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308" r:id="rId4"/>
    <p:sldId id="261" r:id="rId5"/>
    <p:sldId id="262" r:id="rId6"/>
    <p:sldId id="280" r:id="rId7"/>
  </p:sldIdLst>
  <p:sldSz cx="9144000" cy="5143500" type="screen16x9"/>
  <p:notesSz cx="6858000" cy="9144000"/>
  <p:embeddedFontLs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Nunito Black" panose="020B0604020202020204" charset="0"/>
      <p:bold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Roboto Condensed Light" panose="020B0604020202020204" charset="0"/>
      <p:regular r:id="rId19"/>
    </p:embeddedFont>
    <p:embeddedFont>
      <p:font typeface="Barrio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  <p15:guide id="5" pos="5299">
          <p15:clr>
            <a:srgbClr val="9AA0A6"/>
          </p15:clr>
        </p15:guide>
        <p15:guide id="6" orient="horz" pos="1055">
          <p15:clr>
            <a:srgbClr val="9AA0A6"/>
          </p15:clr>
        </p15:guide>
        <p15:guide id="7" orient="horz" pos="2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416704-E9A3-4C51-86B8-BFFD3EF063B5}">
  <a:tblStyle styleId="{B7416704-E9A3-4C51-86B8-BFFD3EF063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99" y="62"/>
      </p:cViewPr>
      <p:guideLst>
        <p:guide pos="2880"/>
        <p:guide pos="454"/>
        <p:guide orient="horz" pos="336"/>
        <p:guide orient="horz" pos="2904"/>
        <p:guide pos="5299"/>
        <p:guide orient="horz" pos="1055"/>
        <p:guide orient="horz"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0797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50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32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3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3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8b8e28cb5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8b8e28cb5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48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9cd6c88a4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9cd6c88a4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24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2457902" y="4198724"/>
            <a:ext cx="6762303" cy="1974673"/>
          </a:xfrm>
          <a:custGeom>
            <a:avLst/>
            <a:gdLst/>
            <a:ahLst/>
            <a:cxnLst/>
            <a:rect l="l" t="t" r="r" b="b"/>
            <a:pathLst>
              <a:path w="213642" h="62386" extrusionOk="0">
                <a:moveTo>
                  <a:pt x="194486" y="1"/>
                </a:moveTo>
                <a:lnTo>
                  <a:pt x="190227" y="63"/>
                </a:lnTo>
                <a:lnTo>
                  <a:pt x="185967" y="206"/>
                </a:lnTo>
                <a:lnTo>
                  <a:pt x="181725" y="420"/>
                </a:lnTo>
                <a:lnTo>
                  <a:pt x="177493" y="697"/>
                </a:lnTo>
                <a:lnTo>
                  <a:pt x="173269" y="1028"/>
                </a:lnTo>
                <a:lnTo>
                  <a:pt x="169072" y="1412"/>
                </a:lnTo>
                <a:lnTo>
                  <a:pt x="164901" y="1858"/>
                </a:lnTo>
                <a:lnTo>
                  <a:pt x="160758" y="2340"/>
                </a:lnTo>
                <a:lnTo>
                  <a:pt x="156641" y="2867"/>
                </a:lnTo>
                <a:lnTo>
                  <a:pt x="150533" y="3716"/>
                </a:lnTo>
                <a:lnTo>
                  <a:pt x="146514" y="4332"/>
                </a:lnTo>
                <a:lnTo>
                  <a:pt x="142192" y="5019"/>
                </a:lnTo>
                <a:lnTo>
                  <a:pt x="133620" y="6466"/>
                </a:lnTo>
                <a:lnTo>
                  <a:pt x="125118" y="8002"/>
                </a:lnTo>
                <a:lnTo>
                  <a:pt x="116724" y="9636"/>
                </a:lnTo>
                <a:lnTo>
                  <a:pt x="108419" y="11369"/>
                </a:lnTo>
                <a:lnTo>
                  <a:pt x="100230" y="13181"/>
                </a:lnTo>
                <a:lnTo>
                  <a:pt x="92149" y="15083"/>
                </a:lnTo>
                <a:lnTo>
                  <a:pt x="84192" y="17066"/>
                </a:lnTo>
                <a:lnTo>
                  <a:pt x="80272" y="18102"/>
                </a:lnTo>
                <a:lnTo>
                  <a:pt x="78147" y="18664"/>
                </a:lnTo>
                <a:lnTo>
                  <a:pt x="73941" y="19852"/>
                </a:lnTo>
                <a:lnTo>
                  <a:pt x="67672" y="21718"/>
                </a:lnTo>
                <a:lnTo>
                  <a:pt x="59349" y="24299"/>
                </a:lnTo>
                <a:lnTo>
                  <a:pt x="50982" y="26871"/>
                </a:lnTo>
                <a:lnTo>
                  <a:pt x="44606" y="28737"/>
                </a:lnTo>
                <a:lnTo>
                  <a:pt x="40301" y="29925"/>
                </a:lnTo>
                <a:lnTo>
                  <a:pt x="35926" y="31059"/>
                </a:lnTo>
                <a:lnTo>
                  <a:pt x="31479" y="32113"/>
                </a:lnTo>
                <a:lnTo>
                  <a:pt x="26942" y="33077"/>
                </a:lnTo>
                <a:lnTo>
                  <a:pt x="22299" y="33943"/>
                </a:lnTo>
                <a:lnTo>
                  <a:pt x="17557" y="34694"/>
                </a:lnTo>
                <a:lnTo>
                  <a:pt x="12681" y="35310"/>
                </a:lnTo>
                <a:lnTo>
                  <a:pt x="10190" y="35560"/>
                </a:lnTo>
                <a:lnTo>
                  <a:pt x="10029" y="35497"/>
                </a:lnTo>
                <a:lnTo>
                  <a:pt x="9654" y="35417"/>
                </a:lnTo>
                <a:lnTo>
                  <a:pt x="9225" y="35390"/>
                </a:lnTo>
                <a:lnTo>
                  <a:pt x="8770" y="35435"/>
                </a:lnTo>
                <a:lnTo>
                  <a:pt x="8529" y="35497"/>
                </a:lnTo>
                <a:lnTo>
                  <a:pt x="8064" y="35640"/>
                </a:lnTo>
                <a:lnTo>
                  <a:pt x="7627" y="35801"/>
                </a:lnTo>
                <a:lnTo>
                  <a:pt x="7421" y="35819"/>
                </a:lnTo>
                <a:lnTo>
                  <a:pt x="7225" y="35837"/>
                </a:lnTo>
                <a:lnTo>
                  <a:pt x="7064" y="35863"/>
                </a:lnTo>
                <a:lnTo>
                  <a:pt x="6939" y="35944"/>
                </a:lnTo>
                <a:lnTo>
                  <a:pt x="6912" y="36006"/>
                </a:lnTo>
                <a:lnTo>
                  <a:pt x="6921" y="36042"/>
                </a:lnTo>
                <a:lnTo>
                  <a:pt x="6412" y="36229"/>
                </a:lnTo>
                <a:lnTo>
                  <a:pt x="5475" y="36631"/>
                </a:lnTo>
                <a:lnTo>
                  <a:pt x="4635" y="37060"/>
                </a:lnTo>
                <a:lnTo>
                  <a:pt x="3894" y="37506"/>
                </a:lnTo>
                <a:lnTo>
                  <a:pt x="3233" y="37971"/>
                </a:lnTo>
                <a:lnTo>
                  <a:pt x="2653" y="38453"/>
                </a:lnTo>
                <a:lnTo>
                  <a:pt x="2144" y="38953"/>
                </a:lnTo>
                <a:lnTo>
                  <a:pt x="1706" y="39471"/>
                </a:lnTo>
                <a:lnTo>
                  <a:pt x="1331" y="39998"/>
                </a:lnTo>
                <a:lnTo>
                  <a:pt x="1019" y="40543"/>
                </a:lnTo>
                <a:lnTo>
                  <a:pt x="760" y="41087"/>
                </a:lnTo>
                <a:lnTo>
                  <a:pt x="554" y="41650"/>
                </a:lnTo>
                <a:lnTo>
                  <a:pt x="304" y="42498"/>
                </a:lnTo>
                <a:lnTo>
                  <a:pt x="117" y="43632"/>
                </a:lnTo>
                <a:lnTo>
                  <a:pt x="63" y="44213"/>
                </a:lnTo>
                <a:lnTo>
                  <a:pt x="27" y="44713"/>
                </a:lnTo>
                <a:lnTo>
                  <a:pt x="1" y="45704"/>
                </a:lnTo>
                <a:lnTo>
                  <a:pt x="36" y="46704"/>
                </a:lnTo>
                <a:lnTo>
                  <a:pt x="134" y="47695"/>
                </a:lnTo>
                <a:lnTo>
                  <a:pt x="295" y="48687"/>
                </a:lnTo>
                <a:lnTo>
                  <a:pt x="510" y="49678"/>
                </a:lnTo>
                <a:lnTo>
                  <a:pt x="786" y="50660"/>
                </a:lnTo>
                <a:lnTo>
                  <a:pt x="1108" y="51643"/>
                </a:lnTo>
                <a:lnTo>
                  <a:pt x="1492" y="52625"/>
                </a:lnTo>
                <a:lnTo>
                  <a:pt x="1929" y="53598"/>
                </a:lnTo>
                <a:lnTo>
                  <a:pt x="2421" y="54572"/>
                </a:lnTo>
                <a:lnTo>
                  <a:pt x="2956" y="55536"/>
                </a:lnTo>
                <a:lnTo>
                  <a:pt x="3546" y="56491"/>
                </a:lnTo>
                <a:lnTo>
                  <a:pt x="4189" y="57456"/>
                </a:lnTo>
                <a:lnTo>
                  <a:pt x="5242" y="58876"/>
                </a:lnTo>
                <a:lnTo>
                  <a:pt x="6010" y="59822"/>
                </a:lnTo>
                <a:lnTo>
                  <a:pt x="6082" y="59903"/>
                </a:lnTo>
                <a:lnTo>
                  <a:pt x="6260" y="60037"/>
                </a:lnTo>
                <a:lnTo>
                  <a:pt x="6600" y="60206"/>
                </a:lnTo>
                <a:lnTo>
                  <a:pt x="7171" y="60331"/>
                </a:lnTo>
                <a:lnTo>
                  <a:pt x="7859" y="60376"/>
                </a:lnTo>
                <a:lnTo>
                  <a:pt x="8243" y="60358"/>
                </a:lnTo>
                <a:lnTo>
                  <a:pt x="10359" y="60242"/>
                </a:lnTo>
                <a:lnTo>
                  <a:pt x="14601" y="60072"/>
                </a:lnTo>
                <a:lnTo>
                  <a:pt x="18843" y="59983"/>
                </a:lnTo>
                <a:lnTo>
                  <a:pt x="23076" y="59965"/>
                </a:lnTo>
                <a:lnTo>
                  <a:pt x="27299" y="60037"/>
                </a:lnTo>
                <a:lnTo>
                  <a:pt x="31514" y="60188"/>
                </a:lnTo>
                <a:lnTo>
                  <a:pt x="35720" y="60430"/>
                </a:lnTo>
                <a:lnTo>
                  <a:pt x="39909" y="60751"/>
                </a:lnTo>
                <a:lnTo>
                  <a:pt x="41998" y="60956"/>
                </a:lnTo>
                <a:lnTo>
                  <a:pt x="45499" y="61314"/>
                </a:lnTo>
                <a:lnTo>
                  <a:pt x="50473" y="61769"/>
                </a:lnTo>
                <a:lnTo>
                  <a:pt x="53723" y="62019"/>
                </a:lnTo>
                <a:lnTo>
                  <a:pt x="56965" y="62216"/>
                </a:lnTo>
                <a:lnTo>
                  <a:pt x="60251" y="62341"/>
                </a:lnTo>
                <a:lnTo>
                  <a:pt x="63618" y="62385"/>
                </a:lnTo>
                <a:lnTo>
                  <a:pt x="67127" y="62332"/>
                </a:lnTo>
                <a:lnTo>
                  <a:pt x="68958" y="62269"/>
                </a:lnTo>
                <a:lnTo>
                  <a:pt x="84130" y="61608"/>
                </a:lnTo>
                <a:lnTo>
                  <a:pt x="106883" y="60581"/>
                </a:lnTo>
                <a:lnTo>
                  <a:pt x="118278" y="60144"/>
                </a:lnTo>
                <a:lnTo>
                  <a:pt x="125877" y="59903"/>
                </a:lnTo>
                <a:lnTo>
                  <a:pt x="129681" y="59804"/>
                </a:lnTo>
                <a:lnTo>
                  <a:pt x="132271" y="59742"/>
                </a:lnTo>
                <a:lnTo>
                  <a:pt x="137468" y="59679"/>
                </a:lnTo>
                <a:lnTo>
                  <a:pt x="145291" y="59671"/>
                </a:lnTo>
                <a:lnTo>
                  <a:pt x="155784" y="59804"/>
                </a:lnTo>
                <a:lnTo>
                  <a:pt x="166321" y="60046"/>
                </a:lnTo>
                <a:lnTo>
                  <a:pt x="176876" y="60305"/>
                </a:lnTo>
                <a:lnTo>
                  <a:pt x="187432" y="60537"/>
                </a:lnTo>
                <a:lnTo>
                  <a:pt x="195326" y="60635"/>
                </a:lnTo>
                <a:lnTo>
                  <a:pt x="200577" y="60662"/>
                </a:lnTo>
                <a:lnTo>
                  <a:pt x="205818" y="60644"/>
                </a:lnTo>
                <a:lnTo>
                  <a:pt x="211042" y="60564"/>
                </a:lnTo>
                <a:lnTo>
                  <a:pt x="213641" y="60501"/>
                </a:lnTo>
                <a:lnTo>
                  <a:pt x="213641" y="715"/>
                </a:lnTo>
                <a:lnTo>
                  <a:pt x="211525" y="536"/>
                </a:lnTo>
                <a:lnTo>
                  <a:pt x="207274" y="269"/>
                </a:lnTo>
                <a:lnTo>
                  <a:pt x="203014" y="99"/>
                </a:lnTo>
                <a:lnTo>
                  <a:pt x="198755" y="10"/>
                </a:lnTo>
                <a:lnTo>
                  <a:pt x="1944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7"/>
          <p:cNvGrpSpPr/>
          <p:nvPr/>
        </p:nvGrpSpPr>
        <p:grpSpPr>
          <a:xfrm>
            <a:off x="7823699" y="-115423"/>
            <a:ext cx="2136965" cy="2060784"/>
            <a:chOff x="198099" y="215977"/>
            <a:chExt cx="2136965" cy="2060784"/>
          </a:xfrm>
        </p:grpSpPr>
        <p:sp>
          <p:nvSpPr>
            <p:cNvPr id="289" name="Google Shape;289;p7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97755" y="2645775"/>
            <a:ext cx="1963343" cy="2497721"/>
            <a:chOff x="7799755" y="2857500"/>
            <a:chExt cx="1963343" cy="2497721"/>
          </a:xfrm>
        </p:grpSpPr>
        <p:sp>
          <p:nvSpPr>
            <p:cNvPr id="292" name="Google Shape;292;p7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3785961" y="4369313"/>
            <a:ext cx="381634" cy="481656"/>
          </a:xfrm>
          <a:custGeom>
            <a:avLst/>
            <a:gdLst/>
            <a:ahLst/>
            <a:cxnLst/>
            <a:rect l="l" t="t" r="r" b="b"/>
            <a:pathLst>
              <a:path w="12057" h="15217" fill="none" extrusionOk="0">
                <a:moveTo>
                  <a:pt x="1" y="15101"/>
                </a:moveTo>
                <a:lnTo>
                  <a:pt x="55" y="14297"/>
                </a:lnTo>
                <a:lnTo>
                  <a:pt x="287" y="12770"/>
                </a:lnTo>
                <a:lnTo>
                  <a:pt x="644" y="11315"/>
                </a:lnTo>
                <a:lnTo>
                  <a:pt x="1108" y="9948"/>
                </a:lnTo>
                <a:lnTo>
                  <a:pt x="1689" y="8671"/>
                </a:lnTo>
                <a:lnTo>
                  <a:pt x="2350" y="7493"/>
                </a:lnTo>
                <a:lnTo>
                  <a:pt x="3091" y="6403"/>
                </a:lnTo>
                <a:lnTo>
                  <a:pt x="3894" y="5421"/>
                </a:lnTo>
                <a:lnTo>
                  <a:pt x="4314" y="4974"/>
                </a:lnTo>
                <a:lnTo>
                  <a:pt x="4752" y="4546"/>
                </a:lnTo>
                <a:lnTo>
                  <a:pt x="5645" y="3760"/>
                </a:lnTo>
                <a:lnTo>
                  <a:pt x="6573" y="3045"/>
                </a:lnTo>
                <a:lnTo>
                  <a:pt x="7538" y="2403"/>
                </a:lnTo>
                <a:lnTo>
                  <a:pt x="9020" y="1527"/>
                </a:lnTo>
                <a:lnTo>
                  <a:pt x="11038" y="491"/>
                </a:lnTo>
                <a:lnTo>
                  <a:pt x="12056" y="0"/>
                </a:lnTo>
                <a:lnTo>
                  <a:pt x="11601" y="1402"/>
                </a:lnTo>
                <a:lnTo>
                  <a:pt x="10646" y="4162"/>
                </a:lnTo>
                <a:lnTo>
                  <a:pt x="9860" y="6171"/>
                </a:lnTo>
                <a:lnTo>
                  <a:pt x="9288" y="7457"/>
                </a:lnTo>
                <a:lnTo>
                  <a:pt x="8681" y="8689"/>
                </a:lnTo>
                <a:lnTo>
                  <a:pt x="8020" y="9868"/>
                </a:lnTo>
                <a:lnTo>
                  <a:pt x="7663" y="10431"/>
                </a:lnTo>
                <a:lnTo>
                  <a:pt x="7297" y="10975"/>
                </a:lnTo>
                <a:lnTo>
                  <a:pt x="6502" y="11984"/>
                </a:lnTo>
                <a:lnTo>
                  <a:pt x="5645" y="12895"/>
                </a:lnTo>
                <a:lnTo>
                  <a:pt x="4734" y="13681"/>
                </a:lnTo>
                <a:lnTo>
                  <a:pt x="3769" y="14324"/>
                </a:lnTo>
                <a:lnTo>
                  <a:pt x="3001" y="14699"/>
                </a:lnTo>
                <a:lnTo>
                  <a:pt x="2484" y="14895"/>
                </a:lnTo>
                <a:lnTo>
                  <a:pt x="1957" y="15047"/>
                </a:lnTo>
                <a:lnTo>
                  <a:pt x="1412" y="15154"/>
                </a:lnTo>
                <a:lnTo>
                  <a:pt x="867" y="15208"/>
                </a:lnTo>
                <a:lnTo>
                  <a:pt x="305" y="15217"/>
                </a:lnTo>
                <a:lnTo>
                  <a:pt x="19" y="1519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2515800" y="163135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1"/>
          </p:nvPr>
        </p:nvSpPr>
        <p:spPr>
          <a:xfrm>
            <a:off x="2515800" y="2387050"/>
            <a:ext cx="4112400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/>
          <p:nvPr/>
        </p:nvSpPr>
        <p:spPr>
          <a:xfrm>
            <a:off x="-57150" y="-76200"/>
            <a:ext cx="4114800" cy="5867400"/>
          </a:xfrm>
          <a:custGeom>
            <a:avLst/>
            <a:gdLst/>
            <a:ahLst/>
            <a:cxnLst/>
            <a:rect l="l" t="t" r="r" b="b"/>
            <a:pathLst>
              <a:path w="164592" h="234696" extrusionOk="0">
                <a:moveTo>
                  <a:pt x="150876" y="0"/>
                </a:moveTo>
                <a:lnTo>
                  <a:pt x="762" y="1524"/>
                </a:lnTo>
                <a:lnTo>
                  <a:pt x="0" y="234696"/>
                </a:lnTo>
                <a:lnTo>
                  <a:pt x="139446" y="219456"/>
                </a:lnTo>
                <a:lnTo>
                  <a:pt x="164592" y="563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14" name="Google Shape;314;p9"/>
          <p:cNvSpPr/>
          <p:nvPr/>
        </p:nvSpPr>
        <p:spPr>
          <a:xfrm>
            <a:off x="-765546" y="-518013"/>
            <a:ext cx="7001720" cy="6689073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 rot="-10659362">
            <a:off x="3841415" y="188937"/>
            <a:ext cx="574596" cy="554114"/>
            <a:chOff x="288275" y="222587"/>
            <a:chExt cx="574574" cy="554093"/>
          </a:xfrm>
        </p:grpSpPr>
        <p:sp>
          <p:nvSpPr>
            <p:cNvPr id="316" name="Google Shape;316;p9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443208" y="4387384"/>
            <a:ext cx="688429" cy="697959"/>
            <a:chOff x="3817720" y="-683366"/>
            <a:chExt cx="688429" cy="697959"/>
          </a:xfrm>
        </p:grpSpPr>
        <p:sp>
          <p:nvSpPr>
            <p:cNvPr id="319" name="Google Shape;319;p9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720000" y="1798325"/>
            <a:ext cx="4580100" cy="16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720000" y="3583175"/>
            <a:ext cx="4580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"/>
          <p:cNvSpPr/>
          <p:nvPr/>
        </p:nvSpPr>
        <p:spPr>
          <a:xfrm rot="-661272" flipH="1">
            <a:off x="6013424" y="2397452"/>
            <a:ext cx="594169" cy="795034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9"/>
          <p:cNvSpPr/>
          <p:nvPr/>
        </p:nvSpPr>
        <p:spPr>
          <a:xfrm rot="-661272" flipH="1">
            <a:off x="6134351" y="2582530"/>
            <a:ext cx="413904" cy="546984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9"/>
          <p:cNvSpPr/>
          <p:nvPr/>
        </p:nvSpPr>
        <p:spPr>
          <a:xfrm rot="-661272" flipH="1">
            <a:off x="6122218" y="2884067"/>
            <a:ext cx="117412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9"/>
          <p:cNvSpPr/>
          <p:nvPr/>
        </p:nvSpPr>
        <p:spPr>
          <a:xfrm rot="-661272" flipH="1">
            <a:off x="6059650" y="2706281"/>
            <a:ext cx="57372" cy="23516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9"/>
          <p:cNvSpPr/>
          <p:nvPr/>
        </p:nvSpPr>
        <p:spPr>
          <a:xfrm rot="-661272" flipH="1">
            <a:off x="6177357" y="2691368"/>
            <a:ext cx="41411" cy="91757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"/>
          <p:cNvSpPr/>
          <p:nvPr/>
        </p:nvSpPr>
        <p:spPr>
          <a:xfrm rot="-661272" flipH="1">
            <a:off x="6410924" y="2892224"/>
            <a:ext cx="44647" cy="90671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9"/>
          <p:cNvSpPr/>
          <p:nvPr/>
        </p:nvSpPr>
        <p:spPr>
          <a:xfrm rot="-661272" flipH="1">
            <a:off x="6334709" y="3044929"/>
            <a:ext cx="106630" cy="46585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9"/>
          <p:cNvSpPr/>
          <p:nvPr/>
        </p:nvSpPr>
        <p:spPr>
          <a:xfrm rot="-661272" flipH="1">
            <a:off x="6290023" y="2783531"/>
            <a:ext cx="33539" cy="126681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9"/>
          <p:cNvGrpSpPr/>
          <p:nvPr/>
        </p:nvGrpSpPr>
        <p:grpSpPr>
          <a:xfrm flipH="1">
            <a:off x="9471284" y="488574"/>
            <a:ext cx="820682" cy="867194"/>
            <a:chOff x="1191400" y="2362761"/>
            <a:chExt cx="820682" cy="867194"/>
          </a:xfrm>
        </p:grpSpPr>
        <p:sp>
          <p:nvSpPr>
            <p:cNvPr id="332" name="Google Shape;332;p9"/>
            <p:cNvSpPr/>
            <p:nvPr/>
          </p:nvSpPr>
          <p:spPr>
            <a:xfrm rot="-6023906" flipH="1">
              <a:off x="1149910" y="2510485"/>
              <a:ext cx="752436" cy="542558"/>
            </a:xfrm>
            <a:custGeom>
              <a:avLst/>
              <a:gdLst/>
              <a:ahLst/>
              <a:cxnLst/>
              <a:rect l="l" t="t" r="r" b="b"/>
              <a:pathLst>
                <a:path w="37909" h="27335" extrusionOk="0">
                  <a:moveTo>
                    <a:pt x="8404" y="0"/>
                  </a:moveTo>
                  <a:lnTo>
                    <a:pt x="7868" y="9"/>
                  </a:lnTo>
                  <a:lnTo>
                    <a:pt x="6778" y="134"/>
                  </a:lnTo>
                  <a:lnTo>
                    <a:pt x="5698" y="375"/>
                  </a:lnTo>
                  <a:lnTo>
                    <a:pt x="4653" y="715"/>
                  </a:lnTo>
                  <a:lnTo>
                    <a:pt x="3653" y="1161"/>
                  </a:lnTo>
                  <a:lnTo>
                    <a:pt x="2724" y="1679"/>
                  </a:lnTo>
                  <a:lnTo>
                    <a:pt x="1903" y="2277"/>
                  </a:lnTo>
                  <a:lnTo>
                    <a:pt x="1197" y="2938"/>
                  </a:lnTo>
                  <a:lnTo>
                    <a:pt x="903" y="3295"/>
                  </a:lnTo>
                  <a:lnTo>
                    <a:pt x="652" y="3644"/>
                  </a:lnTo>
                  <a:lnTo>
                    <a:pt x="277" y="4367"/>
                  </a:lnTo>
                  <a:lnTo>
                    <a:pt x="63" y="5108"/>
                  </a:lnTo>
                  <a:lnTo>
                    <a:pt x="1" y="5841"/>
                  </a:lnTo>
                  <a:lnTo>
                    <a:pt x="90" y="6564"/>
                  </a:lnTo>
                  <a:lnTo>
                    <a:pt x="331" y="7251"/>
                  </a:lnTo>
                  <a:lnTo>
                    <a:pt x="715" y="7894"/>
                  </a:lnTo>
                  <a:lnTo>
                    <a:pt x="1251" y="8484"/>
                  </a:lnTo>
                  <a:lnTo>
                    <a:pt x="1572" y="8743"/>
                  </a:lnTo>
                  <a:lnTo>
                    <a:pt x="1858" y="8966"/>
                  </a:lnTo>
                  <a:lnTo>
                    <a:pt x="2501" y="9377"/>
                  </a:lnTo>
                  <a:lnTo>
                    <a:pt x="3528" y="9939"/>
                  </a:lnTo>
                  <a:lnTo>
                    <a:pt x="4582" y="10475"/>
                  </a:lnTo>
                  <a:lnTo>
                    <a:pt x="5242" y="10868"/>
                  </a:lnTo>
                  <a:lnTo>
                    <a:pt x="5850" y="11288"/>
                  </a:lnTo>
                  <a:lnTo>
                    <a:pt x="6377" y="11770"/>
                  </a:lnTo>
                  <a:lnTo>
                    <a:pt x="6591" y="12038"/>
                  </a:lnTo>
                  <a:lnTo>
                    <a:pt x="6796" y="12342"/>
                  </a:lnTo>
                  <a:lnTo>
                    <a:pt x="7100" y="12993"/>
                  </a:lnTo>
                  <a:lnTo>
                    <a:pt x="7404" y="14020"/>
                  </a:lnTo>
                  <a:lnTo>
                    <a:pt x="7645" y="15065"/>
                  </a:lnTo>
                  <a:lnTo>
                    <a:pt x="7841" y="15744"/>
                  </a:lnTo>
                  <a:lnTo>
                    <a:pt x="8109" y="16396"/>
                  </a:lnTo>
                  <a:lnTo>
                    <a:pt x="8502" y="16994"/>
                  </a:lnTo>
                  <a:lnTo>
                    <a:pt x="8761" y="17271"/>
                  </a:lnTo>
                  <a:lnTo>
                    <a:pt x="9002" y="17512"/>
                  </a:lnTo>
                  <a:lnTo>
                    <a:pt x="9556" y="17914"/>
                  </a:lnTo>
                  <a:lnTo>
                    <a:pt x="10163" y="18217"/>
                  </a:lnTo>
                  <a:lnTo>
                    <a:pt x="10833" y="18459"/>
                  </a:lnTo>
                  <a:lnTo>
                    <a:pt x="11538" y="18637"/>
                  </a:lnTo>
                  <a:lnTo>
                    <a:pt x="12279" y="18771"/>
                  </a:lnTo>
                  <a:lnTo>
                    <a:pt x="13431" y="18914"/>
                  </a:lnTo>
                  <a:lnTo>
                    <a:pt x="14994" y="19075"/>
                  </a:lnTo>
                  <a:lnTo>
                    <a:pt x="16119" y="19235"/>
                  </a:lnTo>
                  <a:lnTo>
                    <a:pt x="16834" y="19396"/>
                  </a:lnTo>
                  <a:lnTo>
                    <a:pt x="17503" y="19602"/>
                  </a:lnTo>
                  <a:lnTo>
                    <a:pt x="18128" y="19878"/>
                  </a:lnTo>
                  <a:lnTo>
                    <a:pt x="18682" y="20236"/>
                  </a:lnTo>
                  <a:lnTo>
                    <a:pt x="19164" y="20682"/>
                  </a:lnTo>
                  <a:lnTo>
                    <a:pt x="19370" y="20950"/>
                  </a:lnTo>
                  <a:lnTo>
                    <a:pt x="19513" y="21173"/>
                  </a:lnTo>
                  <a:lnTo>
                    <a:pt x="19727" y="21647"/>
                  </a:lnTo>
                  <a:lnTo>
                    <a:pt x="19968" y="22397"/>
                  </a:lnTo>
                  <a:lnTo>
                    <a:pt x="20209" y="23441"/>
                  </a:lnTo>
                  <a:lnTo>
                    <a:pt x="20432" y="24209"/>
                  </a:lnTo>
                  <a:lnTo>
                    <a:pt x="20629" y="24701"/>
                  </a:lnTo>
                  <a:lnTo>
                    <a:pt x="20754" y="24933"/>
                  </a:lnTo>
                  <a:lnTo>
                    <a:pt x="20906" y="25192"/>
                  </a:lnTo>
                  <a:lnTo>
                    <a:pt x="21263" y="25665"/>
                  </a:lnTo>
                  <a:lnTo>
                    <a:pt x="21683" y="26067"/>
                  </a:lnTo>
                  <a:lnTo>
                    <a:pt x="22156" y="26415"/>
                  </a:lnTo>
                  <a:lnTo>
                    <a:pt x="22665" y="26710"/>
                  </a:lnTo>
                  <a:lnTo>
                    <a:pt x="23210" y="26933"/>
                  </a:lnTo>
                  <a:lnTo>
                    <a:pt x="23772" y="27112"/>
                  </a:lnTo>
                  <a:lnTo>
                    <a:pt x="24344" y="27237"/>
                  </a:lnTo>
                  <a:lnTo>
                    <a:pt x="24629" y="27272"/>
                  </a:lnTo>
                  <a:lnTo>
                    <a:pt x="25201" y="27335"/>
                  </a:lnTo>
                  <a:lnTo>
                    <a:pt x="26353" y="27335"/>
                  </a:lnTo>
                  <a:lnTo>
                    <a:pt x="28094" y="27201"/>
                  </a:lnTo>
                  <a:lnTo>
                    <a:pt x="29255" y="27138"/>
                  </a:lnTo>
                  <a:lnTo>
                    <a:pt x="29961" y="27103"/>
                  </a:lnTo>
                  <a:lnTo>
                    <a:pt x="31345" y="26924"/>
                  </a:lnTo>
                  <a:lnTo>
                    <a:pt x="32711" y="26719"/>
                  </a:lnTo>
                  <a:lnTo>
                    <a:pt x="33711" y="26620"/>
                  </a:lnTo>
                  <a:lnTo>
                    <a:pt x="34372" y="26594"/>
                  </a:lnTo>
                  <a:lnTo>
                    <a:pt x="34702" y="26603"/>
                  </a:lnTo>
                  <a:lnTo>
                    <a:pt x="34890" y="26594"/>
                  </a:lnTo>
                  <a:lnTo>
                    <a:pt x="35274" y="26522"/>
                  </a:lnTo>
                  <a:lnTo>
                    <a:pt x="35640" y="26362"/>
                  </a:lnTo>
                  <a:lnTo>
                    <a:pt x="35979" y="26129"/>
                  </a:lnTo>
                  <a:lnTo>
                    <a:pt x="36283" y="25826"/>
                  </a:lnTo>
                  <a:lnTo>
                    <a:pt x="36542" y="25477"/>
                  </a:lnTo>
                  <a:lnTo>
                    <a:pt x="36756" y="25076"/>
                  </a:lnTo>
                  <a:lnTo>
                    <a:pt x="36908" y="24629"/>
                  </a:lnTo>
                  <a:lnTo>
                    <a:pt x="36953" y="24397"/>
                  </a:lnTo>
                  <a:lnTo>
                    <a:pt x="37212" y="22923"/>
                  </a:lnTo>
                  <a:lnTo>
                    <a:pt x="37614" y="20236"/>
                  </a:lnTo>
                  <a:lnTo>
                    <a:pt x="37810" y="18432"/>
                  </a:lnTo>
                  <a:lnTo>
                    <a:pt x="37882" y="17324"/>
                  </a:lnTo>
                  <a:lnTo>
                    <a:pt x="37908" y="16289"/>
                  </a:lnTo>
                  <a:lnTo>
                    <a:pt x="37873" y="15324"/>
                  </a:lnTo>
                  <a:lnTo>
                    <a:pt x="37774" y="14440"/>
                  </a:lnTo>
                  <a:lnTo>
                    <a:pt x="37605" y="13618"/>
                  </a:lnTo>
                  <a:lnTo>
                    <a:pt x="37364" y="12877"/>
                  </a:lnTo>
                  <a:lnTo>
                    <a:pt x="37051" y="12199"/>
                  </a:lnTo>
                  <a:lnTo>
                    <a:pt x="36649" y="11591"/>
                  </a:lnTo>
                  <a:lnTo>
                    <a:pt x="36167" y="11047"/>
                  </a:lnTo>
                  <a:lnTo>
                    <a:pt x="35587" y="10573"/>
                  </a:lnTo>
                  <a:lnTo>
                    <a:pt x="34917" y="10163"/>
                  </a:lnTo>
                  <a:lnTo>
                    <a:pt x="34533" y="9984"/>
                  </a:lnTo>
                  <a:lnTo>
                    <a:pt x="34247" y="9877"/>
                  </a:lnTo>
                  <a:lnTo>
                    <a:pt x="33667" y="9761"/>
                  </a:lnTo>
                  <a:lnTo>
                    <a:pt x="33095" y="9725"/>
                  </a:lnTo>
                  <a:lnTo>
                    <a:pt x="32524" y="9752"/>
                  </a:lnTo>
                  <a:lnTo>
                    <a:pt x="31675" y="9877"/>
                  </a:lnTo>
                  <a:lnTo>
                    <a:pt x="30577" y="10118"/>
                  </a:lnTo>
                  <a:lnTo>
                    <a:pt x="29782" y="10252"/>
                  </a:lnTo>
                  <a:lnTo>
                    <a:pt x="29273" y="10288"/>
                  </a:lnTo>
                  <a:lnTo>
                    <a:pt x="28791" y="10261"/>
                  </a:lnTo>
                  <a:lnTo>
                    <a:pt x="28318" y="10145"/>
                  </a:lnTo>
                  <a:lnTo>
                    <a:pt x="27871" y="9930"/>
                  </a:lnTo>
                  <a:lnTo>
                    <a:pt x="27442" y="9582"/>
                  </a:lnTo>
                  <a:lnTo>
                    <a:pt x="27041" y="9109"/>
                  </a:lnTo>
                  <a:lnTo>
                    <a:pt x="26674" y="8466"/>
                  </a:lnTo>
                  <a:lnTo>
                    <a:pt x="26496" y="8064"/>
                  </a:lnTo>
                  <a:lnTo>
                    <a:pt x="26398" y="7823"/>
                  </a:lnTo>
                  <a:lnTo>
                    <a:pt x="26264" y="7296"/>
                  </a:lnTo>
                  <a:lnTo>
                    <a:pt x="26201" y="6742"/>
                  </a:lnTo>
                  <a:lnTo>
                    <a:pt x="26219" y="6171"/>
                  </a:lnTo>
                  <a:lnTo>
                    <a:pt x="26246" y="5876"/>
                  </a:lnTo>
                  <a:lnTo>
                    <a:pt x="26273" y="5635"/>
                  </a:lnTo>
                  <a:lnTo>
                    <a:pt x="26273" y="5144"/>
                  </a:lnTo>
                  <a:lnTo>
                    <a:pt x="26219" y="4644"/>
                  </a:lnTo>
                  <a:lnTo>
                    <a:pt x="26103" y="4162"/>
                  </a:lnTo>
                  <a:lnTo>
                    <a:pt x="25942" y="3679"/>
                  </a:lnTo>
                  <a:lnTo>
                    <a:pt x="25728" y="3224"/>
                  </a:lnTo>
                  <a:lnTo>
                    <a:pt x="25469" y="2795"/>
                  </a:lnTo>
                  <a:lnTo>
                    <a:pt x="25165" y="2402"/>
                  </a:lnTo>
                  <a:lnTo>
                    <a:pt x="24817" y="2045"/>
                  </a:lnTo>
                  <a:lnTo>
                    <a:pt x="24424" y="1733"/>
                  </a:lnTo>
                  <a:lnTo>
                    <a:pt x="23995" y="1474"/>
                  </a:lnTo>
                  <a:lnTo>
                    <a:pt x="23531" y="1277"/>
                  </a:lnTo>
                  <a:lnTo>
                    <a:pt x="23031" y="1143"/>
                  </a:lnTo>
                  <a:lnTo>
                    <a:pt x="22504" y="1081"/>
                  </a:lnTo>
                  <a:lnTo>
                    <a:pt x="21942" y="1090"/>
                  </a:lnTo>
                  <a:lnTo>
                    <a:pt x="21352" y="1197"/>
                  </a:lnTo>
                  <a:lnTo>
                    <a:pt x="21049" y="1277"/>
                  </a:lnTo>
                  <a:lnTo>
                    <a:pt x="20727" y="1384"/>
                  </a:lnTo>
                  <a:lnTo>
                    <a:pt x="20102" y="1661"/>
                  </a:lnTo>
                  <a:lnTo>
                    <a:pt x="19164" y="2135"/>
                  </a:lnTo>
                  <a:lnTo>
                    <a:pt x="18245" y="2599"/>
                  </a:lnTo>
                  <a:lnTo>
                    <a:pt x="17646" y="2849"/>
                  </a:lnTo>
                  <a:lnTo>
                    <a:pt x="17039" y="3010"/>
                  </a:lnTo>
                  <a:lnTo>
                    <a:pt x="16450" y="3072"/>
                  </a:lnTo>
                  <a:lnTo>
                    <a:pt x="16146" y="3037"/>
                  </a:lnTo>
                  <a:lnTo>
                    <a:pt x="15941" y="3001"/>
                  </a:lnTo>
                  <a:lnTo>
                    <a:pt x="15557" y="2867"/>
                  </a:lnTo>
                  <a:lnTo>
                    <a:pt x="15039" y="2590"/>
                  </a:lnTo>
                  <a:lnTo>
                    <a:pt x="14726" y="2376"/>
                  </a:lnTo>
                  <a:lnTo>
                    <a:pt x="14056" y="1938"/>
                  </a:lnTo>
                  <a:lnTo>
                    <a:pt x="13003" y="1313"/>
                  </a:lnTo>
                  <a:lnTo>
                    <a:pt x="12261" y="938"/>
                  </a:lnTo>
                  <a:lnTo>
                    <a:pt x="11485" y="599"/>
                  </a:lnTo>
                  <a:lnTo>
                    <a:pt x="10663" y="331"/>
                  </a:lnTo>
                  <a:lnTo>
                    <a:pt x="9806" y="125"/>
                  </a:lnTo>
                  <a:lnTo>
                    <a:pt x="8886" y="18"/>
                  </a:lnTo>
                  <a:lnTo>
                    <a:pt x="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-6023906" flipH="1">
              <a:off x="1330925" y="2560140"/>
              <a:ext cx="681875" cy="566674"/>
            </a:xfrm>
            <a:custGeom>
              <a:avLst/>
              <a:gdLst/>
              <a:ahLst/>
              <a:cxnLst/>
              <a:rect l="l" t="t" r="r" b="b"/>
              <a:pathLst>
                <a:path w="34354" h="28550" fill="none" extrusionOk="0">
                  <a:moveTo>
                    <a:pt x="0" y="1"/>
                  </a:moveTo>
                  <a:lnTo>
                    <a:pt x="1036" y="153"/>
                  </a:lnTo>
                  <a:lnTo>
                    <a:pt x="3081" y="519"/>
                  </a:lnTo>
                  <a:lnTo>
                    <a:pt x="5064" y="992"/>
                  </a:lnTo>
                  <a:lnTo>
                    <a:pt x="6975" y="1555"/>
                  </a:lnTo>
                  <a:lnTo>
                    <a:pt x="7894" y="1876"/>
                  </a:lnTo>
                  <a:lnTo>
                    <a:pt x="8850" y="2260"/>
                  </a:lnTo>
                  <a:lnTo>
                    <a:pt x="10681" y="3117"/>
                  </a:lnTo>
                  <a:lnTo>
                    <a:pt x="12440" y="4046"/>
                  </a:lnTo>
                  <a:lnTo>
                    <a:pt x="14145" y="5028"/>
                  </a:lnTo>
                  <a:lnTo>
                    <a:pt x="14985" y="5537"/>
                  </a:lnTo>
                  <a:lnTo>
                    <a:pt x="16047" y="6296"/>
                  </a:lnTo>
                  <a:lnTo>
                    <a:pt x="18146" y="7868"/>
                  </a:lnTo>
                  <a:lnTo>
                    <a:pt x="20173" y="9493"/>
                  </a:lnTo>
                  <a:lnTo>
                    <a:pt x="22147" y="11181"/>
                  </a:lnTo>
                  <a:lnTo>
                    <a:pt x="24031" y="12931"/>
                  </a:lnTo>
                  <a:lnTo>
                    <a:pt x="25844" y="14762"/>
                  </a:lnTo>
                  <a:lnTo>
                    <a:pt x="27567" y="16673"/>
                  </a:lnTo>
                  <a:lnTo>
                    <a:pt x="29201" y="18673"/>
                  </a:lnTo>
                  <a:lnTo>
                    <a:pt x="29978" y="19709"/>
                  </a:lnTo>
                  <a:lnTo>
                    <a:pt x="30603" y="20745"/>
                  </a:lnTo>
                  <a:lnTo>
                    <a:pt x="31791" y="22870"/>
                  </a:lnTo>
                  <a:lnTo>
                    <a:pt x="32880" y="25085"/>
                  </a:lnTo>
                  <a:lnTo>
                    <a:pt x="33890" y="27371"/>
                  </a:lnTo>
                  <a:lnTo>
                    <a:pt x="34354" y="28550"/>
                  </a:lnTo>
                </a:path>
              </a:pathLst>
            </a:custGeom>
            <a:noFill/>
            <a:ln w="6925" cap="flat" cmpd="sng">
              <a:solidFill>
                <a:srgbClr val="ED6E24"/>
              </a:solidFill>
              <a:prstDash val="solid"/>
              <a:miter lim="8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-6023906" flipH="1">
              <a:off x="1331153" y="2633717"/>
              <a:ext cx="16335" cy="64170"/>
            </a:xfrm>
            <a:custGeom>
              <a:avLst/>
              <a:gdLst/>
              <a:ahLst/>
              <a:cxnLst/>
              <a:rect l="l" t="t" r="r" b="b"/>
              <a:pathLst>
                <a:path w="823" h="3233" extrusionOk="0">
                  <a:moveTo>
                    <a:pt x="251" y="0"/>
                  </a:moveTo>
                  <a:lnTo>
                    <a:pt x="161" y="9"/>
                  </a:lnTo>
                  <a:lnTo>
                    <a:pt x="135" y="54"/>
                  </a:lnTo>
                  <a:lnTo>
                    <a:pt x="72" y="250"/>
                  </a:lnTo>
                  <a:lnTo>
                    <a:pt x="9" y="661"/>
                  </a:lnTo>
                  <a:lnTo>
                    <a:pt x="1" y="1081"/>
                  </a:lnTo>
                  <a:lnTo>
                    <a:pt x="54" y="1491"/>
                  </a:lnTo>
                  <a:lnTo>
                    <a:pt x="197" y="2099"/>
                  </a:lnTo>
                  <a:lnTo>
                    <a:pt x="510" y="2858"/>
                  </a:lnTo>
                  <a:lnTo>
                    <a:pt x="697" y="3206"/>
                  </a:lnTo>
                  <a:lnTo>
                    <a:pt x="733" y="3233"/>
                  </a:lnTo>
                  <a:lnTo>
                    <a:pt x="822" y="3197"/>
                  </a:lnTo>
                  <a:lnTo>
                    <a:pt x="822" y="3161"/>
                  </a:lnTo>
                  <a:lnTo>
                    <a:pt x="652" y="2768"/>
                  </a:lnTo>
                  <a:lnTo>
                    <a:pt x="402" y="1956"/>
                  </a:lnTo>
                  <a:lnTo>
                    <a:pt x="331" y="1536"/>
                  </a:lnTo>
                  <a:lnTo>
                    <a:pt x="295" y="1161"/>
                  </a:lnTo>
                  <a:lnTo>
                    <a:pt x="295" y="411"/>
                  </a:lnTo>
                  <a:lnTo>
                    <a:pt x="268" y="3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-6023906" flipH="1">
              <a:off x="1434255" y="2793037"/>
              <a:ext cx="30348" cy="128698"/>
            </a:xfrm>
            <a:custGeom>
              <a:avLst/>
              <a:gdLst/>
              <a:ahLst/>
              <a:cxnLst/>
              <a:rect l="l" t="t" r="r" b="b"/>
              <a:pathLst>
                <a:path w="1529" h="6484" extrusionOk="0">
                  <a:moveTo>
                    <a:pt x="215" y="1"/>
                  </a:moveTo>
                  <a:lnTo>
                    <a:pt x="117" y="19"/>
                  </a:lnTo>
                  <a:lnTo>
                    <a:pt x="37" y="90"/>
                  </a:lnTo>
                  <a:lnTo>
                    <a:pt x="28" y="144"/>
                  </a:lnTo>
                  <a:lnTo>
                    <a:pt x="1" y="554"/>
                  </a:lnTo>
                  <a:lnTo>
                    <a:pt x="10" y="1376"/>
                  </a:lnTo>
                  <a:lnTo>
                    <a:pt x="90" y="2189"/>
                  </a:lnTo>
                  <a:lnTo>
                    <a:pt x="224" y="2992"/>
                  </a:lnTo>
                  <a:lnTo>
                    <a:pt x="510" y="4180"/>
                  </a:lnTo>
                  <a:lnTo>
                    <a:pt x="1028" y="5707"/>
                  </a:lnTo>
                  <a:lnTo>
                    <a:pt x="1332" y="6439"/>
                  </a:lnTo>
                  <a:lnTo>
                    <a:pt x="1349" y="6466"/>
                  </a:lnTo>
                  <a:lnTo>
                    <a:pt x="1421" y="6484"/>
                  </a:lnTo>
                  <a:lnTo>
                    <a:pt x="1492" y="6457"/>
                  </a:lnTo>
                  <a:lnTo>
                    <a:pt x="1528" y="6404"/>
                  </a:lnTo>
                  <a:lnTo>
                    <a:pt x="1519" y="6368"/>
                  </a:lnTo>
                  <a:lnTo>
                    <a:pt x="1376" y="5984"/>
                  </a:lnTo>
                  <a:lnTo>
                    <a:pt x="1144" y="5216"/>
                  </a:lnTo>
                  <a:lnTo>
                    <a:pt x="858" y="4064"/>
                  </a:lnTo>
                  <a:lnTo>
                    <a:pt x="590" y="2501"/>
                  </a:lnTo>
                  <a:lnTo>
                    <a:pt x="394" y="903"/>
                  </a:lnTo>
                  <a:lnTo>
                    <a:pt x="314" y="99"/>
                  </a:lnTo>
                  <a:lnTo>
                    <a:pt x="296" y="4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-6023906" flipH="1">
              <a:off x="1408107" y="2808550"/>
              <a:ext cx="50534" cy="47339"/>
            </a:xfrm>
            <a:custGeom>
              <a:avLst/>
              <a:gdLst/>
              <a:ahLst/>
              <a:cxnLst/>
              <a:rect l="l" t="t" r="r" b="b"/>
              <a:pathLst>
                <a:path w="2546" h="2385" extrusionOk="0">
                  <a:moveTo>
                    <a:pt x="188" y="0"/>
                  </a:moveTo>
                  <a:lnTo>
                    <a:pt x="90" y="18"/>
                  </a:lnTo>
                  <a:lnTo>
                    <a:pt x="19" y="98"/>
                  </a:lnTo>
                  <a:lnTo>
                    <a:pt x="1" y="197"/>
                  </a:lnTo>
                  <a:lnTo>
                    <a:pt x="37" y="232"/>
                  </a:lnTo>
                  <a:lnTo>
                    <a:pt x="680" y="759"/>
                  </a:lnTo>
                  <a:lnTo>
                    <a:pt x="1305" y="1304"/>
                  </a:lnTo>
                  <a:lnTo>
                    <a:pt x="1590" y="1581"/>
                  </a:lnTo>
                  <a:lnTo>
                    <a:pt x="2037" y="2018"/>
                  </a:lnTo>
                  <a:lnTo>
                    <a:pt x="2358" y="2277"/>
                  </a:lnTo>
                  <a:lnTo>
                    <a:pt x="2528" y="2384"/>
                  </a:lnTo>
                  <a:lnTo>
                    <a:pt x="2546" y="2384"/>
                  </a:lnTo>
                  <a:lnTo>
                    <a:pt x="2546" y="2375"/>
                  </a:lnTo>
                  <a:lnTo>
                    <a:pt x="2448" y="2206"/>
                  </a:lnTo>
                  <a:lnTo>
                    <a:pt x="2198" y="1884"/>
                  </a:lnTo>
                  <a:lnTo>
                    <a:pt x="1760" y="1447"/>
                  </a:lnTo>
                  <a:lnTo>
                    <a:pt x="1465" y="1161"/>
                  </a:lnTo>
                  <a:lnTo>
                    <a:pt x="858" y="589"/>
                  </a:lnTo>
                  <a:lnTo>
                    <a:pt x="233" y="2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-6023906" flipH="1">
              <a:off x="1595429" y="2947944"/>
              <a:ext cx="31043" cy="146601"/>
            </a:xfrm>
            <a:custGeom>
              <a:avLst/>
              <a:gdLst/>
              <a:ahLst/>
              <a:cxnLst/>
              <a:rect l="l" t="t" r="r" b="b"/>
              <a:pathLst>
                <a:path w="1564" h="7386" extrusionOk="0">
                  <a:moveTo>
                    <a:pt x="1430" y="0"/>
                  </a:moveTo>
                  <a:lnTo>
                    <a:pt x="1340" y="54"/>
                  </a:lnTo>
                  <a:lnTo>
                    <a:pt x="1305" y="116"/>
                  </a:lnTo>
                  <a:lnTo>
                    <a:pt x="1135" y="554"/>
                  </a:lnTo>
                  <a:lnTo>
                    <a:pt x="822" y="1447"/>
                  </a:lnTo>
                  <a:lnTo>
                    <a:pt x="572" y="2349"/>
                  </a:lnTo>
                  <a:lnTo>
                    <a:pt x="376" y="3260"/>
                  </a:lnTo>
                  <a:lnTo>
                    <a:pt x="162" y="4626"/>
                  </a:lnTo>
                  <a:lnTo>
                    <a:pt x="19" y="6421"/>
                  </a:lnTo>
                  <a:lnTo>
                    <a:pt x="1" y="7305"/>
                  </a:lnTo>
                  <a:lnTo>
                    <a:pt x="10" y="7341"/>
                  </a:lnTo>
                  <a:lnTo>
                    <a:pt x="54" y="7385"/>
                  </a:lnTo>
                  <a:lnTo>
                    <a:pt x="117" y="7385"/>
                  </a:lnTo>
                  <a:lnTo>
                    <a:pt x="171" y="7332"/>
                  </a:lnTo>
                  <a:lnTo>
                    <a:pt x="180" y="7287"/>
                  </a:lnTo>
                  <a:lnTo>
                    <a:pt x="242" y="6385"/>
                  </a:lnTo>
                  <a:lnTo>
                    <a:pt x="483" y="4608"/>
                  </a:lnTo>
                  <a:lnTo>
                    <a:pt x="849" y="2840"/>
                  </a:lnTo>
                  <a:lnTo>
                    <a:pt x="1305" y="1063"/>
                  </a:lnTo>
                  <a:lnTo>
                    <a:pt x="1555" y="152"/>
                  </a:lnTo>
                  <a:lnTo>
                    <a:pt x="1564" y="89"/>
                  </a:lnTo>
                  <a:lnTo>
                    <a:pt x="1519" y="18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-6023906" flipH="1">
              <a:off x="1574999" y="2971720"/>
              <a:ext cx="24473" cy="66492"/>
            </a:xfrm>
            <a:custGeom>
              <a:avLst/>
              <a:gdLst/>
              <a:ahLst/>
              <a:cxnLst/>
              <a:rect l="l" t="t" r="r" b="b"/>
              <a:pathLst>
                <a:path w="1233" h="3350" extrusionOk="0">
                  <a:moveTo>
                    <a:pt x="144" y="0"/>
                  </a:moveTo>
                  <a:lnTo>
                    <a:pt x="54" y="63"/>
                  </a:lnTo>
                  <a:lnTo>
                    <a:pt x="1" y="161"/>
                  </a:lnTo>
                  <a:lnTo>
                    <a:pt x="19" y="224"/>
                  </a:lnTo>
                  <a:lnTo>
                    <a:pt x="331" y="992"/>
                  </a:lnTo>
                  <a:lnTo>
                    <a:pt x="626" y="1777"/>
                  </a:lnTo>
                  <a:lnTo>
                    <a:pt x="769" y="2170"/>
                  </a:lnTo>
                  <a:lnTo>
                    <a:pt x="1037" y="2974"/>
                  </a:lnTo>
                  <a:lnTo>
                    <a:pt x="1224" y="3340"/>
                  </a:lnTo>
                  <a:lnTo>
                    <a:pt x="1233" y="3349"/>
                  </a:lnTo>
                  <a:lnTo>
                    <a:pt x="1233" y="3340"/>
                  </a:lnTo>
                  <a:lnTo>
                    <a:pt x="1188" y="2912"/>
                  </a:lnTo>
                  <a:lnTo>
                    <a:pt x="992" y="2063"/>
                  </a:lnTo>
                  <a:lnTo>
                    <a:pt x="554" y="831"/>
                  </a:lnTo>
                  <a:lnTo>
                    <a:pt x="260" y="63"/>
                  </a:lnTo>
                  <a:lnTo>
                    <a:pt x="233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-6023906" flipH="1">
              <a:off x="1307180" y="2669048"/>
              <a:ext cx="38109" cy="38486"/>
            </a:xfrm>
            <a:custGeom>
              <a:avLst/>
              <a:gdLst/>
              <a:ahLst/>
              <a:cxnLst/>
              <a:rect l="l" t="t" r="r" b="b"/>
              <a:pathLst>
                <a:path w="1920" h="1939" extrusionOk="0">
                  <a:moveTo>
                    <a:pt x="1840" y="1"/>
                  </a:moveTo>
                  <a:lnTo>
                    <a:pt x="1759" y="19"/>
                  </a:lnTo>
                  <a:lnTo>
                    <a:pt x="1724" y="45"/>
                  </a:lnTo>
                  <a:lnTo>
                    <a:pt x="1215" y="554"/>
                  </a:lnTo>
                  <a:lnTo>
                    <a:pt x="732" y="1072"/>
                  </a:lnTo>
                  <a:lnTo>
                    <a:pt x="536" y="1269"/>
                  </a:lnTo>
                  <a:lnTo>
                    <a:pt x="214" y="1581"/>
                  </a:lnTo>
                  <a:lnTo>
                    <a:pt x="54" y="1805"/>
                  </a:lnTo>
                  <a:lnTo>
                    <a:pt x="0" y="1912"/>
                  </a:lnTo>
                  <a:lnTo>
                    <a:pt x="9" y="1939"/>
                  </a:lnTo>
                  <a:lnTo>
                    <a:pt x="36" y="1939"/>
                  </a:lnTo>
                  <a:lnTo>
                    <a:pt x="170" y="1867"/>
                  </a:lnTo>
                  <a:lnTo>
                    <a:pt x="393" y="1680"/>
                  </a:lnTo>
                  <a:lnTo>
                    <a:pt x="697" y="1358"/>
                  </a:lnTo>
                  <a:lnTo>
                    <a:pt x="893" y="1153"/>
                  </a:lnTo>
                  <a:lnTo>
                    <a:pt x="1402" y="653"/>
                  </a:lnTo>
                  <a:lnTo>
                    <a:pt x="1893" y="135"/>
                  </a:lnTo>
                  <a:lnTo>
                    <a:pt x="1920" y="99"/>
                  </a:lnTo>
                  <a:lnTo>
                    <a:pt x="1902" y="36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-6023906" flipH="1">
              <a:off x="1353878" y="2638195"/>
              <a:ext cx="171054" cy="59049"/>
            </a:xfrm>
            <a:custGeom>
              <a:avLst/>
              <a:gdLst/>
              <a:ahLst/>
              <a:cxnLst/>
              <a:rect l="l" t="t" r="r" b="b"/>
              <a:pathLst>
                <a:path w="8618" h="2975" extrusionOk="0">
                  <a:moveTo>
                    <a:pt x="8528" y="0"/>
                  </a:moveTo>
                  <a:lnTo>
                    <a:pt x="7966" y="18"/>
                  </a:lnTo>
                  <a:lnTo>
                    <a:pt x="6832" y="99"/>
                  </a:lnTo>
                  <a:lnTo>
                    <a:pt x="5698" y="259"/>
                  </a:lnTo>
                  <a:lnTo>
                    <a:pt x="4581" y="527"/>
                  </a:lnTo>
                  <a:lnTo>
                    <a:pt x="4046" y="724"/>
                  </a:lnTo>
                  <a:lnTo>
                    <a:pt x="3510" y="938"/>
                  </a:lnTo>
                  <a:lnTo>
                    <a:pt x="2438" y="1456"/>
                  </a:lnTo>
                  <a:lnTo>
                    <a:pt x="1411" y="2036"/>
                  </a:lnTo>
                  <a:lnTo>
                    <a:pt x="447" y="2653"/>
                  </a:lnTo>
                  <a:lnTo>
                    <a:pt x="0" y="2965"/>
                  </a:lnTo>
                  <a:lnTo>
                    <a:pt x="0" y="2974"/>
                  </a:lnTo>
                  <a:lnTo>
                    <a:pt x="18" y="2974"/>
                  </a:lnTo>
                  <a:lnTo>
                    <a:pt x="482" y="2760"/>
                  </a:lnTo>
                  <a:lnTo>
                    <a:pt x="1393" y="2269"/>
                  </a:lnTo>
                  <a:lnTo>
                    <a:pt x="2286" y="1768"/>
                  </a:lnTo>
                  <a:lnTo>
                    <a:pt x="3215" y="1286"/>
                  </a:lnTo>
                  <a:lnTo>
                    <a:pt x="3697" y="1063"/>
                  </a:lnTo>
                  <a:lnTo>
                    <a:pt x="3992" y="947"/>
                  </a:lnTo>
                  <a:lnTo>
                    <a:pt x="4581" y="742"/>
                  </a:lnTo>
                  <a:lnTo>
                    <a:pt x="5474" y="518"/>
                  </a:lnTo>
                  <a:lnTo>
                    <a:pt x="6680" y="340"/>
                  </a:lnTo>
                  <a:lnTo>
                    <a:pt x="7894" y="241"/>
                  </a:lnTo>
                  <a:lnTo>
                    <a:pt x="8511" y="197"/>
                  </a:lnTo>
                  <a:lnTo>
                    <a:pt x="8555" y="188"/>
                  </a:lnTo>
                  <a:lnTo>
                    <a:pt x="8609" y="125"/>
                  </a:lnTo>
                  <a:lnTo>
                    <a:pt x="8618" y="54"/>
                  </a:lnTo>
                  <a:lnTo>
                    <a:pt x="8573" y="9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-6023906" flipH="1">
              <a:off x="1364462" y="2609740"/>
              <a:ext cx="95015" cy="7642"/>
            </a:xfrm>
            <a:custGeom>
              <a:avLst/>
              <a:gdLst/>
              <a:ahLst/>
              <a:cxnLst/>
              <a:rect l="l" t="t" r="r" b="b"/>
              <a:pathLst>
                <a:path w="4787" h="385" extrusionOk="0">
                  <a:moveTo>
                    <a:pt x="3063" y="1"/>
                  </a:moveTo>
                  <a:lnTo>
                    <a:pt x="1795" y="72"/>
                  </a:lnTo>
                  <a:lnTo>
                    <a:pt x="572" y="251"/>
                  </a:lnTo>
                  <a:lnTo>
                    <a:pt x="18" y="358"/>
                  </a:lnTo>
                  <a:lnTo>
                    <a:pt x="0" y="376"/>
                  </a:lnTo>
                  <a:lnTo>
                    <a:pt x="18" y="385"/>
                  </a:lnTo>
                  <a:lnTo>
                    <a:pt x="661" y="322"/>
                  </a:lnTo>
                  <a:lnTo>
                    <a:pt x="1929" y="233"/>
                  </a:lnTo>
                  <a:lnTo>
                    <a:pt x="2554" y="224"/>
                  </a:lnTo>
                  <a:lnTo>
                    <a:pt x="3099" y="242"/>
                  </a:lnTo>
                  <a:lnTo>
                    <a:pt x="4188" y="322"/>
                  </a:lnTo>
                  <a:lnTo>
                    <a:pt x="4733" y="314"/>
                  </a:lnTo>
                  <a:lnTo>
                    <a:pt x="4769" y="305"/>
                  </a:lnTo>
                  <a:lnTo>
                    <a:pt x="4787" y="260"/>
                  </a:lnTo>
                  <a:lnTo>
                    <a:pt x="4760" y="242"/>
                  </a:lnTo>
                  <a:lnTo>
                    <a:pt x="4510" y="162"/>
                  </a:lnTo>
                  <a:lnTo>
                    <a:pt x="3956" y="6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-6023906" flipH="1">
              <a:off x="1481869" y="2774948"/>
              <a:ext cx="177267" cy="59744"/>
            </a:xfrm>
            <a:custGeom>
              <a:avLst/>
              <a:gdLst/>
              <a:ahLst/>
              <a:cxnLst/>
              <a:rect l="l" t="t" r="r" b="b"/>
              <a:pathLst>
                <a:path w="8931" h="3010" extrusionOk="0">
                  <a:moveTo>
                    <a:pt x="8922" y="0"/>
                  </a:moveTo>
                  <a:lnTo>
                    <a:pt x="8690" y="143"/>
                  </a:lnTo>
                  <a:lnTo>
                    <a:pt x="8190" y="384"/>
                  </a:lnTo>
                  <a:lnTo>
                    <a:pt x="7404" y="706"/>
                  </a:lnTo>
                  <a:lnTo>
                    <a:pt x="5752" y="1215"/>
                  </a:lnTo>
                  <a:lnTo>
                    <a:pt x="4725" y="1536"/>
                  </a:lnTo>
                  <a:lnTo>
                    <a:pt x="3573" y="1938"/>
                  </a:lnTo>
                  <a:lnTo>
                    <a:pt x="1831" y="2510"/>
                  </a:lnTo>
                  <a:lnTo>
                    <a:pt x="662" y="2777"/>
                  </a:lnTo>
                  <a:lnTo>
                    <a:pt x="63" y="2849"/>
                  </a:lnTo>
                  <a:lnTo>
                    <a:pt x="10" y="2867"/>
                  </a:lnTo>
                  <a:lnTo>
                    <a:pt x="1" y="2965"/>
                  </a:lnTo>
                  <a:lnTo>
                    <a:pt x="54" y="2983"/>
                  </a:lnTo>
                  <a:lnTo>
                    <a:pt x="358" y="3010"/>
                  </a:lnTo>
                  <a:lnTo>
                    <a:pt x="974" y="2965"/>
                  </a:lnTo>
                  <a:lnTo>
                    <a:pt x="1599" y="2849"/>
                  </a:lnTo>
                  <a:lnTo>
                    <a:pt x="2242" y="2670"/>
                  </a:lnTo>
                  <a:lnTo>
                    <a:pt x="3823" y="2090"/>
                  </a:lnTo>
                  <a:lnTo>
                    <a:pt x="5002" y="1634"/>
                  </a:lnTo>
                  <a:lnTo>
                    <a:pt x="6430" y="1143"/>
                  </a:lnTo>
                  <a:lnTo>
                    <a:pt x="7868" y="625"/>
                  </a:lnTo>
                  <a:lnTo>
                    <a:pt x="8190" y="518"/>
                  </a:lnTo>
                  <a:lnTo>
                    <a:pt x="8600" y="340"/>
                  </a:lnTo>
                  <a:lnTo>
                    <a:pt x="8833" y="152"/>
                  </a:lnTo>
                  <a:lnTo>
                    <a:pt x="8931" y="9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 rot="-6023906" flipH="1">
              <a:off x="1492928" y="2750152"/>
              <a:ext cx="117900" cy="14370"/>
            </a:xfrm>
            <a:custGeom>
              <a:avLst/>
              <a:gdLst/>
              <a:ahLst/>
              <a:cxnLst/>
              <a:rect l="l" t="t" r="r" b="b"/>
              <a:pathLst>
                <a:path w="5940" h="724" extrusionOk="0">
                  <a:moveTo>
                    <a:pt x="1135" y="0"/>
                  </a:moveTo>
                  <a:lnTo>
                    <a:pt x="394" y="36"/>
                  </a:lnTo>
                  <a:lnTo>
                    <a:pt x="37" y="81"/>
                  </a:lnTo>
                  <a:lnTo>
                    <a:pt x="1" y="98"/>
                  </a:lnTo>
                  <a:lnTo>
                    <a:pt x="1" y="152"/>
                  </a:lnTo>
                  <a:lnTo>
                    <a:pt x="28" y="170"/>
                  </a:lnTo>
                  <a:lnTo>
                    <a:pt x="760" y="259"/>
                  </a:lnTo>
                  <a:lnTo>
                    <a:pt x="2224" y="375"/>
                  </a:lnTo>
                  <a:lnTo>
                    <a:pt x="3689" y="465"/>
                  </a:lnTo>
                  <a:lnTo>
                    <a:pt x="5145" y="607"/>
                  </a:lnTo>
                  <a:lnTo>
                    <a:pt x="5868" y="723"/>
                  </a:lnTo>
                  <a:lnTo>
                    <a:pt x="5921" y="715"/>
                  </a:lnTo>
                  <a:lnTo>
                    <a:pt x="5939" y="625"/>
                  </a:lnTo>
                  <a:lnTo>
                    <a:pt x="5895" y="598"/>
                  </a:lnTo>
                  <a:lnTo>
                    <a:pt x="5216" y="465"/>
                  </a:lnTo>
                  <a:lnTo>
                    <a:pt x="3769" y="197"/>
                  </a:lnTo>
                  <a:lnTo>
                    <a:pt x="2260" y="27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 rot="-6023906" flipH="1">
              <a:off x="1635616" y="2905435"/>
              <a:ext cx="163968" cy="50892"/>
            </a:xfrm>
            <a:custGeom>
              <a:avLst/>
              <a:gdLst/>
              <a:ahLst/>
              <a:cxnLst/>
              <a:rect l="l" t="t" r="r" b="b"/>
              <a:pathLst>
                <a:path w="8261" h="2564" extrusionOk="0">
                  <a:moveTo>
                    <a:pt x="8207" y="0"/>
                  </a:moveTo>
                  <a:lnTo>
                    <a:pt x="8172" y="9"/>
                  </a:lnTo>
                  <a:lnTo>
                    <a:pt x="7180" y="483"/>
                  </a:lnTo>
                  <a:lnTo>
                    <a:pt x="5716" y="1117"/>
                  </a:lnTo>
                  <a:lnTo>
                    <a:pt x="4725" y="1465"/>
                  </a:lnTo>
                  <a:lnTo>
                    <a:pt x="4207" y="1599"/>
                  </a:lnTo>
                  <a:lnTo>
                    <a:pt x="2117" y="2063"/>
                  </a:lnTo>
                  <a:lnTo>
                    <a:pt x="27" y="2483"/>
                  </a:lnTo>
                  <a:lnTo>
                    <a:pt x="1" y="2501"/>
                  </a:lnTo>
                  <a:lnTo>
                    <a:pt x="10" y="2563"/>
                  </a:lnTo>
                  <a:lnTo>
                    <a:pt x="36" y="2563"/>
                  </a:lnTo>
                  <a:lnTo>
                    <a:pt x="1028" y="2420"/>
                  </a:lnTo>
                  <a:lnTo>
                    <a:pt x="3135" y="2117"/>
                  </a:lnTo>
                  <a:lnTo>
                    <a:pt x="4743" y="1777"/>
                  </a:lnTo>
                  <a:lnTo>
                    <a:pt x="5796" y="1456"/>
                  </a:lnTo>
                  <a:lnTo>
                    <a:pt x="6805" y="1045"/>
                  </a:lnTo>
                  <a:lnTo>
                    <a:pt x="7770" y="500"/>
                  </a:lnTo>
                  <a:lnTo>
                    <a:pt x="8216" y="170"/>
                  </a:lnTo>
                  <a:lnTo>
                    <a:pt x="8261" y="116"/>
                  </a:lnTo>
                  <a:lnTo>
                    <a:pt x="8252" y="27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rot="-6023906" flipH="1">
              <a:off x="1725510" y="2846015"/>
              <a:ext cx="49462" cy="49284"/>
            </a:xfrm>
            <a:custGeom>
              <a:avLst/>
              <a:gdLst/>
              <a:ahLst/>
              <a:cxnLst/>
              <a:rect l="l" t="t" r="r" b="b"/>
              <a:pathLst>
                <a:path w="2492" h="2483" extrusionOk="0">
                  <a:moveTo>
                    <a:pt x="2483" y="0"/>
                  </a:moveTo>
                  <a:lnTo>
                    <a:pt x="2322" y="134"/>
                  </a:lnTo>
                  <a:lnTo>
                    <a:pt x="2018" y="455"/>
                  </a:lnTo>
                  <a:lnTo>
                    <a:pt x="1590" y="973"/>
                  </a:lnTo>
                  <a:lnTo>
                    <a:pt x="1295" y="1286"/>
                  </a:lnTo>
                  <a:lnTo>
                    <a:pt x="911" y="1643"/>
                  </a:lnTo>
                  <a:lnTo>
                    <a:pt x="509" y="1965"/>
                  </a:lnTo>
                  <a:lnTo>
                    <a:pt x="375" y="2072"/>
                  </a:lnTo>
                  <a:lnTo>
                    <a:pt x="116" y="2277"/>
                  </a:lnTo>
                  <a:lnTo>
                    <a:pt x="9" y="2420"/>
                  </a:lnTo>
                  <a:lnTo>
                    <a:pt x="0" y="2447"/>
                  </a:lnTo>
                  <a:lnTo>
                    <a:pt x="27" y="2483"/>
                  </a:lnTo>
                  <a:lnTo>
                    <a:pt x="54" y="2483"/>
                  </a:lnTo>
                  <a:lnTo>
                    <a:pt x="232" y="2429"/>
                  </a:lnTo>
                  <a:lnTo>
                    <a:pt x="598" y="2206"/>
                  </a:lnTo>
                  <a:lnTo>
                    <a:pt x="1125" y="1715"/>
                  </a:lnTo>
                  <a:lnTo>
                    <a:pt x="1411" y="1411"/>
                  </a:lnTo>
                  <a:lnTo>
                    <a:pt x="1715" y="1116"/>
                  </a:lnTo>
                  <a:lnTo>
                    <a:pt x="2170" y="589"/>
                  </a:lnTo>
                  <a:lnTo>
                    <a:pt x="2411" y="205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10475"/>
            <a:ext cx="4582800" cy="10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7" name="Google Shape;347;p9"/>
          <p:cNvSpPr/>
          <p:nvPr/>
        </p:nvSpPr>
        <p:spPr>
          <a:xfrm>
            <a:off x="5916085" y="-1955625"/>
            <a:ext cx="5305822" cy="5068902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5737682" y="569077"/>
            <a:ext cx="3377122" cy="5068863"/>
          </a:xfrm>
          <a:custGeom>
            <a:avLst/>
            <a:gdLst/>
            <a:ahLst/>
            <a:cxnLst/>
            <a:rect l="l" t="t" r="r" b="b"/>
            <a:pathLst>
              <a:path w="103553" h="155427" extrusionOk="0">
                <a:moveTo>
                  <a:pt x="77781" y="152649"/>
                </a:moveTo>
                <a:lnTo>
                  <a:pt x="77691" y="152747"/>
                </a:lnTo>
                <a:lnTo>
                  <a:pt x="76691" y="153345"/>
                </a:lnTo>
                <a:lnTo>
                  <a:pt x="75798" y="153738"/>
                </a:lnTo>
                <a:lnTo>
                  <a:pt x="75030" y="154006"/>
                </a:lnTo>
                <a:lnTo>
                  <a:pt x="74110" y="154283"/>
                </a:lnTo>
                <a:lnTo>
                  <a:pt x="73021" y="154551"/>
                </a:lnTo>
                <a:lnTo>
                  <a:pt x="71753" y="154792"/>
                </a:lnTo>
                <a:lnTo>
                  <a:pt x="70297" y="155015"/>
                </a:lnTo>
                <a:lnTo>
                  <a:pt x="68636" y="155194"/>
                </a:lnTo>
                <a:lnTo>
                  <a:pt x="66770" y="155337"/>
                </a:lnTo>
                <a:lnTo>
                  <a:pt x="64680" y="155417"/>
                </a:lnTo>
                <a:lnTo>
                  <a:pt x="62350" y="155426"/>
                </a:lnTo>
                <a:lnTo>
                  <a:pt x="61091" y="155408"/>
                </a:lnTo>
                <a:lnTo>
                  <a:pt x="59822" y="155373"/>
                </a:lnTo>
                <a:lnTo>
                  <a:pt x="57483" y="155221"/>
                </a:lnTo>
                <a:lnTo>
                  <a:pt x="55366" y="154998"/>
                </a:lnTo>
                <a:lnTo>
                  <a:pt x="53464" y="154703"/>
                </a:lnTo>
                <a:lnTo>
                  <a:pt x="51768" y="154364"/>
                </a:lnTo>
                <a:lnTo>
                  <a:pt x="50267" y="153980"/>
                </a:lnTo>
                <a:lnTo>
                  <a:pt x="48955" y="153569"/>
                </a:lnTo>
                <a:lnTo>
                  <a:pt x="47821" y="153149"/>
                </a:lnTo>
                <a:lnTo>
                  <a:pt x="46847" y="152720"/>
                </a:lnTo>
                <a:lnTo>
                  <a:pt x="46026" y="152301"/>
                </a:lnTo>
                <a:lnTo>
                  <a:pt x="45052" y="151711"/>
                </a:lnTo>
                <a:lnTo>
                  <a:pt x="44240" y="151086"/>
                </a:lnTo>
                <a:lnTo>
                  <a:pt x="43865" y="150729"/>
                </a:lnTo>
                <a:lnTo>
                  <a:pt x="43838" y="150693"/>
                </a:lnTo>
                <a:lnTo>
                  <a:pt x="44677" y="51517"/>
                </a:lnTo>
                <a:lnTo>
                  <a:pt x="44418" y="50937"/>
                </a:lnTo>
                <a:lnTo>
                  <a:pt x="43900" y="49847"/>
                </a:lnTo>
                <a:lnTo>
                  <a:pt x="43123" y="48365"/>
                </a:lnTo>
                <a:lnTo>
                  <a:pt x="42043" y="46624"/>
                </a:lnTo>
                <a:lnTo>
                  <a:pt x="40927" y="45043"/>
                </a:lnTo>
                <a:lnTo>
                  <a:pt x="39167" y="42793"/>
                </a:lnTo>
                <a:lnTo>
                  <a:pt x="37248" y="40337"/>
                </a:lnTo>
                <a:lnTo>
                  <a:pt x="35872" y="38453"/>
                </a:lnTo>
                <a:lnTo>
                  <a:pt x="35158" y="37381"/>
                </a:lnTo>
                <a:lnTo>
                  <a:pt x="34908" y="37354"/>
                </a:lnTo>
                <a:lnTo>
                  <a:pt x="33041" y="37024"/>
                </a:lnTo>
                <a:lnTo>
                  <a:pt x="31122" y="36542"/>
                </a:lnTo>
                <a:lnTo>
                  <a:pt x="29336" y="35988"/>
                </a:lnTo>
                <a:lnTo>
                  <a:pt x="28014" y="35515"/>
                </a:lnTo>
                <a:lnTo>
                  <a:pt x="26576" y="34961"/>
                </a:lnTo>
                <a:lnTo>
                  <a:pt x="25049" y="34292"/>
                </a:lnTo>
                <a:lnTo>
                  <a:pt x="23433" y="33524"/>
                </a:lnTo>
                <a:lnTo>
                  <a:pt x="21736" y="32639"/>
                </a:lnTo>
                <a:lnTo>
                  <a:pt x="19968" y="31621"/>
                </a:lnTo>
                <a:lnTo>
                  <a:pt x="18128" y="30478"/>
                </a:lnTo>
                <a:lnTo>
                  <a:pt x="17191" y="29844"/>
                </a:lnTo>
                <a:lnTo>
                  <a:pt x="16718" y="29523"/>
                </a:lnTo>
                <a:lnTo>
                  <a:pt x="15789" y="28826"/>
                </a:lnTo>
                <a:lnTo>
                  <a:pt x="14431" y="27719"/>
                </a:lnTo>
                <a:lnTo>
                  <a:pt x="12699" y="26094"/>
                </a:lnTo>
                <a:lnTo>
                  <a:pt x="11038" y="24361"/>
                </a:lnTo>
                <a:lnTo>
                  <a:pt x="9475" y="22549"/>
                </a:lnTo>
                <a:lnTo>
                  <a:pt x="8011" y="20691"/>
                </a:lnTo>
                <a:lnTo>
                  <a:pt x="6653" y="18825"/>
                </a:lnTo>
                <a:lnTo>
                  <a:pt x="5394" y="16985"/>
                </a:lnTo>
                <a:lnTo>
                  <a:pt x="4251" y="15217"/>
                </a:lnTo>
                <a:lnTo>
                  <a:pt x="3233" y="13538"/>
                </a:lnTo>
                <a:lnTo>
                  <a:pt x="1929" y="11261"/>
                </a:lnTo>
                <a:lnTo>
                  <a:pt x="224" y="7975"/>
                </a:lnTo>
                <a:lnTo>
                  <a:pt x="1" y="7484"/>
                </a:lnTo>
                <a:lnTo>
                  <a:pt x="2796" y="6984"/>
                </a:lnTo>
                <a:lnTo>
                  <a:pt x="2965" y="7314"/>
                </a:lnTo>
                <a:lnTo>
                  <a:pt x="4332" y="9654"/>
                </a:lnTo>
                <a:lnTo>
                  <a:pt x="5787" y="11922"/>
                </a:lnTo>
                <a:lnTo>
                  <a:pt x="7180" y="13913"/>
                </a:lnTo>
                <a:lnTo>
                  <a:pt x="8243" y="15342"/>
                </a:lnTo>
                <a:lnTo>
                  <a:pt x="9395" y="16816"/>
                </a:lnTo>
                <a:lnTo>
                  <a:pt x="10663" y="18334"/>
                </a:lnTo>
                <a:lnTo>
                  <a:pt x="12020" y="19861"/>
                </a:lnTo>
                <a:lnTo>
                  <a:pt x="13476" y="21379"/>
                </a:lnTo>
                <a:lnTo>
                  <a:pt x="15030" y="22870"/>
                </a:lnTo>
                <a:lnTo>
                  <a:pt x="16673" y="24326"/>
                </a:lnTo>
                <a:lnTo>
                  <a:pt x="17530" y="25022"/>
                </a:lnTo>
                <a:lnTo>
                  <a:pt x="18120" y="25487"/>
                </a:lnTo>
                <a:lnTo>
                  <a:pt x="19254" y="26335"/>
                </a:lnTo>
                <a:lnTo>
                  <a:pt x="20352" y="27103"/>
                </a:lnTo>
                <a:lnTo>
                  <a:pt x="21406" y="27791"/>
                </a:lnTo>
                <a:lnTo>
                  <a:pt x="22415" y="28389"/>
                </a:lnTo>
                <a:lnTo>
                  <a:pt x="23388" y="28925"/>
                </a:lnTo>
                <a:lnTo>
                  <a:pt x="24772" y="29603"/>
                </a:lnTo>
                <a:lnTo>
                  <a:pt x="26469" y="30291"/>
                </a:lnTo>
                <a:lnTo>
                  <a:pt x="28005" y="30764"/>
                </a:lnTo>
                <a:lnTo>
                  <a:pt x="29389" y="31068"/>
                </a:lnTo>
                <a:lnTo>
                  <a:pt x="30621" y="31237"/>
                </a:lnTo>
                <a:lnTo>
                  <a:pt x="31175" y="31273"/>
                </a:lnTo>
                <a:lnTo>
                  <a:pt x="29764" y="29050"/>
                </a:lnTo>
                <a:lnTo>
                  <a:pt x="27023" y="24638"/>
                </a:lnTo>
                <a:lnTo>
                  <a:pt x="23219" y="18352"/>
                </a:lnTo>
                <a:lnTo>
                  <a:pt x="17521" y="8618"/>
                </a:lnTo>
                <a:lnTo>
                  <a:pt x="16655" y="7073"/>
                </a:lnTo>
                <a:lnTo>
                  <a:pt x="17950" y="4108"/>
                </a:lnTo>
                <a:lnTo>
                  <a:pt x="18655" y="2501"/>
                </a:lnTo>
                <a:lnTo>
                  <a:pt x="19495" y="608"/>
                </a:lnTo>
                <a:lnTo>
                  <a:pt x="30068" y="15851"/>
                </a:lnTo>
                <a:lnTo>
                  <a:pt x="30211" y="14851"/>
                </a:lnTo>
                <a:lnTo>
                  <a:pt x="30461" y="12538"/>
                </a:lnTo>
                <a:lnTo>
                  <a:pt x="30764" y="8725"/>
                </a:lnTo>
                <a:lnTo>
                  <a:pt x="31122" y="1742"/>
                </a:lnTo>
                <a:lnTo>
                  <a:pt x="31166" y="456"/>
                </a:lnTo>
                <a:lnTo>
                  <a:pt x="33202" y="1644"/>
                </a:lnTo>
                <a:lnTo>
                  <a:pt x="33220" y="1903"/>
                </a:lnTo>
                <a:lnTo>
                  <a:pt x="33381" y="4501"/>
                </a:lnTo>
                <a:lnTo>
                  <a:pt x="33479" y="7645"/>
                </a:lnTo>
                <a:lnTo>
                  <a:pt x="33506" y="10056"/>
                </a:lnTo>
                <a:lnTo>
                  <a:pt x="33452" y="12610"/>
                </a:lnTo>
                <a:lnTo>
                  <a:pt x="33318" y="15199"/>
                </a:lnTo>
                <a:lnTo>
                  <a:pt x="33202" y="16467"/>
                </a:lnTo>
                <a:lnTo>
                  <a:pt x="32997" y="18334"/>
                </a:lnTo>
                <a:lnTo>
                  <a:pt x="32809" y="19798"/>
                </a:lnTo>
                <a:lnTo>
                  <a:pt x="44642" y="36845"/>
                </a:lnTo>
                <a:lnTo>
                  <a:pt x="45070" y="3305"/>
                </a:lnTo>
                <a:lnTo>
                  <a:pt x="61198" y="1"/>
                </a:lnTo>
                <a:lnTo>
                  <a:pt x="65091" y="14681"/>
                </a:lnTo>
                <a:lnTo>
                  <a:pt x="65743" y="13654"/>
                </a:lnTo>
                <a:lnTo>
                  <a:pt x="67163" y="11538"/>
                </a:lnTo>
                <a:lnTo>
                  <a:pt x="69395" y="8386"/>
                </a:lnTo>
                <a:lnTo>
                  <a:pt x="73271" y="3233"/>
                </a:lnTo>
                <a:lnTo>
                  <a:pt x="73959" y="2367"/>
                </a:lnTo>
                <a:lnTo>
                  <a:pt x="78066" y="4733"/>
                </a:lnTo>
                <a:lnTo>
                  <a:pt x="68386" y="22459"/>
                </a:lnTo>
                <a:lnTo>
                  <a:pt x="68422" y="23710"/>
                </a:lnTo>
                <a:lnTo>
                  <a:pt x="68520" y="26005"/>
                </a:lnTo>
                <a:lnTo>
                  <a:pt x="68735" y="29121"/>
                </a:lnTo>
                <a:lnTo>
                  <a:pt x="69101" y="32979"/>
                </a:lnTo>
                <a:lnTo>
                  <a:pt x="69458" y="37024"/>
                </a:lnTo>
                <a:lnTo>
                  <a:pt x="69592" y="39328"/>
                </a:lnTo>
                <a:lnTo>
                  <a:pt x="72726" y="35720"/>
                </a:lnTo>
                <a:lnTo>
                  <a:pt x="77790" y="29934"/>
                </a:lnTo>
                <a:lnTo>
                  <a:pt x="77745" y="29389"/>
                </a:lnTo>
                <a:lnTo>
                  <a:pt x="77727" y="28139"/>
                </a:lnTo>
                <a:lnTo>
                  <a:pt x="77790" y="26719"/>
                </a:lnTo>
                <a:lnTo>
                  <a:pt x="77932" y="25165"/>
                </a:lnTo>
                <a:lnTo>
                  <a:pt x="78147" y="23504"/>
                </a:lnTo>
                <a:lnTo>
                  <a:pt x="78406" y="21772"/>
                </a:lnTo>
                <a:lnTo>
                  <a:pt x="78888" y="19093"/>
                </a:lnTo>
                <a:lnTo>
                  <a:pt x="79656" y="15539"/>
                </a:lnTo>
                <a:lnTo>
                  <a:pt x="80486" y="12226"/>
                </a:lnTo>
                <a:lnTo>
                  <a:pt x="81308" y="9377"/>
                </a:lnTo>
                <a:lnTo>
                  <a:pt x="81879" y="7734"/>
                </a:lnTo>
                <a:lnTo>
                  <a:pt x="82228" y="6894"/>
                </a:lnTo>
                <a:lnTo>
                  <a:pt x="82380" y="6582"/>
                </a:lnTo>
                <a:lnTo>
                  <a:pt x="82451" y="6484"/>
                </a:lnTo>
                <a:lnTo>
                  <a:pt x="82790" y="6234"/>
                </a:lnTo>
                <a:lnTo>
                  <a:pt x="83603" y="5787"/>
                </a:lnTo>
                <a:lnTo>
                  <a:pt x="85496" y="4930"/>
                </a:lnTo>
                <a:lnTo>
                  <a:pt x="85880" y="4778"/>
                </a:lnTo>
                <a:lnTo>
                  <a:pt x="85737" y="5242"/>
                </a:lnTo>
                <a:lnTo>
                  <a:pt x="84657" y="9573"/>
                </a:lnTo>
                <a:lnTo>
                  <a:pt x="83567" y="14422"/>
                </a:lnTo>
                <a:lnTo>
                  <a:pt x="82853" y="17869"/>
                </a:lnTo>
                <a:lnTo>
                  <a:pt x="82237" y="21227"/>
                </a:lnTo>
                <a:lnTo>
                  <a:pt x="81897" y="23513"/>
                </a:lnTo>
                <a:lnTo>
                  <a:pt x="81737" y="24870"/>
                </a:lnTo>
                <a:lnTo>
                  <a:pt x="81683" y="25487"/>
                </a:lnTo>
                <a:lnTo>
                  <a:pt x="95498" y="9743"/>
                </a:lnTo>
                <a:lnTo>
                  <a:pt x="100481" y="4082"/>
                </a:lnTo>
                <a:lnTo>
                  <a:pt x="100615" y="4082"/>
                </a:lnTo>
                <a:lnTo>
                  <a:pt x="101383" y="4126"/>
                </a:lnTo>
                <a:lnTo>
                  <a:pt x="102034" y="4215"/>
                </a:lnTo>
                <a:lnTo>
                  <a:pt x="102677" y="4376"/>
                </a:lnTo>
                <a:lnTo>
                  <a:pt x="103097" y="4555"/>
                </a:lnTo>
                <a:lnTo>
                  <a:pt x="103311" y="4707"/>
                </a:lnTo>
                <a:lnTo>
                  <a:pt x="103472" y="4894"/>
                </a:lnTo>
                <a:lnTo>
                  <a:pt x="103553" y="5108"/>
                </a:lnTo>
                <a:lnTo>
                  <a:pt x="103544" y="5359"/>
                </a:lnTo>
                <a:lnTo>
                  <a:pt x="103427" y="5653"/>
                </a:lnTo>
                <a:lnTo>
                  <a:pt x="103320" y="5814"/>
                </a:lnTo>
                <a:lnTo>
                  <a:pt x="102133" y="7493"/>
                </a:lnTo>
                <a:lnTo>
                  <a:pt x="94390" y="18343"/>
                </a:lnTo>
                <a:lnTo>
                  <a:pt x="86496" y="29541"/>
                </a:lnTo>
                <a:lnTo>
                  <a:pt x="81219" y="37122"/>
                </a:lnTo>
                <a:lnTo>
                  <a:pt x="76459" y="44097"/>
                </a:lnTo>
                <a:lnTo>
                  <a:pt x="73566" y="48472"/>
                </a:lnTo>
                <a:lnTo>
                  <a:pt x="72048" y="50883"/>
                </a:lnTo>
                <a:lnTo>
                  <a:pt x="71449" y="51875"/>
                </a:lnTo>
                <a:lnTo>
                  <a:pt x="71940" y="59965"/>
                </a:lnTo>
                <a:lnTo>
                  <a:pt x="72905" y="74155"/>
                </a:lnTo>
                <a:lnTo>
                  <a:pt x="74316" y="92390"/>
                </a:lnTo>
                <a:lnTo>
                  <a:pt x="75584" y="108651"/>
                </a:lnTo>
                <a:lnTo>
                  <a:pt x="76343" y="119671"/>
                </a:lnTo>
                <a:lnTo>
                  <a:pt x="76843" y="128529"/>
                </a:lnTo>
                <a:lnTo>
                  <a:pt x="77147" y="134825"/>
                </a:lnTo>
                <a:lnTo>
                  <a:pt x="77423" y="141549"/>
                </a:lnTo>
                <a:lnTo>
                  <a:pt x="77673" y="148782"/>
                </a:lnTo>
                <a:lnTo>
                  <a:pt x="77781" y="1526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7718337" y="1974251"/>
            <a:ext cx="40505" cy="780221"/>
          </a:xfrm>
          <a:custGeom>
            <a:avLst/>
            <a:gdLst/>
            <a:ahLst/>
            <a:cxnLst/>
            <a:rect l="l" t="t" r="r" b="b"/>
            <a:pathLst>
              <a:path w="1242" h="23924" extrusionOk="0">
                <a:moveTo>
                  <a:pt x="54" y="1"/>
                </a:moveTo>
                <a:lnTo>
                  <a:pt x="0" y="54"/>
                </a:lnTo>
                <a:lnTo>
                  <a:pt x="0" y="99"/>
                </a:lnTo>
                <a:lnTo>
                  <a:pt x="170" y="3063"/>
                </a:lnTo>
                <a:lnTo>
                  <a:pt x="474" y="8975"/>
                </a:lnTo>
                <a:lnTo>
                  <a:pt x="599" y="11940"/>
                </a:lnTo>
                <a:lnTo>
                  <a:pt x="697" y="14735"/>
                </a:lnTo>
                <a:lnTo>
                  <a:pt x="759" y="17539"/>
                </a:lnTo>
                <a:lnTo>
                  <a:pt x="795" y="19021"/>
                </a:lnTo>
                <a:lnTo>
                  <a:pt x="822" y="20504"/>
                </a:lnTo>
                <a:lnTo>
                  <a:pt x="831" y="21325"/>
                </a:lnTo>
                <a:lnTo>
                  <a:pt x="840" y="22156"/>
                </a:lnTo>
                <a:lnTo>
                  <a:pt x="867" y="22397"/>
                </a:lnTo>
                <a:lnTo>
                  <a:pt x="849" y="23013"/>
                </a:lnTo>
                <a:lnTo>
                  <a:pt x="795" y="23209"/>
                </a:lnTo>
                <a:lnTo>
                  <a:pt x="706" y="23317"/>
                </a:lnTo>
                <a:lnTo>
                  <a:pt x="563" y="23308"/>
                </a:lnTo>
                <a:lnTo>
                  <a:pt x="474" y="23236"/>
                </a:lnTo>
                <a:lnTo>
                  <a:pt x="438" y="23218"/>
                </a:lnTo>
                <a:lnTo>
                  <a:pt x="375" y="23227"/>
                </a:lnTo>
                <a:lnTo>
                  <a:pt x="331" y="23272"/>
                </a:lnTo>
                <a:lnTo>
                  <a:pt x="322" y="23326"/>
                </a:lnTo>
                <a:lnTo>
                  <a:pt x="349" y="23361"/>
                </a:lnTo>
                <a:lnTo>
                  <a:pt x="643" y="23611"/>
                </a:lnTo>
                <a:lnTo>
                  <a:pt x="920" y="23888"/>
                </a:lnTo>
                <a:lnTo>
                  <a:pt x="947" y="23915"/>
                </a:lnTo>
                <a:lnTo>
                  <a:pt x="1027" y="23924"/>
                </a:lnTo>
                <a:lnTo>
                  <a:pt x="1117" y="23879"/>
                </a:lnTo>
                <a:lnTo>
                  <a:pt x="1134" y="23799"/>
                </a:lnTo>
                <a:lnTo>
                  <a:pt x="1188" y="22316"/>
                </a:lnTo>
                <a:lnTo>
                  <a:pt x="1242" y="19352"/>
                </a:lnTo>
                <a:lnTo>
                  <a:pt x="1242" y="16387"/>
                </a:lnTo>
                <a:lnTo>
                  <a:pt x="1179" y="13413"/>
                </a:lnTo>
                <a:lnTo>
                  <a:pt x="1054" y="10449"/>
                </a:lnTo>
                <a:lnTo>
                  <a:pt x="884" y="7484"/>
                </a:lnTo>
                <a:lnTo>
                  <a:pt x="652" y="4519"/>
                </a:lnTo>
                <a:lnTo>
                  <a:pt x="375" y="1572"/>
                </a:lnTo>
                <a:lnTo>
                  <a:pt x="215" y="99"/>
                </a:lnTo>
                <a:lnTo>
                  <a:pt x="197" y="54"/>
                </a:lnTo>
                <a:lnTo>
                  <a:pt x="134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9"/>
          <p:cNvSpPr/>
          <p:nvPr/>
        </p:nvSpPr>
        <p:spPr>
          <a:xfrm>
            <a:off x="7620173" y="2558439"/>
            <a:ext cx="50419" cy="841696"/>
          </a:xfrm>
          <a:custGeom>
            <a:avLst/>
            <a:gdLst/>
            <a:ahLst/>
            <a:cxnLst/>
            <a:rect l="l" t="t" r="r" b="b"/>
            <a:pathLst>
              <a:path w="1546" h="25809" extrusionOk="0">
                <a:moveTo>
                  <a:pt x="46" y="1"/>
                </a:moveTo>
                <a:lnTo>
                  <a:pt x="1" y="37"/>
                </a:lnTo>
                <a:lnTo>
                  <a:pt x="1" y="81"/>
                </a:lnTo>
                <a:lnTo>
                  <a:pt x="278" y="3287"/>
                </a:lnTo>
                <a:lnTo>
                  <a:pt x="742" y="9699"/>
                </a:lnTo>
                <a:lnTo>
                  <a:pt x="1090" y="16120"/>
                </a:lnTo>
                <a:lnTo>
                  <a:pt x="1314" y="22549"/>
                </a:lnTo>
                <a:lnTo>
                  <a:pt x="1367" y="25764"/>
                </a:lnTo>
                <a:lnTo>
                  <a:pt x="1376" y="25809"/>
                </a:lnTo>
                <a:lnTo>
                  <a:pt x="1457" y="25809"/>
                </a:lnTo>
                <a:lnTo>
                  <a:pt x="1465" y="25764"/>
                </a:lnTo>
                <a:lnTo>
                  <a:pt x="1510" y="24156"/>
                </a:lnTo>
                <a:lnTo>
                  <a:pt x="1546" y="20942"/>
                </a:lnTo>
                <a:lnTo>
                  <a:pt x="1510" y="17718"/>
                </a:lnTo>
                <a:lnTo>
                  <a:pt x="1421" y="14503"/>
                </a:lnTo>
                <a:lnTo>
                  <a:pt x="1260" y="11288"/>
                </a:lnTo>
                <a:lnTo>
                  <a:pt x="1037" y="8083"/>
                </a:lnTo>
                <a:lnTo>
                  <a:pt x="742" y="4877"/>
                </a:lnTo>
                <a:lnTo>
                  <a:pt x="385" y="1680"/>
                </a:lnTo>
                <a:lnTo>
                  <a:pt x="180" y="81"/>
                </a:lnTo>
                <a:lnTo>
                  <a:pt x="171" y="4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/>
          <p:nvPr/>
        </p:nvSpPr>
        <p:spPr>
          <a:xfrm>
            <a:off x="7485353" y="2304225"/>
            <a:ext cx="63823" cy="731596"/>
          </a:xfrm>
          <a:custGeom>
            <a:avLst/>
            <a:gdLst/>
            <a:ahLst/>
            <a:cxnLst/>
            <a:rect l="l" t="t" r="r" b="b"/>
            <a:pathLst>
              <a:path w="1957" h="22433" extrusionOk="0">
                <a:moveTo>
                  <a:pt x="45" y="0"/>
                </a:moveTo>
                <a:lnTo>
                  <a:pt x="0" y="36"/>
                </a:lnTo>
                <a:lnTo>
                  <a:pt x="0" y="72"/>
                </a:lnTo>
                <a:lnTo>
                  <a:pt x="36" y="1474"/>
                </a:lnTo>
                <a:lnTo>
                  <a:pt x="143" y="4278"/>
                </a:lnTo>
                <a:lnTo>
                  <a:pt x="393" y="8466"/>
                </a:lnTo>
                <a:lnTo>
                  <a:pt x="875" y="14047"/>
                </a:lnTo>
                <a:lnTo>
                  <a:pt x="1492" y="19610"/>
                </a:lnTo>
                <a:lnTo>
                  <a:pt x="1858" y="22388"/>
                </a:lnTo>
                <a:lnTo>
                  <a:pt x="1876" y="22432"/>
                </a:lnTo>
                <a:lnTo>
                  <a:pt x="1947" y="22432"/>
                </a:lnTo>
                <a:lnTo>
                  <a:pt x="1956" y="22388"/>
                </a:lnTo>
                <a:lnTo>
                  <a:pt x="1661" y="19601"/>
                </a:lnTo>
                <a:lnTo>
                  <a:pt x="1143" y="14029"/>
                </a:lnTo>
                <a:lnTo>
                  <a:pt x="509" y="5662"/>
                </a:lnTo>
                <a:lnTo>
                  <a:pt x="152" y="72"/>
                </a:lnTo>
                <a:lnTo>
                  <a:pt x="152" y="36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7537761" y="1764846"/>
            <a:ext cx="75172" cy="762774"/>
          </a:xfrm>
          <a:custGeom>
            <a:avLst/>
            <a:gdLst/>
            <a:ahLst/>
            <a:cxnLst/>
            <a:rect l="l" t="t" r="r" b="b"/>
            <a:pathLst>
              <a:path w="2305" h="23389" extrusionOk="0">
                <a:moveTo>
                  <a:pt x="45" y="1"/>
                </a:moveTo>
                <a:lnTo>
                  <a:pt x="1" y="37"/>
                </a:lnTo>
                <a:lnTo>
                  <a:pt x="1" y="72"/>
                </a:lnTo>
                <a:lnTo>
                  <a:pt x="215" y="2983"/>
                </a:lnTo>
                <a:lnTo>
                  <a:pt x="724" y="8806"/>
                </a:lnTo>
                <a:lnTo>
                  <a:pt x="1581" y="17539"/>
                </a:lnTo>
                <a:lnTo>
                  <a:pt x="2206" y="23344"/>
                </a:lnTo>
                <a:lnTo>
                  <a:pt x="2224" y="23388"/>
                </a:lnTo>
                <a:lnTo>
                  <a:pt x="2296" y="23388"/>
                </a:lnTo>
                <a:lnTo>
                  <a:pt x="2305" y="23344"/>
                </a:lnTo>
                <a:lnTo>
                  <a:pt x="1849" y="17521"/>
                </a:lnTo>
                <a:lnTo>
                  <a:pt x="1072" y="8788"/>
                </a:lnTo>
                <a:lnTo>
                  <a:pt x="483" y="2975"/>
                </a:lnTo>
                <a:lnTo>
                  <a:pt x="161" y="72"/>
                </a:lnTo>
                <a:lnTo>
                  <a:pt x="153" y="37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7545327" y="754576"/>
            <a:ext cx="162541" cy="978277"/>
          </a:xfrm>
          <a:custGeom>
            <a:avLst/>
            <a:gdLst/>
            <a:ahLst/>
            <a:cxnLst/>
            <a:rect l="l" t="t" r="r" b="b"/>
            <a:pathLst>
              <a:path w="4984" h="29997" extrusionOk="0">
                <a:moveTo>
                  <a:pt x="135" y="1"/>
                </a:moveTo>
                <a:lnTo>
                  <a:pt x="55" y="19"/>
                </a:lnTo>
                <a:lnTo>
                  <a:pt x="1" y="90"/>
                </a:lnTo>
                <a:lnTo>
                  <a:pt x="10" y="144"/>
                </a:lnTo>
                <a:lnTo>
                  <a:pt x="796" y="3769"/>
                </a:lnTo>
                <a:lnTo>
                  <a:pt x="1983" y="9199"/>
                </a:lnTo>
                <a:lnTo>
                  <a:pt x="2698" y="12833"/>
                </a:lnTo>
                <a:lnTo>
                  <a:pt x="3010" y="14664"/>
                </a:lnTo>
                <a:lnTo>
                  <a:pt x="3323" y="16566"/>
                </a:lnTo>
                <a:lnTo>
                  <a:pt x="3859" y="20388"/>
                </a:lnTo>
                <a:lnTo>
                  <a:pt x="4528" y="26130"/>
                </a:lnTo>
                <a:lnTo>
                  <a:pt x="4912" y="29970"/>
                </a:lnTo>
                <a:lnTo>
                  <a:pt x="4921" y="29997"/>
                </a:lnTo>
                <a:lnTo>
                  <a:pt x="4975" y="29997"/>
                </a:lnTo>
                <a:lnTo>
                  <a:pt x="4984" y="29970"/>
                </a:lnTo>
                <a:lnTo>
                  <a:pt x="4930" y="28095"/>
                </a:lnTo>
                <a:lnTo>
                  <a:pt x="4734" y="24326"/>
                </a:lnTo>
                <a:lnTo>
                  <a:pt x="4403" y="20540"/>
                </a:lnTo>
                <a:lnTo>
                  <a:pt x="3948" y="16745"/>
                </a:lnTo>
                <a:lnTo>
                  <a:pt x="3368" y="12967"/>
                </a:lnTo>
                <a:lnTo>
                  <a:pt x="2644" y="9217"/>
                </a:lnTo>
                <a:lnTo>
                  <a:pt x="1787" y="5511"/>
                </a:lnTo>
                <a:lnTo>
                  <a:pt x="787" y="1867"/>
                </a:lnTo>
                <a:lnTo>
                  <a:pt x="233" y="81"/>
                </a:lnTo>
                <a:lnTo>
                  <a:pt x="206" y="37"/>
                </a:lnTo>
                <a:lnTo>
                  <a:pt x="13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7670559" y="1022814"/>
            <a:ext cx="179434" cy="999801"/>
          </a:xfrm>
          <a:custGeom>
            <a:avLst/>
            <a:gdLst/>
            <a:ahLst/>
            <a:cxnLst/>
            <a:rect l="l" t="t" r="r" b="b"/>
            <a:pathLst>
              <a:path w="5502" h="30657" extrusionOk="0">
                <a:moveTo>
                  <a:pt x="126" y="0"/>
                </a:moveTo>
                <a:lnTo>
                  <a:pt x="45" y="27"/>
                </a:lnTo>
                <a:lnTo>
                  <a:pt x="1" y="90"/>
                </a:lnTo>
                <a:lnTo>
                  <a:pt x="1" y="143"/>
                </a:lnTo>
                <a:lnTo>
                  <a:pt x="885" y="3921"/>
                </a:lnTo>
                <a:lnTo>
                  <a:pt x="2126" y="9591"/>
                </a:lnTo>
                <a:lnTo>
                  <a:pt x="2885" y="13386"/>
                </a:lnTo>
                <a:lnTo>
                  <a:pt x="3591" y="17182"/>
                </a:lnTo>
                <a:lnTo>
                  <a:pt x="4216" y="20995"/>
                </a:lnTo>
                <a:lnTo>
                  <a:pt x="4760" y="24826"/>
                </a:lnTo>
                <a:lnTo>
                  <a:pt x="5207" y="28674"/>
                </a:lnTo>
                <a:lnTo>
                  <a:pt x="5386" y="30612"/>
                </a:lnTo>
                <a:lnTo>
                  <a:pt x="5403" y="30657"/>
                </a:lnTo>
                <a:lnTo>
                  <a:pt x="5493" y="30657"/>
                </a:lnTo>
                <a:lnTo>
                  <a:pt x="5502" y="30612"/>
                </a:lnTo>
                <a:lnTo>
                  <a:pt x="5368" y="28683"/>
                </a:lnTo>
                <a:lnTo>
                  <a:pt x="5046" y="24826"/>
                </a:lnTo>
                <a:lnTo>
                  <a:pt x="4627" y="20959"/>
                </a:lnTo>
                <a:lnTo>
                  <a:pt x="4100" y="17101"/>
                </a:lnTo>
                <a:lnTo>
                  <a:pt x="3466" y="13261"/>
                </a:lnTo>
                <a:lnTo>
                  <a:pt x="2716" y="9448"/>
                </a:lnTo>
                <a:lnTo>
                  <a:pt x="1823" y="5671"/>
                </a:lnTo>
                <a:lnTo>
                  <a:pt x="796" y="1929"/>
                </a:lnTo>
                <a:lnTo>
                  <a:pt x="215" y="81"/>
                </a:lnTo>
                <a:lnTo>
                  <a:pt x="197" y="36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7890726" y="803234"/>
            <a:ext cx="232723" cy="476175"/>
          </a:xfrm>
          <a:custGeom>
            <a:avLst/>
            <a:gdLst/>
            <a:ahLst/>
            <a:cxnLst/>
            <a:rect l="l" t="t" r="r" b="b"/>
            <a:pathLst>
              <a:path w="7136" h="14601" extrusionOk="0">
                <a:moveTo>
                  <a:pt x="7029" y="0"/>
                </a:moveTo>
                <a:lnTo>
                  <a:pt x="6993" y="45"/>
                </a:lnTo>
                <a:lnTo>
                  <a:pt x="5395" y="3903"/>
                </a:lnTo>
                <a:lnTo>
                  <a:pt x="3778" y="7751"/>
                </a:lnTo>
                <a:lnTo>
                  <a:pt x="3448" y="8555"/>
                </a:lnTo>
                <a:lnTo>
                  <a:pt x="2742" y="10404"/>
                </a:lnTo>
                <a:lnTo>
                  <a:pt x="2108" y="11788"/>
                </a:lnTo>
                <a:lnTo>
                  <a:pt x="1626" y="12663"/>
                </a:lnTo>
                <a:lnTo>
                  <a:pt x="1064" y="13431"/>
                </a:lnTo>
                <a:lnTo>
                  <a:pt x="590" y="13931"/>
                </a:lnTo>
                <a:lnTo>
                  <a:pt x="251" y="14217"/>
                </a:lnTo>
                <a:lnTo>
                  <a:pt x="63" y="14342"/>
                </a:lnTo>
                <a:lnTo>
                  <a:pt x="19" y="14386"/>
                </a:lnTo>
                <a:lnTo>
                  <a:pt x="1" y="14485"/>
                </a:lnTo>
                <a:lnTo>
                  <a:pt x="54" y="14574"/>
                </a:lnTo>
                <a:lnTo>
                  <a:pt x="144" y="14601"/>
                </a:lnTo>
                <a:lnTo>
                  <a:pt x="206" y="14583"/>
                </a:lnTo>
                <a:lnTo>
                  <a:pt x="563" y="14333"/>
                </a:lnTo>
                <a:lnTo>
                  <a:pt x="1189" y="13743"/>
                </a:lnTo>
                <a:lnTo>
                  <a:pt x="1733" y="13038"/>
                </a:lnTo>
                <a:lnTo>
                  <a:pt x="2207" y="12252"/>
                </a:lnTo>
                <a:lnTo>
                  <a:pt x="2832" y="11002"/>
                </a:lnTo>
                <a:lnTo>
                  <a:pt x="3528" y="9305"/>
                </a:lnTo>
                <a:lnTo>
                  <a:pt x="3868" y="8537"/>
                </a:lnTo>
                <a:lnTo>
                  <a:pt x="4323" y="7501"/>
                </a:lnTo>
                <a:lnTo>
                  <a:pt x="5207" y="5412"/>
                </a:lnTo>
                <a:lnTo>
                  <a:pt x="6029" y="3304"/>
                </a:lnTo>
                <a:lnTo>
                  <a:pt x="6788" y="1170"/>
                </a:lnTo>
                <a:lnTo>
                  <a:pt x="7136" y="90"/>
                </a:lnTo>
                <a:lnTo>
                  <a:pt x="7136" y="54"/>
                </a:lnTo>
                <a:lnTo>
                  <a:pt x="7109" y="9"/>
                </a:lnTo>
                <a:lnTo>
                  <a:pt x="702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7374112" y="768274"/>
            <a:ext cx="53615" cy="811105"/>
          </a:xfrm>
          <a:custGeom>
            <a:avLst/>
            <a:gdLst/>
            <a:ahLst/>
            <a:cxnLst/>
            <a:rect l="l" t="t" r="r" b="b"/>
            <a:pathLst>
              <a:path w="1644" h="24871" extrusionOk="0">
                <a:moveTo>
                  <a:pt x="98" y="1"/>
                </a:moveTo>
                <a:lnTo>
                  <a:pt x="36" y="10"/>
                </a:lnTo>
                <a:lnTo>
                  <a:pt x="0" y="54"/>
                </a:lnTo>
                <a:lnTo>
                  <a:pt x="0" y="90"/>
                </a:lnTo>
                <a:lnTo>
                  <a:pt x="268" y="3180"/>
                </a:lnTo>
                <a:lnTo>
                  <a:pt x="715" y="9368"/>
                </a:lnTo>
                <a:lnTo>
                  <a:pt x="1045" y="15548"/>
                </a:lnTo>
                <a:lnTo>
                  <a:pt x="1304" y="21736"/>
                </a:lnTo>
                <a:lnTo>
                  <a:pt x="1402" y="24844"/>
                </a:lnTo>
                <a:lnTo>
                  <a:pt x="1402" y="24871"/>
                </a:lnTo>
                <a:lnTo>
                  <a:pt x="1447" y="24871"/>
                </a:lnTo>
                <a:lnTo>
                  <a:pt x="1447" y="24844"/>
                </a:lnTo>
                <a:lnTo>
                  <a:pt x="1536" y="23299"/>
                </a:lnTo>
                <a:lnTo>
                  <a:pt x="1634" y="20200"/>
                </a:lnTo>
                <a:lnTo>
                  <a:pt x="1643" y="17093"/>
                </a:lnTo>
                <a:lnTo>
                  <a:pt x="1563" y="13976"/>
                </a:lnTo>
                <a:lnTo>
                  <a:pt x="1393" y="10859"/>
                </a:lnTo>
                <a:lnTo>
                  <a:pt x="1143" y="7761"/>
                </a:lnTo>
                <a:lnTo>
                  <a:pt x="813" y="4662"/>
                </a:lnTo>
                <a:lnTo>
                  <a:pt x="402" y="1590"/>
                </a:lnTo>
                <a:lnTo>
                  <a:pt x="161" y="63"/>
                </a:lnTo>
                <a:lnTo>
                  <a:pt x="152" y="36"/>
                </a:lnTo>
                <a:lnTo>
                  <a:pt x="9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7275948" y="1383345"/>
            <a:ext cx="46342" cy="652674"/>
          </a:xfrm>
          <a:custGeom>
            <a:avLst/>
            <a:gdLst/>
            <a:ahLst/>
            <a:cxnLst/>
            <a:rect l="l" t="t" r="r" b="b"/>
            <a:pathLst>
              <a:path w="1421" h="20013" extrusionOk="0">
                <a:moveTo>
                  <a:pt x="108" y="1"/>
                </a:moveTo>
                <a:lnTo>
                  <a:pt x="45" y="10"/>
                </a:lnTo>
                <a:lnTo>
                  <a:pt x="1" y="45"/>
                </a:lnTo>
                <a:lnTo>
                  <a:pt x="1" y="81"/>
                </a:lnTo>
                <a:lnTo>
                  <a:pt x="304" y="2564"/>
                </a:lnTo>
                <a:lnTo>
                  <a:pt x="795" y="7529"/>
                </a:lnTo>
                <a:lnTo>
                  <a:pt x="1046" y="11252"/>
                </a:lnTo>
                <a:lnTo>
                  <a:pt x="1162" y="13735"/>
                </a:lnTo>
                <a:lnTo>
                  <a:pt x="1224" y="16235"/>
                </a:lnTo>
                <a:lnTo>
                  <a:pt x="1224" y="18727"/>
                </a:lnTo>
                <a:lnTo>
                  <a:pt x="1197" y="19977"/>
                </a:lnTo>
                <a:lnTo>
                  <a:pt x="1206" y="20013"/>
                </a:lnTo>
                <a:lnTo>
                  <a:pt x="1269" y="20013"/>
                </a:lnTo>
                <a:lnTo>
                  <a:pt x="1278" y="19977"/>
                </a:lnTo>
                <a:lnTo>
                  <a:pt x="1340" y="18727"/>
                </a:lnTo>
                <a:lnTo>
                  <a:pt x="1412" y="16235"/>
                </a:lnTo>
                <a:lnTo>
                  <a:pt x="1421" y="13735"/>
                </a:lnTo>
                <a:lnTo>
                  <a:pt x="1367" y="11235"/>
                </a:lnTo>
                <a:lnTo>
                  <a:pt x="1242" y="8734"/>
                </a:lnTo>
                <a:lnTo>
                  <a:pt x="1046" y="6243"/>
                </a:lnTo>
                <a:lnTo>
                  <a:pt x="760" y="3760"/>
                </a:lnTo>
                <a:lnTo>
                  <a:pt x="394" y="1287"/>
                </a:lnTo>
                <a:lnTo>
                  <a:pt x="170" y="54"/>
                </a:lnTo>
                <a:lnTo>
                  <a:pt x="161" y="27"/>
                </a:lnTo>
                <a:lnTo>
                  <a:pt x="108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7533098" y="1413055"/>
            <a:ext cx="50125" cy="361738"/>
          </a:xfrm>
          <a:custGeom>
            <a:avLst/>
            <a:gdLst/>
            <a:ahLst/>
            <a:cxnLst/>
            <a:rect l="l" t="t" r="r" b="b"/>
            <a:pathLst>
              <a:path w="1537" h="11092" extrusionOk="0">
                <a:moveTo>
                  <a:pt x="126" y="1"/>
                </a:moveTo>
                <a:lnTo>
                  <a:pt x="54" y="9"/>
                </a:lnTo>
                <a:lnTo>
                  <a:pt x="10" y="54"/>
                </a:lnTo>
                <a:lnTo>
                  <a:pt x="1" y="99"/>
                </a:lnTo>
                <a:lnTo>
                  <a:pt x="135" y="1465"/>
                </a:lnTo>
                <a:lnTo>
                  <a:pt x="438" y="4198"/>
                </a:lnTo>
                <a:lnTo>
                  <a:pt x="965" y="8288"/>
                </a:lnTo>
                <a:lnTo>
                  <a:pt x="1340" y="11020"/>
                </a:lnTo>
                <a:lnTo>
                  <a:pt x="1349" y="11056"/>
                </a:lnTo>
                <a:lnTo>
                  <a:pt x="1412" y="11092"/>
                </a:lnTo>
                <a:lnTo>
                  <a:pt x="1483" y="11083"/>
                </a:lnTo>
                <a:lnTo>
                  <a:pt x="1537" y="11029"/>
                </a:lnTo>
                <a:lnTo>
                  <a:pt x="1537" y="10993"/>
                </a:lnTo>
                <a:lnTo>
                  <a:pt x="1242" y="8252"/>
                </a:lnTo>
                <a:lnTo>
                  <a:pt x="769" y="4162"/>
                </a:lnTo>
                <a:lnTo>
                  <a:pt x="403" y="1429"/>
                </a:lnTo>
                <a:lnTo>
                  <a:pt x="197" y="72"/>
                </a:lnTo>
                <a:lnTo>
                  <a:pt x="188" y="36"/>
                </a:lnTo>
                <a:lnTo>
                  <a:pt x="12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025286" y="1675456"/>
            <a:ext cx="324462" cy="416788"/>
          </a:xfrm>
          <a:custGeom>
            <a:avLst/>
            <a:gdLst/>
            <a:ahLst/>
            <a:cxnLst/>
            <a:rect l="l" t="t" r="r" b="b"/>
            <a:pathLst>
              <a:path w="9949" h="12780" extrusionOk="0">
                <a:moveTo>
                  <a:pt x="9859" y="0"/>
                </a:moveTo>
                <a:lnTo>
                  <a:pt x="9779" y="9"/>
                </a:lnTo>
                <a:lnTo>
                  <a:pt x="9752" y="45"/>
                </a:lnTo>
                <a:lnTo>
                  <a:pt x="8591" y="1679"/>
                </a:lnTo>
                <a:lnTo>
                  <a:pt x="6198" y="4876"/>
                </a:lnTo>
                <a:lnTo>
                  <a:pt x="2510" y="9591"/>
                </a:lnTo>
                <a:lnTo>
                  <a:pt x="9" y="12708"/>
                </a:lnTo>
                <a:lnTo>
                  <a:pt x="1" y="12734"/>
                </a:lnTo>
                <a:lnTo>
                  <a:pt x="36" y="12779"/>
                </a:lnTo>
                <a:lnTo>
                  <a:pt x="63" y="12761"/>
                </a:lnTo>
                <a:lnTo>
                  <a:pt x="760" y="12029"/>
                </a:lnTo>
                <a:lnTo>
                  <a:pt x="2099" y="10547"/>
                </a:lnTo>
                <a:lnTo>
                  <a:pt x="3403" y="9029"/>
                </a:lnTo>
                <a:lnTo>
                  <a:pt x="4662" y="7466"/>
                </a:lnTo>
                <a:lnTo>
                  <a:pt x="6493" y="5082"/>
                </a:lnTo>
                <a:lnTo>
                  <a:pt x="8814" y="1813"/>
                </a:lnTo>
                <a:lnTo>
                  <a:pt x="9931" y="152"/>
                </a:lnTo>
                <a:lnTo>
                  <a:pt x="9948" y="108"/>
                </a:lnTo>
                <a:lnTo>
                  <a:pt x="9931" y="36"/>
                </a:lnTo>
                <a:lnTo>
                  <a:pt x="985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8175271" y="1453821"/>
            <a:ext cx="292436" cy="356487"/>
          </a:xfrm>
          <a:custGeom>
            <a:avLst/>
            <a:gdLst/>
            <a:ahLst/>
            <a:cxnLst/>
            <a:rect l="l" t="t" r="r" b="b"/>
            <a:pathLst>
              <a:path w="8967" h="10931" extrusionOk="0">
                <a:moveTo>
                  <a:pt x="8895" y="1"/>
                </a:moveTo>
                <a:lnTo>
                  <a:pt x="8859" y="28"/>
                </a:lnTo>
                <a:lnTo>
                  <a:pt x="8368" y="751"/>
                </a:lnTo>
                <a:lnTo>
                  <a:pt x="7359" y="2180"/>
                </a:lnTo>
                <a:lnTo>
                  <a:pt x="5787" y="4269"/>
                </a:lnTo>
                <a:lnTo>
                  <a:pt x="3572" y="6975"/>
                </a:lnTo>
                <a:lnTo>
                  <a:pt x="1242" y="9565"/>
                </a:lnTo>
                <a:lnTo>
                  <a:pt x="18" y="10815"/>
                </a:lnTo>
                <a:lnTo>
                  <a:pt x="0" y="10860"/>
                </a:lnTo>
                <a:lnTo>
                  <a:pt x="63" y="10931"/>
                </a:lnTo>
                <a:lnTo>
                  <a:pt x="108" y="10904"/>
                </a:lnTo>
                <a:lnTo>
                  <a:pt x="751" y="10297"/>
                </a:lnTo>
                <a:lnTo>
                  <a:pt x="1992" y="9047"/>
                </a:lnTo>
                <a:lnTo>
                  <a:pt x="3180" y="7770"/>
                </a:lnTo>
                <a:lnTo>
                  <a:pt x="4331" y="6457"/>
                </a:lnTo>
                <a:lnTo>
                  <a:pt x="5430" y="5109"/>
                </a:lnTo>
                <a:lnTo>
                  <a:pt x="6493" y="3716"/>
                </a:lnTo>
                <a:lnTo>
                  <a:pt x="7511" y="2296"/>
                </a:lnTo>
                <a:lnTo>
                  <a:pt x="8484" y="831"/>
                </a:lnTo>
                <a:lnTo>
                  <a:pt x="8957" y="90"/>
                </a:lnTo>
                <a:lnTo>
                  <a:pt x="8966" y="45"/>
                </a:lnTo>
                <a:lnTo>
                  <a:pt x="889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"/>
          <p:cNvSpPr/>
          <p:nvPr/>
        </p:nvSpPr>
        <p:spPr>
          <a:xfrm>
            <a:off x="8600472" y="917084"/>
            <a:ext cx="303785" cy="461630"/>
          </a:xfrm>
          <a:custGeom>
            <a:avLst/>
            <a:gdLst/>
            <a:ahLst/>
            <a:cxnLst/>
            <a:rect l="l" t="t" r="r" b="b"/>
            <a:pathLst>
              <a:path w="9315" h="14155" extrusionOk="0">
                <a:moveTo>
                  <a:pt x="9234" y="1"/>
                </a:moveTo>
                <a:lnTo>
                  <a:pt x="9198" y="37"/>
                </a:lnTo>
                <a:lnTo>
                  <a:pt x="6876" y="3537"/>
                </a:lnTo>
                <a:lnTo>
                  <a:pt x="4581" y="7055"/>
                </a:lnTo>
                <a:lnTo>
                  <a:pt x="3403" y="8770"/>
                </a:lnTo>
                <a:lnTo>
                  <a:pt x="1581" y="11378"/>
                </a:lnTo>
                <a:lnTo>
                  <a:pt x="741" y="12717"/>
                </a:lnTo>
                <a:lnTo>
                  <a:pt x="232" y="13619"/>
                </a:lnTo>
                <a:lnTo>
                  <a:pt x="0" y="14083"/>
                </a:lnTo>
                <a:lnTo>
                  <a:pt x="0" y="14119"/>
                </a:lnTo>
                <a:lnTo>
                  <a:pt x="45" y="14155"/>
                </a:lnTo>
                <a:lnTo>
                  <a:pt x="81" y="14137"/>
                </a:lnTo>
                <a:lnTo>
                  <a:pt x="420" y="13771"/>
                </a:lnTo>
                <a:lnTo>
                  <a:pt x="1063" y="13003"/>
                </a:lnTo>
                <a:lnTo>
                  <a:pt x="1974" y="11788"/>
                </a:lnTo>
                <a:lnTo>
                  <a:pt x="3661" y="9208"/>
                </a:lnTo>
                <a:lnTo>
                  <a:pt x="4733" y="7520"/>
                </a:lnTo>
                <a:lnTo>
                  <a:pt x="5921" y="5689"/>
                </a:lnTo>
                <a:lnTo>
                  <a:pt x="7653" y="2921"/>
                </a:lnTo>
                <a:lnTo>
                  <a:pt x="8760" y="1046"/>
                </a:lnTo>
                <a:lnTo>
                  <a:pt x="9305" y="99"/>
                </a:lnTo>
                <a:lnTo>
                  <a:pt x="9314" y="45"/>
                </a:lnTo>
                <a:lnTo>
                  <a:pt x="9234" y="1"/>
                </a:lnTo>
                <a:close/>
              </a:path>
            </a:pathLst>
          </a:custGeom>
          <a:solidFill>
            <a:srgbClr val="8D38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"/>
          <p:cNvSpPr/>
          <p:nvPr/>
        </p:nvSpPr>
        <p:spPr>
          <a:xfrm>
            <a:off x="8503483" y="1169310"/>
            <a:ext cx="171868" cy="219026"/>
          </a:xfrm>
          <a:custGeom>
            <a:avLst/>
            <a:gdLst/>
            <a:ahLst/>
            <a:cxnLst/>
            <a:rect l="l" t="t" r="r" b="b"/>
            <a:pathLst>
              <a:path w="5270" h="6716" extrusionOk="0">
                <a:moveTo>
                  <a:pt x="5198" y="0"/>
                </a:moveTo>
                <a:lnTo>
                  <a:pt x="5153" y="27"/>
                </a:lnTo>
                <a:lnTo>
                  <a:pt x="4474" y="822"/>
                </a:lnTo>
                <a:lnTo>
                  <a:pt x="3162" y="2447"/>
                </a:lnTo>
                <a:lnTo>
                  <a:pt x="1260" y="4929"/>
                </a:lnTo>
                <a:lnTo>
                  <a:pt x="9" y="6608"/>
                </a:lnTo>
                <a:lnTo>
                  <a:pt x="1" y="6653"/>
                </a:lnTo>
                <a:lnTo>
                  <a:pt x="72" y="6715"/>
                </a:lnTo>
                <a:lnTo>
                  <a:pt x="108" y="6689"/>
                </a:lnTo>
                <a:lnTo>
                  <a:pt x="1438" y="5072"/>
                </a:lnTo>
                <a:lnTo>
                  <a:pt x="3394" y="2626"/>
                </a:lnTo>
                <a:lnTo>
                  <a:pt x="4653" y="956"/>
                </a:lnTo>
                <a:lnTo>
                  <a:pt x="5251" y="107"/>
                </a:lnTo>
                <a:lnTo>
                  <a:pt x="5269" y="63"/>
                </a:lnTo>
                <a:lnTo>
                  <a:pt x="51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"/>
          <p:cNvSpPr/>
          <p:nvPr/>
        </p:nvSpPr>
        <p:spPr>
          <a:xfrm>
            <a:off x="8366608" y="987854"/>
            <a:ext cx="49538" cy="411537"/>
          </a:xfrm>
          <a:custGeom>
            <a:avLst/>
            <a:gdLst/>
            <a:ahLst/>
            <a:cxnLst/>
            <a:rect l="l" t="t" r="r" b="b"/>
            <a:pathLst>
              <a:path w="1519" h="12619" extrusionOk="0">
                <a:moveTo>
                  <a:pt x="1402" y="1"/>
                </a:moveTo>
                <a:lnTo>
                  <a:pt x="1349" y="28"/>
                </a:lnTo>
                <a:lnTo>
                  <a:pt x="1331" y="63"/>
                </a:lnTo>
                <a:lnTo>
                  <a:pt x="1063" y="1608"/>
                </a:lnTo>
                <a:lnTo>
                  <a:pt x="572" y="4725"/>
                </a:lnTo>
                <a:lnTo>
                  <a:pt x="286" y="7091"/>
                </a:lnTo>
                <a:lnTo>
                  <a:pt x="143" y="8672"/>
                </a:lnTo>
                <a:lnTo>
                  <a:pt x="45" y="10243"/>
                </a:lnTo>
                <a:lnTo>
                  <a:pt x="0" y="11815"/>
                </a:lnTo>
                <a:lnTo>
                  <a:pt x="0" y="12592"/>
                </a:lnTo>
                <a:lnTo>
                  <a:pt x="18" y="12619"/>
                </a:lnTo>
                <a:lnTo>
                  <a:pt x="45" y="12601"/>
                </a:lnTo>
                <a:lnTo>
                  <a:pt x="277" y="11047"/>
                </a:lnTo>
                <a:lnTo>
                  <a:pt x="679" y="7922"/>
                </a:lnTo>
                <a:lnTo>
                  <a:pt x="1179" y="3216"/>
                </a:lnTo>
                <a:lnTo>
                  <a:pt x="1519" y="90"/>
                </a:lnTo>
                <a:lnTo>
                  <a:pt x="1519" y="54"/>
                </a:lnTo>
                <a:lnTo>
                  <a:pt x="1474" y="10"/>
                </a:lnTo>
                <a:lnTo>
                  <a:pt x="1402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>
            <a:off x="6968412" y="1569726"/>
            <a:ext cx="365227" cy="478817"/>
          </a:xfrm>
          <a:custGeom>
            <a:avLst/>
            <a:gdLst/>
            <a:ahLst/>
            <a:cxnLst/>
            <a:rect l="l" t="t" r="r" b="b"/>
            <a:pathLst>
              <a:path w="11199" h="14682" extrusionOk="0">
                <a:moveTo>
                  <a:pt x="90" y="1"/>
                </a:moveTo>
                <a:lnTo>
                  <a:pt x="19" y="28"/>
                </a:lnTo>
                <a:lnTo>
                  <a:pt x="1" y="81"/>
                </a:lnTo>
                <a:lnTo>
                  <a:pt x="19" y="108"/>
                </a:lnTo>
                <a:lnTo>
                  <a:pt x="608" y="1090"/>
                </a:lnTo>
                <a:lnTo>
                  <a:pt x="1840" y="3019"/>
                </a:lnTo>
                <a:lnTo>
                  <a:pt x="3135" y="4912"/>
                </a:lnTo>
                <a:lnTo>
                  <a:pt x="4475" y="6761"/>
                </a:lnTo>
                <a:lnTo>
                  <a:pt x="5868" y="8574"/>
                </a:lnTo>
                <a:lnTo>
                  <a:pt x="7305" y="10351"/>
                </a:lnTo>
                <a:lnTo>
                  <a:pt x="8788" y="12092"/>
                </a:lnTo>
                <a:lnTo>
                  <a:pt x="10315" y="13807"/>
                </a:lnTo>
                <a:lnTo>
                  <a:pt x="11092" y="14655"/>
                </a:lnTo>
                <a:lnTo>
                  <a:pt x="11136" y="14682"/>
                </a:lnTo>
                <a:lnTo>
                  <a:pt x="11199" y="14610"/>
                </a:lnTo>
                <a:lnTo>
                  <a:pt x="11181" y="14566"/>
                </a:lnTo>
                <a:lnTo>
                  <a:pt x="10431" y="13708"/>
                </a:lnTo>
                <a:lnTo>
                  <a:pt x="8948" y="11958"/>
                </a:lnTo>
                <a:lnTo>
                  <a:pt x="6805" y="9297"/>
                </a:lnTo>
                <a:lnTo>
                  <a:pt x="4055" y="5653"/>
                </a:lnTo>
                <a:lnTo>
                  <a:pt x="1421" y="1921"/>
                </a:lnTo>
                <a:lnTo>
                  <a:pt x="135" y="37"/>
                </a:lnTo>
                <a:lnTo>
                  <a:pt x="90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"/>
          <p:cNvSpPr/>
          <p:nvPr/>
        </p:nvSpPr>
        <p:spPr>
          <a:xfrm>
            <a:off x="6738625" y="1366159"/>
            <a:ext cx="336431" cy="536769"/>
          </a:xfrm>
          <a:custGeom>
            <a:avLst/>
            <a:gdLst/>
            <a:ahLst/>
            <a:cxnLst/>
            <a:rect l="l" t="t" r="r" b="b"/>
            <a:pathLst>
              <a:path w="10316" h="16459" extrusionOk="0">
                <a:moveTo>
                  <a:pt x="63" y="1"/>
                </a:moveTo>
                <a:lnTo>
                  <a:pt x="1" y="45"/>
                </a:lnTo>
                <a:lnTo>
                  <a:pt x="10" y="108"/>
                </a:lnTo>
                <a:lnTo>
                  <a:pt x="519" y="1206"/>
                </a:lnTo>
                <a:lnTo>
                  <a:pt x="1590" y="3358"/>
                </a:lnTo>
                <a:lnTo>
                  <a:pt x="2751" y="5484"/>
                </a:lnTo>
                <a:lnTo>
                  <a:pt x="3975" y="7564"/>
                </a:lnTo>
                <a:lnTo>
                  <a:pt x="5270" y="9600"/>
                </a:lnTo>
                <a:lnTo>
                  <a:pt x="6627" y="11601"/>
                </a:lnTo>
                <a:lnTo>
                  <a:pt x="8038" y="13565"/>
                </a:lnTo>
                <a:lnTo>
                  <a:pt x="9485" y="15494"/>
                </a:lnTo>
                <a:lnTo>
                  <a:pt x="10226" y="16441"/>
                </a:lnTo>
                <a:lnTo>
                  <a:pt x="10261" y="16459"/>
                </a:lnTo>
                <a:lnTo>
                  <a:pt x="10315" y="16414"/>
                </a:lnTo>
                <a:lnTo>
                  <a:pt x="10306" y="16387"/>
                </a:lnTo>
                <a:lnTo>
                  <a:pt x="9592" y="15405"/>
                </a:lnTo>
                <a:lnTo>
                  <a:pt x="8216" y="13431"/>
                </a:lnTo>
                <a:lnTo>
                  <a:pt x="6886" y="11422"/>
                </a:lnTo>
                <a:lnTo>
                  <a:pt x="5591" y="9395"/>
                </a:lnTo>
                <a:lnTo>
                  <a:pt x="3716" y="6314"/>
                </a:lnTo>
                <a:lnTo>
                  <a:pt x="1305" y="2144"/>
                </a:lnTo>
                <a:lnTo>
                  <a:pt x="135" y="37"/>
                </a:lnTo>
                <a:lnTo>
                  <a:pt x="117" y="10"/>
                </a:lnTo>
                <a:lnTo>
                  <a:pt x="63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>
            <a:off x="6448569" y="835260"/>
            <a:ext cx="348334" cy="482306"/>
          </a:xfrm>
          <a:custGeom>
            <a:avLst/>
            <a:gdLst/>
            <a:ahLst/>
            <a:cxnLst/>
            <a:rect l="l" t="t" r="r" b="b"/>
            <a:pathLst>
              <a:path w="10681" h="14789" extrusionOk="0">
                <a:moveTo>
                  <a:pt x="81" y="1"/>
                </a:moveTo>
                <a:lnTo>
                  <a:pt x="27" y="27"/>
                </a:lnTo>
                <a:lnTo>
                  <a:pt x="1" y="90"/>
                </a:lnTo>
                <a:lnTo>
                  <a:pt x="19" y="126"/>
                </a:lnTo>
                <a:lnTo>
                  <a:pt x="545" y="1108"/>
                </a:lnTo>
                <a:lnTo>
                  <a:pt x="1680" y="3055"/>
                </a:lnTo>
                <a:lnTo>
                  <a:pt x="2894" y="4974"/>
                </a:lnTo>
                <a:lnTo>
                  <a:pt x="4171" y="6850"/>
                </a:lnTo>
                <a:lnTo>
                  <a:pt x="5510" y="8680"/>
                </a:lnTo>
                <a:lnTo>
                  <a:pt x="6912" y="10475"/>
                </a:lnTo>
                <a:lnTo>
                  <a:pt x="8350" y="12226"/>
                </a:lnTo>
                <a:lnTo>
                  <a:pt x="9824" y="13931"/>
                </a:lnTo>
                <a:lnTo>
                  <a:pt x="10574" y="14762"/>
                </a:lnTo>
                <a:lnTo>
                  <a:pt x="10618" y="14789"/>
                </a:lnTo>
                <a:lnTo>
                  <a:pt x="10681" y="14726"/>
                </a:lnTo>
                <a:lnTo>
                  <a:pt x="10663" y="14672"/>
                </a:lnTo>
                <a:lnTo>
                  <a:pt x="9270" y="12895"/>
                </a:lnTo>
                <a:lnTo>
                  <a:pt x="6591" y="9270"/>
                </a:lnTo>
                <a:lnTo>
                  <a:pt x="2715" y="3760"/>
                </a:lnTo>
                <a:lnTo>
                  <a:pt x="161" y="36"/>
                </a:lnTo>
                <a:lnTo>
                  <a:pt x="144" y="9"/>
                </a:lnTo>
                <a:lnTo>
                  <a:pt x="81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9"/>
          <p:cNvSpPr/>
          <p:nvPr/>
        </p:nvSpPr>
        <p:spPr>
          <a:xfrm>
            <a:off x="6328294" y="1473062"/>
            <a:ext cx="401069" cy="204741"/>
          </a:xfrm>
          <a:custGeom>
            <a:avLst/>
            <a:gdLst/>
            <a:ahLst/>
            <a:cxnLst/>
            <a:rect l="l" t="t" r="r" b="b"/>
            <a:pathLst>
              <a:path w="12298" h="6278" extrusionOk="0">
                <a:moveTo>
                  <a:pt x="90" y="0"/>
                </a:moveTo>
                <a:lnTo>
                  <a:pt x="36" y="18"/>
                </a:lnTo>
                <a:lnTo>
                  <a:pt x="1" y="63"/>
                </a:lnTo>
                <a:lnTo>
                  <a:pt x="1" y="125"/>
                </a:lnTo>
                <a:lnTo>
                  <a:pt x="18" y="152"/>
                </a:lnTo>
                <a:lnTo>
                  <a:pt x="706" y="679"/>
                </a:lnTo>
                <a:lnTo>
                  <a:pt x="2117" y="1670"/>
                </a:lnTo>
                <a:lnTo>
                  <a:pt x="3573" y="2581"/>
                </a:lnTo>
                <a:lnTo>
                  <a:pt x="5073" y="3420"/>
                </a:lnTo>
                <a:lnTo>
                  <a:pt x="6609" y="4188"/>
                </a:lnTo>
                <a:lnTo>
                  <a:pt x="8180" y="4876"/>
                </a:lnTo>
                <a:lnTo>
                  <a:pt x="9788" y="5492"/>
                </a:lnTo>
                <a:lnTo>
                  <a:pt x="11422" y="6037"/>
                </a:lnTo>
                <a:lnTo>
                  <a:pt x="12253" y="6278"/>
                </a:lnTo>
                <a:lnTo>
                  <a:pt x="12279" y="6278"/>
                </a:lnTo>
                <a:lnTo>
                  <a:pt x="12297" y="6233"/>
                </a:lnTo>
                <a:lnTo>
                  <a:pt x="12270" y="6224"/>
                </a:lnTo>
                <a:lnTo>
                  <a:pt x="11467" y="5921"/>
                </a:lnTo>
                <a:lnTo>
                  <a:pt x="9877" y="5278"/>
                </a:lnTo>
                <a:lnTo>
                  <a:pt x="8314" y="4590"/>
                </a:lnTo>
                <a:lnTo>
                  <a:pt x="6778" y="3858"/>
                </a:lnTo>
                <a:lnTo>
                  <a:pt x="5260" y="3072"/>
                </a:lnTo>
                <a:lnTo>
                  <a:pt x="3769" y="2250"/>
                </a:lnTo>
                <a:lnTo>
                  <a:pt x="1563" y="947"/>
                </a:lnTo>
                <a:lnTo>
                  <a:pt x="126" y="18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"/>
          <p:cNvSpPr/>
          <p:nvPr/>
        </p:nvSpPr>
        <p:spPr>
          <a:xfrm>
            <a:off x="5935151" y="1064167"/>
            <a:ext cx="216971" cy="247855"/>
          </a:xfrm>
          <a:custGeom>
            <a:avLst/>
            <a:gdLst/>
            <a:ahLst/>
            <a:cxnLst/>
            <a:rect l="l" t="t" r="r" b="b"/>
            <a:pathLst>
              <a:path w="6653" h="7600" extrusionOk="0">
                <a:moveTo>
                  <a:pt x="81" y="0"/>
                </a:moveTo>
                <a:lnTo>
                  <a:pt x="0" y="63"/>
                </a:lnTo>
                <a:lnTo>
                  <a:pt x="18" y="108"/>
                </a:lnTo>
                <a:lnTo>
                  <a:pt x="741" y="1126"/>
                </a:lnTo>
                <a:lnTo>
                  <a:pt x="2286" y="3072"/>
                </a:lnTo>
                <a:lnTo>
                  <a:pt x="3938" y="4930"/>
                </a:lnTo>
                <a:lnTo>
                  <a:pt x="5671" y="6716"/>
                </a:lnTo>
                <a:lnTo>
                  <a:pt x="6573" y="7582"/>
                </a:lnTo>
                <a:lnTo>
                  <a:pt x="6608" y="7600"/>
                </a:lnTo>
                <a:lnTo>
                  <a:pt x="6653" y="7555"/>
                </a:lnTo>
                <a:lnTo>
                  <a:pt x="6635" y="7519"/>
                </a:lnTo>
                <a:lnTo>
                  <a:pt x="5787" y="6609"/>
                </a:lnTo>
                <a:lnTo>
                  <a:pt x="4135" y="4760"/>
                </a:lnTo>
                <a:lnTo>
                  <a:pt x="1715" y="1929"/>
                </a:lnTo>
                <a:lnTo>
                  <a:pt x="125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7342641" y="2661853"/>
            <a:ext cx="47516" cy="794767"/>
          </a:xfrm>
          <a:custGeom>
            <a:avLst/>
            <a:gdLst/>
            <a:ahLst/>
            <a:cxnLst/>
            <a:rect l="l" t="t" r="r" b="b"/>
            <a:pathLst>
              <a:path w="1457" h="24370" extrusionOk="0">
                <a:moveTo>
                  <a:pt x="81" y="0"/>
                </a:moveTo>
                <a:lnTo>
                  <a:pt x="10" y="63"/>
                </a:lnTo>
                <a:lnTo>
                  <a:pt x="1" y="125"/>
                </a:lnTo>
                <a:lnTo>
                  <a:pt x="19" y="1634"/>
                </a:lnTo>
                <a:lnTo>
                  <a:pt x="81" y="4662"/>
                </a:lnTo>
                <a:lnTo>
                  <a:pt x="260" y="9216"/>
                </a:lnTo>
                <a:lnTo>
                  <a:pt x="635" y="15288"/>
                </a:lnTo>
                <a:lnTo>
                  <a:pt x="1117" y="21343"/>
                </a:lnTo>
                <a:lnTo>
                  <a:pt x="1394" y="24343"/>
                </a:lnTo>
                <a:lnTo>
                  <a:pt x="1403" y="24370"/>
                </a:lnTo>
                <a:lnTo>
                  <a:pt x="1438" y="24370"/>
                </a:lnTo>
                <a:lnTo>
                  <a:pt x="1447" y="24343"/>
                </a:lnTo>
                <a:lnTo>
                  <a:pt x="1456" y="21334"/>
                </a:lnTo>
                <a:lnTo>
                  <a:pt x="1349" y="15261"/>
                </a:lnTo>
                <a:lnTo>
                  <a:pt x="1162" y="10698"/>
                </a:lnTo>
                <a:lnTo>
                  <a:pt x="974" y="7662"/>
                </a:lnTo>
                <a:lnTo>
                  <a:pt x="742" y="4635"/>
                </a:lnTo>
                <a:lnTo>
                  <a:pt x="447" y="1625"/>
                </a:lnTo>
                <a:lnTo>
                  <a:pt x="277" y="125"/>
                </a:lnTo>
                <a:lnTo>
                  <a:pt x="260" y="72"/>
                </a:lnTo>
                <a:lnTo>
                  <a:pt x="17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"/>
          <p:cNvSpPr/>
          <p:nvPr/>
        </p:nvSpPr>
        <p:spPr>
          <a:xfrm>
            <a:off x="7346424" y="2304225"/>
            <a:ext cx="40244" cy="275804"/>
          </a:xfrm>
          <a:custGeom>
            <a:avLst/>
            <a:gdLst/>
            <a:ahLst/>
            <a:cxnLst/>
            <a:rect l="l" t="t" r="r" b="b"/>
            <a:pathLst>
              <a:path w="1234" h="8457" extrusionOk="0">
                <a:moveTo>
                  <a:pt x="108" y="0"/>
                </a:moveTo>
                <a:lnTo>
                  <a:pt x="45" y="9"/>
                </a:lnTo>
                <a:lnTo>
                  <a:pt x="10" y="45"/>
                </a:lnTo>
                <a:lnTo>
                  <a:pt x="1" y="81"/>
                </a:lnTo>
                <a:lnTo>
                  <a:pt x="72" y="1134"/>
                </a:lnTo>
                <a:lnTo>
                  <a:pt x="304" y="3224"/>
                </a:lnTo>
                <a:lnTo>
                  <a:pt x="760" y="6340"/>
                </a:lnTo>
                <a:lnTo>
                  <a:pt x="1108" y="8421"/>
                </a:lnTo>
                <a:lnTo>
                  <a:pt x="1135" y="8457"/>
                </a:lnTo>
                <a:lnTo>
                  <a:pt x="1224" y="8448"/>
                </a:lnTo>
                <a:lnTo>
                  <a:pt x="1233" y="8403"/>
                </a:lnTo>
                <a:lnTo>
                  <a:pt x="992" y="6314"/>
                </a:lnTo>
                <a:lnTo>
                  <a:pt x="626" y="3179"/>
                </a:lnTo>
                <a:lnTo>
                  <a:pt x="340" y="1099"/>
                </a:lnTo>
                <a:lnTo>
                  <a:pt x="170" y="63"/>
                </a:lnTo>
                <a:lnTo>
                  <a:pt x="161" y="27"/>
                </a:lnTo>
                <a:lnTo>
                  <a:pt x="10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9"/>
          <p:cNvSpPr/>
          <p:nvPr/>
        </p:nvSpPr>
        <p:spPr>
          <a:xfrm>
            <a:off x="7824914" y="3246921"/>
            <a:ext cx="58572" cy="622083"/>
          </a:xfrm>
          <a:custGeom>
            <a:avLst/>
            <a:gdLst/>
            <a:ahLst/>
            <a:cxnLst/>
            <a:rect l="l" t="t" r="r" b="b"/>
            <a:pathLst>
              <a:path w="1796" h="19075" extrusionOk="0">
                <a:moveTo>
                  <a:pt x="54" y="0"/>
                </a:moveTo>
                <a:lnTo>
                  <a:pt x="1" y="54"/>
                </a:lnTo>
                <a:lnTo>
                  <a:pt x="1" y="99"/>
                </a:lnTo>
                <a:lnTo>
                  <a:pt x="126" y="2474"/>
                </a:lnTo>
                <a:lnTo>
                  <a:pt x="465" y="7216"/>
                </a:lnTo>
                <a:lnTo>
                  <a:pt x="894" y="11949"/>
                </a:lnTo>
                <a:lnTo>
                  <a:pt x="1412" y="16673"/>
                </a:lnTo>
                <a:lnTo>
                  <a:pt x="1688" y="19039"/>
                </a:lnTo>
                <a:lnTo>
                  <a:pt x="1706" y="19075"/>
                </a:lnTo>
                <a:lnTo>
                  <a:pt x="1787" y="19075"/>
                </a:lnTo>
                <a:lnTo>
                  <a:pt x="1796" y="19039"/>
                </a:lnTo>
                <a:lnTo>
                  <a:pt x="1671" y="16664"/>
                </a:lnTo>
                <a:lnTo>
                  <a:pt x="1358" y="11922"/>
                </a:lnTo>
                <a:lnTo>
                  <a:pt x="974" y="7180"/>
                </a:lnTo>
                <a:lnTo>
                  <a:pt x="501" y="2456"/>
                </a:lnTo>
                <a:lnTo>
                  <a:pt x="215" y="99"/>
                </a:lnTo>
                <a:lnTo>
                  <a:pt x="197" y="54"/>
                </a:lnTo>
                <a:lnTo>
                  <a:pt x="135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"/>
          <p:cNvSpPr/>
          <p:nvPr/>
        </p:nvSpPr>
        <p:spPr>
          <a:xfrm>
            <a:off x="7983639" y="2563396"/>
            <a:ext cx="107491" cy="1219120"/>
          </a:xfrm>
          <a:custGeom>
            <a:avLst/>
            <a:gdLst/>
            <a:ahLst/>
            <a:cxnLst/>
            <a:rect l="l" t="t" r="r" b="b"/>
            <a:pathLst>
              <a:path w="3296" h="37382" extrusionOk="0">
                <a:moveTo>
                  <a:pt x="99" y="1"/>
                </a:moveTo>
                <a:lnTo>
                  <a:pt x="36" y="19"/>
                </a:lnTo>
                <a:lnTo>
                  <a:pt x="1" y="72"/>
                </a:lnTo>
                <a:lnTo>
                  <a:pt x="1" y="108"/>
                </a:lnTo>
                <a:lnTo>
                  <a:pt x="179" y="1305"/>
                </a:lnTo>
                <a:lnTo>
                  <a:pt x="492" y="3698"/>
                </a:lnTo>
                <a:lnTo>
                  <a:pt x="876" y="7297"/>
                </a:lnTo>
                <a:lnTo>
                  <a:pt x="1242" y="12101"/>
                </a:lnTo>
                <a:lnTo>
                  <a:pt x="1483" y="16914"/>
                </a:lnTo>
                <a:lnTo>
                  <a:pt x="1563" y="19334"/>
                </a:lnTo>
                <a:lnTo>
                  <a:pt x="1644" y="21602"/>
                </a:lnTo>
                <a:lnTo>
                  <a:pt x="1858" y="26121"/>
                </a:lnTo>
                <a:lnTo>
                  <a:pt x="2117" y="29505"/>
                </a:lnTo>
                <a:lnTo>
                  <a:pt x="2349" y="31756"/>
                </a:lnTo>
                <a:lnTo>
                  <a:pt x="2644" y="33997"/>
                </a:lnTo>
                <a:lnTo>
                  <a:pt x="3001" y="36238"/>
                </a:lnTo>
                <a:lnTo>
                  <a:pt x="3215" y="37346"/>
                </a:lnTo>
                <a:lnTo>
                  <a:pt x="3233" y="37382"/>
                </a:lnTo>
                <a:lnTo>
                  <a:pt x="3296" y="37364"/>
                </a:lnTo>
                <a:lnTo>
                  <a:pt x="3296" y="37328"/>
                </a:lnTo>
                <a:lnTo>
                  <a:pt x="3126" y="36176"/>
                </a:lnTo>
                <a:lnTo>
                  <a:pt x="2840" y="33854"/>
                </a:lnTo>
                <a:lnTo>
                  <a:pt x="2635" y="31523"/>
                </a:lnTo>
                <a:lnTo>
                  <a:pt x="2483" y="29193"/>
                </a:lnTo>
                <a:lnTo>
                  <a:pt x="2331" y="25674"/>
                </a:lnTo>
                <a:lnTo>
                  <a:pt x="2215" y="20977"/>
                </a:lnTo>
                <a:lnTo>
                  <a:pt x="2099" y="16280"/>
                </a:lnTo>
                <a:lnTo>
                  <a:pt x="1947" y="12762"/>
                </a:lnTo>
                <a:lnTo>
                  <a:pt x="1787" y="10431"/>
                </a:lnTo>
                <a:lnTo>
                  <a:pt x="1572" y="8109"/>
                </a:lnTo>
                <a:lnTo>
                  <a:pt x="1286" y="5787"/>
                </a:lnTo>
                <a:lnTo>
                  <a:pt x="911" y="3483"/>
                </a:lnTo>
                <a:lnTo>
                  <a:pt x="447" y="1197"/>
                </a:lnTo>
                <a:lnTo>
                  <a:pt x="170" y="63"/>
                </a:lnTo>
                <a:lnTo>
                  <a:pt x="152" y="28"/>
                </a:lnTo>
                <a:lnTo>
                  <a:pt x="9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>
            <a:off x="7890172" y="2066871"/>
            <a:ext cx="69334" cy="434235"/>
          </a:xfrm>
          <a:custGeom>
            <a:avLst/>
            <a:gdLst/>
            <a:ahLst/>
            <a:cxnLst/>
            <a:rect l="l" t="t" r="r" b="b"/>
            <a:pathLst>
              <a:path w="2126" h="13315" extrusionOk="0">
                <a:moveTo>
                  <a:pt x="98" y="0"/>
                </a:moveTo>
                <a:lnTo>
                  <a:pt x="36" y="18"/>
                </a:lnTo>
                <a:lnTo>
                  <a:pt x="0" y="63"/>
                </a:lnTo>
                <a:lnTo>
                  <a:pt x="0" y="98"/>
                </a:lnTo>
                <a:lnTo>
                  <a:pt x="491" y="3403"/>
                </a:lnTo>
                <a:lnTo>
                  <a:pt x="1304" y="8332"/>
                </a:lnTo>
                <a:lnTo>
                  <a:pt x="1813" y="11627"/>
                </a:lnTo>
                <a:lnTo>
                  <a:pt x="2036" y="13279"/>
                </a:lnTo>
                <a:lnTo>
                  <a:pt x="2054" y="13315"/>
                </a:lnTo>
                <a:lnTo>
                  <a:pt x="2116" y="13315"/>
                </a:lnTo>
                <a:lnTo>
                  <a:pt x="2125" y="13279"/>
                </a:lnTo>
                <a:lnTo>
                  <a:pt x="1974" y="11618"/>
                </a:lnTo>
                <a:lnTo>
                  <a:pt x="1625" y="8287"/>
                </a:lnTo>
                <a:lnTo>
                  <a:pt x="1161" y="4974"/>
                </a:lnTo>
                <a:lnTo>
                  <a:pt x="714" y="2501"/>
                </a:lnTo>
                <a:lnTo>
                  <a:pt x="357" y="866"/>
                </a:lnTo>
                <a:lnTo>
                  <a:pt x="161" y="54"/>
                </a:lnTo>
                <a:lnTo>
                  <a:pt x="143" y="27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"/>
          <p:cNvSpPr/>
          <p:nvPr/>
        </p:nvSpPr>
        <p:spPr>
          <a:xfrm>
            <a:off x="7853157" y="2545655"/>
            <a:ext cx="21002" cy="498613"/>
          </a:xfrm>
          <a:custGeom>
            <a:avLst/>
            <a:gdLst/>
            <a:ahLst/>
            <a:cxnLst/>
            <a:rect l="l" t="t" r="r" b="b"/>
            <a:pathLst>
              <a:path w="644" h="15289" extrusionOk="0">
                <a:moveTo>
                  <a:pt x="108" y="0"/>
                </a:moveTo>
                <a:lnTo>
                  <a:pt x="72" y="36"/>
                </a:lnTo>
                <a:lnTo>
                  <a:pt x="63" y="63"/>
                </a:lnTo>
                <a:lnTo>
                  <a:pt x="81" y="1956"/>
                </a:lnTo>
                <a:lnTo>
                  <a:pt x="46" y="5760"/>
                </a:lnTo>
                <a:lnTo>
                  <a:pt x="1" y="9573"/>
                </a:lnTo>
                <a:lnTo>
                  <a:pt x="19" y="12422"/>
                </a:lnTo>
                <a:lnTo>
                  <a:pt x="81" y="14315"/>
                </a:lnTo>
                <a:lnTo>
                  <a:pt x="126" y="15261"/>
                </a:lnTo>
                <a:lnTo>
                  <a:pt x="135" y="15279"/>
                </a:lnTo>
                <a:lnTo>
                  <a:pt x="171" y="15288"/>
                </a:lnTo>
                <a:lnTo>
                  <a:pt x="179" y="15270"/>
                </a:lnTo>
                <a:lnTo>
                  <a:pt x="313" y="14342"/>
                </a:lnTo>
                <a:lnTo>
                  <a:pt x="501" y="12457"/>
                </a:lnTo>
                <a:lnTo>
                  <a:pt x="608" y="10555"/>
                </a:lnTo>
                <a:lnTo>
                  <a:pt x="644" y="8635"/>
                </a:lnTo>
                <a:lnTo>
                  <a:pt x="617" y="6715"/>
                </a:lnTo>
                <a:lnTo>
                  <a:pt x="546" y="4795"/>
                </a:lnTo>
                <a:lnTo>
                  <a:pt x="367" y="1938"/>
                </a:lnTo>
                <a:lnTo>
                  <a:pt x="215" y="63"/>
                </a:lnTo>
                <a:lnTo>
                  <a:pt x="206" y="36"/>
                </a:lnTo>
                <a:lnTo>
                  <a:pt x="16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"/>
          <p:cNvSpPr/>
          <p:nvPr/>
        </p:nvSpPr>
        <p:spPr>
          <a:xfrm>
            <a:off x="7485940" y="3909184"/>
            <a:ext cx="73411" cy="1017869"/>
          </a:xfrm>
          <a:custGeom>
            <a:avLst/>
            <a:gdLst/>
            <a:ahLst/>
            <a:cxnLst/>
            <a:rect l="l" t="t" r="r" b="b"/>
            <a:pathLst>
              <a:path w="2251" h="31211" extrusionOk="0">
                <a:moveTo>
                  <a:pt x="45" y="0"/>
                </a:moveTo>
                <a:lnTo>
                  <a:pt x="0" y="45"/>
                </a:lnTo>
                <a:lnTo>
                  <a:pt x="0" y="80"/>
                </a:lnTo>
                <a:lnTo>
                  <a:pt x="223" y="3965"/>
                </a:lnTo>
                <a:lnTo>
                  <a:pt x="759" y="11734"/>
                </a:lnTo>
                <a:lnTo>
                  <a:pt x="1331" y="19494"/>
                </a:lnTo>
                <a:lnTo>
                  <a:pt x="1876" y="27263"/>
                </a:lnTo>
                <a:lnTo>
                  <a:pt x="2117" y="31148"/>
                </a:lnTo>
                <a:lnTo>
                  <a:pt x="2134" y="31201"/>
                </a:lnTo>
                <a:lnTo>
                  <a:pt x="2215" y="31210"/>
                </a:lnTo>
                <a:lnTo>
                  <a:pt x="2251" y="31174"/>
                </a:lnTo>
                <a:lnTo>
                  <a:pt x="2251" y="31148"/>
                </a:lnTo>
                <a:lnTo>
                  <a:pt x="2108" y="27254"/>
                </a:lnTo>
                <a:lnTo>
                  <a:pt x="1750" y="19476"/>
                </a:lnTo>
                <a:lnTo>
                  <a:pt x="1402" y="13645"/>
                </a:lnTo>
                <a:lnTo>
                  <a:pt x="1116" y="9760"/>
                </a:lnTo>
                <a:lnTo>
                  <a:pt x="786" y="5885"/>
                </a:lnTo>
                <a:lnTo>
                  <a:pt x="393" y="2009"/>
                </a:lnTo>
                <a:lnTo>
                  <a:pt x="170" y="80"/>
                </a:lnTo>
                <a:lnTo>
                  <a:pt x="161" y="45"/>
                </a:lnTo>
                <a:lnTo>
                  <a:pt x="10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"/>
          <p:cNvSpPr/>
          <p:nvPr/>
        </p:nvSpPr>
        <p:spPr>
          <a:xfrm>
            <a:off x="7655134" y="3742012"/>
            <a:ext cx="80422" cy="833804"/>
          </a:xfrm>
          <a:custGeom>
            <a:avLst/>
            <a:gdLst/>
            <a:ahLst/>
            <a:cxnLst/>
            <a:rect l="l" t="t" r="r" b="b"/>
            <a:pathLst>
              <a:path w="2466" h="25567" extrusionOk="0">
                <a:moveTo>
                  <a:pt x="54" y="0"/>
                </a:moveTo>
                <a:lnTo>
                  <a:pt x="1" y="45"/>
                </a:lnTo>
                <a:lnTo>
                  <a:pt x="1" y="90"/>
                </a:lnTo>
                <a:lnTo>
                  <a:pt x="143" y="3260"/>
                </a:lnTo>
                <a:lnTo>
                  <a:pt x="545" y="9654"/>
                </a:lnTo>
                <a:lnTo>
                  <a:pt x="956" y="14449"/>
                </a:lnTo>
                <a:lnTo>
                  <a:pt x="1286" y="17637"/>
                </a:lnTo>
                <a:lnTo>
                  <a:pt x="1679" y="20816"/>
                </a:lnTo>
                <a:lnTo>
                  <a:pt x="2135" y="23968"/>
                </a:lnTo>
                <a:lnTo>
                  <a:pt x="2385" y="25540"/>
                </a:lnTo>
                <a:lnTo>
                  <a:pt x="2403" y="25567"/>
                </a:lnTo>
                <a:lnTo>
                  <a:pt x="2456" y="25558"/>
                </a:lnTo>
                <a:lnTo>
                  <a:pt x="2465" y="25531"/>
                </a:lnTo>
                <a:lnTo>
                  <a:pt x="2394" y="23941"/>
                </a:lnTo>
                <a:lnTo>
                  <a:pt x="2206" y="20753"/>
                </a:lnTo>
                <a:lnTo>
                  <a:pt x="1849" y="15976"/>
                </a:lnTo>
                <a:lnTo>
                  <a:pt x="1242" y="9600"/>
                </a:lnTo>
                <a:lnTo>
                  <a:pt x="554" y="3251"/>
                </a:lnTo>
                <a:lnTo>
                  <a:pt x="197" y="90"/>
                </a:lnTo>
                <a:lnTo>
                  <a:pt x="188" y="45"/>
                </a:lnTo>
                <a:lnTo>
                  <a:pt x="12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9"/>
          <p:cNvSpPr/>
          <p:nvPr/>
        </p:nvSpPr>
        <p:spPr>
          <a:xfrm>
            <a:off x="7753852" y="3650273"/>
            <a:ext cx="62062" cy="346573"/>
          </a:xfrm>
          <a:custGeom>
            <a:avLst/>
            <a:gdLst/>
            <a:ahLst/>
            <a:cxnLst/>
            <a:rect l="l" t="t" r="r" b="b"/>
            <a:pathLst>
              <a:path w="1903" h="10627" extrusionOk="0">
                <a:moveTo>
                  <a:pt x="117" y="0"/>
                </a:moveTo>
                <a:lnTo>
                  <a:pt x="45" y="18"/>
                </a:lnTo>
                <a:lnTo>
                  <a:pt x="1" y="90"/>
                </a:lnTo>
                <a:lnTo>
                  <a:pt x="10" y="134"/>
                </a:lnTo>
                <a:lnTo>
                  <a:pt x="304" y="1429"/>
                </a:lnTo>
                <a:lnTo>
                  <a:pt x="849" y="4019"/>
                </a:lnTo>
                <a:lnTo>
                  <a:pt x="1296" y="6626"/>
                </a:lnTo>
                <a:lnTo>
                  <a:pt x="1644" y="9252"/>
                </a:lnTo>
                <a:lnTo>
                  <a:pt x="1778" y="10573"/>
                </a:lnTo>
                <a:lnTo>
                  <a:pt x="1796" y="10627"/>
                </a:lnTo>
                <a:lnTo>
                  <a:pt x="1894" y="10627"/>
                </a:lnTo>
                <a:lnTo>
                  <a:pt x="1903" y="10573"/>
                </a:lnTo>
                <a:lnTo>
                  <a:pt x="1885" y="9904"/>
                </a:lnTo>
                <a:lnTo>
                  <a:pt x="1814" y="8564"/>
                </a:lnTo>
                <a:lnTo>
                  <a:pt x="1697" y="7243"/>
                </a:lnTo>
                <a:lnTo>
                  <a:pt x="1537" y="5921"/>
                </a:lnTo>
                <a:lnTo>
                  <a:pt x="1331" y="4608"/>
                </a:lnTo>
                <a:lnTo>
                  <a:pt x="1072" y="3304"/>
                </a:lnTo>
                <a:lnTo>
                  <a:pt x="769" y="2010"/>
                </a:lnTo>
                <a:lnTo>
                  <a:pt x="412" y="724"/>
                </a:lnTo>
                <a:lnTo>
                  <a:pt x="206" y="81"/>
                </a:lnTo>
                <a:lnTo>
                  <a:pt x="188" y="36"/>
                </a:lnTo>
                <a:lnTo>
                  <a:pt x="117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>
            <a:off x="7490017" y="3334877"/>
            <a:ext cx="21002" cy="389393"/>
          </a:xfrm>
          <a:custGeom>
            <a:avLst/>
            <a:gdLst/>
            <a:ahLst/>
            <a:cxnLst/>
            <a:rect l="l" t="t" r="r" b="b"/>
            <a:pathLst>
              <a:path w="644" h="11940" extrusionOk="0">
                <a:moveTo>
                  <a:pt x="54" y="0"/>
                </a:moveTo>
                <a:lnTo>
                  <a:pt x="9" y="36"/>
                </a:lnTo>
                <a:lnTo>
                  <a:pt x="0" y="72"/>
                </a:lnTo>
                <a:lnTo>
                  <a:pt x="9" y="1554"/>
                </a:lnTo>
                <a:lnTo>
                  <a:pt x="98" y="4519"/>
                </a:lnTo>
                <a:lnTo>
                  <a:pt x="259" y="7483"/>
                </a:lnTo>
                <a:lnTo>
                  <a:pt x="474" y="10448"/>
                </a:lnTo>
                <a:lnTo>
                  <a:pt x="590" y="11922"/>
                </a:lnTo>
                <a:lnTo>
                  <a:pt x="599" y="11940"/>
                </a:lnTo>
                <a:lnTo>
                  <a:pt x="643" y="11940"/>
                </a:lnTo>
                <a:lnTo>
                  <a:pt x="643" y="11922"/>
                </a:lnTo>
                <a:lnTo>
                  <a:pt x="563" y="8957"/>
                </a:lnTo>
                <a:lnTo>
                  <a:pt x="429" y="4510"/>
                </a:lnTo>
                <a:lnTo>
                  <a:pt x="286" y="1554"/>
                </a:lnTo>
                <a:lnTo>
                  <a:pt x="170" y="72"/>
                </a:lnTo>
                <a:lnTo>
                  <a:pt x="161" y="36"/>
                </a:lnTo>
                <a:lnTo>
                  <a:pt x="116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>
            <a:off x="7924220" y="3006959"/>
            <a:ext cx="40244" cy="578676"/>
          </a:xfrm>
          <a:custGeom>
            <a:avLst/>
            <a:gdLst/>
            <a:ahLst/>
            <a:cxnLst/>
            <a:rect l="l" t="t" r="r" b="b"/>
            <a:pathLst>
              <a:path w="1234" h="17744" extrusionOk="0">
                <a:moveTo>
                  <a:pt x="10" y="0"/>
                </a:moveTo>
                <a:lnTo>
                  <a:pt x="1" y="36"/>
                </a:lnTo>
                <a:lnTo>
                  <a:pt x="90" y="2206"/>
                </a:lnTo>
                <a:lnTo>
                  <a:pt x="287" y="6537"/>
                </a:lnTo>
                <a:lnTo>
                  <a:pt x="412" y="8707"/>
                </a:lnTo>
                <a:lnTo>
                  <a:pt x="537" y="10707"/>
                </a:lnTo>
                <a:lnTo>
                  <a:pt x="653" y="12716"/>
                </a:lnTo>
                <a:lnTo>
                  <a:pt x="697" y="13288"/>
                </a:lnTo>
                <a:lnTo>
                  <a:pt x="831" y="14547"/>
                </a:lnTo>
                <a:lnTo>
                  <a:pt x="885" y="15511"/>
                </a:lnTo>
                <a:lnTo>
                  <a:pt x="867" y="16136"/>
                </a:lnTo>
                <a:lnTo>
                  <a:pt x="787" y="16744"/>
                </a:lnTo>
                <a:lnTo>
                  <a:pt x="617" y="17315"/>
                </a:lnTo>
                <a:lnTo>
                  <a:pt x="492" y="17583"/>
                </a:lnTo>
                <a:lnTo>
                  <a:pt x="474" y="17619"/>
                </a:lnTo>
                <a:lnTo>
                  <a:pt x="492" y="17690"/>
                </a:lnTo>
                <a:lnTo>
                  <a:pt x="554" y="17744"/>
                </a:lnTo>
                <a:lnTo>
                  <a:pt x="626" y="17735"/>
                </a:lnTo>
                <a:lnTo>
                  <a:pt x="653" y="17708"/>
                </a:lnTo>
                <a:lnTo>
                  <a:pt x="849" y="17440"/>
                </a:lnTo>
                <a:lnTo>
                  <a:pt x="1099" y="16896"/>
                </a:lnTo>
                <a:lnTo>
                  <a:pt x="1215" y="16324"/>
                </a:lnTo>
                <a:lnTo>
                  <a:pt x="1233" y="15717"/>
                </a:lnTo>
                <a:lnTo>
                  <a:pt x="1233" y="15377"/>
                </a:lnTo>
                <a:lnTo>
                  <a:pt x="1180" y="14127"/>
                </a:lnTo>
                <a:lnTo>
                  <a:pt x="992" y="11627"/>
                </a:lnTo>
                <a:lnTo>
                  <a:pt x="903" y="10377"/>
                </a:lnTo>
                <a:lnTo>
                  <a:pt x="724" y="7787"/>
                </a:lnTo>
                <a:lnTo>
                  <a:pt x="313" y="2617"/>
                </a:lnTo>
                <a:lnTo>
                  <a:pt x="90" y="36"/>
                </a:lnTo>
                <a:lnTo>
                  <a:pt x="72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7745112" y="3006959"/>
            <a:ext cx="19274" cy="156410"/>
          </a:xfrm>
          <a:custGeom>
            <a:avLst/>
            <a:gdLst/>
            <a:ahLst/>
            <a:cxnLst/>
            <a:rect l="l" t="t" r="r" b="b"/>
            <a:pathLst>
              <a:path w="591" h="4796" extrusionOk="0">
                <a:moveTo>
                  <a:pt x="10" y="0"/>
                </a:moveTo>
                <a:lnTo>
                  <a:pt x="1" y="45"/>
                </a:lnTo>
                <a:lnTo>
                  <a:pt x="117" y="1223"/>
                </a:lnTo>
                <a:lnTo>
                  <a:pt x="349" y="3581"/>
                </a:lnTo>
                <a:lnTo>
                  <a:pt x="492" y="4751"/>
                </a:lnTo>
                <a:lnTo>
                  <a:pt x="510" y="4795"/>
                </a:lnTo>
                <a:lnTo>
                  <a:pt x="581" y="4795"/>
                </a:lnTo>
                <a:lnTo>
                  <a:pt x="590" y="4751"/>
                </a:lnTo>
                <a:lnTo>
                  <a:pt x="492" y="3572"/>
                </a:lnTo>
                <a:lnTo>
                  <a:pt x="233" y="1223"/>
                </a:lnTo>
                <a:lnTo>
                  <a:pt x="99" y="45"/>
                </a:lnTo>
                <a:lnTo>
                  <a:pt x="81" y="9"/>
                </a:lnTo>
                <a:lnTo>
                  <a:pt x="1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7301582" y="3634260"/>
            <a:ext cx="37309" cy="608680"/>
          </a:xfrm>
          <a:custGeom>
            <a:avLst/>
            <a:gdLst/>
            <a:ahLst/>
            <a:cxnLst/>
            <a:rect l="l" t="t" r="r" b="b"/>
            <a:pathLst>
              <a:path w="1144" h="18664" extrusionOk="0">
                <a:moveTo>
                  <a:pt x="27" y="0"/>
                </a:moveTo>
                <a:lnTo>
                  <a:pt x="18" y="45"/>
                </a:lnTo>
                <a:lnTo>
                  <a:pt x="1" y="2367"/>
                </a:lnTo>
                <a:lnTo>
                  <a:pt x="72" y="7010"/>
                </a:lnTo>
                <a:lnTo>
                  <a:pt x="242" y="10493"/>
                </a:lnTo>
                <a:lnTo>
                  <a:pt x="393" y="12815"/>
                </a:lnTo>
                <a:lnTo>
                  <a:pt x="599" y="15128"/>
                </a:lnTo>
                <a:lnTo>
                  <a:pt x="849" y="17440"/>
                </a:lnTo>
                <a:lnTo>
                  <a:pt x="1001" y="18592"/>
                </a:lnTo>
                <a:lnTo>
                  <a:pt x="1027" y="18646"/>
                </a:lnTo>
                <a:lnTo>
                  <a:pt x="1108" y="18664"/>
                </a:lnTo>
                <a:lnTo>
                  <a:pt x="1144" y="18628"/>
                </a:lnTo>
                <a:lnTo>
                  <a:pt x="1144" y="18592"/>
                </a:lnTo>
                <a:lnTo>
                  <a:pt x="822" y="13958"/>
                </a:lnTo>
                <a:lnTo>
                  <a:pt x="402" y="7001"/>
                </a:lnTo>
                <a:lnTo>
                  <a:pt x="188" y="2367"/>
                </a:lnTo>
                <a:lnTo>
                  <a:pt x="108" y="45"/>
                </a:lnTo>
                <a:lnTo>
                  <a:pt x="9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8041298" y="4095564"/>
            <a:ext cx="69628" cy="458988"/>
          </a:xfrm>
          <a:custGeom>
            <a:avLst/>
            <a:gdLst/>
            <a:ahLst/>
            <a:cxnLst/>
            <a:rect l="l" t="t" r="r" b="b"/>
            <a:pathLst>
              <a:path w="2135" h="14074" extrusionOk="0">
                <a:moveTo>
                  <a:pt x="10" y="0"/>
                </a:moveTo>
                <a:lnTo>
                  <a:pt x="1" y="27"/>
                </a:lnTo>
                <a:lnTo>
                  <a:pt x="170" y="1786"/>
                </a:lnTo>
                <a:lnTo>
                  <a:pt x="563" y="5305"/>
                </a:lnTo>
                <a:lnTo>
                  <a:pt x="1045" y="8814"/>
                </a:lnTo>
                <a:lnTo>
                  <a:pt x="1653" y="12297"/>
                </a:lnTo>
                <a:lnTo>
                  <a:pt x="2010" y="14029"/>
                </a:lnTo>
                <a:lnTo>
                  <a:pt x="2037" y="14074"/>
                </a:lnTo>
                <a:lnTo>
                  <a:pt x="2126" y="14047"/>
                </a:lnTo>
                <a:lnTo>
                  <a:pt x="2135" y="13993"/>
                </a:lnTo>
                <a:lnTo>
                  <a:pt x="1608" y="10502"/>
                </a:lnTo>
                <a:lnTo>
                  <a:pt x="795" y="5269"/>
                </a:lnTo>
                <a:lnTo>
                  <a:pt x="295" y="1777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8140310" y="4173899"/>
            <a:ext cx="46929" cy="366695"/>
          </a:xfrm>
          <a:custGeom>
            <a:avLst/>
            <a:gdLst/>
            <a:ahLst/>
            <a:cxnLst/>
            <a:rect l="l" t="t" r="r" b="b"/>
            <a:pathLst>
              <a:path w="1439" h="11244" extrusionOk="0">
                <a:moveTo>
                  <a:pt x="54" y="0"/>
                </a:moveTo>
                <a:lnTo>
                  <a:pt x="10" y="18"/>
                </a:lnTo>
                <a:lnTo>
                  <a:pt x="1" y="45"/>
                </a:lnTo>
                <a:lnTo>
                  <a:pt x="215" y="1429"/>
                </a:lnTo>
                <a:lnTo>
                  <a:pt x="581" y="4215"/>
                </a:lnTo>
                <a:lnTo>
                  <a:pt x="1055" y="8403"/>
                </a:lnTo>
                <a:lnTo>
                  <a:pt x="1331" y="11199"/>
                </a:lnTo>
                <a:lnTo>
                  <a:pt x="1349" y="11243"/>
                </a:lnTo>
                <a:lnTo>
                  <a:pt x="1430" y="11243"/>
                </a:lnTo>
                <a:lnTo>
                  <a:pt x="1439" y="11199"/>
                </a:lnTo>
                <a:lnTo>
                  <a:pt x="1376" y="9788"/>
                </a:lnTo>
                <a:lnTo>
                  <a:pt x="1144" y="6984"/>
                </a:lnTo>
                <a:lnTo>
                  <a:pt x="778" y="4189"/>
                </a:lnTo>
                <a:lnTo>
                  <a:pt x="322" y="1411"/>
                </a:lnTo>
                <a:lnTo>
                  <a:pt x="63" y="27"/>
                </a:lnTo>
                <a:lnTo>
                  <a:pt x="54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>
            <a:off x="7822012" y="4002651"/>
            <a:ext cx="23611" cy="411831"/>
          </a:xfrm>
          <a:custGeom>
            <a:avLst/>
            <a:gdLst/>
            <a:ahLst/>
            <a:cxnLst/>
            <a:rect l="l" t="t" r="r" b="b"/>
            <a:pathLst>
              <a:path w="724" h="12628" extrusionOk="0">
                <a:moveTo>
                  <a:pt x="643" y="1"/>
                </a:moveTo>
                <a:lnTo>
                  <a:pt x="634" y="45"/>
                </a:lnTo>
                <a:lnTo>
                  <a:pt x="456" y="3171"/>
                </a:lnTo>
                <a:lnTo>
                  <a:pt x="179" y="7859"/>
                </a:lnTo>
                <a:lnTo>
                  <a:pt x="45" y="10984"/>
                </a:lnTo>
                <a:lnTo>
                  <a:pt x="0" y="12547"/>
                </a:lnTo>
                <a:lnTo>
                  <a:pt x="9" y="12583"/>
                </a:lnTo>
                <a:lnTo>
                  <a:pt x="54" y="12627"/>
                </a:lnTo>
                <a:lnTo>
                  <a:pt x="116" y="12627"/>
                </a:lnTo>
                <a:lnTo>
                  <a:pt x="161" y="12583"/>
                </a:lnTo>
                <a:lnTo>
                  <a:pt x="170" y="12547"/>
                </a:lnTo>
                <a:lnTo>
                  <a:pt x="322" y="10993"/>
                </a:lnTo>
                <a:lnTo>
                  <a:pt x="536" y="7868"/>
                </a:lnTo>
                <a:lnTo>
                  <a:pt x="652" y="4733"/>
                </a:lnTo>
                <a:lnTo>
                  <a:pt x="715" y="1608"/>
                </a:lnTo>
                <a:lnTo>
                  <a:pt x="724" y="45"/>
                </a:lnTo>
                <a:lnTo>
                  <a:pt x="71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"/>
          <p:cNvSpPr/>
          <p:nvPr/>
        </p:nvSpPr>
        <p:spPr>
          <a:xfrm>
            <a:off x="7919556" y="4168942"/>
            <a:ext cx="33526" cy="218439"/>
          </a:xfrm>
          <a:custGeom>
            <a:avLst/>
            <a:gdLst/>
            <a:ahLst/>
            <a:cxnLst/>
            <a:rect l="l" t="t" r="r" b="b"/>
            <a:pathLst>
              <a:path w="1028" h="6698" extrusionOk="0">
                <a:moveTo>
                  <a:pt x="55" y="1"/>
                </a:moveTo>
                <a:lnTo>
                  <a:pt x="1" y="9"/>
                </a:lnTo>
                <a:lnTo>
                  <a:pt x="1" y="45"/>
                </a:lnTo>
                <a:lnTo>
                  <a:pt x="278" y="1688"/>
                </a:lnTo>
                <a:lnTo>
                  <a:pt x="715" y="4992"/>
                </a:lnTo>
                <a:lnTo>
                  <a:pt x="903" y="6644"/>
                </a:lnTo>
                <a:lnTo>
                  <a:pt x="921" y="6698"/>
                </a:lnTo>
                <a:lnTo>
                  <a:pt x="1019" y="6698"/>
                </a:lnTo>
                <a:lnTo>
                  <a:pt x="1028" y="6644"/>
                </a:lnTo>
                <a:lnTo>
                  <a:pt x="974" y="5805"/>
                </a:lnTo>
                <a:lnTo>
                  <a:pt x="796" y="4144"/>
                </a:lnTo>
                <a:lnTo>
                  <a:pt x="555" y="2492"/>
                </a:lnTo>
                <a:lnTo>
                  <a:pt x="242" y="849"/>
                </a:lnTo>
                <a:lnTo>
                  <a:pt x="72" y="27"/>
                </a:lnTo>
                <a:lnTo>
                  <a:pt x="55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"/>
          <p:cNvSpPr/>
          <p:nvPr/>
        </p:nvSpPr>
        <p:spPr>
          <a:xfrm>
            <a:off x="7967333" y="3910325"/>
            <a:ext cx="25079" cy="196621"/>
          </a:xfrm>
          <a:custGeom>
            <a:avLst/>
            <a:gdLst/>
            <a:ahLst/>
            <a:cxnLst/>
            <a:rect l="l" t="t" r="r" b="b"/>
            <a:pathLst>
              <a:path w="769" h="6029" extrusionOk="0">
                <a:moveTo>
                  <a:pt x="18" y="1"/>
                </a:moveTo>
                <a:lnTo>
                  <a:pt x="0" y="45"/>
                </a:lnTo>
                <a:lnTo>
                  <a:pt x="18" y="796"/>
                </a:lnTo>
                <a:lnTo>
                  <a:pt x="108" y="2296"/>
                </a:lnTo>
                <a:lnTo>
                  <a:pt x="259" y="3778"/>
                </a:lnTo>
                <a:lnTo>
                  <a:pt x="501" y="5252"/>
                </a:lnTo>
                <a:lnTo>
                  <a:pt x="670" y="5984"/>
                </a:lnTo>
                <a:lnTo>
                  <a:pt x="688" y="6028"/>
                </a:lnTo>
                <a:lnTo>
                  <a:pt x="759" y="6002"/>
                </a:lnTo>
                <a:lnTo>
                  <a:pt x="768" y="5957"/>
                </a:lnTo>
                <a:lnTo>
                  <a:pt x="563" y="4484"/>
                </a:lnTo>
                <a:lnTo>
                  <a:pt x="295" y="2269"/>
                </a:lnTo>
                <a:lnTo>
                  <a:pt x="170" y="796"/>
                </a:lnTo>
                <a:lnTo>
                  <a:pt x="134" y="45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8092859" y="3940622"/>
            <a:ext cx="20709" cy="187881"/>
          </a:xfrm>
          <a:custGeom>
            <a:avLst/>
            <a:gdLst/>
            <a:ahLst/>
            <a:cxnLst/>
            <a:rect l="l" t="t" r="r" b="b"/>
            <a:pathLst>
              <a:path w="635" h="5761" extrusionOk="0">
                <a:moveTo>
                  <a:pt x="90" y="0"/>
                </a:moveTo>
                <a:lnTo>
                  <a:pt x="9" y="9"/>
                </a:lnTo>
                <a:lnTo>
                  <a:pt x="0" y="54"/>
                </a:lnTo>
                <a:lnTo>
                  <a:pt x="161" y="1465"/>
                </a:lnTo>
                <a:lnTo>
                  <a:pt x="393" y="4287"/>
                </a:lnTo>
                <a:lnTo>
                  <a:pt x="465" y="5707"/>
                </a:lnTo>
                <a:lnTo>
                  <a:pt x="482" y="5760"/>
                </a:lnTo>
                <a:lnTo>
                  <a:pt x="581" y="5760"/>
                </a:lnTo>
                <a:lnTo>
                  <a:pt x="599" y="5707"/>
                </a:lnTo>
                <a:lnTo>
                  <a:pt x="634" y="4992"/>
                </a:lnTo>
                <a:lnTo>
                  <a:pt x="607" y="3564"/>
                </a:lnTo>
                <a:lnTo>
                  <a:pt x="482" y="2144"/>
                </a:lnTo>
                <a:lnTo>
                  <a:pt x="268" y="742"/>
                </a:lnTo>
                <a:lnTo>
                  <a:pt x="116" y="36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"/>
          <p:cNvSpPr/>
          <p:nvPr/>
        </p:nvSpPr>
        <p:spPr>
          <a:xfrm>
            <a:off x="7291113" y="3068401"/>
            <a:ext cx="20122" cy="401916"/>
          </a:xfrm>
          <a:custGeom>
            <a:avLst/>
            <a:gdLst/>
            <a:ahLst/>
            <a:cxnLst/>
            <a:rect l="l" t="t" r="r" b="b"/>
            <a:pathLst>
              <a:path w="617" h="12324" extrusionOk="0">
                <a:moveTo>
                  <a:pt x="9" y="0"/>
                </a:moveTo>
                <a:lnTo>
                  <a:pt x="0" y="45"/>
                </a:lnTo>
                <a:lnTo>
                  <a:pt x="0" y="1518"/>
                </a:lnTo>
                <a:lnTo>
                  <a:pt x="54" y="4465"/>
                </a:lnTo>
                <a:lnTo>
                  <a:pt x="98" y="5939"/>
                </a:lnTo>
                <a:lnTo>
                  <a:pt x="143" y="7251"/>
                </a:lnTo>
                <a:lnTo>
                  <a:pt x="197" y="8555"/>
                </a:lnTo>
                <a:lnTo>
                  <a:pt x="268" y="9412"/>
                </a:lnTo>
                <a:lnTo>
                  <a:pt x="375" y="10707"/>
                </a:lnTo>
                <a:lnTo>
                  <a:pt x="366" y="11207"/>
                </a:lnTo>
                <a:lnTo>
                  <a:pt x="304" y="11672"/>
                </a:lnTo>
                <a:lnTo>
                  <a:pt x="179" y="12091"/>
                </a:lnTo>
                <a:lnTo>
                  <a:pt x="80" y="12261"/>
                </a:lnTo>
                <a:lnTo>
                  <a:pt x="72" y="12297"/>
                </a:lnTo>
                <a:lnTo>
                  <a:pt x="116" y="12324"/>
                </a:lnTo>
                <a:lnTo>
                  <a:pt x="143" y="12306"/>
                </a:lnTo>
                <a:lnTo>
                  <a:pt x="286" y="12065"/>
                </a:lnTo>
                <a:lnTo>
                  <a:pt x="491" y="11502"/>
                </a:lnTo>
                <a:lnTo>
                  <a:pt x="589" y="10868"/>
                </a:lnTo>
                <a:lnTo>
                  <a:pt x="616" y="10189"/>
                </a:lnTo>
                <a:lnTo>
                  <a:pt x="563" y="9145"/>
                </a:lnTo>
                <a:lnTo>
                  <a:pt x="438" y="7814"/>
                </a:lnTo>
                <a:lnTo>
                  <a:pt x="402" y="7251"/>
                </a:lnTo>
                <a:lnTo>
                  <a:pt x="348" y="5448"/>
                </a:lnTo>
                <a:lnTo>
                  <a:pt x="205" y="1840"/>
                </a:lnTo>
                <a:lnTo>
                  <a:pt x="98" y="45"/>
                </a:lnTo>
                <a:lnTo>
                  <a:pt x="89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7468166" y="3064618"/>
            <a:ext cx="8479" cy="129048"/>
          </a:xfrm>
          <a:custGeom>
            <a:avLst/>
            <a:gdLst/>
            <a:ahLst/>
            <a:cxnLst/>
            <a:rect l="l" t="t" r="r" b="b"/>
            <a:pathLst>
              <a:path w="260" h="3957" extrusionOk="0">
                <a:moveTo>
                  <a:pt x="36" y="0"/>
                </a:moveTo>
                <a:lnTo>
                  <a:pt x="27" y="27"/>
                </a:lnTo>
                <a:lnTo>
                  <a:pt x="0" y="1000"/>
                </a:lnTo>
                <a:lnTo>
                  <a:pt x="72" y="2947"/>
                </a:lnTo>
                <a:lnTo>
                  <a:pt x="161" y="3920"/>
                </a:lnTo>
                <a:lnTo>
                  <a:pt x="179" y="3956"/>
                </a:lnTo>
                <a:lnTo>
                  <a:pt x="251" y="3956"/>
                </a:lnTo>
                <a:lnTo>
                  <a:pt x="259" y="3920"/>
                </a:lnTo>
                <a:lnTo>
                  <a:pt x="170" y="2947"/>
                </a:lnTo>
                <a:lnTo>
                  <a:pt x="90" y="1000"/>
                </a:lnTo>
                <a:lnTo>
                  <a:pt x="90" y="27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9"/>
          <p:cNvSpPr/>
          <p:nvPr/>
        </p:nvSpPr>
        <p:spPr>
          <a:xfrm>
            <a:off x="7414584" y="1919201"/>
            <a:ext cx="18361" cy="199817"/>
          </a:xfrm>
          <a:custGeom>
            <a:avLst/>
            <a:gdLst/>
            <a:ahLst/>
            <a:cxnLst/>
            <a:rect l="l" t="t" r="r" b="b"/>
            <a:pathLst>
              <a:path w="563" h="6127" extrusionOk="0">
                <a:moveTo>
                  <a:pt x="9" y="1"/>
                </a:moveTo>
                <a:lnTo>
                  <a:pt x="0" y="45"/>
                </a:lnTo>
                <a:lnTo>
                  <a:pt x="81" y="1563"/>
                </a:lnTo>
                <a:lnTo>
                  <a:pt x="340" y="4582"/>
                </a:lnTo>
                <a:lnTo>
                  <a:pt x="492" y="6091"/>
                </a:lnTo>
                <a:lnTo>
                  <a:pt x="500" y="6127"/>
                </a:lnTo>
                <a:lnTo>
                  <a:pt x="554" y="6127"/>
                </a:lnTo>
                <a:lnTo>
                  <a:pt x="563" y="6091"/>
                </a:lnTo>
                <a:lnTo>
                  <a:pt x="474" y="4582"/>
                </a:lnTo>
                <a:lnTo>
                  <a:pt x="250" y="1555"/>
                </a:lnTo>
                <a:lnTo>
                  <a:pt x="99" y="45"/>
                </a:lnTo>
                <a:lnTo>
                  <a:pt x="81" y="10"/>
                </a:lnTo>
                <a:lnTo>
                  <a:pt x="9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9"/>
          <p:cNvSpPr/>
          <p:nvPr/>
        </p:nvSpPr>
        <p:spPr>
          <a:xfrm>
            <a:off x="7298679" y="975917"/>
            <a:ext cx="7599" cy="196327"/>
          </a:xfrm>
          <a:custGeom>
            <a:avLst/>
            <a:gdLst/>
            <a:ahLst/>
            <a:cxnLst/>
            <a:rect l="l" t="t" r="r" b="b"/>
            <a:pathLst>
              <a:path w="233" h="6020" extrusionOk="0">
                <a:moveTo>
                  <a:pt x="18" y="1"/>
                </a:moveTo>
                <a:lnTo>
                  <a:pt x="0" y="54"/>
                </a:lnTo>
                <a:lnTo>
                  <a:pt x="9" y="1537"/>
                </a:lnTo>
                <a:lnTo>
                  <a:pt x="81" y="4492"/>
                </a:lnTo>
                <a:lnTo>
                  <a:pt x="116" y="5975"/>
                </a:lnTo>
                <a:lnTo>
                  <a:pt x="134" y="6019"/>
                </a:lnTo>
                <a:lnTo>
                  <a:pt x="223" y="6019"/>
                </a:lnTo>
                <a:lnTo>
                  <a:pt x="232" y="5975"/>
                </a:lnTo>
                <a:lnTo>
                  <a:pt x="223" y="4492"/>
                </a:lnTo>
                <a:lnTo>
                  <a:pt x="179" y="1528"/>
                </a:lnTo>
                <a:lnTo>
                  <a:pt x="134" y="54"/>
                </a:lnTo>
                <a:lnTo>
                  <a:pt x="116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>
            <a:off x="7538935" y="1049328"/>
            <a:ext cx="49538" cy="258617"/>
          </a:xfrm>
          <a:custGeom>
            <a:avLst/>
            <a:gdLst/>
            <a:ahLst/>
            <a:cxnLst/>
            <a:rect l="l" t="t" r="r" b="b"/>
            <a:pathLst>
              <a:path w="1519" h="7930" extrusionOk="0">
                <a:moveTo>
                  <a:pt x="90" y="0"/>
                </a:moveTo>
                <a:lnTo>
                  <a:pt x="36" y="18"/>
                </a:lnTo>
                <a:lnTo>
                  <a:pt x="0" y="71"/>
                </a:lnTo>
                <a:lnTo>
                  <a:pt x="0" y="107"/>
                </a:lnTo>
                <a:lnTo>
                  <a:pt x="143" y="1081"/>
                </a:lnTo>
                <a:lnTo>
                  <a:pt x="492" y="3036"/>
                </a:lnTo>
                <a:lnTo>
                  <a:pt x="1063" y="5956"/>
                </a:lnTo>
                <a:lnTo>
                  <a:pt x="1456" y="7903"/>
                </a:lnTo>
                <a:lnTo>
                  <a:pt x="1465" y="7930"/>
                </a:lnTo>
                <a:lnTo>
                  <a:pt x="1510" y="7912"/>
                </a:lnTo>
                <a:lnTo>
                  <a:pt x="1519" y="7885"/>
                </a:lnTo>
                <a:lnTo>
                  <a:pt x="1206" y="5930"/>
                </a:lnTo>
                <a:lnTo>
                  <a:pt x="724" y="2983"/>
                </a:lnTo>
                <a:lnTo>
                  <a:pt x="358" y="1036"/>
                </a:lnTo>
                <a:lnTo>
                  <a:pt x="152" y="63"/>
                </a:lnTo>
                <a:lnTo>
                  <a:pt x="143" y="27"/>
                </a:lnTo>
                <a:lnTo>
                  <a:pt x="90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>
            <a:off x="7816174" y="1334133"/>
            <a:ext cx="75172" cy="302318"/>
          </a:xfrm>
          <a:custGeom>
            <a:avLst/>
            <a:gdLst/>
            <a:ahLst/>
            <a:cxnLst/>
            <a:rect l="l" t="t" r="r" b="b"/>
            <a:pathLst>
              <a:path w="2305" h="9270" extrusionOk="0">
                <a:moveTo>
                  <a:pt x="117" y="1"/>
                </a:moveTo>
                <a:lnTo>
                  <a:pt x="37" y="27"/>
                </a:lnTo>
                <a:lnTo>
                  <a:pt x="1" y="90"/>
                </a:lnTo>
                <a:lnTo>
                  <a:pt x="1" y="143"/>
                </a:lnTo>
                <a:lnTo>
                  <a:pt x="340" y="1269"/>
                </a:lnTo>
                <a:lnTo>
                  <a:pt x="938" y="3537"/>
                </a:lnTo>
                <a:lnTo>
                  <a:pt x="1724" y="6948"/>
                </a:lnTo>
                <a:lnTo>
                  <a:pt x="2224" y="9243"/>
                </a:lnTo>
                <a:lnTo>
                  <a:pt x="2242" y="9270"/>
                </a:lnTo>
                <a:lnTo>
                  <a:pt x="2305" y="9261"/>
                </a:lnTo>
                <a:lnTo>
                  <a:pt x="2305" y="9234"/>
                </a:lnTo>
                <a:lnTo>
                  <a:pt x="2278" y="8645"/>
                </a:lnTo>
                <a:lnTo>
                  <a:pt x="2171" y="7475"/>
                </a:lnTo>
                <a:lnTo>
                  <a:pt x="2010" y="6305"/>
                </a:lnTo>
                <a:lnTo>
                  <a:pt x="1787" y="5144"/>
                </a:lnTo>
                <a:lnTo>
                  <a:pt x="1510" y="3992"/>
                </a:lnTo>
                <a:lnTo>
                  <a:pt x="1197" y="2858"/>
                </a:lnTo>
                <a:lnTo>
                  <a:pt x="644" y="1179"/>
                </a:lnTo>
                <a:lnTo>
                  <a:pt x="215" y="81"/>
                </a:lnTo>
                <a:lnTo>
                  <a:pt x="197" y="36"/>
                </a:lnTo>
                <a:lnTo>
                  <a:pt x="117" y="1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"/>
          <p:cNvSpPr/>
          <p:nvPr/>
        </p:nvSpPr>
        <p:spPr>
          <a:xfrm>
            <a:off x="7952201" y="1826321"/>
            <a:ext cx="23318" cy="148550"/>
          </a:xfrm>
          <a:custGeom>
            <a:avLst/>
            <a:gdLst/>
            <a:ahLst/>
            <a:cxnLst/>
            <a:rect l="l" t="t" r="r" b="b"/>
            <a:pathLst>
              <a:path w="715" h="4555" extrusionOk="0">
                <a:moveTo>
                  <a:pt x="98" y="0"/>
                </a:moveTo>
                <a:lnTo>
                  <a:pt x="9" y="18"/>
                </a:lnTo>
                <a:lnTo>
                  <a:pt x="0" y="63"/>
                </a:lnTo>
                <a:lnTo>
                  <a:pt x="116" y="1179"/>
                </a:lnTo>
                <a:lnTo>
                  <a:pt x="447" y="3411"/>
                </a:lnTo>
                <a:lnTo>
                  <a:pt x="625" y="4519"/>
                </a:lnTo>
                <a:lnTo>
                  <a:pt x="643" y="4554"/>
                </a:lnTo>
                <a:lnTo>
                  <a:pt x="714" y="4545"/>
                </a:lnTo>
                <a:lnTo>
                  <a:pt x="714" y="4510"/>
                </a:lnTo>
                <a:lnTo>
                  <a:pt x="589" y="3393"/>
                </a:lnTo>
                <a:lnTo>
                  <a:pt x="313" y="1152"/>
                </a:lnTo>
                <a:lnTo>
                  <a:pt x="125" y="45"/>
                </a:lnTo>
                <a:lnTo>
                  <a:pt x="98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9"/>
          <p:cNvSpPr/>
          <p:nvPr/>
        </p:nvSpPr>
        <p:spPr>
          <a:xfrm>
            <a:off x="7186264" y="1983578"/>
            <a:ext cx="98457" cy="139810"/>
          </a:xfrm>
          <a:custGeom>
            <a:avLst/>
            <a:gdLst/>
            <a:ahLst/>
            <a:cxnLst/>
            <a:rect l="l" t="t" r="r" b="b"/>
            <a:pathLst>
              <a:path w="3019" h="4287" extrusionOk="0">
                <a:moveTo>
                  <a:pt x="81" y="0"/>
                </a:moveTo>
                <a:lnTo>
                  <a:pt x="18" y="27"/>
                </a:lnTo>
                <a:lnTo>
                  <a:pt x="0" y="99"/>
                </a:lnTo>
                <a:lnTo>
                  <a:pt x="9" y="134"/>
                </a:lnTo>
                <a:lnTo>
                  <a:pt x="313" y="688"/>
                </a:lnTo>
                <a:lnTo>
                  <a:pt x="956" y="1786"/>
                </a:lnTo>
                <a:lnTo>
                  <a:pt x="1670" y="2840"/>
                </a:lnTo>
                <a:lnTo>
                  <a:pt x="2474" y="3813"/>
                </a:lnTo>
                <a:lnTo>
                  <a:pt x="2920" y="4260"/>
                </a:lnTo>
                <a:lnTo>
                  <a:pt x="2956" y="4287"/>
                </a:lnTo>
                <a:lnTo>
                  <a:pt x="3019" y="4242"/>
                </a:lnTo>
                <a:lnTo>
                  <a:pt x="3001" y="4197"/>
                </a:lnTo>
                <a:lnTo>
                  <a:pt x="2688" y="3662"/>
                </a:lnTo>
                <a:lnTo>
                  <a:pt x="1992" y="2608"/>
                </a:lnTo>
                <a:lnTo>
                  <a:pt x="902" y="1063"/>
                </a:lnTo>
                <a:lnTo>
                  <a:pt x="179" y="45"/>
                </a:lnTo>
                <a:lnTo>
                  <a:pt x="143" y="9"/>
                </a:lnTo>
                <a:lnTo>
                  <a:pt x="81" y="0"/>
                </a:lnTo>
                <a:close/>
              </a:path>
            </a:pathLst>
          </a:custGeom>
          <a:solidFill>
            <a:schemeClr val="dk2">
              <a:alpha val="3213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9"/>
          <p:cNvSpPr/>
          <p:nvPr/>
        </p:nvSpPr>
        <p:spPr>
          <a:xfrm>
            <a:off x="4874891" y="-224602"/>
            <a:ext cx="1681966" cy="1606861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9"/>
          <p:cNvSpPr/>
          <p:nvPr/>
        </p:nvSpPr>
        <p:spPr>
          <a:xfrm>
            <a:off x="7763310" y="914525"/>
            <a:ext cx="2362523" cy="5219435"/>
          </a:xfrm>
          <a:custGeom>
            <a:avLst/>
            <a:gdLst/>
            <a:ahLst/>
            <a:cxnLst/>
            <a:rect l="l" t="t" r="r" b="b"/>
            <a:pathLst>
              <a:path w="90980" h="160044" extrusionOk="0">
                <a:moveTo>
                  <a:pt x="46142" y="1"/>
                </a:moveTo>
                <a:lnTo>
                  <a:pt x="31497" y="2144"/>
                </a:lnTo>
                <a:lnTo>
                  <a:pt x="30854" y="25585"/>
                </a:lnTo>
                <a:lnTo>
                  <a:pt x="30434" y="25255"/>
                </a:lnTo>
                <a:lnTo>
                  <a:pt x="29452" y="24281"/>
                </a:lnTo>
                <a:lnTo>
                  <a:pt x="28318" y="23004"/>
                </a:lnTo>
                <a:lnTo>
                  <a:pt x="27059" y="21468"/>
                </a:lnTo>
                <a:lnTo>
                  <a:pt x="25023" y="18816"/>
                </a:lnTo>
                <a:lnTo>
                  <a:pt x="22156" y="14842"/>
                </a:lnTo>
                <a:lnTo>
                  <a:pt x="19370" y="10806"/>
                </a:lnTo>
                <a:lnTo>
                  <a:pt x="16905" y="7136"/>
                </a:lnTo>
                <a:lnTo>
                  <a:pt x="14244" y="3073"/>
                </a:lnTo>
                <a:lnTo>
                  <a:pt x="13842" y="2448"/>
                </a:lnTo>
                <a:lnTo>
                  <a:pt x="11654" y="4894"/>
                </a:lnTo>
                <a:lnTo>
                  <a:pt x="21486" y="19834"/>
                </a:lnTo>
                <a:lnTo>
                  <a:pt x="18647" y="18379"/>
                </a:lnTo>
                <a:lnTo>
                  <a:pt x="11637" y="14673"/>
                </a:lnTo>
                <a:lnTo>
                  <a:pt x="1823" y="9413"/>
                </a:lnTo>
                <a:lnTo>
                  <a:pt x="1" y="8431"/>
                </a:lnTo>
                <a:lnTo>
                  <a:pt x="1" y="11020"/>
                </a:lnTo>
                <a:lnTo>
                  <a:pt x="24594" y="24558"/>
                </a:lnTo>
                <a:lnTo>
                  <a:pt x="30881" y="34122"/>
                </a:lnTo>
                <a:lnTo>
                  <a:pt x="31354" y="157811"/>
                </a:lnTo>
                <a:lnTo>
                  <a:pt x="31363" y="157873"/>
                </a:lnTo>
                <a:lnTo>
                  <a:pt x="31765" y="158266"/>
                </a:lnTo>
                <a:lnTo>
                  <a:pt x="32426" y="158614"/>
                </a:lnTo>
                <a:lnTo>
                  <a:pt x="33542" y="158998"/>
                </a:lnTo>
                <a:lnTo>
                  <a:pt x="34783" y="159284"/>
                </a:lnTo>
                <a:lnTo>
                  <a:pt x="35810" y="159463"/>
                </a:lnTo>
                <a:lnTo>
                  <a:pt x="37016" y="159623"/>
                </a:lnTo>
                <a:lnTo>
                  <a:pt x="38418" y="159766"/>
                </a:lnTo>
                <a:lnTo>
                  <a:pt x="40043" y="159882"/>
                </a:lnTo>
                <a:lnTo>
                  <a:pt x="41891" y="159972"/>
                </a:lnTo>
                <a:lnTo>
                  <a:pt x="42918" y="159998"/>
                </a:lnTo>
                <a:lnTo>
                  <a:pt x="44963" y="160034"/>
                </a:lnTo>
                <a:lnTo>
                  <a:pt x="48580" y="160043"/>
                </a:lnTo>
                <a:lnTo>
                  <a:pt x="51625" y="159972"/>
                </a:lnTo>
                <a:lnTo>
                  <a:pt x="54125" y="159865"/>
                </a:lnTo>
                <a:lnTo>
                  <a:pt x="56947" y="159659"/>
                </a:lnTo>
                <a:lnTo>
                  <a:pt x="58849" y="159427"/>
                </a:lnTo>
                <a:lnTo>
                  <a:pt x="59010" y="159400"/>
                </a:lnTo>
                <a:lnTo>
                  <a:pt x="58912" y="156239"/>
                </a:lnTo>
                <a:lnTo>
                  <a:pt x="58698" y="149818"/>
                </a:lnTo>
                <a:lnTo>
                  <a:pt x="58287" y="139986"/>
                </a:lnTo>
                <a:lnTo>
                  <a:pt x="57599" y="126538"/>
                </a:lnTo>
                <a:lnTo>
                  <a:pt x="56804" y="112831"/>
                </a:lnTo>
                <a:lnTo>
                  <a:pt x="55474" y="92015"/>
                </a:lnTo>
                <a:lnTo>
                  <a:pt x="54108" y="71199"/>
                </a:lnTo>
                <a:lnTo>
                  <a:pt x="53232" y="57501"/>
                </a:lnTo>
                <a:lnTo>
                  <a:pt x="52822" y="50759"/>
                </a:lnTo>
                <a:lnTo>
                  <a:pt x="53402" y="49937"/>
                </a:lnTo>
                <a:lnTo>
                  <a:pt x="54849" y="47776"/>
                </a:lnTo>
                <a:lnTo>
                  <a:pt x="57537" y="43615"/>
                </a:lnTo>
                <a:lnTo>
                  <a:pt x="61894" y="36703"/>
                </a:lnTo>
                <a:lnTo>
                  <a:pt x="66645" y="29032"/>
                </a:lnTo>
                <a:lnTo>
                  <a:pt x="69012" y="25183"/>
                </a:lnTo>
                <a:lnTo>
                  <a:pt x="69985" y="24960"/>
                </a:lnTo>
                <a:lnTo>
                  <a:pt x="71753" y="24478"/>
                </a:lnTo>
                <a:lnTo>
                  <a:pt x="73066" y="24058"/>
                </a:lnTo>
                <a:lnTo>
                  <a:pt x="74477" y="23549"/>
                </a:lnTo>
                <a:lnTo>
                  <a:pt x="75968" y="22942"/>
                </a:lnTo>
                <a:lnTo>
                  <a:pt x="77531" y="22227"/>
                </a:lnTo>
                <a:lnTo>
                  <a:pt x="79147" y="21406"/>
                </a:lnTo>
                <a:lnTo>
                  <a:pt x="79969" y="20941"/>
                </a:lnTo>
                <a:lnTo>
                  <a:pt x="80630" y="20557"/>
                </a:lnTo>
                <a:lnTo>
                  <a:pt x="81889" y="19718"/>
                </a:lnTo>
                <a:lnTo>
                  <a:pt x="83067" y="18816"/>
                </a:lnTo>
                <a:lnTo>
                  <a:pt x="84166" y="17870"/>
                </a:lnTo>
                <a:lnTo>
                  <a:pt x="85193" y="16905"/>
                </a:lnTo>
                <a:lnTo>
                  <a:pt x="86139" y="15923"/>
                </a:lnTo>
                <a:lnTo>
                  <a:pt x="87006" y="14949"/>
                </a:lnTo>
                <a:lnTo>
                  <a:pt x="87782" y="13994"/>
                </a:lnTo>
                <a:lnTo>
                  <a:pt x="88809" y="12637"/>
                </a:lnTo>
                <a:lnTo>
                  <a:pt x="89872" y="11065"/>
                </a:lnTo>
                <a:lnTo>
                  <a:pt x="90854" y="9413"/>
                </a:lnTo>
                <a:lnTo>
                  <a:pt x="90979" y="9172"/>
                </a:lnTo>
                <a:lnTo>
                  <a:pt x="89283" y="8493"/>
                </a:lnTo>
                <a:lnTo>
                  <a:pt x="89006" y="8824"/>
                </a:lnTo>
                <a:lnTo>
                  <a:pt x="86970" y="10993"/>
                </a:lnTo>
                <a:lnTo>
                  <a:pt x="84907" y="13012"/>
                </a:lnTo>
                <a:lnTo>
                  <a:pt x="83014" y="14708"/>
                </a:lnTo>
                <a:lnTo>
                  <a:pt x="81621" y="15869"/>
                </a:lnTo>
                <a:lnTo>
                  <a:pt x="80138" y="17039"/>
                </a:lnTo>
                <a:lnTo>
                  <a:pt x="78567" y="18173"/>
                </a:lnTo>
                <a:lnTo>
                  <a:pt x="76924" y="19272"/>
                </a:lnTo>
                <a:lnTo>
                  <a:pt x="75218" y="20290"/>
                </a:lnTo>
                <a:lnTo>
                  <a:pt x="73468" y="21200"/>
                </a:lnTo>
                <a:lnTo>
                  <a:pt x="71673" y="21995"/>
                </a:lnTo>
                <a:lnTo>
                  <a:pt x="70762" y="22326"/>
                </a:lnTo>
                <a:lnTo>
                  <a:pt x="78218" y="10092"/>
                </a:lnTo>
                <a:lnTo>
                  <a:pt x="80380" y="6511"/>
                </a:lnTo>
                <a:lnTo>
                  <a:pt x="76656" y="4966"/>
                </a:lnTo>
                <a:lnTo>
                  <a:pt x="75673" y="6421"/>
                </a:lnTo>
                <a:lnTo>
                  <a:pt x="69574" y="15253"/>
                </a:lnTo>
                <a:lnTo>
                  <a:pt x="64359" y="22674"/>
                </a:lnTo>
                <a:lnTo>
                  <a:pt x="61671" y="26424"/>
                </a:lnTo>
                <a:lnTo>
                  <a:pt x="61582" y="25505"/>
                </a:lnTo>
                <a:lnTo>
                  <a:pt x="61519" y="23844"/>
                </a:lnTo>
                <a:lnTo>
                  <a:pt x="61546" y="22602"/>
                </a:lnTo>
                <a:lnTo>
                  <a:pt x="61644" y="21263"/>
                </a:lnTo>
                <a:lnTo>
                  <a:pt x="61850" y="19834"/>
                </a:lnTo>
                <a:lnTo>
                  <a:pt x="62171" y="18334"/>
                </a:lnTo>
                <a:lnTo>
                  <a:pt x="62645" y="16762"/>
                </a:lnTo>
                <a:lnTo>
                  <a:pt x="62939" y="15950"/>
                </a:lnTo>
                <a:lnTo>
                  <a:pt x="63752" y="13896"/>
                </a:lnTo>
                <a:lnTo>
                  <a:pt x="65181" y="10601"/>
                </a:lnTo>
                <a:lnTo>
                  <a:pt x="66699" y="7457"/>
                </a:lnTo>
                <a:lnTo>
                  <a:pt x="66922" y="7055"/>
                </a:lnTo>
                <a:lnTo>
                  <a:pt x="65734" y="6296"/>
                </a:lnTo>
                <a:lnTo>
                  <a:pt x="65600" y="6520"/>
                </a:lnTo>
                <a:lnTo>
                  <a:pt x="64279" y="8779"/>
                </a:lnTo>
                <a:lnTo>
                  <a:pt x="62868" y="11458"/>
                </a:lnTo>
                <a:lnTo>
                  <a:pt x="61903" y="13467"/>
                </a:lnTo>
                <a:lnTo>
                  <a:pt x="61019" y="15557"/>
                </a:lnTo>
                <a:lnTo>
                  <a:pt x="60475" y="17093"/>
                </a:lnTo>
                <a:lnTo>
                  <a:pt x="60180" y="18093"/>
                </a:lnTo>
                <a:lnTo>
                  <a:pt x="60064" y="18575"/>
                </a:lnTo>
                <a:lnTo>
                  <a:pt x="59912" y="19254"/>
                </a:lnTo>
                <a:lnTo>
                  <a:pt x="59707" y="20665"/>
                </a:lnTo>
                <a:lnTo>
                  <a:pt x="59591" y="22093"/>
                </a:lnTo>
                <a:lnTo>
                  <a:pt x="59555" y="23513"/>
                </a:lnTo>
                <a:lnTo>
                  <a:pt x="59582" y="24888"/>
                </a:lnTo>
                <a:lnTo>
                  <a:pt x="59644" y="26183"/>
                </a:lnTo>
                <a:lnTo>
                  <a:pt x="59796" y="27925"/>
                </a:lnTo>
                <a:lnTo>
                  <a:pt x="59912" y="28836"/>
                </a:lnTo>
                <a:lnTo>
                  <a:pt x="58733" y="30443"/>
                </a:lnTo>
                <a:lnTo>
                  <a:pt x="56510" y="33408"/>
                </a:lnTo>
                <a:lnTo>
                  <a:pt x="54518" y="35971"/>
                </a:lnTo>
                <a:lnTo>
                  <a:pt x="52831" y="38007"/>
                </a:lnTo>
                <a:lnTo>
                  <a:pt x="52143" y="38766"/>
                </a:lnTo>
                <a:lnTo>
                  <a:pt x="51848" y="33015"/>
                </a:lnTo>
                <a:lnTo>
                  <a:pt x="51580" y="27389"/>
                </a:lnTo>
                <a:lnTo>
                  <a:pt x="66020" y="2599"/>
                </a:lnTo>
                <a:lnTo>
                  <a:pt x="63966" y="929"/>
                </a:lnTo>
                <a:lnTo>
                  <a:pt x="55188" y="14807"/>
                </a:lnTo>
                <a:lnTo>
                  <a:pt x="55188" y="14807"/>
                </a:lnTo>
                <a:lnTo>
                  <a:pt x="55224" y="14056"/>
                </a:lnTo>
                <a:lnTo>
                  <a:pt x="55242" y="12521"/>
                </a:lnTo>
                <a:lnTo>
                  <a:pt x="55170" y="10243"/>
                </a:lnTo>
                <a:lnTo>
                  <a:pt x="54849" y="6529"/>
                </a:lnTo>
                <a:lnTo>
                  <a:pt x="54768" y="5912"/>
                </a:lnTo>
                <a:lnTo>
                  <a:pt x="53456" y="6421"/>
                </a:lnTo>
                <a:lnTo>
                  <a:pt x="53527" y="6689"/>
                </a:lnTo>
                <a:lnTo>
                  <a:pt x="53634" y="7305"/>
                </a:lnTo>
                <a:lnTo>
                  <a:pt x="53732" y="8323"/>
                </a:lnTo>
                <a:lnTo>
                  <a:pt x="53741" y="9868"/>
                </a:lnTo>
                <a:lnTo>
                  <a:pt x="53652" y="11538"/>
                </a:lnTo>
                <a:lnTo>
                  <a:pt x="53393" y="14128"/>
                </a:lnTo>
                <a:lnTo>
                  <a:pt x="52938" y="17369"/>
                </a:lnTo>
                <a:lnTo>
                  <a:pt x="52732" y="18682"/>
                </a:lnTo>
                <a:lnTo>
                  <a:pt x="49928" y="23120"/>
                </a:lnTo>
                <a:lnTo>
                  <a:pt x="4614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"/>
          <p:cNvSpPr/>
          <p:nvPr/>
        </p:nvSpPr>
        <p:spPr>
          <a:xfrm flipH="1">
            <a:off x="5407952" y="4387147"/>
            <a:ext cx="4489926" cy="1396761"/>
          </a:xfrm>
          <a:custGeom>
            <a:avLst/>
            <a:gdLst/>
            <a:ahLst/>
            <a:cxnLst/>
            <a:rect l="l" t="t" r="r" b="b"/>
            <a:pathLst>
              <a:path w="137675" h="42829" extrusionOk="0">
                <a:moveTo>
                  <a:pt x="1" y="1"/>
                </a:moveTo>
                <a:lnTo>
                  <a:pt x="1" y="42829"/>
                </a:lnTo>
                <a:lnTo>
                  <a:pt x="137674" y="42829"/>
                </a:lnTo>
                <a:lnTo>
                  <a:pt x="136076" y="42355"/>
                </a:lnTo>
                <a:lnTo>
                  <a:pt x="132950" y="41373"/>
                </a:lnTo>
                <a:lnTo>
                  <a:pt x="129878" y="40337"/>
                </a:lnTo>
                <a:lnTo>
                  <a:pt x="126860" y="39266"/>
                </a:lnTo>
                <a:lnTo>
                  <a:pt x="122404" y="37605"/>
                </a:lnTo>
                <a:lnTo>
                  <a:pt x="116590" y="35283"/>
                </a:lnTo>
                <a:lnTo>
                  <a:pt x="108044" y="31702"/>
                </a:lnTo>
                <a:lnTo>
                  <a:pt x="99552" y="28139"/>
                </a:lnTo>
                <a:lnTo>
                  <a:pt x="93837" y="25844"/>
                </a:lnTo>
                <a:lnTo>
                  <a:pt x="90944" y="24745"/>
                </a:lnTo>
                <a:lnTo>
                  <a:pt x="87631" y="23522"/>
                </a:lnTo>
                <a:lnTo>
                  <a:pt x="80915" y="21120"/>
                </a:lnTo>
                <a:lnTo>
                  <a:pt x="74084" y="18780"/>
                </a:lnTo>
                <a:lnTo>
                  <a:pt x="67145" y="16503"/>
                </a:lnTo>
                <a:lnTo>
                  <a:pt x="60108" y="14288"/>
                </a:lnTo>
                <a:lnTo>
                  <a:pt x="52973" y="12154"/>
                </a:lnTo>
                <a:lnTo>
                  <a:pt x="45749" y="10082"/>
                </a:lnTo>
                <a:lnTo>
                  <a:pt x="38444" y="8091"/>
                </a:lnTo>
                <a:lnTo>
                  <a:pt x="34756" y="7127"/>
                </a:lnTo>
                <a:lnTo>
                  <a:pt x="32676" y="6591"/>
                </a:lnTo>
                <a:lnTo>
                  <a:pt x="28461" y="5537"/>
                </a:lnTo>
                <a:lnTo>
                  <a:pt x="24192" y="4528"/>
                </a:lnTo>
                <a:lnTo>
                  <a:pt x="19879" y="3564"/>
                </a:lnTo>
                <a:lnTo>
                  <a:pt x="15521" y="2653"/>
                </a:lnTo>
                <a:lnTo>
                  <a:pt x="11128" y="1804"/>
                </a:lnTo>
                <a:lnTo>
                  <a:pt x="6698" y="1019"/>
                </a:lnTo>
                <a:lnTo>
                  <a:pt x="2242" y="313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9"/>
          <p:cNvSpPr/>
          <p:nvPr/>
        </p:nvSpPr>
        <p:spPr>
          <a:xfrm rot="333422" flipH="1">
            <a:off x="4291309" y="4236064"/>
            <a:ext cx="7182017" cy="1950540"/>
          </a:xfrm>
          <a:custGeom>
            <a:avLst/>
            <a:gdLst/>
            <a:ahLst/>
            <a:cxnLst/>
            <a:rect l="l" t="t" r="r" b="b"/>
            <a:pathLst>
              <a:path w="226911" h="61626" extrusionOk="0">
                <a:moveTo>
                  <a:pt x="9573" y="0"/>
                </a:moveTo>
                <a:lnTo>
                  <a:pt x="8055" y="9"/>
                </a:lnTo>
                <a:lnTo>
                  <a:pt x="6555" y="72"/>
                </a:lnTo>
                <a:lnTo>
                  <a:pt x="5073" y="188"/>
                </a:lnTo>
                <a:lnTo>
                  <a:pt x="3626" y="349"/>
                </a:lnTo>
                <a:lnTo>
                  <a:pt x="2921" y="447"/>
                </a:lnTo>
                <a:lnTo>
                  <a:pt x="2492" y="518"/>
                </a:lnTo>
                <a:lnTo>
                  <a:pt x="1697" y="724"/>
                </a:lnTo>
                <a:lnTo>
                  <a:pt x="965" y="983"/>
                </a:lnTo>
                <a:lnTo>
                  <a:pt x="304" y="1304"/>
                </a:lnTo>
                <a:lnTo>
                  <a:pt x="0" y="1492"/>
                </a:lnTo>
                <a:lnTo>
                  <a:pt x="0" y="34372"/>
                </a:lnTo>
                <a:lnTo>
                  <a:pt x="822" y="37381"/>
                </a:lnTo>
                <a:lnTo>
                  <a:pt x="2036" y="41908"/>
                </a:lnTo>
                <a:lnTo>
                  <a:pt x="2796" y="44918"/>
                </a:lnTo>
                <a:lnTo>
                  <a:pt x="3456" y="47936"/>
                </a:lnTo>
                <a:lnTo>
                  <a:pt x="3992" y="50963"/>
                </a:lnTo>
                <a:lnTo>
                  <a:pt x="4278" y="53232"/>
                </a:lnTo>
                <a:lnTo>
                  <a:pt x="4421" y="54741"/>
                </a:lnTo>
                <a:lnTo>
                  <a:pt x="4501" y="56259"/>
                </a:lnTo>
                <a:lnTo>
                  <a:pt x="4528" y="57777"/>
                </a:lnTo>
                <a:lnTo>
                  <a:pt x="4519" y="58536"/>
                </a:lnTo>
                <a:lnTo>
                  <a:pt x="4519" y="58741"/>
                </a:lnTo>
                <a:lnTo>
                  <a:pt x="4599" y="59054"/>
                </a:lnTo>
                <a:lnTo>
                  <a:pt x="4742" y="59233"/>
                </a:lnTo>
                <a:lnTo>
                  <a:pt x="4867" y="59313"/>
                </a:lnTo>
                <a:lnTo>
                  <a:pt x="5010" y="59402"/>
                </a:lnTo>
                <a:lnTo>
                  <a:pt x="5385" y="59509"/>
                </a:lnTo>
                <a:lnTo>
                  <a:pt x="6028" y="59599"/>
                </a:lnTo>
                <a:lnTo>
                  <a:pt x="6475" y="59625"/>
                </a:lnTo>
                <a:lnTo>
                  <a:pt x="16405" y="60161"/>
                </a:lnTo>
                <a:lnTo>
                  <a:pt x="31318" y="60938"/>
                </a:lnTo>
                <a:lnTo>
                  <a:pt x="41266" y="61411"/>
                </a:lnTo>
                <a:lnTo>
                  <a:pt x="46240" y="61626"/>
                </a:lnTo>
                <a:lnTo>
                  <a:pt x="46918" y="61376"/>
                </a:lnTo>
                <a:lnTo>
                  <a:pt x="48392" y="60956"/>
                </a:lnTo>
                <a:lnTo>
                  <a:pt x="49981" y="60661"/>
                </a:lnTo>
                <a:lnTo>
                  <a:pt x="51660" y="60501"/>
                </a:lnTo>
                <a:lnTo>
                  <a:pt x="52535" y="60492"/>
                </a:lnTo>
                <a:lnTo>
                  <a:pt x="129485" y="60492"/>
                </a:lnTo>
                <a:lnTo>
                  <a:pt x="132994" y="60286"/>
                </a:lnTo>
                <a:lnTo>
                  <a:pt x="140022" y="59938"/>
                </a:lnTo>
                <a:lnTo>
                  <a:pt x="147059" y="59688"/>
                </a:lnTo>
                <a:lnTo>
                  <a:pt x="152346" y="59599"/>
                </a:lnTo>
                <a:lnTo>
                  <a:pt x="155882" y="59581"/>
                </a:lnTo>
                <a:lnTo>
                  <a:pt x="157650" y="59590"/>
                </a:lnTo>
                <a:lnTo>
                  <a:pt x="166312" y="59679"/>
                </a:lnTo>
                <a:lnTo>
                  <a:pt x="183610" y="59965"/>
                </a:lnTo>
                <a:lnTo>
                  <a:pt x="200907" y="60268"/>
                </a:lnTo>
                <a:lnTo>
                  <a:pt x="213900" y="60429"/>
                </a:lnTo>
                <a:lnTo>
                  <a:pt x="222571" y="60492"/>
                </a:lnTo>
                <a:lnTo>
                  <a:pt x="226911" y="60501"/>
                </a:lnTo>
                <a:lnTo>
                  <a:pt x="226911" y="60501"/>
                </a:lnTo>
                <a:lnTo>
                  <a:pt x="226607" y="59447"/>
                </a:lnTo>
                <a:lnTo>
                  <a:pt x="225955" y="57331"/>
                </a:lnTo>
                <a:lnTo>
                  <a:pt x="225196" y="55223"/>
                </a:lnTo>
                <a:lnTo>
                  <a:pt x="224518" y="53651"/>
                </a:lnTo>
                <a:lnTo>
                  <a:pt x="224009" y="52624"/>
                </a:lnTo>
                <a:lnTo>
                  <a:pt x="223437" y="51606"/>
                </a:lnTo>
                <a:lnTo>
                  <a:pt x="222803" y="50606"/>
                </a:lnTo>
                <a:lnTo>
                  <a:pt x="222107" y="49624"/>
                </a:lnTo>
                <a:lnTo>
                  <a:pt x="221321" y="48660"/>
                </a:lnTo>
                <a:lnTo>
                  <a:pt x="220463" y="47731"/>
                </a:lnTo>
                <a:lnTo>
                  <a:pt x="219508" y="46820"/>
                </a:lnTo>
                <a:lnTo>
                  <a:pt x="218454" y="45945"/>
                </a:lnTo>
                <a:lnTo>
                  <a:pt x="217293" y="45105"/>
                </a:lnTo>
                <a:lnTo>
                  <a:pt x="216668" y="44704"/>
                </a:lnTo>
                <a:lnTo>
                  <a:pt x="215990" y="44284"/>
                </a:lnTo>
                <a:lnTo>
                  <a:pt x="214552" y="43489"/>
                </a:lnTo>
                <a:lnTo>
                  <a:pt x="213034" y="42757"/>
                </a:lnTo>
                <a:lnTo>
                  <a:pt x="211426" y="42078"/>
                </a:lnTo>
                <a:lnTo>
                  <a:pt x="209756" y="41462"/>
                </a:lnTo>
                <a:lnTo>
                  <a:pt x="208024" y="40882"/>
                </a:lnTo>
                <a:lnTo>
                  <a:pt x="206229" y="40355"/>
                </a:lnTo>
                <a:lnTo>
                  <a:pt x="204381" y="39864"/>
                </a:lnTo>
                <a:lnTo>
                  <a:pt x="201532" y="39194"/>
                </a:lnTo>
                <a:lnTo>
                  <a:pt x="197621" y="38426"/>
                </a:lnTo>
                <a:lnTo>
                  <a:pt x="193620" y="37765"/>
                </a:lnTo>
                <a:lnTo>
                  <a:pt x="189593" y="37176"/>
                </a:lnTo>
                <a:lnTo>
                  <a:pt x="187583" y="36908"/>
                </a:lnTo>
                <a:lnTo>
                  <a:pt x="181949" y="36167"/>
                </a:lnTo>
                <a:lnTo>
                  <a:pt x="170634" y="34747"/>
                </a:lnTo>
                <a:lnTo>
                  <a:pt x="159293" y="33363"/>
                </a:lnTo>
                <a:lnTo>
                  <a:pt x="147979" y="31943"/>
                </a:lnTo>
                <a:lnTo>
                  <a:pt x="139531" y="30809"/>
                </a:lnTo>
                <a:lnTo>
                  <a:pt x="133932" y="30014"/>
                </a:lnTo>
                <a:lnTo>
                  <a:pt x="128360" y="29165"/>
                </a:lnTo>
                <a:lnTo>
                  <a:pt x="122814" y="28264"/>
                </a:lnTo>
                <a:lnTo>
                  <a:pt x="117313" y="27308"/>
                </a:lnTo>
                <a:lnTo>
                  <a:pt x="111857" y="26272"/>
                </a:lnTo>
                <a:lnTo>
                  <a:pt x="106455" y="25165"/>
                </a:lnTo>
                <a:lnTo>
                  <a:pt x="101106" y="23968"/>
                </a:lnTo>
                <a:lnTo>
                  <a:pt x="98453" y="23334"/>
                </a:lnTo>
                <a:lnTo>
                  <a:pt x="95355" y="22566"/>
                </a:lnTo>
                <a:lnTo>
                  <a:pt x="89264" y="20941"/>
                </a:lnTo>
                <a:lnTo>
                  <a:pt x="83255" y="19218"/>
                </a:lnTo>
                <a:lnTo>
                  <a:pt x="77325" y="17423"/>
                </a:lnTo>
                <a:lnTo>
                  <a:pt x="68502" y="14645"/>
                </a:lnTo>
                <a:lnTo>
                  <a:pt x="56795" y="10886"/>
                </a:lnTo>
                <a:lnTo>
                  <a:pt x="50901" y="9055"/>
                </a:lnTo>
                <a:lnTo>
                  <a:pt x="45990" y="7519"/>
                </a:lnTo>
                <a:lnTo>
                  <a:pt x="37328" y="4903"/>
                </a:lnTo>
                <a:lnTo>
                  <a:pt x="32693" y="3626"/>
                </a:lnTo>
                <a:lnTo>
                  <a:pt x="29523" y="2831"/>
                </a:lnTo>
                <a:lnTo>
                  <a:pt x="26317" y="2099"/>
                </a:lnTo>
                <a:lnTo>
                  <a:pt x="23084" y="1438"/>
                </a:lnTo>
                <a:lnTo>
                  <a:pt x="19852" y="884"/>
                </a:lnTo>
                <a:lnTo>
                  <a:pt x="16637" y="447"/>
                </a:lnTo>
                <a:lnTo>
                  <a:pt x="13458" y="152"/>
                </a:lnTo>
                <a:lnTo>
                  <a:pt x="11118" y="27"/>
                </a:lnTo>
                <a:lnTo>
                  <a:pt x="95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"/>
          <p:cNvSpPr txBox="1">
            <a:spLocks noGrp="1"/>
          </p:cNvSpPr>
          <p:nvPr>
            <p:ph type="subTitle" idx="1"/>
          </p:nvPr>
        </p:nvSpPr>
        <p:spPr>
          <a:xfrm>
            <a:off x="2059350" y="1600200"/>
            <a:ext cx="5025300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7"/>
          <p:cNvSpPr txBox="1">
            <a:spLocks noGrp="1"/>
          </p:cNvSpPr>
          <p:nvPr>
            <p:ph type="subTitle" idx="2"/>
          </p:nvPr>
        </p:nvSpPr>
        <p:spPr>
          <a:xfrm>
            <a:off x="2059350" y="3067650"/>
            <a:ext cx="5025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Barrio"/>
              <a:buNone/>
              <a:defRPr>
                <a:solidFill>
                  <a:schemeClr val="accent4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17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681" name="Google Shape;681;p17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17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7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7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7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7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7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7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7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7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7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7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7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7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7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7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7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7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7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7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7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7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7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7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7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7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7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7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7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7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7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7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7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7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7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7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7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7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7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7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7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7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7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7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7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7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7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7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7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7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7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17"/>
          <p:cNvGrpSpPr/>
          <p:nvPr/>
        </p:nvGrpSpPr>
        <p:grpSpPr>
          <a:xfrm>
            <a:off x="7460035" y="3269185"/>
            <a:ext cx="1488372" cy="2508924"/>
            <a:chOff x="7460035" y="3269185"/>
            <a:chExt cx="1488372" cy="2508924"/>
          </a:xfrm>
        </p:grpSpPr>
        <p:grpSp>
          <p:nvGrpSpPr>
            <p:cNvPr id="758" name="Google Shape;758;p17"/>
            <p:cNvGrpSpPr/>
            <p:nvPr/>
          </p:nvGrpSpPr>
          <p:grpSpPr>
            <a:xfrm>
              <a:off x="7460035" y="3269185"/>
              <a:ext cx="872125" cy="2090292"/>
              <a:chOff x="7334417" y="2987505"/>
              <a:chExt cx="821984" cy="1970115"/>
            </a:xfrm>
          </p:grpSpPr>
          <p:sp>
            <p:nvSpPr>
              <p:cNvPr id="759" name="Google Shape;759;p17"/>
              <p:cNvSpPr/>
              <p:nvPr/>
            </p:nvSpPr>
            <p:spPr>
              <a:xfrm>
                <a:off x="7334417" y="2987505"/>
                <a:ext cx="821984" cy="1970115"/>
              </a:xfrm>
              <a:custGeom>
                <a:avLst/>
                <a:gdLst/>
                <a:ahLst/>
                <a:cxnLst/>
                <a:rect l="l" t="t" r="r" b="b"/>
                <a:pathLst>
                  <a:path w="25969" h="62242" extrusionOk="0">
                    <a:moveTo>
                      <a:pt x="17164" y="0"/>
                    </a:moveTo>
                    <a:lnTo>
                      <a:pt x="16664" y="72"/>
                    </a:lnTo>
                    <a:lnTo>
                      <a:pt x="16012" y="295"/>
                    </a:lnTo>
                    <a:lnTo>
                      <a:pt x="15396" y="652"/>
                    </a:lnTo>
                    <a:lnTo>
                      <a:pt x="14815" y="1107"/>
                    </a:lnTo>
                    <a:lnTo>
                      <a:pt x="14280" y="1652"/>
                    </a:lnTo>
                    <a:lnTo>
                      <a:pt x="14039" y="1938"/>
                    </a:lnTo>
                    <a:lnTo>
                      <a:pt x="13476" y="2635"/>
                    </a:lnTo>
                    <a:lnTo>
                      <a:pt x="12395" y="4045"/>
                    </a:lnTo>
                    <a:lnTo>
                      <a:pt x="11360" y="5483"/>
                    </a:lnTo>
                    <a:lnTo>
                      <a:pt x="10368" y="6957"/>
                    </a:lnTo>
                    <a:lnTo>
                      <a:pt x="9422" y="8466"/>
                    </a:lnTo>
                    <a:lnTo>
                      <a:pt x="8511" y="9993"/>
                    </a:lnTo>
                    <a:lnTo>
                      <a:pt x="7654" y="11556"/>
                    </a:lnTo>
                    <a:lnTo>
                      <a:pt x="6832" y="13136"/>
                    </a:lnTo>
                    <a:lnTo>
                      <a:pt x="6064" y="14744"/>
                    </a:lnTo>
                    <a:lnTo>
                      <a:pt x="5341" y="16369"/>
                    </a:lnTo>
                    <a:lnTo>
                      <a:pt x="4653" y="18021"/>
                    </a:lnTo>
                    <a:lnTo>
                      <a:pt x="4019" y="19682"/>
                    </a:lnTo>
                    <a:lnTo>
                      <a:pt x="3430" y="21361"/>
                    </a:lnTo>
                    <a:lnTo>
                      <a:pt x="2885" y="23057"/>
                    </a:lnTo>
                    <a:lnTo>
                      <a:pt x="2385" y="24763"/>
                    </a:lnTo>
                    <a:lnTo>
                      <a:pt x="1929" y="26469"/>
                    </a:lnTo>
                    <a:lnTo>
                      <a:pt x="1724" y="27335"/>
                    </a:lnTo>
                    <a:lnTo>
                      <a:pt x="1519" y="28210"/>
                    </a:lnTo>
                    <a:lnTo>
                      <a:pt x="1153" y="29969"/>
                    </a:lnTo>
                    <a:lnTo>
                      <a:pt x="840" y="31746"/>
                    </a:lnTo>
                    <a:lnTo>
                      <a:pt x="581" y="33523"/>
                    </a:lnTo>
                    <a:lnTo>
                      <a:pt x="367" y="35309"/>
                    </a:lnTo>
                    <a:lnTo>
                      <a:pt x="197" y="37104"/>
                    </a:lnTo>
                    <a:lnTo>
                      <a:pt x="90" y="38899"/>
                    </a:lnTo>
                    <a:lnTo>
                      <a:pt x="27" y="40694"/>
                    </a:lnTo>
                    <a:lnTo>
                      <a:pt x="18" y="41596"/>
                    </a:lnTo>
                    <a:lnTo>
                      <a:pt x="1" y="43382"/>
                    </a:lnTo>
                    <a:lnTo>
                      <a:pt x="27" y="46141"/>
                    </a:lnTo>
                    <a:lnTo>
                      <a:pt x="108" y="47990"/>
                    </a:lnTo>
                    <a:lnTo>
                      <a:pt x="286" y="49838"/>
                    </a:lnTo>
                    <a:lnTo>
                      <a:pt x="572" y="51660"/>
                    </a:lnTo>
                    <a:lnTo>
                      <a:pt x="894" y="52999"/>
                    </a:lnTo>
                    <a:lnTo>
                      <a:pt x="1161" y="53883"/>
                    </a:lnTo>
                    <a:lnTo>
                      <a:pt x="1465" y="54741"/>
                    </a:lnTo>
                    <a:lnTo>
                      <a:pt x="1831" y="55589"/>
                    </a:lnTo>
                    <a:lnTo>
                      <a:pt x="2028" y="56000"/>
                    </a:lnTo>
                    <a:lnTo>
                      <a:pt x="2215" y="56366"/>
                    </a:lnTo>
                    <a:lnTo>
                      <a:pt x="2653" y="57089"/>
                    </a:lnTo>
                    <a:lnTo>
                      <a:pt x="3171" y="57813"/>
                    </a:lnTo>
                    <a:lnTo>
                      <a:pt x="3742" y="58527"/>
                    </a:lnTo>
                    <a:lnTo>
                      <a:pt x="4385" y="59215"/>
                    </a:lnTo>
                    <a:lnTo>
                      <a:pt x="5073" y="59858"/>
                    </a:lnTo>
                    <a:lnTo>
                      <a:pt x="5805" y="60456"/>
                    </a:lnTo>
                    <a:lnTo>
                      <a:pt x="6573" y="60983"/>
                    </a:lnTo>
                    <a:lnTo>
                      <a:pt x="7377" y="61438"/>
                    </a:lnTo>
                    <a:lnTo>
                      <a:pt x="8207" y="61804"/>
                    </a:lnTo>
                    <a:lnTo>
                      <a:pt x="9047" y="62063"/>
                    </a:lnTo>
                    <a:lnTo>
                      <a:pt x="9904" y="62215"/>
                    </a:lnTo>
                    <a:lnTo>
                      <a:pt x="10761" y="62242"/>
                    </a:lnTo>
                    <a:lnTo>
                      <a:pt x="11618" y="62126"/>
                    </a:lnTo>
                    <a:lnTo>
                      <a:pt x="12467" y="61867"/>
                    </a:lnTo>
                    <a:lnTo>
                      <a:pt x="13297" y="61438"/>
                    </a:lnTo>
                    <a:lnTo>
                      <a:pt x="13708" y="61152"/>
                    </a:lnTo>
                    <a:lnTo>
                      <a:pt x="14065" y="60876"/>
                    </a:lnTo>
                    <a:lnTo>
                      <a:pt x="14771" y="60295"/>
                    </a:lnTo>
                    <a:lnTo>
                      <a:pt x="15441" y="59670"/>
                    </a:lnTo>
                    <a:lnTo>
                      <a:pt x="16092" y="59009"/>
                    </a:lnTo>
                    <a:lnTo>
                      <a:pt x="17003" y="57964"/>
                    </a:lnTo>
                    <a:lnTo>
                      <a:pt x="18128" y="56446"/>
                    </a:lnTo>
                    <a:lnTo>
                      <a:pt x="18646" y="55643"/>
                    </a:lnTo>
                    <a:lnTo>
                      <a:pt x="19021" y="55035"/>
                    </a:lnTo>
                    <a:lnTo>
                      <a:pt x="19727" y="53785"/>
                    </a:lnTo>
                    <a:lnTo>
                      <a:pt x="20388" y="52481"/>
                    </a:lnTo>
                    <a:lnTo>
                      <a:pt x="20986" y="51133"/>
                    </a:lnTo>
                    <a:lnTo>
                      <a:pt x="21549" y="49758"/>
                    </a:lnTo>
                    <a:lnTo>
                      <a:pt x="22058" y="48365"/>
                    </a:lnTo>
                    <a:lnTo>
                      <a:pt x="22754" y="46222"/>
                    </a:lnTo>
                    <a:lnTo>
                      <a:pt x="23540" y="43346"/>
                    </a:lnTo>
                    <a:lnTo>
                      <a:pt x="24183" y="40471"/>
                    </a:lnTo>
                    <a:lnTo>
                      <a:pt x="24701" y="37667"/>
                    </a:lnTo>
                    <a:lnTo>
                      <a:pt x="25121" y="34979"/>
                    </a:lnTo>
                    <a:lnTo>
                      <a:pt x="25290" y="33702"/>
                    </a:lnTo>
                    <a:lnTo>
                      <a:pt x="25505" y="31943"/>
                    </a:lnTo>
                    <a:lnTo>
                      <a:pt x="25755" y="29290"/>
                    </a:lnTo>
                    <a:lnTo>
                      <a:pt x="25871" y="27513"/>
                    </a:lnTo>
                    <a:lnTo>
                      <a:pt x="25942" y="25745"/>
                    </a:lnTo>
                    <a:lnTo>
                      <a:pt x="25969" y="23968"/>
                    </a:lnTo>
                    <a:lnTo>
                      <a:pt x="25942" y="22191"/>
                    </a:lnTo>
                    <a:lnTo>
                      <a:pt x="25862" y="20414"/>
                    </a:lnTo>
                    <a:lnTo>
                      <a:pt x="25799" y="19530"/>
                    </a:lnTo>
                    <a:lnTo>
                      <a:pt x="25737" y="18673"/>
                    </a:lnTo>
                    <a:lnTo>
                      <a:pt x="25549" y="16958"/>
                    </a:lnTo>
                    <a:lnTo>
                      <a:pt x="25299" y="15253"/>
                    </a:lnTo>
                    <a:lnTo>
                      <a:pt x="24978" y="13556"/>
                    </a:lnTo>
                    <a:lnTo>
                      <a:pt x="24594" y="11877"/>
                    </a:lnTo>
                    <a:lnTo>
                      <a:pt x="24129" y="10216"/>
                    </a:lnTo>
                    <a:lnTo>
                      <a:pt x="23594" y="8582"/>
                    </a:lnTo>
                    <a:lnTo>
                      <a:pt x="22977" y="6966"/>
                    </a:lnTo>
                    <a:lnTo>
                      <a:pt x="22629" y="6180"/>
                    </a:lnTo>
                    <a:lnTo>
                      <a:pt x="22317" y="5456"/>
                    </a:lnTo>
                    <a:lnTo>
                      <a:pt x="21593" y="3929"/>
                    </a:lnTo>
                    <a:lnTo>
                      <a:pt x="20968" y="2804"/>
                    </a:lnTo>
                    <a:lnTo>
                      <a:pt x="20495" y="2099"/>
                    </a:lnTo>
                    <a:lnTo>
                      <a:pt x="19977" y="1456"/>
                    </a:lnTo>
                    <a:lnTo>
                      <a:pt x="19396" y="884"/>
                    </a:lnTo>
                    <a:lnTo>
                      <a:pt x="19084" y="643"/>
                    </a:lnTo>
                    <a:lnTo>
                      <a:pt x="18905" y="509"/>
                    </a:lnTo>
                    <a:lnTo>
                      <a:pt x="18557" y="313"/>
                    </a:lnTo>
                    <a:lnTo>
                      <a:pt x="18200" y="161"/>
                    </a:lnTo>
                    <a:lnTo>
                      <a:pt x="17852" y="63"/>
                    </a:lnTo>
                    <a:lnTo>
                      <a:pt x="17503" y="9"/>
                    </a:lnTo>
                    <a:lnTo>
                      <a:pt x="171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0" name="Google Shape;760;p17"/>
              <p:cNvGrpSpPr/>
              <p:nvPr/>
            </p:nvGrpSpPr>
            <p:grpSpPr>
              <a:xfrm>
                <a:off x="7447180" y="3322694"/>
                <a:ext cx="599277" cy="1576389"/>
                <a:chOff x="7447180" y="3322694"/>
                <a:chExt cx="599277" cy="1576389"/>
              </a:xfrm>
            </p:grpSpPr>
            <p:sp>
              <p:nvSpPr>
                <p:cNvPr id="761" name="Google Shape;761;p17"/>
                <p:cNvSpPr/>
                <p:nvPr/>
              </p:nvSpPr>
              <p:spPr>
                <a:xfrm>
                  <a:off x="7447180" y="3322694"/>
                  <a:ext cx="599277" cy="157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3" h="49803" extrusionOk="0">
                      <a:moveTo>
                        <a:pt x="13003" y="0"/>
                      </a:moveTo>
                      <a:lnTo>
                        <a:pt x="12887" y="54"/>
                      </a:lnTo>
                      <a:lnTo>
                        <a:pt x="12851" y="116"/>
                      </a:lnTo>
                      <a:lnTo>
                        <a:pt x="12440" y="1250"/>
                      </a:lnTo>
                      <a:lnTo>
                        <a:pt x="11735" y="3563"/>
                      </a:lnTo>
                      <a:lnTo>
                        <a:pt x="11127" y="5912"/>
                      </a:lnTo>
                      <a:lnTo>
                        <a:pt x="10574" y="8269"/>
                      </a:lnTo>
                      <a:lnTo>
                        <a:pt x="10324" y="9457"/>
                      </a:lnTo>
                      <a:lnTo>
                        <a:pt x="10243" y="9823"/>
                      </a:lnTo>
                      <a:lnTo>
                        <a:pt x="10163" y="10198"/>
                      </a:lnTo>
                      <a:lnTo>
                        <a:pt x="9949" y="9886"/>
                      </a:lnTo>
                      <a:lnTo>
                        <a:pt x="9743" y="9573"/>
                      </a:lnTo>
                      <a:lnTo>
                        <a:pt x="9422" y="9064"/>
                      </a:lnTo>
                      <a:lnTo>
                        <a:pt x="8823" y="8019"/>
                      </a:lnTo>
                      <a:lnTo>
                        <a:pt x="8547" y="7492"/>
                      </a:lnTo>
                      <a:lnTo>
                        <a:pt x="8306" y="7001"/>
                      </a:lnTo>
                      <a:lnTo>
                        <a:pt x="7850" y="6010"/>
                      </a:lnTo>
                      <a:lnTo>
                        <a:pt x="7645" y="5501"/>
                      </a:lnTo>
                      <a:lnTo>
                        <a:pt x="7466" y="5028"/>
                      </a:lnTo>
                      <a:lnTo>
                        <a:pt x="7198" y="4304"/>
                      </a:lnTo>
                      <a:lnTo>
                        <a:pt x="6984" y="3849"/>
                      </a:lnTo>
                      <a:lnTo>
                        <a:pt x="6859" y="3626"/>
                      </a:lnTo>
                      <a:lnTo>
                        <a:pt x="6832" y="3617"/>
                      </a:lnTo>
                      <a:lnTo>
                        <a:pt x="6814" y="3635"/>
                      </a:lnTo>
                      <a:lnTo>
                        <a:pt x="6814" y="3902"/>
                      </a:lnTo>
                      <a:lnTo>
                        <a:pt x="6868" y="4429"/>
                      </a:lnTo>
                      <a:lnTo>
                        <a:pt x="7055" y="5242"/>
                      </a:lnTo>
                      <a:lnTo>
                        <a:pt x="7457" y="6322"/>
                      </a:lnTo>
                      <a:lnTo>
                        <a:pt x="7922" y="7340"/>
                      </a:lnTo>
                      <a:lnTo>
                        <a:pt x="8154" y="7805"/>
                      </a:lnTo>
                      <a:lnTo>
                        <a:pt x="8386" y="8278"/>
                      </a:lnTo>
                      <a:lnTo>
                        <a:pt x="8895" y="9198"/>
                      </a:lnTo>
                      <a:lnTo>
                        <a:pt x="9163" y="9653"/>
                      </a:lnTo>
                      <a:lnTo>
                        <a:pt x="9350" y="9975"/>
                      </a:lnTo>
                      <a:lnTo>
                        <a:pt x="9770" y="10609"/>
                      </a:lnTo>
                      <a:lnTo>
                        <a:pt x="10020" y="10886"/>
                      </a:lnTo>
                      <a:lnTo>
                        <a:pt x="9609" y="12913"/>
                      </a:lnTo>
                      <a:lnTo>
                        <a:pt x="8877" y="16985"/>
                      </a:lnTo>
                      <a:lnTo>
                        <a:pt x="8556" y="19030"/>
                      </a:lnTo>
                      <a:lnTo>
                        <a:pt x="8189" y="21459"/>
                      </a:lnTo>
                      <a:lnTo>
                        <a:pt x="7582" y="26326"/>
                      </a:lnTo>
                      <a:lnTo>
                        <a:pt x="7100" y="31210"/>
                      </a:lnTo>
                      <a:lnTo>
                        <a:pt x="6761" y="36104"/>
                      </a:lnTo>
                      <a:lnTo>
                        <a:pt x="6645" y="38560"/>
                      </a:lnTo>
                      <a:lnTo>
                        <a:pt x="6564" y="40747"/>
                      </a:lnTo>
                      <a:lnTo>
                        <a:pt x="6520" y="42944"/>
                      </a:lnTo>
                      <a:lnTo>
                        <a:pt x="5957" y="42516"/>
                      </a:lnTo>
                      <a:lnTo>
                        <a:pt x="4876" y="41631"/>
                      </a:lnTo>
                      <a:lnTo>
                        <a:pt x="3876" y="40676"/>
                      </a:lnTo>
                      <a:lnTo>
                        <a:pt x="3180" y="39890"/>
                      </a:lnTo>
                      <a:lnTo>
                        <a:pt x="2742" y="39328"/>
                      </a:lnTo>
                      <a:lnTo>
                        <a:pt x="2546" y="39033"/>
                      </a:lnTo>
                      <a:lnTo>
                        <a:pt x="2314" y="38685"/>
                      </a:lnTo>
                      <a:lnTo>
                        <a:pt x="1885" y="37961"/>
                      </a:lnTo>
                      <a:lnTo>
                        <a:pt x="1501" y="37220"/>
                      </a:lnTo>
                      <a:lnTo>
                        <a:pt x="1162" y="36452"/>
                      </a:lnTo>
                      <a:lnTo>
                        <a:pt x="1010" y="36059"/>
                      </a:lnTo>
                      <a:lnTo>
                        <a:pt x="885" y="35684"/>
                      </a:lnTo>
                      <a:lnTo>
                        <a:pt x="670" y="34916"/>
                      </a:lnTo>
                      <a:lnTo>
                        <a:pt x="394" y="33755"/>
                      </a:lnTo>
                      <a:lnTo>
                        <a:pt x="179" y="32987"/>
                      </a:lnTo>
                      <a:lnTo>
                        <a:pt x="152" y="32943"/>
                      </a:lnTo>
                      <a:lnTo>
                        <a:pt x="45" y="32960"/>
                      </a:lnTo>
                      <a:lnTo>
                        <a:pt x="19" y="33014"/>
                      </a:lnTo>
                      <a:lnTo>
                        <a:pt x="1" y="33416"/>
                      </a:lnTo>
                      <a:lnTo>
                        <a:pt x="36" y="34246"/>
                      </a:lnTo>
                      <a:lnTo>
                        <a:pt x="161" y="35077"/>
                      </a:lnTo>
                      <a:lnTo>
                        <a:pt x="367" y="35898"/>
                      </a:lnTo>
                      <a:lnTo>
                        <a:pt x="635" y="36711"/>
                      </a:lnTo>
                      <a:lnTo>
                        <a:pt x="956" y="37506"/>
                      </a:lnTo>
                      <a:lnTo>
                        <a:pt x="1331" y="38265"/>
                      </a:lnTo>
                      <a:lnTo>
                        <a:pt x="1733" y="38988"/>
                      </a:lnTo>
                      <a:lnTo>
                        <a:pt x="1947" y="39319"/>
                      </a:lnTo>
                      <a:lnTo>
                        <a:pt x="2376" y="39962"/>
                      </a:lnTo>
                      <a:lnTo>
                        <a:pt x="3117" y="40890"/>
                      </a:lnTo>
                      <a:lnTo>
                        <a:pt x="3653" y="41480"/>
                      </a:lnTo>
                      <a:lnTo>
                        <a:pt x="4225" y="42033"/>
                      </a:lnTo>
                      <a:lnTo>
                        <a:pt x="4832" y="42542"/>
                      </a:lnTo>
                      <a:lnTo>
                        <a:pt x="5475" y="42998"/>
                      </a:lnTo>
                      <a:lnTo>
                        <a:pt x="6153" y="43391"/>
                      </a:lnTo>
                      <a:lnTo>
                        <a:pt x="6502" y="43560"/>
                      </a:lnTo>
                      <a:lnTo>
                        <a:pt x="6484" y="45007"/>
                      </a:lnTo>
                      <a:lnTo>
                        <a:pt x="6493" y="47909"/>
                      </a:lnTo>
                      <a:lnTo>
                        <a:pt x="6520" y="49356"/>
                      </a:lnTo>
                      <a:lnTo>
                        <a:pt x="6511" y="49445"/>
                      </a:lnTo>
                      <a:lnTo>
                        <a:pt x="6555" y="49606"/>
                      </a:lnTo>
                      <a:lnTo>
                        <a:pt x="6662" y="49722"/>
                      </a:lnTo>
                      <a:lnTo>
                        <a:pt x="6814" y="49785"/>
                      </a:lnTo>
                      <a:lnTo>
                        <a:pt x="6975" y="49802"/>
                      </a:lnTo>
                      <a:lnTo>
                        <a:pt x="7136" y="49776"/>
                      </a:lnTo>
                      <a:lnTo>
                        <a:pt x="7270" y="49686"/>
                      </a:lnTo>
                      <a:lnTo>
                        <a:pt x="7341" y="49543"/>
                      </a:lnTo>
                      <a:lnTo>
                        <a:pt x="7350" y="49445"/>
                      </a:lnTo>
                      <a:lnTo>
                        <a:pt x="7341" y="47525"/>
                      </a:lnTo>
                      <a:lnTo>
                        <a:pt x="7386" y="43676"/>
                      </a:lnTo>
                      <a:lnTo>
                        <a:pt x="7511" y="39837"/>
                      </a:lnTo>
                      <a:lnTo>
                        <a:pt x="7716" y="36006"/>
                      </a:lnTo>
                      <a:lnTo>
                        <a:pt x="7993" y="32175"/>
                      </a:lnTo>
                      <a:lnTo>
                        <a:pt x="8350" y="28362"/>
                      </a:lnTo>
                      <a:lnTo>
                        <a:pt x="8788" y="24548"/>
                      </a:lnTo>
                      <a:lnTo>
                        <a:pt x="9297" y="20744"/>
                      </a:lnTo>
                      <a:lnTo>
                        <a:pt x="9583" y="18842"/>
                      </a:lnTo>
                      <a:lnTo>
                        <a:pt x="9636" y="18878"/>
                      </a:lnTo>
                      <a:lnTo>
                        <a:pt x="9752" y="18887"/>
                      </a:lnTo>
                      <a:lnTo>
                        <a:pt x="9815" y="18860"/>
                      </a:lnTo>
                      <a:lnTo>
                        <a:pt x="10172" y="18637"/>
                      </a:lnTo>
                      <a:lnTo>
                        <a:pt x="10859" y="18137"/>
                      </a:lnTo>
                      <a:lnTo>
                        <a:pt x="11860" y="17333"/>
                      </a:lnTo>
                      <a:lnTo>
                        <a:pt x="13119" y="16154"/>
                      </a:lnTo>
                      <a:lnTo>
                        <a:pt x="14315" y="14922"/>
                      </a:lnTo>
                      <a:lnTo>
                        <a:pt x="14887" y="14297"/>
                      </a:lnTo>
                      <a:lnTo>
                        <a:pt x="15449" y="13681"/>
                      </a:lnTo>
                      <a:lnTo>
                        <a:pt x="16584" y="12386"/>
                      </a:lnTo>
                      <a:lnTo>
                        <a:pt x="17387" y="11359"/>
                      </a:lnTo>
                      <a:lnTo>
                        <a:pt x="17878" y="10654"/>
                      </a:lnTo>
                      <a:lnTo>
                        <a:pt x="18334" y="9930"/>
                      </a:lnTo>
                      <a:lnTo>
                        <a:pt x="18736" y="9180"/>
                      </a:lnTo>
                      <a:lnTo>
                        <a:pt x="18905" y="8805"/>
                      </a:lnTo>
                      <a:lnTo>
                        <a:pt x="18932" y="8716"/>
                      </a:lnTo>
                      <a:lnTo>
                        <a:pt x="18879" y="8573"/>
                      </a:lnTo>
                      <a:lnTo>
                        <a:pt x="18736" y="8501"/>
                      </a:lnTo>
                      <a:lnTo>
                        <a:pt x="18584" y="8519"/>
                      </a:lnTo>
                      <a:lnTo>
                        <a:pt x="18512" y="8582"/>
                      </a:lnTo>
                      <a:lnTo>
                        <a:pt x="18236" y="8903"/>
                      </a:lnTo>
                      <a:lnTo>
                        <a:pt x="17727" y="9564"/>
                      </a:lnTo>
                      <a:lnTo>
                        <a:pt x="16985" y="10600"/>
                      </a:lnTo>
                      <a:lnTo>
                        <a:pt x="16494" y="11279"/>
                      </a:lnTo>
                      <a:lnTo>
                        <a:pt x="15976" y="11948"/>
                      </a:lnTo>
                      <a:lnTo>
                        <a:pt x="14905" y="13252"/>
                      </a:lnTo>
                      <a:lnTo>
                        <a:pt x="14351" y="13886"/>
                      </a:lnTo>
                      <a:lnTo>
                        <a:pt x="13824" y="14467"/>
                      </a:lnTo>
                      <a:lnTo>
                        <a:pt x="12735" y="15574"/>
                      </a:lnTo>
                      <a:lnTo>
                        <a:pt x="11056" y="17172"/>
                      </a:lnTo>
                      <a:lnTo>
                        <a:pt x="9940" y="18244"/>
                      </a:lnTo>
                      <a:lnTo>
                        <a:pt x="9949" y="18155"/>
                      </a:lnTo>
                      <a:lnTo>
                        <a:pt x="9958" y="18056"/>
                      </a:lnTo>
                      <a:lnTo>
                        <a:pt x="9940" y="18030"/>
                      </a:lnTo>
                      <a:lnTo>
                        <a:pt x="9913" y="18047"/>
                      </a:lnTo>
                      <a:lnTo>
                        <a:pt x="9752" y="18306"/>
                      </a:lnTo>
                      <a:lnTo>
                        <a:pt x="9636" y="18485"/>
                      </a:lnTo>
                      <a:lnTo>
                        <a:pt x="9940" y="16583"/>
                      </a:lnTo>
                      <a:lnTo>
                        <a:pt x="10609" y="12788"/>
                      </a:lnTo>
                      <a:lnTo>
                        <a:pt x="10985" y="10886"/>
                      </a:lnTo>
                      <a:lnTo>
                        <a:pt x="11538" y="8216"/>
                      </a:lnTo>
                      <a:lnTo>
                        <a:pt x="12422" y="4224"/>
                      </a:lnTo>
                      <a:lnTo>
                        <a:pt x="12967" y="1545"/>
                      </a:lnTo>
                      <a:lnTo>
                        <a:pt x="13208" y="205"/>
                      </a:lnTo>
                      <a:lnTo>
                        <a:pt x="13208" y="134"/>
                      </a:lnTo>
                      <a:lnTo>
                        <a:pt x="13128" y="36"/>
                      </a:lnTo>
                      <a:lnTo>
                        <a:pt x="130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7"/>
                <p:cNvSpPr/>
                <p:nvPr/>
              </p:nvSpPr>
              <p:spPr>
                <a:xfrm>
                  <a:off x="7501172" y="3852299"/>
                  <a:ext cx="160573" cy="36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1512" extrusionOk="0">
                      <a:moveTo>
                        <a:pt x="99" y="1"/>
                      </a:moveTo>
                      <a:lnTo>
                        <a:pt x="72" y="37"/>
                      </a:lnTo>
                      <a:lnTo>
                        <a:pt x="18" y="412"/>
                      </a:lnTo>
                      <a:lnTo>
                        <a:pt x="0" y="1188"/>
                      </a:lnTo>
                      <a:lnTo>
                        <a:pt x="63" y="1992"/>
                      </a:lnTo>
                      <a:lnTo>
                        <a:pt x="197" y="2796"/>
                      </a:lnTo>
                      <a:lnTo>
                        <a:pt x="500" y="4001"/>
                      </a:lnTo>
                      <a:lnTo>
                        <a:pt x="1036" y="5537"/>
                      </a:lnTo>
                      <a:lnTo>
                        <a:pt x="1322" y="6234"/>
                      </a:lnTo>
                      <a:lnTo>
                        <a:pt x="1626" y="6966"/>
                      </a:lnTo>
                      <a:lnTo>
                        <a:pt x="2358" y="8368"/>
                      </a:lnTo>
                      <a:lnTo>
                        <a:pt x="2769" y="9038"/>
                      </a:lnTo>
                      <a:lnTo>
                        <a:pt x="2983" y="9368"/>
                      </a:lnTo>
                      <a:lnTo>
                        <a:pt x="3447" y="10056"/>
                      </a:lnTo>
                      <a:lnTo>
                        <a:pt x="3965" y="10717"/>
                      </a:lnTo>
                      <a:lnTo>
                        <a:pt x="4412" y="11136"/>
                      </a:lnTo>
                      <a:lnTo>
                        <a:pt x="4733" y="11386"/>
                      </a:lnTo>
                      <a:lnTo>
                        <a:pt x="4903" y="11485"/>
                      </a:lnTo>
                      <a:lnTo>
                        <a:pt x="4965" y="11511"/>
                      </a:lnTo>
                      <a:lnTo>
                        <a:pt x="5055" y="11467"/>
                      </a:lnTo>
                      <a:lnTo>
                        <a:pt x="5072" y="11404"/>
                      </a:lnTo>
                      <a:lnTo>
                        <a:pt x="5064" y="11360"/>
                      </a:lnTo>
                      <a:lnTo>
                        <a:pt x="4903" y="11029"/>
                      </a:lnTo>
                      <a:lnTo>
                        <a:pt x="4501" y="10404"/>
                      </a:lnTo>
                      <a:lnTo>
                        <a:pt x="3813" y="9511"/>
                      </a:lnTo>
                      <a:lnTo>
                        <a:pt x="3385" y="8904"/>
                      </a:lnTo>
                      <a:lnTo>
                        <a:pt x="2938" y="8216"/>
                      </a:lnTo>
                      <a:lnTo>
                        <a:pt x="2152" y="6779"/>
                      </a:lnTo>
                      <a:lnTo>
                        <a:pt x="1813" y="6037"/>
                      </a:lnTo>
                      <a:lnTo>
                        <a:pt x="1483" y="5278"/>
                      </a:lnTo>
                      <a:lnTo>
                        <a:pt x="947" y="3716"/>
                      </a:lnTo>
                      <a:lnTo>
                        <a:pt x="741" y="2921"/>
                      </a:lnTo>
                      <a:lnTo>
                        <a:pt x="581" y="2198"/>
                      </a:lnTo>
                      <a:lnTo>
                        <a:pt x="393" y="1108"/>
                      </a:lnTo>
                      <a:lnTo>
                        <a:pt x="232" y="385"/>
                      </a:lnTo>
                      <a:lnTo>
                        <a:pt x="125" y="28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7"/>
                <p:cNvSpPr/>
                <p:nvPr/>
              </p:nvSpPr>
              <p:spPr>
                <a:xfrm>
                  <a:off x="7710873" y="4001522"/>
                  <a:ext cx="302756" cy="4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5" h="13485" extrusionOk="0">
                      <a:moveTo>
                        <a:pt x="9368" y="1"/>
                      </a:moveTo>
                      <a:lnTo>
                        <a:pt x="9234" y="54"/>
                      </a:lnTo>
                      <a:lnTo>
                        <a:pt x="9189" y="126"/>
                      </a:lnTo>
                      <a:lnTo>
                        <a:pt x="8734" y="1072"/>
                      </a:lnTo>
                      <a:lnTo>
                        <a:pt x="7805" y="2939"/>
                      </a:lnTo>
                      <a:lnTo>
                        <a:pt x="6814" y="4778"/>
                      </a:lnTo>
                      <a:lnTo>
                        <a:pt x="5724" y="6564"/>
                      </a:lnTo>
                      <a:lnTo>
                        <a:pt x="5126" y="7422"/>
                      </a:lnTo>
                      <a:lnTo>
                        <a:pt x="4537" y="8234"/>
                      </a:lnTo>
                      <a:lnTo>
                        <a:pt x="3278" y="9779"/>
                      </a:lnTo>
                      <a:lnTo>
                        <a:pt x="2617" y="10529"/>
                      </a:lnTo>
                      <a:lnTo>
                        <a:pt x="1867" y="11342"/>
                      </a:lnTo>
                      <a:lnTo>
                        <a:pt x="1081" y="12128"/>
                      </a:lnTo>
                      <a:lnTo>
                        <a:pt x="777" y="12404"/>
                      </a:lnTo>
                      <a:lnTo>
                        <a:pt x="331" y="12833"/>
                      </a:lnTo>
                      <a:lnTo>
                        <a:pt x="90" y="13155"/>
                      </a:lnTo>
                      <a:lnTo>
                        <a:pt x="9" y="13342"/>
                      </a:lnTo>
                      <a:lnTo>
                        <a:pt x="0" y="13396"/>
                      </a:lnTo>
                      <a:lnTo>
                        <a:pt x="63" y="13485"/>
                      </a:lnTo>
                      <a:lnTo>
                        <a:pt x="116" y="13485"/>
                      </a:lnTo>
                      <a:lnTo>
                        <a:pt x="313" y="13431"/>
                      </a:lnTo>
                      <a:lnTo>
                        <a:pt x="688" y="13253"/>
                      </a:lnTo>
                      <a:lnTo>
                        <a:pt x="1242" y="12878"/>
                      </a:lnTo>
                      <a:lnTo>
                        <a:pt x="2269" y="11878"/>
                      </a:lnTo>
                      <a:lnTo>
                        <a:pt x="2840" y="11270"/>
                      </a:lnTo>
                      <a:lnTo>
                        <a:pt x="3224" y="10869"/>
                      </a:lnTo>
                      <a:lnTo>
                        <a:pt x="3974" y="10047"/>
                      </a:lnTo>
                      <a:lnTo>
                        <a:pt x="5046" y="8761"/>
                      </a:lnTo>
                      <a:lnTo>
                        <a:pt x="5707" y="7859"/>
                      </a:lnTo>
                      <a:lnTo>
                        <a:pt x="6323" y="6984"/>
                      </a:lnTo>
                      <a:lnTo>
                        <a:pt x="7189" y="5636"/>
                      </a:lnTo>
                      <a:lnTo>
                        <a:pt x="7725" y="4707"/>
                      </a:lnTo>
                      <a:lnTo>
                        <a:pt x="8216" y="3760"/>
                      </a:lnTo>
                      <a:lnTo>
                        <a:pt x="8662" y="2796"/>
                      </a:lnTo>
                      <a:lnTo>
                        <a:pt x="9064" y="1805"/>
                      </a:lnTo>
                      <a:lnTo>
                        <a:pt x="9404" y="787"/>
                      </a:lnTo>
                      <a:lnTo>
                        <a:pt x="9555" y="278"/>
                      </a:lnTo>
                      <a:lnTo>
                        <a:pt x="9564" y="188"/>
                      </a:lnTo>
                      <a:lnTo>
                        <a:pt x="9502" y="54"/>
                      </a:lnTo>
                      <a:lnTo>
                        <a:pt x="9368" y="1"/>
                      </a:lnTo>
                      <a:close/>
                    </a:path>
                  </a:pathLst>
                </a:custGeom>
                <a:solidFill>
                  <a:srgbClr val="EB5F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4" name="Google Shape;764;p17"/>
            <p:cNvGrpSpPr/>
            <p:nvPr/>
          </p:nvGrpSpPr>
          <p:grpSpPr>
            <a:xfrm>
              <a:off x="7731986" y="3670387"/>
              <a:ext cx="1216421" cy="2107722"/>
              <a:chOff x="7758346" y="3365641"/>
              <a:chExt cx="1146485" cy="1986543"/>
            </a:xfrm>
          </p:grpSpPr>
          <p:sp>
            <p:nvSpPr>
              <p:cNvPr id="765" name="Google Shape;765;p17"/>
              <p:cNvSpPr/>
              <p:nvPr/>
            </p:nvSpPr>
            <p:spPr>
              <a:xfrm>
                <a:off x="7758346" y="3365641"/>
                <a:ext cx="1146485" cy="1986543"/>
              </a:xfrm>
              <a:custGeom>
                <a:avLst/>
                <a:gdLst/>
                <a:ahLst/>
                <a:cxnLst/>
                <a:rect l="l" t="t" r="r" b="b"/>
                <a:pathLst>
                  <a:path w="36221" h="62761" extrusionOk="0">
                    <a:moveTo>
                      <a:pt x="31372" y="0"/>
                    </a:moveTo>
                    <a:lnTo>
                      <a:pt x="30639" y="54"/>
                    </a:lnTo>
                    <a:lnTo>
                      <a:pt x="29898" y="242"/>
                    </a:lnTo>
                    <a:lnTo>
                      <a:pt x="29175" y="554"/>
                    </a:lnTo>
                    <a:lnTo>
                      <a:pt x="28460" y="956"/>
                    </a:lnTo>
                    <a:lnTo>
                      <a:pt x="28121" y="1188"/>
                    </a:lnTo>
                    <a:lnTo>
                      <a:pt x="27353" y="1751"/>
                    </a:lnTo>
                    <a:lnTo>
                      <a:pt x="25835" y="2894"/>
                    </a:lnTo>
                    <a:lnTo>
                      <a:pt x="24353" y="4099"/>
                    </a:lnTo>
                    <a:lnTo>
                      <a:pt x="22906" y="5341"/>
                    </a:lnTo>
                    <a:lnTo>
                      <a:pt x="21495" y="6626"/>
                    </a:lnTo>
                    <a:lnTo>
                      <a:pt x="20120" y="7948"/>
                    </a:lnTo>
                    <a:lnTo>
                      <a:pt x="18789" y="9323"/>
                    </a:lnTo>
                    <a:lnTo>
                      <a:pt x="17494" y="10725"/>
                    </a:lnTo>
                    <a:lnTo>
                      <a:pt x="16235" y="12163"/>
                    </a:lnTo>
                    <a:lnTo>
                      <a:pt x="15021" y="13645"/>
                    </a:lnTo>
                    <a:lnTo>
                      <a:pt x="13851" y="15155"/>
                    </a:lnTo>
                    <a:lnTo>
                      <a:pt x="12717" y="16690"/>
                    </a:lnTo>
                    <a:lnTo>
                      <a:pt x="11627" y="18262"/>
                    </a:lnTo>
                    <a:lnTo>
                      <a:pt x="10583" y="19852"/>
                    </a:lnTo>
                    <a:lnTo>
                      <a:pt x="9582" y="21477"/>
                    </a:lnTo>
                    <a:lnTo>
                      <a:pt x="8627" y="23120"/>
                    </a:lnTo>
                    <a:lnTo>
                      <a:pt x="8163" y="23951"/>
                    </a:lnTo>
                    <a:lnTo>
                      <a:pt x="7707" y="24799"/>
                    </a:lnTo>
                    <a:lnTo>
                      <a:pt x="6832" y="26513"/>
                    </a:lnTo>
                    <a:lnTo>
                      <a:pt x="6001" y="28264"/>
                    </a:lnTo>
                    <a:lnTo>
                      <a:pt x="5216" y="30023"/>
                    </a:lnTo>
                    <a:lnTo>
                      <a:pt x="4483" y="31809"/>
                    </a:lnTo>
                    <a:lnTo>
                      <a:pt x="3805" y="33622"/>
                    </a:lnTo>
                    <a:lnTo>
                      <a:pt x="3180" y="35443"/>
                    </a:lnTo>
                    <a:lnTo>
                      <a:pt x="2608" y="37283"/>
                    </a:lnTo>
                    <a:lnTo>
                      <a:pt x="2340" y="38212"/>
                    </a:lnTo>
                    <a:lnTo>
                      <a:pt x="1813" y="40060"/>
                    </a:lnTo>
                    <a:lnTo>
                      <a:pt x="1054" y="42918"/>
                    </a:lnTo>
                    <a:lnTo>
                      <a:pt x="617" y="44856"/>
                    </a:lnTo>
                    <a:lnTo>
                      <a:pt x="268" y="46820"/>
                    </a:lnTo>
                    <a:lnTo>
                      <a:pt x="54" y="48785"/>
                    </a:lnTo>
                    <a:lnTo>
                      <a:pt x="1" y="50267"/>
                    </a:lnTo>
                    <a:lnTo>
                      <a:pt x="27" y="51249"/>
                    </a:lnTo>
                    <a:lnTo>
                      <a:pt x="99" y="52223"/>
                    </a:lnTo>
                    <a:lnTo>
                      <a:pt x="233" y="53205"/>
                    </a:lnTo>
                    <a:lnTo>
                      <a:pt x="322" y="53687"/>
                    </a:lnTo>
                    <a:lnTo>
                      <a:pt x="411" y="54116"/>
                    </a:lnTo>
                    <a:lnTo>
                      <a:pt x="661" y="54991"/>
                    </a:lnTo>
                    <a:lnTo>
                      <a:pt x="983" y="55893"/>
                    </a:lnTo>
                    <a:lnTo>
                      <a:pt x="1376" y="56786"/>
                    </a:lnTo>
                    <a:lnTo>
                      <a:pt x="1840" y="57679"/>
                    </a:lnTo>
                    <a:lnTo>
                      <a:pt x="2367" y="58545"/>
                    </a:lnTo>
                    <a:lnTo>
                      <a:pt x="2956" y="59367"/>
                    </a:lnTo>
                    <a:lnTo>
                      <a:pt x="3608" y="60135"/>
                    </a:lnTo>
                    <a:lnTo>
                      <a:pt x="4305" y="60831"/>
                    </a:lnTo>
                    <a:lnTo>
                      <a:pt x="5055" y="61447"/>
                    </a:lnTo>
                    <a:lnTo>
                      <a:pt x="5859" y="61956"/>
                    </a:lnTo>
                    <a:lnTo>
                      <a:pt x="6698" y="62358"/>
                    </a:lnTo>
                    <a:lnTo>
                      <a:pt x="7582" y="62626"/>
                    </a:lnTo>
                    <a:lnTo>
                      <a:pt x="8502" y="62760"/>
                    </a:lnTo>
                    <a:lnTo>
                      <a:pt x="9207" y="62742"/>
                    </a:lnTo>
                    <a:lnTo>
                      <a:pt x="9690" y="62689"/>
                    </a:lnTo>
                    <a:lnTo>
                      <a:pt x="10181" y="62581"/>
                    </a:lnTo>
                    <a:lnTo>
                      <a:pt x="10681" y="62439"/>
                    </a:lnTo>
                    <a:lnTo>
                      <a:pt x="10931" y="62340"/>
                    </a:lnTo>
                    <a:lnTo>
                      <a:pt x="11386" y="62162"/>
                    </a:lnTo>
                    <a:lnTo>
                      <a:pt x="12279" y="61751"/>
                    </a:lnTo>
                    <a:lnTo>
                      <a:pt x="13154" y="61304"/>
                    </a:lnTo>
                    <a:lnTo>
                      <a:pt x="14003" y="60804"/>
                    </a:lnTo>
                    <a:lnTo>
                      <a:pt x="14842" y="60260"/>
                    </a:lnTo>
                    <a:lnTo>
                      <a:pt x="15655" y="59679"/>
                    </a:lnTo>
                    <a:lnTo>
                      <a:pt x="16851" y="58733"/>
                    </a:lnTo>
                    <a:lnTo>
                      <a:pt x="17610" y="58054"/>
                    </a:lnTo>
                    <a:lnTo>
                      <a:pt x="18173" y="57527"/>
                    </a:lnTo>
                    <a:lnTo>
                      <a:pt x="19262" y="56429"/>
                    </a:lnTo>
                    <a:lnTo>
                      <a:pt x="20307" y="55268"/>
                    </a:lnTo>
                    <a:lnTo>
                      <a:pt x="21316" y="54053"/>
                    </a:lnTo>
                    <a:lnTo>
                      <a:pt x="22281" y="52785"/>
                    </a:lnTo>
                    <a:lnTo>
                      <a:pt x="23210" y="51490"/>
                    </a:lnTo>
                    <a:lnTo>
                      <a:pt x="24103" y="50151"/>
                    </a:lnTo>
                    <a:lnTo>
                      <a:pt x="24960" y="48785"/>
                    </a:lnTo>
                    <a:lnTo>
                      <a:pt x="26165" y="46713"/>
                    </a:lnTo>
                    <a:lnTo>
                      <a:pt x="27648" y="43936"/>
                    </a:lnTo>
                    <a:lnTo>
                      <a:pt x="28987" y="41176"/>
                    </a:lnTo>
                    <a:lnTo>
                      <a:pt x="30184" y="38515"/>
                    </a:lnTo>
                    <a:lnTo>
                      <a:pt x="30729" y="37247"/>
                    </a:lnTo>
                    <a:lnTo>
                      <a:pt x="31452" y="35488"/>
                    </a:lnTo>
                    <a:lnTo>
                      <a:pt x="32461" y="32818"/>
                    </a:lnTo>
                    <a:lnTo>
                      <a:pt x="33086" y="31014"/>
                    </a:lnTo>
                    <a:lnTo>
                      <a:pt x="33667" y="29192"/>
                    </a:lnTo>
                    <a:lnTo>
                      <a:pt x="34193" y="27371"/>
                    </a:lnTo>
                    <a:lnTo>
                      <a:pt x="34676" y="25522"/>
                    </a:lnTo>
                    <a:lnTo>
                      <a:pt x="35104" y="23665"/>
                    </a:lnTo>
                    <a:lnTo>
                      <a:pt x="35292" y="22736"/>
                    </a:lnTo>
                    <a:lnTo>
                      <a:pt x="35461" y="21825"/>
                    </a:lnTo>
                    <a:lnTo>
                      <a:pt x="35756" y="20004"/>
                    </a:lnTo>
                    <a:lnTo>
                      <a:pt x="35979" y="18164"/>
                    </a:lnTo>
                    <a:lnTo>
                      <a:pt x="36140" y="16315"/>
                    </a:lnTo>
                    <a:lnTo>
                      <a:pt x="36220" y="14476"/>
                    </a:lnTo>
                    <a:lnTo>
                      <a:pt x="36212" y="12627"/>
                    </a:lnTo>
                    <a:lnTo>
                      <a:pt x="36122" y="10779"/>
                    </a:lnTo>
                    <a:lnTo>
                      <a:pt x="35944" y="8939"/>
                    </a:lnTo>
                    <a:lnTo>
                      <a:pt x="35810" y="8020"/>
                    </a:lnTo>
                    <a:lnTo>
                      <a:pt x="35685" y="7189"/>
                    </a:lnTo>
                    <a:lnTo>
                      <a:pt x="35381" y="5403"/>
                    </a:lnTo>
                    <a:lnTo>
                      <a:pt x="35051" y="4064"/>
                    </a:lnTo>
                    <a:lnTo>
                      <a:pt x="34765" y="3197"/>
                    </a:lnTo>
                    <a:lnTo>
                      <a:pt x="34408" y="2376"/>
                    </a:lnTo>
                    <a:lnTo>
                      <a:pt x="33970" y="1626"/>
                    </a:lnTo>
                    <a:lnTo>
                      <a:pt x="33720" y="1286"/>
                    </a:lnTo>
                    <a:lnTo>
                      <a:pt x="33568" y="1099"/>
                    </a:lnTo>
                    <a:lnTo>
                      <a:pt x="33265" y="786"/>
                    </a:lnTo>
                    <a:lnTo>
                      <a:pt x="32943" y="536"/>
                    </a:lnTo>
                    <a:lnTo>
                      <a:pt x="32613" y="331"/>
                    </a:lnTo>
                    <a:lnTo>
                      <a:pt x="32265" y="179"/>
                    </a:lnTo>
                    <a:lnTo>
                      <a:pt x="31916" y="81"/>
                    </a:lnTo>
                    <a:lnTo>
                      <a:pt x="313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17"/>
              <p:cNvGrpSpPr/>
              <p:nvPr/>
            </p:nvGrpSpPr>
            <p:grpSpPr>
              <a:xfrm>
                <a:off x="7916334" y="3709312"/>
                <a:ext cx="852813" cy="1576674"/>
                <a:chOff x="7916334" y="3709312"/>
                <a:chExt cx="852813" cy="1576674"/>
              </a:xfrm>
            </p:grpSpPr>
            <p:sp>
              <p:nvSpPr>
                <p:cNvPr id="767" name="Google Shape;767;p17"/>
                <p:cNvSpPr/>
                <p:nvPr/>
              </p:nvSpPr>
              <p:spPr>
                <a:xfrm>
                  <a:off x="7916334" y="3709312"/>
                  <a:ext cx="852813" cy="1576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43" h="49812" extrusionOk="0">
                      <a:moveTo>
                        <a:pt x="23290" y="0"/>
                      </a:moveTo>
                      <a:lnTo>
                        <a:pt x="23156" y="18"/>
                      </a:lnTo>
                      <a:lnTo>
                        <a:pt x="23102" y="72"/>
                      </a:lnTo>
                      <a:lnTo>
                        <a:pt x="22352" y="1134"/>
                      </a:lnTo>
                      <a:lnTo>
                        <a:pt x="20959" y="3331"/>
                      </a:lnTo>
                      <a:lnTo>
                        <a:pt x="19664" y="5581"/>
                      </a:lnTo>
                      <a:lnTo>
                        <a:pt x="18423" y="7868"/>
                      </a:lnTo>
                      <a:lnTo>
                        <a:pt x="17825" y="9011"/>
                      </a:lnTo>
                      <a:lnTo>
                        <a:pt x="17637" y="9377"/>
                      </a:lnTo>
                      <a:lnTo>
                        <a:pt x="17450" y="9734"/>
                      </a:lnTo>
                      <a:lnTo>
                        <a:pt x="17325" y="9350"/>
                      </a:lnTo>
                      <a:lnTo>
                        <a:pt x="17191" y="8975"/>
                      </a:lnTo>
                      <a:lnTo>
                        <a:pt x="17003" y="8359"/>
                      </a:lnTo>
                      <a:lnTo>
                        <a:pt x="16682" y="7108"/>
                      </a:lnTo>
                      <a:lnTo>
                        <a:pt x="16548" y="6474"/>
                      </a:lnTo>
                      <a:lnTo>
                        <a:pt x="16440" y="5903"/>
                      </a:lnTo>
                      <a:lnTo>
                        <a:pt x="16253" y="4742"/>
                      </a:lnTo>
                      <a:lnTo>
                        <a:pt x="16182" y="4162"/>
                      </a:lnTo>
                      <a:lnTo>
                        <a:pt x="16128" y="3617"/>
                      </a:lnTo>
                      <a:lnTo>
                        <a:pt x="16065" y="2804"/>
                      </a:lnTo>
                      <a:lnTo>
                        <a:pt x="15976" y="2268"/>
                      </a:lnTo>
                      <a:lnTo>
                        <a:pt x="15896" y="2001"/>
                      </a:lnTo>
                      <a:lnTo>
                        <a:pt x="15878" y="1983"/>
                      </a:lnTo>
                      <a:lnTo>
                        <a:pt x="15851" y="2001"/>
                      </a:lnTo>
                      <a:lnTo>
                        <a:pt x="15780" y="2268"/>
                      </a:lnTo>
                      <a:lnTo>
                        <a:pt x="15681" y="2840"/>
                      </a:lnTo>
                      <a:lnTo>
                        <a:pt x="15655" y="3429"/>
                      </a:lnTo>
                      <a:lnTo>
                        <a:pt x="15664" y="4037"/>
                      </a:lnTo>
                      <a:lnTo>
                        <a:pt x="15753" y="4956"/>
                      </a:lnTo>
                      <a:lnTo>
                        <a:pt x="15949" y="6144"/>
                      </a:lnTo>
                      <a:lnTo>
                        <a:pt x="16048" y="6698"/>
                      </a:lnTo>
                      <a:lnTo>
                        <a:pt x="16155" y="7251"/>
                      </a:lnTo>
                      <a:lnTo>
                        <a:pt x="16423" y="8350"/>
                      </a:lnTo>
                      <a:lnTo>
                        <a:pt x="16565" y="8894"/>
                      </a:lnTo>
                      <a:lnTo>
                        <a:pt x="16673" y="9278"/>
                      </a:lnTo>
                      <a:lnTo>
                        <a:pt x="16932" y="10055"/>
                      </a:lnTo>
                      <a:lnTo>
                        <a:pt x="17110" y="10413"/>
                      </a:lnTo>
                      <a:lnTo>
                        <a:pt x="16110" y="12395"/>
                      </a:lnTo>
                      <a:lnTo>
                        <a:pt x="14190" y="16396"/>
                      </a:lnTo>
                      <a:lnTo>
                        <a:pt x="13270" y="18414"/>
                      </a:lnTo>
                      <a:lnTo>
                        <a:pt x="12208" y="20825"/>
                      </a:lnTo>
                      <a:lnTo>
                        <a:pt x="10189" y="25683"/>
                      </a:lnTo>
                      <a:lnTo>
                        <a:pt x="8305" y="30603"/>
                      </a:lnTo>
                      <a:lnTo>
                        <a:pt x="6555" y="35568"/>
                      </a:lnTo>
                      <a:lnTo>
                        <a:pt x="5742" y="38069"/>
                      </a:lnTo>
                      <a:lnTo>
                        <a:pt x="5028" y="40319"/>
                      </a:lnTo>
                      <a:lnTo>
                        <a:pt x="4358" y="42569"/>
                      </a:lnTo>
                      <a:lnTo>
                        <a:pt x="3903" y="41971"/>
                      </a:lnTo>
                      <a:lnTo>
                        <a:pt x="3037" y="40748"/>
                      </a:lnTo>
                      <a:lnTo>
                        <a:pt x="2269" y="39471"/>
                      </a:lnTo>
                      <a:lnTo>
                        <a:pt x="1777" y="38461"/>
                      </a:lnTo>
                      <a:lnTo>
                        <a:pt x="1483" y="37756"/>
                      </a:lnTo>
                      <a:lnTo>
                        <a:pt x="1358" y="37399"/>
                      </a:lnTo>
                      <a:lnTo>
                        <a:pt x="1224" y="36970"/>
                      </a:lnTo>
                      <a:lnTo>
                        <a:pt x="983" y="36095"/>
                      </a:lnTo>
                      <a:lnTo>
                        <a:pt x="804" y="35220"/>
                      </a:lnTo>
                      <a:lnTo>
                        <a:pt x="670" y="34327"/>
                      </a:lnTo>
                      <a:lnTo>
                        <a:pt x="625" y="33880"/>
                      </a:lnTo>
                      <a:lnTo>
                        <a:pt x="599" y="33452"/>
                      </a:lnTo>
                      <a:lnTo>
                        <a:pt x="590" y="32603"/>
                      </a:lnTo>
                      <a:lnTo>
                        <a:pt x="643" y="31326"/>
                      </a:lnTo>
                      <a:lnTo>
                        <a:pt x="634" y="30469"/>
                      </a:lnTo>
                      <a:lnTo>
                        <a:pt x="617" y="30416"/>
                      </a:lnTo>
                      <a:lnTo>
                        <a:pt x="500" y="30398"/>
                      </a:lnTo>
                      <a:lnTo>
                        <a:pt x="465" y="30451"/>
                      </a:lnTo>
                      <a:lnTo>
                        <a:pt x="331" y="30862"/>
                      </a:lnTo>
                      <a:lnTo>
                        <a:pt x="134" y="31728"/>
                      </a:lnTo>
                      <a:lnTo>
                        <a:pt x="27" y="32621"/>
                      </a:lnTo>
                      <a:lnTo>
                        <a:pt x="0" y="33532"/>
                      </a:lnTo>
                      <a:lnTo>
                        <a:pt x="45" y="34452"/>
                      </a:lnTo>
                      <a:lnTo>
                        <a:pt x="152" y="35363"/>
                      </a:lnTo>
                      <a:lnTo>
                        <a:pt x="322" y="36256"/>
                      </a:lnTo>
                      <a:lnTo>
                        <a:pt x="536" y="37113"/>
                      </a:lnTo>
                      <a:lnTo>
                        <a:pt x="661" y="37524"/>
                      </a:lnTo>
                      <a:lnTo>
                        <a:pt x="795" y="37917"/>
                      </a:lnTo>
                      <a:lnTo>
                        <a:pt x="1081" y="38703"/>
                      </a:lnTo>
                      <a:lnTo>
                        <a:pt x="1420" y="39480"/>
                      </a:lnTo>
                      <a:lnTo>
                        <a:pt x="1813" y="40239"/>
                      </a:lnTo>
                      <a:lnTo>
                        <a:pt x="2242" y="40971"/>
                      </a:lnTo>
                      <a:lnTo>
                        <a:pt x="2733" y="41676"/>
                      </a:lnTo>
                      <a:lnTo>
                        <a:pt x="3269" y="42328"/>
                      </a:lnTo>
                      <a:lnTo>
                        <a:pt x="3849" y="42926"/>
                      </a:lnTo>
                      <a:lnTo>
                        <a:pt x="4171" y="43203"/>
                      </a:lnTo>
                      <a:lnTo>
                        <a:pt x="3742" y="44695"/>
                      </a:lnTo>
                      <a:lnTo>
                        <a:pt x="2920" y="47695"/>
                      </a:lnTo>
                      <a:lnTo>
                        <a:pt x="2537" y="49204"/>
                      </a:lnTo>
                      <a:lnTo>
                        <a:pt x="2501" y="49294"/>
                      </a:lnTo>
                      <a:lnTo>
                        <a:pt x="2501" y="49472"/>
                      </a:lnTo>
                      <a:lnTo>
                        <a:pt x="2581" y="49615"/>
                      </a:lnTo>
                      <a:lnTo>
                        <a:pt x="2715" y="49731"/>
                      </a:lnTo>
                      <a:lnTo>
                        <a:pt x="2885" y="49794"/>
                      </a:lnTo>
                      <a:lnTo>
                        <a:pt x="3054" y="49811"/>
                      </a:lnTo>
                      <a:lnTo>
                        <a:pt x="3215" y="49758"/>
                      </a:lnTo>
                      <a:lnTo>
                        <a:pt x="3331" y="49633"/>
                      </a:lnTo>
                      <a:lnTo>
                        <a:pt x="3367" y="49535"/>
                      </a:lnTo>
                      <a:lnTo>
                        <a:pt x="3903" y="47543"/>
                      </a:lnTo>
                      <a:lnTo>
                        <a:pt x="5046" y="43569"/>
                      </a:lnTo>
                      <a:lnTo>
                        <a:pt x="6269" y="39640"/>
                      </a:lnTo>
                      <a:lnTo>
                        <a:pt x="7573" y="35729"/>
                      </a:lnTo>
                      <a:lnTo>
                        <a:pt x="8948" y="31853"/>
                      </a:lnTo>
                      <a:lnTo>
                        <a:pt x="10404" y="28005"/>
                      </a:lnTo>
                      <a:lnTo>
                        <a:pt x="11940" y="24183"/>
                      </a:lnTo>
                      <a:lnTo>
                        <a:pt x="13547" y="20396"/>
                      </a:lnTo>
                      <a:lnTo>
                        <a:pt x="14387" y="18512"/>
                      </a:lnTo>
                      <a:lnTo>
                        <a:pt x="14431" y="18566"/>
                      </a:lnTo>
                      <a:lnTo>
                        <a:pt x="14556" y="18610"/>
                      </a:lnTo>
                      <a:lnTo>
                        <a:pt x="14619" y="18601"/>
                      </a:lnTo>
                      <a:lnTo>
                        <a:pt x="15056" y="18467"/>
                      </a:lnTo>
                      <a:lnTo>
                        <a:pt x="15914" y="18146"/>
                      </a:lnTo>
                      <a:lnTo>
                        <a:pt x="17173" y="17601"/>
                      </a:lnTo>
                      <a:lnTo>
                        <a:pt x="18816" y="16744"/>
                      </a:lnTo>
                      <a:lnTo>
                        <a:pt x="20396" y="15806"/>
                      </a:lnTo>
                      <a:lnTo>
                        <a:pt x="21164" y="15324"/>
                      </a:lnTo>
                      <a:lnTo>
                        <a:pt x="21923" y="14851"/>
                      </a:lnTo>
                      <a:lnTo>
                        <a:pt x="23459" y="13833"/>
                      </a:lnTo>
                      <a:lnTo>
                        <a:pt x="24585" y="12993"/>
                      </a:lnTo>
                      <a:lnTo>
                        <a:pt x="25299" y="12404"/>
                      </a:lnTo>
                      <a:lnTo>
                        <a:pt x="25978" y="11788"/>
                      </a:lnTo>
                      <a:lnTo>
                        <a:pt x="26603" y="11127"/>
                      </a:lnTo>
                      <a:lnTo>
                        <a:pt x="26889" y="10788"/>
                      </a:lnTo>
                      <a:lnTo>
                        <a:pt x="26942" y="10698"/>
                      </a:lnTo>
                      <a:lnTo>
                        <a:pt x="26924" y="10538"/>
                      </a:lnTo>
                      <a:lnTo>
                        <a:pt x="26799" y="10421"/>
                      </a:lnTo>
                      <a:lnTo>
                        <a:pt x="26630" y="10404"/>
                      </a:lnTo>
                      <a:lnTo>
                        <a:pt x="26549" y="10439"/>
                      </a:lnTo>
                      <a:lnTo>
                        <a:pt x="26174" y="10698"/>
                      </a:lnTo>
                      <a:lnTo>
                        <a:pt x="25451" y="11243"/>
                      </a:lnTo>
                      <a:lnTo>
                        <a:pt x="24397" y="12100"/>
                      </a:lnTo>
                      <a:lnTo>
                        <a:pt x="23683" y="12663"/>
                      </a:lnTo>
                      <a:lnTo>
                        <a:pt x="22959" y="13208"/>
                      </a:lnTo>
                      <a:lnTo>
                        <a:pt x="21486" y="14252"/>
                      </a:lnTo>
                      <a:lnTo>
                        <a:pt x="20727" y="14753"/>
                      </a:lnTo>
                      <a:lnTo>
                        <a:pt x="20021" y="15199"/>
                      </a:lnTo>
                      <a:lnTo>
                        <a:pt x="18584" y="16029"/>
                      </a:lnTo>
                      <a:lnTo>
                        <a:pt x="16387" y="17199"/>
                      </a:lnTo>
                      <a:lnTo>
                        <a:pt x="14922" y="17994"/>
                      </a:lnTo>
                      <a:lnTo>
                        <a:pt x="14958" y="17905"/>
                      </a:lnTo>
                      <a:lnTo>
                        <a:pt x="15003" y="17815"/>
                      </a:lnTo>
                      <a:lnTo>
                        <a:pt x="15003" y="17789"/>
                      </a:lnTo>
                      <a:lnTo>
                        <a:pt x="14976" y="17780"/>
                      </a:lnTo>
                      <a:lnTo>
                        <a:pt x="14958" y="17789"/>
                      </a:lnTo>
                      <a:lnTo>
                        <a:pt x="14717" y="18012"/>
                      </a:lnTo>
                      <a:lnTo>
                        <a:pt x="14547" y="18164"/>
                      </a:lnTo>
                      <a:lnTo>
                        <a:pt x="14547" y="18164"/>
                      </a:lnTo>
                      <a:lnTo>
                        <a:pt x="15405" y="16280"/>
                      </a:lnTo>
                      <a:lnTo>
                        <a:pt x="17182" y="12538"/>
                      </a:lnTo>
                      <a:lnTo>
                        <a:pt x="18101" y="10680"/>
                      </a:lnTo>
                      <a:lnTo>
                        <a:pt x="19432" y="8082"/>
                      </a:lnTo>
                      <a:lnTo>
                        <a:pt x="21486" y="4197"/>
                      </a:lnTo>
                      <a:lnTo>
                        <a:pt x="22808" y="1590"/>
                      </a:lnTo>
                      <a:lnTo>
                        <a:pt x="23442" y="268"/>
                      </a:lnTo>
                      <a:lnTo>
                        <a:pt x="23459" y="197"/>
                      </a:lnTo>
                      <a:lnTo>
                        <a:pt x="23415" y="72"/>
                      </a:lnTo>
                      <a:lnTo>
                        <a:pt x="2329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7"/>
                <p:cNvSpPr/>
                <p:nvPr/>
              </p:nvSpPr>
              <p:spPr>
                <a:xfrm>
                  <a:off x="8113312" y="4156694"/>
                  <a:ext cx="83119" cy="42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" h="13271" extrusionOk="0">
                      <a:moveTo>
                        <a:pt x="697" y="0"/>
                      </a:moveTo>
                      <a:lnTo>
                        <a:pt x="688" y="9"/>
                      </a:lnTo>
                      <a:lnTo>
                        <a:pt x="527" y="384"/>
                      </a:lnTo>
                      <a:lnTo>
                        <a:pt x="277" y="1188"/>
                      </a:lnTo>
                      <a:lnTo>
                        <a:pt x="117" y="2027"/>
                      </a:lnTo>
                      <a:lnTo>
                        <a:pt x="27" y="2903"/>
                      </a:lnTo>
                      <a:lnTo>
                        <a:pt x="1" y="3796"/>
                      </a:lnTo>
                      <a:lnTo>
                        <a:pt x="18" y="4680"/>
                      </a:lnTo>
                      <a:lnTo>
                        <a:pt x="117" y="5974"/>
                      </a:lnTo>
                      <a:lnTo>
                        <a:pt x="206" y="6778"/>
                      </a:lnTo>
                      <a:lnTo>
                        <a:pt x="322" y="7618"/>
                      </a:lnTo>
                      <a:lnTo>
                        <a:pt x="670" y="9279"/>
                      </a:lnTo>
                      <a:lnTo>
                        <a:pt x="911" y="10091"/>
                      </a:lnTo>
                      <a:lnTo>
                        <a:pt x="1036" y="10502"/>
                      </a:lnTo>
                      <a:lnTo>
                        <a:pt x="1313" y="11341"/>
                      </a:lnTo>
                      <a:lnTo>
                        <a:pt x="1670" y="12163"/>
                      </a:lnTo>
                      <a:lnTo>
                        <a:pt x="2010" y="12734"/>
                      </a:lnTo>
                      <a:lnTo>
                        <a:pt x="2269" y="13074"/>
                      </a:lnTo>
                      <a:lnTo>
                        <a:pt x="2421" y="13235"/>
                      </a:lnTo>
                      <a:lnTo>
                        <a:pt x="2483" y="13270"/>
                      </a:lnTo>
                      <a:lnTo>
                        <a:pt x="2590" y="13252"/>
                      </a:lnTo>
                      <a:lnTo>
                        <a:pt x="2626" y="13190"/>
                      </a:lnTo>
                      <a:lnTo>
                        <a:pt x="2617" y="13145"/>
                      </a:lnTo>
                      <a:lnTo>
                        <a:pt x="2546" y="12761"/>
                      </a:lnTo>
                      <a:lnTo>
                        <a:pt x="2305" y="12002"/>
                      </a:lnTo>
                      <a:lnTo>
                        <a:pt x="1858" y="10877"/>
                      </a:lnTo>
                      <a:lnTo>
                        <a:pt x="1581" y="10127"/>
                      </a:lnTo>
                      <a:lnTo>
                        <a:pt x="1322" y="9287"/>
                      </a:lnTo>
                      <a:lnTo>
                        <a:pt x="911" y="7582"/>
                      </a:lnTo>
                      <a:lnTo>
                        <a:pt x="769" y="6716"/>
                      </a:lnTo>
                      <a:lnTo>
                        <a:pt x="652" y="5841"/>
                      </a:lnTo>
                      <a:lnTo>
                        <a:pt x="545" y="4072"/>
                      </a:lnTo>
                      <a:lnTo>
                        <a:pt x="554" y="3188"/>
                      </a:lnTo>
                      <a:lnTo>
                        <a:pt x="599" y="2394"/>
                      </a:lnTo>
                      <a:lnTo>
                        <a:pt x="706" y="1206"/>
                      </a:lnTo>
                      <a:lnTo>
                        <a:pt x="751" y="420"/>
                      </a:lnTo>
                      <a:lnTo>
                        <a:pt x="742" y="18"/>
                      </a:lnTo>
                      <a:lnTo>
                        <a:pt x="73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7"/>
                <p:cNvSpPr/>
                <p:nvPr/>
              </p:nvSpPr>
              <p:spPr>
                <a:xfrm>
                  <a:off x="8186515" y="4453715"/>
                  <a:ext cx="432215" cy="3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5" h="11315" extrusionOk="0">
                      <a:moveTo>
                        <a:pt x="13511" y="1"/>
                      </a:moveTo>
                      <a:lnTo>
                        <a:pt x="13360" y="19"/>
                      </a:lnTo>
                      <a:lnTo>
                        <a:pt x="13288" y="81"/>
                      </a:lnTo>
                      <a:lnTo>
                        <a:pt x="12547" y="929"/>
                      </a:lnTo>
                      <a:lnTo>
                        <a:pt x="11047" y="2599"/>
                      </a:lnTo>
                      <a:lnTo>
                        <a:pt x="9502" y="4216"/>
                      </a:lnTo>
                      <a:lnTo>
                        <a:pt x="7868" y="5752"/>
                      </a:lnTo>
                      <a:lnTo>
                        <a:pt x="7010" y="6475"/>
                      </a:lnTo>
                      <a:lnTo>
                        <a:pt x="6171" y="7136"/>
                      </a:lnTo>
                      <a:lnTo>
                        <a:pt x="4430" y="8386"/>
                      </a:lnTo>
                      <a:lnTo>
                        <a:pt x="3528" y="8966"/>
                      </a:lnTo>
                      <a:lnTo>
                        <a:pt x="2519" y="9591"/>
                      </a:lnTo>
                      <a:lnTo>
                        <a:pt x="1483" y="10181"/>
                      </a:lnTo>
                      <a:lnTo>
                        <a:pt x="1090" y="10377"/>
                      </a:lnTo>
                      <a:lnTo>
                        <a:pt x="509" y="10699"/>
                      </a:lnTo>
                      <a:lnTo>
                        <a:pt x="170" y="10967"/>
                      </a:lnTo>
                      <a:lnTo>
                        <a:pt x="27" y="11127"/>
                      </a:lnTo>
                      <a:lnTo>
                        <a:pt x="0" y="11181"/>
                      </a:lnTo>
                      <a:lnTo>
                        <a:pt x="45" y="11297"/>
                      </a:lnTo>
                      <a:lnTo>
                        <a:pt x="99" y="11315"/>
                      </a:lnTo>
                      <a:lnTo>
                        <a:pt x="313" y="11315"/>
                      </a:lnTo>
                      <a:lnTo>
                        <a:pt x="759" y="11235"/>
                      </a:lnTo>
                      <a:lnTo>
                        <a:pt x="1438" y="11002"/>
                      </a:lnTo>
                      <a:lnTo>
                        <a:pt x="2787" y="10261"/>
                      </a:lnTo>
                      <a:lnTo>
                        <a:pt x="3546" y="9797"/>
                      </a:lnTo>
                      <a:lnTo>
                        <a:pt x="4064" y="9493"/>
                      </a:lnTo>
                      <a:lnTo>
                        <a:pt x="5073" y="8859"/>
                      </a:lnTo>
                      <a:lnTo>
                        <a:pt x="6055" y="8172"/>
                      </a:lnTo>
                      <a:lnTo>
                        <a:pt x="7010" y="7457"/>
                      </a:lnTo>
                      <a:lnTo>
                        <a:pt x="7484" y="7091"/>
                      </a:lnTo>
                      <a:lnTo>
                        <a:pt x="8368" y="6359"/>
                      </a:lnTo>
                      <a:lnTo>
                        <a:pt x="9645" y="5207"/>
                      </a:lnTo>
                      <a:lnTo>
                        <a:pt x="10466" y="4403"/>
                      </a:lnTo>
                      <a:lnTo>
                        <a:pt x="11243" y="3564"/>
                      </a:lnTo>
                      <a:lnTo>
                        <a:pt x="11984" y="2689"/>
                      </a:lnTo>
                      <a:lnTo>
                        <a:pt x="12681" y="1778"/>
                      </a:lnTo>
                      <a:lnTo>
                        <a:pt x="13324" y="831"/>
                      </a:lnTo>
                      <a:lnTo>
                        <a:pt x="13619" y="340"/>
                      </a:lnTo>
                      <a:lnTo>
                        <a:pt x="13654" y="251"/>
                      </a:lnTo>
                      <a:lnTo>
                        <a:pt x="13628" y="99"/>
                      </a:lnTo>
                      <a:lnTo>
                        <a:pt x="13511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70" name="Google Shape;770;p17"/>
          <p:cNvGrpSpPr/>
          <p:nvPr/>
        </p:nvGrpSpPr>
        <p:grpSpPr>
          <a:xfrm rot="-10659362">
            <a:off x="1249365" y="409937"/>
            <a:ext cx="574596" cy="554114"/>
            <a:chOff x="288275" y="222587"/>
            <a:chExt cx="574574" cy="554093"/>
          </a:xfrm>
        </p:grpSpPr>
        <p:sp>
          <p:nvSpPr>
            <p:cNvPr id="771" name="Google Shape;771;p17"/>
            <p:cNvSpPr/>
            <p:nvPr/>
          </p:nvSpPr>
          <p:spPr>
            <a:xfrm rot="-368193">
              <a:off x="313549" y="249160"/>
              <a:ext cx="524027" cy="500946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368193">
              <a:off x="351468" y="278480"/>
              <a:ext cx="448199" cy="419141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17"/>
          <p:cNvGrpSpPr/>
          <p:nvPr/>
        </p:nvGrpSpPr>
        <p:grpSpPr>
          <a:xfrm>
            <a:off x="8052670" y="2086184"/>
            <a:ext cx="688429" cy="697959"/>
            <a:chOff x="3817720" y="-683366"/>
            <a:chExt cx="688429" cy="697959"/>
          </a:xfrm>
        </p:grpSpPr>
        <p:sp>
          <p:nvSpPr>
            <p:cNvPr id="774" name="Google Shape;774;p17"/>
            <p:cNvSpPr/>
            <p:nvPr/>
          </p:nvSpPr>
          <p:spPr>
            <a:xfrm rot="-7081386">
              <a:off x="3899917" y="-584863"/>
              <a:ext cx="524036" cy="500955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rgbClr val="ED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7081386">
              <a:off x="3927083" y="-539644"/>
              <a:ext cx="448207" cy="419149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rgbClr val="B45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17"/>
          <p:cNvSpPr/>
          <p:nvPr/>
        </p:nvSpPr>
        <p:spPr>
          <a:xfrm rot="-212454">
            <a:off x="-121256" y="3532199"/>
            <a:ext cx="1760927" cy="1977875"/>
          </a:xfrm>
          <a:custGeom>
            <a:avLst/>
            <a:gdLst/>
            <a:ahLst/>
            <a:cxnLst/>
            <a:rect l="l" t="t" r="r" b="b"/>
            <a:pathLst>
              <a:path w="41079" h="49714" extrusionOk="0">
                <a:moveTo>
                  <a:pt x="0" y="49714"/>
                </a:moveTo>
                <a:lnTo>
                  <a:pt x="241" y="48258"/>
                </a:lnTo>
                <a:lnTo>
                  <a:pt x="858" y="44159"/>
                </a:lnTo>
                <a:lnTo>
                  <a:pt x="1518" y="40320"/>
                </a:lnTo>
                <a:lnTo>
                  <a:pt x="2063" y="37498"/>
                </a:lnTo>
                <a:lnTo>
                  <a:pt x="2742" y="34515"/>
                </a:lnTo>
                <a:lnTo>
                  <a:pt x="3546" y="31399"/>
                </a:lnTo>
                <a:lnTo>
                  <a:pt x="4510" y="28193"/>
                </a:lnTo>
                <a:lnTo>
                  <a:pt x="5358" y="25755"/>
                </a:lnTo>
                <a:lnTo>
                  <a:pt x="5974" y="24130"/>
                </a:lnTo>
                <a:lnTo>
                  <a:pt x="6644" y="22513"/>
                </a:lnTo>
                <a:lnTo>
                  <a:pt x="7368" y="20897"/>
                </a:lnTo>
                <a:lnTo>
                  <a:pt x="8144" y="19290"/>
                </a:lnTo>
                <a:lnTo>
                  <a:pt x="8984" y="17709"/>
                </a:lnTo>
                <a:lnTo>
                  <a:pt x="9877" y="16146"/>
                </a:lnTo>
                <a:lnTo>
                  <a:pt x="10832" y="14610"/>
                </a:lnTo>
                <a:lnTo>
                  <a:pt x="11850" y="13119"/>
                </a:lnTo>
                <a:lnTo>
                  <a:pt x="12940" y="11663"/>
                </a:lnTo>
                <a:lnTo>
                  <a:pt x="14101" y="10252"/>
                </a:lnTo>
                <a:lnTo>
                  <a:pt x="15333" y="8886"/>
                </a:lnTo>
                <a:lnTo>
                  <a:pt x="16637" y="7582"/>
                </a:lnTo>
                <a:lnTo>
                  <a:pt x="18012" y="6332"/>
                </a:lnTo>
                <a:lnTo>
                  <a:pt x="18735" y="5743"/>
                </a:lnTo>
                <a:lnTo>
                  <a:pt x="19468" y="5162"/>
                </a:lnTo>
                <a:lnTo>
                  <a:pt x="20914" y="4118"/>
                </a:lnTo>
                <a:lnTo>
                  <a:pt x="22361" y="3198"/>
                </a:lnTo>
                <a:lnTo>
                  <a:pt x="23790" y="2412"/>
                </a:lnTo>
                <a:lnTo>
                  <a:pt x="25192" y="1733"/>
                </a:lnTo>
                <a:lnTo>
                  <a:pt x="26576" y="1180"/>
                </a:lnTo>
                <a:lnTo>
                  <a:pt x="27924" y="733"/>
                </a:lnTo>
                <a:lnTo>
                  <a:pt x="29228" y="403"/>
                </a:lnTo>
                <a:lnTo>
                  <a:pt x="30505" y="171"/>
                </a:lnTo>
                <a:lnTo>
                  <a:pt x="31728" y="37"/>
                </a:lnTo>
                <a:lnTo>
                  <a:pt x="32898" y="1"/>
                </a:lnTo>
                <a:lnTo>
                  <a:pt x="34015" y="54"/>
                </a:lnTo>
                <a:lnTo>
                  <a:pt x="35059" y="197"/>
                </a:lnTo>
                <a:lnTo>
                  <a:pt x="36051" y="421"/>
                </a:lnTo>
                <a:lnTo>
                  <a:pt x="36961" y="733"/>
                </a:lnTo>
                <a:lnTo>
                  <a:pt x="37801" y="1108"/>
                </a:lnTo>
                <a:lnTo>
                  <a:pt x="38551" y="1564"/>
                </a:lnTo>
                <a:lnTo>
                  <a:pt x="39212" y="2082"/>
                </a:lnTo>
                <a:lnTo>
                  <a:pt x="39783" y="2671"/>
                </a:lnTo>
                <a:lnTo>
                  <a:pt x="40266" y="3305"/>
                </a:lnTo>
                <a:lnTo>
                  <a:pt x="40632" y="4010"/>
                </a:lnTo>
                <a:lnTo>
                  <a:pt x="40900" y="4752"/>
                </a:lnTo>
                <a:lnTo>
                  <a:pt x="41042" y="5546"/>
                </a:lnTo>
                <a:lnTo>
                  <a:pt x="41078" y="6386"/>
                </a:lnTo>
                <a:lnTo>
                  <a:pt x="40980" y="7261"/>
                </a:lnTo>
                <a:lnTo>
                  <a:pt x="40766" y="8172"/>
                </a:lnTo>
                <a:lnTo>
                  <a:pt x="40408" y="9118"/>
                </a:lnTo>
                <a:lnTo>
                  <a:pt x="39917" y="10083"/>
                </a:lnTo>
                <a:lnTo>
                  <a:pt x="39274" y="11074"/>
                </a:lnTo>
                <a:lnTo>
                  <a:pt x="38488" y="12083"/>
                </a:lnTo>
                <a:lnTo>
                  <a:pt x="37551" y="13110"/>
                </a:lnTo>
                <a:lnTo>
                  <a:pt x="36444" y="14146"/>
                </a:lnTo>
                <a:lnTo>
                  <a:pt x="35827" y="14664"/>
                </a:lnTo>
                <a:lnTo>
                  <a:pt x="34541" y="15727"/>
                </a:lnTo>
                <a:lnTo>
                  <a:pt x="31827" y="18084"/>
                </a:lnTo>
                <a:lnTo>
                  <a:pt x="28978" y="20656"/>
                </a:lnTo>
                <a:lnTo>
                  <a:pt x="26031" y="23397"/>
                </a:lnTo>
                <a:lnTo>
                  <a:pt x="21530" y="27702"/>
                </a:lnTo>
                <a:lnTo>
                  <a:pt x="15628" y="33533"/>
                </a:lnTo>
                <a:lnTo>
                  <a:pt x="10172" y="39069"/>
                </a:lnTo>
                <a:lnTo>
                  <a:pt x="5537" y="43865"/>
                </a:lnTo>
                <a:lnTo>
                  <a:pt x="697" y="48964"/>
                </a:lnTo>
                <a:lnTo>
                  <a:pt x="0" y="4971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7"/>
          <p:cNvSpPr/>
          <p:nvPr/>
        </p:nvSpPr>
        <p:spPr>
          <a:xfrm rot="-212454">
            <a:off x="-281708" y="3673316"/>
            <a:ext cx="1694697" cy="2273120"/>
          </a:xfrm>
          <a:custGeom>
            <a:avLst/>
            <a:gdLst/>
            <a:ahLst/>
            <a:cxnLst/>
            <a:rect l="l" t="t" r="r" b="b"/>
            <a:pathLst>
              <a:path w="39534" h="57135" extrusionOk="0">
                <a:moveTo>
                  <a:pt x="30559" y="1"/>
                </a:moveTo>
                <a:lnTo>
                  <a:pt x="30496" y="27"/>
                </a:lnTo>
                <a:lnTo>
                  <a:pt x="30487" y="72"/>
                </a:lnTo>
                <a:lnTo>
                  <a:pt x="30041" y="7136"/>
                </a:lnTo>
                <a:lnTo>
                  <a:pt x="30041" y="7162"/>
                </a:lnTo>
                <a:lnTo>
                  <a:pt x="30041" y="7189"/>
                </a:lnTo>
                <a:lnTo>
                  <a:pt x="29344" y="7805"/>
                </a:lnTo>
                <a:lnTo>
                  <a:pt x="27960" y="9091"/>
                </a:lnTo>
                <a:lnTo>
                  <a:pt x="26603" y="10431"/>
                </a:lnTo>
                <a:lnTo>
                  <a:pt x="25281" y="11824"/>
                </a:lnTo>
                <a:lnTo>
                  <a:pt x="24629" y="12547"/>
                </a:lnTo>
                <a:lnTo>
                  <a:pt x="24629" y="12547"/>
                </a:lnTo>
                <a:lnTo>
                  <a:pt x="25067" y="5734"/>
                </a:lnTo>
                <a:lnTo>
                  <a:pt x="25058" y="5689"/>
                </a:lnTo>
                <a:lnTo>
                  <a:pt x="25013" y="5591"/>
                </a:lnTo>
                <a:lnTo>
                  <a:pt x="24969" y="5564"/>
                </a:lnTo>
                <a:lnTo>
                  <a:pt x="24933" y="5546"/>
                </a:lnTo>
                <a:lnTo>
                  <a:pt x="24870" y="5573"/>
                </a:lnTo>
                <a:lnTo>
                  <a:pt x="24861" y="5617"/>
                </a:lnTo>
                <a:lnTo>
                  <a:pt x="24415" y="12690"/>
                </a:lnTo>
                <a:lnTo>
                  <a:pt x="24415" y="12726"/>
                </a:lnTo>
                <a:lnTo>
                  <a:pt x="24433" y="12770"/>
                </a:lnTo>
                <a:lnTo>
                  <a:pt x="23638" y="13663"/>
                </a:lnTo>
                <a:lnTo>
                  <a:pt x="22084" y="15512"/>
                </a:lnTo>
                <a:lnTo>
                  <a:pt x="20584" y="17414"/>
                </a:lnTo>
                <a:lnTo>
                  <a:pt x="19128" y="19370"/>
                </a:lnTo>
                <a:lnTo>
                  <a:pt x="18423" y="20361"/>
                </a:lnTo>
                <a:lnTo>
                  <a:pt x="19986" y="10806"/>
                </a:lnTo>
                <a:lnTo>
                  <a:pt x="19986" y="10761"/>
                </a:lnTo>
                <a:lnTo>
                  <a:pt x="19941" y="10663"/>
                </a:lnTo>
                <a:lnTo>
                  <a:pt x="19905" y="10627"/>
                </a:lnTo>
                <a:lnTo>
                  <a:pt x="19861" y="10600"/>
                </a:lnTo>
                <a:lnTo>
                  <a:pt x="19798" y="10618"/>
                </a:lnTo>
                <a:lnTo>
                  <a:pt x="19789" y="10663"/>
                </a:lnTo>
                <a:lnTo>
                  <a:pt x="18128" y="20772"/>
                </a:lnTo>
                <a:lnTo>
                  <a:pt x="17432" y="21781"/>
                </a:lnTo>
                <a:lnTo>
                  <a:pt x="16074" y="23817"/>
                </a:lnTo>
                <a:lnTo>
                  <a:pt x="14771" y="25871"/>
                </a:lnTo>
                <a:lnTo>
                  <a:pt x="13502" y="27951"/>
                </a:lnTo>
                <a:lnTo>
                  <a:pt x="12895" y="28987"/>
                </a:lnTo>
                <a:lnTo>
                  <a:pt x="13529" y="19003"/>
                </a:lnTo>
                <a:lnTo>
                  <a:pt x="13529" y="18959"/>
                </a:lnTo>
                <a:lnTo>
                  <a:pt x="13476" y="18861"/>
                </a:lnTo>
                <a:lnTo>
                  <a:pt x="13440" y="18834"/>
                </a:lnTo>
                <a:lnTo>
                  <a:pt x="13395" y="18816"/>
                </a:lnTo>
                <a:lnTo>
                  <a:pt x="13342" y="18843"/>
                </a:lnTo>
                <a:lnTo>
                  <a:pt x="13333" y="18887"/>
                </a:lnTo>
                <a:lnTo>
                  <a:pt x="12663" y="29398"/>
                </a:lnTo>
                <a:lnTo>
                  <a:pt x="11600" y="31255"/>
                </a:lnTo>
                <a:lnTo>
                  <a:pt x="9600" y="34952"/>
                </a:lnTo>
                <a:lnTo>
                  <a:pt x="8671" y="36783"/>
                </a:lnTo>
                <a:lnTo>
                  <a:pt x="9475" y="28264"/>
                </a:lnTo>
                <a:lnTo>
                  <a:pt x="9475" y="28219"/>
                </a:lnTo>
                <a:lnTo>
                  <a:pt x="9421" y="28121"/>
                </a:lnTo>
                <a:lnTo>
                  <a:pt x="9386" y="28085"/>
                </a:lnTo>
                <a:lnTo>
                  <a:pt x="9341" y="28067"/>
                </a:lnTo>
                <a:lnTo>
                  <a:pt x="9279" y="28094"/>
                </a:lnTo>
                <a:lnTo>
                  <a:pt x="9270" y="28139"/>
                </a:lnTo>
                <a:lnTo>
                  <a:pt x="8403" y="37310"/>
                </a:lnTo>
                <a:lnTo>
                  <a:pt x="7689" y="38748"/>
                </a:lnTo>
                <a:lnTo>
                  <a:pt x="6350" y="41569"/>
                </a:lnTo>
                <a:lnTo>
                  <a:pt x="5099" y="44311"/>
                </a:lnTo>
                <a:lnTo>
                  <a:pt x="3947" y="46945"/>
                </a:lnTo>
                <a:lnTo>
                  <a:pt x="2394" y="50678"/>
                </a:lnTo>
                <a:lnTo>
                  <a:pt x="697" y="55063"/>
                </a:lnTo>
                <a:lnTo>
                  <a:pt x="9" y="56920"/>
                </a:lnTo>
                <a:lnTo>
                  <a:pt x="0" y="56982"/>
                </a:lnTo>
                <a:lnTo>
                  <a:pt x="36" y="57054"/>
                </a:lnTo>
                <a:lnTo>
                  <a:pt x="54" y="57081"/>
                </a:lnTo>
                <a:lnTo>
                  <a:pt x="72" y="57108"/>
                </a:lnTo>
                <a:lnTo>
                  <a:pt x="116" y="57134"/>
                </a:lnTo>
                <a:lnTo>
                  <a:pt x="188" y="57134"/>
                </a:lnTo>
                <a:lnTo>
                  <a:pt x="206" y="57099"/>
                </a:lnTo>
                <a:lnTo>
                  <a:pt x="884" y="55241"/>
                </a:lnTo>
                <a:lnTo>
                  <a:pt x="2581" y="50865"/>
                </a:lnTo>
                <a:lnTo>
                  <a:pt x="4126" y="47151"/>
                </a:lnTo>
                <a:lnTo>
                  <a:pt x="5269" y="44516"/>
                </a:lnTo>
                <a:lnTo>
                  <a:pt x="6519" y="41784"/>
                </a:lnTo>
                <a:lnTo>
                  <a:pt x="7859" y="38971"/>
                </a:lnTo>
                <a:lnTo>
                  <a:pt x="8573" y="37533"/>
                </a:lnTo>
                <a:lnTo>
                  <a:pt x="8582" y="37533"/>
                </a:lnTo>
                <a:lnTo>
                  <a:pt x="9332" y="36926"/>
                </a:lnTo>
                <a:lnTo>
                  <a:pt x="11011" y="35622"/>
                </a:lnTo>
                <a:lnTo>
                  <a:pt x="12574" y="34488"/>
                </a:lnTo>
                <a:lnTo>
                  <a:pt x="13449" y="33934"/>
                </a:lnTo>
                <a:lnTo>
                  <a:pt x="13824" y="33765"/>
                </a:lnTo>
                <a:lnTo>
                  <a:pt x="13913" y="33756"/>
                </a:lnTo>
                <a:lnTo>
                  <a:pt x="13958" y="33756"/>
                </a:lnTo>
                <a:lnTo>
                  <a:pt x="13994" y="33693"/>
                </a:lnTo>
                <a:lnTo>
                  <a:pt x="13985" y="33649"/>
                </a:lnTo>
                <a:lnTo>
                  <a:pt x="13967" y="33595"/>
                </a:lnTo>
                <a:lnTo>
                  <a:pt x="13904" y="33515"/>
                </a:lnTo>
                <a:lnTo>
                  <a:pt x="13860" y="33497"/>
                </a:lnTo>
                <a:lnTo>
                  <a:pt x="13744" y="33506"/>
                </a:lnTo>
                <a:lnTo>
                  <a:pt x="13324" y="33693"/>
                </a:lnTo>
                <a:lnTo>
                  <a:pt x="12404" y="34265"/>
                </a:lnTo>
                <a:lnTo>
                  <a:pt x="10056" y="35997"/>
                </a:lnTo>
                <a:lnTo>
                  <a:pt x="8877" y="36935"/>
                </a:lnTo>
                <a:lnTo>
                  <a:pt x="9797" y="35131"/>
                </a:lnTo>
                <a:lnTo>
                  <a:pt x="11761" y="31479"/>
                </a:lnTo>
                <a:lnTo>
                  <a:pt x="12815" y="29639"/>
                </a:lnTo>
                <a:lnTo>
                  <a:pt x="13440" y="29380"/>
                </a:lnTo>
                <a:lnTo>
                  <a:pt x="16432" y="28076"/>
                </a:lnTo>
                <a:lnTo>
                  <a:pt x="18360" y="27192"/>
                </a:lnTo>
                <a:lnTo>
                  <a:pt x="18994" y="26862"/>
                </a:lnTo>
                <a:lnTo>
                  <a:pt x="19021" y="26835"/>
                </a:lnTo>
                <a:lnTo>
                  <a:pt x="19021" y="26746"/>
                </a:lnTo>
                <a:lnTo>
                  <a:pt x="19003" y="26692"/>
                </a:lnTo>
                <a:lnTo>
                  <a:pt x="18968" y="26647"/>
                </a:lnTo>
                <a:lnTo>
                  <a:pt x="18887" y="26603"/>
                </a:lnTo>
                <a:lnTo>
                  <a:pt x="18860" y="26612"/>
                </a:lnTo>
                <a:lnTo>
                  <a:pt x="18343" y="26889"/>
                </a:lnTo>
                <a:lnTo>
                  <a:pt x="16798" y="27603"/>
                </a:lnTo>
                <a:lnTo>
                  <a:pt x="14181" y="28755"/>
                </a:lnTo>
                <a:lnTo>
                  <a:pt x="13038" y="29246"/>
                </a:lnTo>
                <a:lnTo>
                  <a:pt x="13654" y="28201"/>
                </a:lnTo>
                <a:lnTo>
                  <a:pt x="14904" y="26138"/>
                </a:lnTo>
                <a:lnTo>
                  <a:pt x="16217" y="24085"/>
                </a:lnTo>
                <a:lnTo>
                  <a:pt x="17566" y="22049"/>
                </a:lnTo>
                <a:lnTo>
                  <a:pt x="18262" y="21048"/>
                </a:lnTo>
                <a:lnTo>
                  <a:pt x="18271" y="21048"/>
                </a:lnTo>
                <a:lnTo>
                  <a:pt x="20155" y="20620"/>
                </a:lnTo>
                <a:lnTo>
                  <a:pt x="23361" y="19950"/>
                </a:lnTo>
                <a:lnTo>
                  <a:pt x="24522" y="19745"/>
                </a:lnTo>
                <a:lnTo>
                  <a:pt x="25013" y="19691"/>
                </a:lnTo>
                <a:lnTo>
                  <a:pt x="25165" y="19691"/>
                </a:lnTo>
                <a:lnTo>
                  <a:pt x="25201" y="19637"/>
                </a:lnTo>
                <a:lnTo>
                  <a:pt x="25201" y="19584"/>
                </a:lnTo>
                <a:lnTo>
                  <a:pt x="25183" y="19530"/>
                </a:lnTo>
                <a:lnTo>
                  <a:pt x="25111" y="19450"/>
                </a:lnTo>
                <a:lnTo>
                  <a:pt x="25076" y="19441"/>
                </a:lnTo>
                <a:lnTo>
                  <a:pt x="24942" y="19432"/>
                </a:lnTo>
                <a:lnTo>
                  <a:pt x="24397" y="19495"/>
                </a:lnTo>
                <a:lnTo>
                  <a:pt x="23129" y="19718"/>
                </a:lnTo>
                <a:lnTo>
                  <a:pt x="19905" y="20397"/>
                </a:lnTo>
                <a:lnTo>
                  <a:pt x="18485" y="20718"/>
                </a:lnTo>
                <a:lnTo>
                  <a:pt x="19218" y="19691"/>
                </a:lnTo>
                <a:lnTo>
                  <a:pt x="20718" y="17673"/>
                </a:lnTo>
                <a:lnTo>
                  <a:pt x="22272" y="15708"/>
                </a:lnTo>
                <a:lnTo>
                  <a:pt x="23870" y="13806"/>
                </a:lnTo>
                <a:lnTo>
                  <a:pt x="24692" y="12886"/>
                </a:lnTo>
                <a:lnTo>
                  <a:pt x="25942" y="12931"/>
                </a:lnTo>
                <a:lnTo>
                  <a:pt x="30523" y="13136"/>
                </a:lnTo>
                <a:lnTo>
                  <a:pt x="31523" y="13226"/>
                </a:lnTo>
                <a:lnTo>
                  <a:pt x="31559" y="13226"/>
                </a:lnTo>
                <a:lnTo>
                  <a:pt x="31595" y="13163"/>
                </a:lnTo>
                <a:lnTo>
                  <a:pt x="31595" y="13119"/>
                </a:lnTo>
                <a:lnTo>
                  <a:pt x="31577" y="13065"/>
                </a:lnTo>
                <a:lnTo>
                  <a:pt x="31505" y="12985"/>
                </a:lnTo>
                <a:lnTo>
                  <a:pt x="31470" y="12967"/>
                </a:lnTo>
                <a:lnTo>
                  <a:pt x="30577" y="12886"/>
                </a:lnTo>
                <a:lnTo>
                  <a:pt x="26397" y="12690"/>
                </a:lnTo>
                <a:lnTo>
                  <a:pt x="24915" y="12636"/>
                </a:lnTo>
                <a:lnTo>
                  <a:pt x="25558" y="11922"/>
                </a:lnTo>
                <a:lnTo>
                  <a:pt x="26880" y="10547"/>
                </a:lnTo>
                <a:lnTo>
                  <a:pt x="28219" y="9216"/>
                </a:lnTo>
                <a:lnTo>
                  <a:pt x="29594" y="7948"/>
                </a:lnTo>
                <a:lnTo>
                  <a:pt x="30300" y="7332"/>
                </a:lnTo>
                <a:lnTo>
                  <a:pt x="31523" y="7386"/>
                </a:lnTo>
                <a:lnTo>
                  <a:pt x="34997" y="7537"/>
                </a:lnTo>
                <a:lnTo>
                  <a:pt x="36801" y="7636"/>
                </a:lnTo>
                <a:lnTo>
                  <a:pt x="37149" y="7680"/>
                </a:lnTo>
                <a:lnTo>
                  <a:pt x="37185" y="7680"/>
                </a:lnTo>
                <a:lnTo>
                  <a:pt x="37220" y="7618"/>
                </a:lnTo>
                <a:lnTo>
                  <a:pt x="37220" y="7564"/>
                </a:lnTo>
                <a:lnTo>
                  <a:pt x="37203" y="7520"/>
                </a:lnTo>
                <a:lnTo>
                  <a:pt x="37131" y="7439"/>
                </a:lnTo>
                <a:lnTo>
                  <a:pt x="37095" y="7421"/>
                </a:lnTo>
                <a:lnTo>
                  <a:pt x="36220" y="7341"/>
                </a:lnTo>
                <a:lnTo>
                  <a:pt x="32095" y="7144"/>
                </a:lnTo>
                <a:lnTo>
                  <a:pt x="30586" y="7091"/>
                </a:lnTo>
                <a:lnTo>
                  <a:pt x="31639" y="6207"/>
                </a:lnTo>
                <a:lnTo>
                  <a:pt x="33809" y="4555"/>
                </a:lnTo>
                <a:lnTo>
                  <a:pt x="35479" y="3421"/>
                </a:lnTo>
                <a:lnTo>
                  <a:pt x="36604" y="2715"/>
                </a:lnTo>
                <a:lnTo>
                  <a:pt x="37747" y="2054"/>
                </a:lnTo>
                <a:lnTo>
                  <a:pt x="38908" y="1429"/>
                </a:lnTo>
                <a:lnTo>
                  <a:pt x="39498" y="1144"/>
                </a:lnTo>
                <a:lnTo>
                  <a:pt x="39524" y="1126"/>
                </a:lnTo>
                <a:lnTo>
                  <a:pt x="39533" y="1036"/>
                </a:lnTo>
                <a:lnTo>
                  <a:pt x="39515" y="983"/>
                </a:lnTo>
                <a:lnTo>
                  <a:pt x="39480" y="938"/>
                </a:lnTo>
                <a:lnTo>
                  <a:pt x="39399" y="885"/>
                </a:lnTo>
                <a:lnTo>
                  <a:pt x="39373" y="894"/>
                </a:lnTo>
                <a:lnTo>
                  <a:pt x="38765" y="1188"/>
                </a:lnTo>
                <a:lnTo>
                  <a:pt x="37578" y="1822"/>
                </a:lnTo>
                <a:lnTo>
                  <a:pt x="36408" y="2510"/>
                </a:lnTo>
                <a:lnTo>
                  <a:pt x="35256" y="3233"/>
                </a:lnTo>
                <a:lnTo>
                  <a:pt x="34113" y="4001"/>
                </a:lnTo>
                <a:lnTo>
                  <a:pt x="32988" y="4814"/>
                </a:lnTo>
                <a:lnTo>
                  <a:pt x="31336" y="6091"/>
                </a:lnTo>
                <a:lnTo>
                  <a:pt x="30255" y="7002"/>
                </a:lnTo>
                <a:lnTo>
                  <a:pt x="30255" y="7002"/>
                </a:lnTo>
                <a:lnTo>
                  <a:pt x="30693" y="188"/>
                </a:lnTo>
                <a:lnTo>
                  <a:pt x="30693" y="143"/>
                </a:lnTo>
                <a:lnTo>
                  <a:pt x="30639" y="45"/>
                </a:lnTo>
                <a:lnTo>
                  <a:pt x="30594" y="18"/>
                </a:lnTo>
                <a:lnTo>
                  <a:pt x="3055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17"/>
          <p:cNvGrpSpPr/>
          <p:nvPr/>
        </p:nvGrpSpPr>
        <p:grpSpPr>
          <a:xfrm>
            <a:off x="-937629" y="2644956"/>
            <a:ext cx="2401028" cy="2806260"/>
            <a:chOff x="-129354" y="2594331"/>
            <a:chExt cx="2401028" cy="2806260"/>
          </a:xfrm>
        </p:grpSpPr>
        <p:sp>
          <p:nvSpPr>
            <p:cNvPr id="779" name="Google Shape;779;p17"/>
            <p:cNvSpPr/>
            <p:nvPr/>
          </p:nvSpPr>
          <p:spPr>
            <a:xfrm rot="3797110">
              <a:off x="285815" y="3323839"/>
              <a:ext cx="1570688" cy="1897470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3797110">
              <a:off x="1395365" y="3254616"/>
              <a:ext cx="382014" cy="464757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3797110">
              <a:off x="1587701" y="2580543"/>
              <a:ext cx="350635" cy="619096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3797110">
              <a:off x="850155" y="3184482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3797110">
              <a:off x="554599" y="3713313"/>
              <a:ext cx="638442" cy="154410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3797110">
              <a:off x="345170" y="4221681"/>
              <a:ext cx="638442" cy="154730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3797110">
              <a:off x="908600" y="4156521"/>
              <a:ext cx="381979" cy="46472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8" r:id="rId5"/>
    <p:sldLayoutId id="2147483663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/>
          <p:cNvSpPr txBox="1">
            <a:spLocks noGrp="1"/>
          </p:cNvSpPr>
          <p:nvPr>
            <p:ph type="subTitle" idx="1"/>
          </p:nvPr>
        </p:nvSpPr>
        <p:spPr>
          <a:xfrm>
            <a:off x="3113714" y="1905472"/>
            <a:ext cx="6182686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4082107" y="1050983"/>
            <a:ext cx="4703100" cy="10826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LÀM VĂN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1401;p35"/>
          <p:cNvSpPr txBox="1">
            <a:spLocks/>
          </p:cNvSpPr>
          <p:nvPr/>
        </p:nvSpPr>
        <p:spPr>
          <a:xfrm>
            <a:off x="2294871" y="136583"/>
            <a:ext cx="4703100" cy="108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rrio"/>
              <a:buNone/>
              <a:defRPr sz="50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TRƯỜNG TIỂU HỌC SÀI ĐỒNG</a:t>
            </a:r>
          </a:p>
          <a:p>
            <a:pPr algn="ctr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LỚP 5A7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Google Shape;1401;p35"/>
          <p:cNvSpPr txBox="1">
            <a:spLocks/>
          </p:cNvSpPr>
          <p:nvPr/>
        </p:nvSpPr>
        <p:spPr>
          <a:xfrm>
            <a:off x="4345343" y="3697201"/>
            <a:ext cx="4703100" cy="108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Barrio"/>
              <a:buNone/>
              <a:defRPr sz="5000" b="0" i="0" u="none" strike="noStrike" cap="none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35;p39">
            <a:extLst>
              <a:ext uri="{FF2B5EF4-FFF2-40B4-BE49-F238E27FC236}">
                <a16:creationId xmlns:a16="http://schemas.microsoft.com/office/drawing/2014/main" xmlns="" id="{705D3749-F872-4F9C-89A6-06584593A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550" y="391493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 ĐIỂM</a:t>
            </a:r>
            <a:endParaRPr sz="32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1436;p39">
            <a:extLst>
              <a:ext uri="{FF2B5EF4-FFF2-40B4-BE49-F238E27FC236}">
                <a16:creationId xmlns:a16="http://schemas.microsoft.com/office/drawing/2014/main" xmlns="" id="{B83122B6-6E22-4226-95CB-68C034E68613}"/>
              </a:ext>
            </a:extLst>
          </p:cNvPr>
          <p:cNvSpPr txBox="1">
            <a:spLocks/>
          </p:cNvSpPr>
          <p:nvPr/>
        </p:nvSpPr>
        <p:spPr>
          <a:xfrm>
            <a:off x="0" y="1078428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AF2219B-2037-4007-9C5D-5BBDF3343198}"/>
              </a:ext>
            </a:extLst>
          </p:cNvPr>
          <p:cNvCxnSpPr/>
          <p:nvPr/>
        </p:nvCxnSpPr>
        <p:spPr>
          <a:xfrm>
            <a:off x="1749395" y="994910"/>
            <a:ext cx="592240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Google Shape;1436;p39">
            <a:extLst>
              <a:ext uri="{FF2B5EF4-FFF2-40B4-BE49-F238E27FC236}">
                <a16:creationId xmlns:a16="http://schemas.microsoft.com/office/drawing/2014/main" xmlns="" id="{A74D8FB6-64A3-4164-9444-13D8245A4A2B}"/>
              </a:ext>
            </a:extLst>
          </p:cNvPr>
          <p:cNvSpPr txBox="1">
            <a:spLocks/>
          </p:cNvSpPr>
          <p:nvPr/>
        </p:nvSpPr>
        <p:spPr>
          <a:xfrm>
            <a:off x="0" y="2097481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Google Shape;1436;p39">
            <a:extLst>
              <a:ext uri="{FF2B5EF4-FFF2-40B4-BE49-F238E27FC236}">
                <a16:creationId xmlns:a16="http://schemas.microsoft.com/office/drawing/2014/main" xmlns="" id="{479AFFA3-2F4E-4D1B-A7C3-AD9563F8F631}"/>
              </a:ext>
            </a:extLst>
          </p:cNvPr>
          <p:cNvSpPr txBox="1">
            <a:spLocks/>
          </p:cNvSpPr>
          <p:nvPr/>
        </p:nvSpPr>
        <p:spPr>
          <a:xfrm>
            <a:off x="0" y="2788119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35;p39">
            <a:extLst>
              <a:ext uri="{FF2B5EF4-FFF2-40B4-BE49-F238E27FC236}">
                <a16:creationId xmlns:a16="http://schemas.microsoft.com/office/drawing/2014/main" xmlns="" id="{705D3749-F872-4F9C-89A6-06584593A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5550" y="391497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 KINH NGHIỆM</a:t>
            </a:r>
            <a:endParaRPr sz="3200" b="1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1436;p39">
            <a:extLst>
              <a:ext uri="{FF2B5EF4-FFF2-40B4-BE49-F238E27FC236}">
                <a16:creationId xmlns:a16="http://schemas.microsoft.com/office/drawing/2014/main" xmlns="" id="{B83122B6-6E22-4226-95CB-68C034E68613}"/>
              </a:ext>
            </a:extLst>
          </p:cNvPr>
          <p:cNvSpPr txBox="1">
            <a:spLocks/>
          </p:cNvSpPr>
          <p:nvPr/>
        </p:nvSpPr>
        <p:spPr>
          <a:xfrm>
            <a:off x="0" y="1078432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AF2219B-2037-4007-9C5D-5BBDF3343198}"/>
              </a:ext>
            </a:extLst>
          </p:cNvPr>
          <p:cNvCxnSpPr/>
          <p:nvPr/>
        </p:nvCxnSpPr>
        <p:spPr>
          <a:xfrm>
            <a:off x="1749395" y="994914"/>
            <a:ext cx="592240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Google Shape;1436;p39">
            <a:extLst>
              <a:ext uri="{FF2B5EF4-FFF2-40B4-BE49-F238E27FC236}">
                <a16:creationId xmlns:a16="http://schemas.microsoft.com/office/drawing/2014/main" xmlns="" id="{A74D8FB6-64A3-4164-9444-13D8245A4A2B}"/>
              </a:ext>
            </a:extLst>
          </p:cNvPr>
          <p:cNvSpPr txBox="1">
            <a:spLocks/>
          </p:cNvSpPr>
          <p:nvPr/>
        </p:nvSpPr>
        <p:spPr>
          <a:xfrm>
            <a:off x="0" y="1841238"/>
            <a:ext cx="8567354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-330200">
              <a:buClr>
                <a:schemeClr val="dk1"/>
              </a:buClr>
              <a:buSzPts val="1600"/>
              <a:buFont typeface="Nunito"/>
              <a:buChar char="●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40"/>
          <p:cNvGrpSpPr/>
          <p:nvPr/>
        </p:nvGrpSpPr>
        <p:grpSpPr>
          <a:xfrm>
            <a:off x="-377905" y="1871140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AFC551B-EDAA-4D13-9A69-609CEBD9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800" y="2138616"/>
            <a:ext cx="4112400" cy="755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HỌC TẬP MỘT SỐ ĐOẠN VĂN HAY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1"/>
          <p:cNvSpPr txBox="1">
            <a:spLocks noGrp="1"/>
          </p:cNvSpPr>
          <p:nvPr>
            <p:ph type="subTitle" idx="1"/>
          </p:nvPr>
        </p:nvSpPr>
        <p:spPr>
          <a:xfrm>
            <a:off x="1397810" y="1279566"/>
            <a:ext cx="6348380" cy="14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altLang="en-US" sz="2800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4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691;p47">
            <a:extLst>
              <a:ext uri="{FF2B5EF4-FFF2-40B4-BE49-F238E27FC236}">
                <a16:creationId xmlns:a16="http://schemas.microsoft.com/office/drawing/2014/main" xmlns="" id="{19DBED24-7F05-40CB-B529-7CBFB07149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151640" y="1058851"/>
            <a:ext cx="76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36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94;p47">
            <a:extLst>
              <a:ext uri="{FF2B5EF4-FFF2-40B4-BE49-F238E27FC236}">
                <a16:creationId xmlns:a16="http://schemas.microsoft.com/office/drawing/2014/main" xmlns="" id="{33DADA39-4861-42F0-B1B4-41A58DE2EB8B}"/>
              </a:ext>
            </a:extLst>
          </p:cNvPr>
          <p:cNvSpPr txBox="1">
            <a:spLocks/>
          </p:cNvSpPr>
          <p:nvPr/>
        </p:nvSpPr>
        <p:spPr>
          <a:xfrm>
            <a:off x="0" y="2440301"/>
            <a:ext cx="5389621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144</Words>
  <Application>Microsoft Office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Nunito</vt:lpstr>
      <vt:lpstr>Nunito Black</vt:lpstr>
      <vt:lpstr>Arial</vt:lpstr>
      <vt:lpstr>Cambria</vt:lpstr>
      <vt:lpstr>Roboto Condensed Light</vt:lpstr>
      <vt:lpstr>Barrio</vt:lpstr>
      <vt:lpstr>Fall Forest by Slidesgo</vt:lpstr>
      <vt:lpstr>TẬP LÀM VĂN</vt:lpstr>
      <vt:lpstr>ƯU ĐIỂM</vt:lpstr>
      <vt:lpstr>RÚT KINH NGHIỆM</vt:lpstr>
      <vt:lpstr>HỌC TẬP MỘT SỐ ĐOẠN VĂN HAY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</dc:title>
  <cp:lastModifiedBy>LE THU HOAI</cp:lastModifiedBy>
  <cp:revision>2</cp:revision>
  <dcterms:modified xsi:type="dcterms:W3CDTF">2023-04-13T07:23:56Z</dcterms:modified>
</cp:coreProperties>
</file>