
<file path=[Content_Types].xml><?xml version="1.0" encoding="utf-8"?>
<Types xmlns="http://schemas.openxmlformats.org/package/2006/content-types">
  <Default Extension="png" ContentType="image/png"/>
  <Default Extension="mp3" ContentType="audio/mpeg"/>
  <Default Extension="jfif" ContentType="image/jpe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334" r:id="rId2"/>
    <p:sldId id="259" r:id="rId3"/>
    <p:sldId id="311" r:id="rId4"/>
    <p:sldId id="313" r:id="rId5"/>
    <p:sldId id="314" r:id="rId6"/>
    <p:sldId id="292" r:id="rId7"/>
    <p:sldId id="315" r:id="rId8"/>
    <p:sldId id="282" r:id="rId9"/>
    <p:sldId id="316" r:id="rId10"/>
    <p:sldId id="318" r:id="rId11"/>
    <p:sldId id="320" r:id="rId12"/>
    <p:sldId id="321" r:id="rId13"/>
    <p:sldId id="322" r:id="rId14"/>
    <p:sldId id="323" r:id="rId15"/>
    <p:sldId id="325" r:id="rId16"/>
    <p:sldId id="324" r:id="rId17"/>
    <p:sldId id="326" r:id="rId18"/>
    <p:sldId id="327" r:id="rId19"/>
    <p:sldId id="329" r:id="rId20"/>
    <p:sldId id="330" r:id="rId21"/>
    <p:sldId id="284" r:id="rId22"/>
    <p:sldId id="331" r:id="rId23"/>
    <p:sldId id="299" r:id="rId24"/>
    <p:sldId id="293" r:id="rId25"/>
    <p:sldId id="300" r:id="rId26"/>
    <p:sldId id="294" r:id="rId27"/>
    <p:sldId id="332" r:id="rId28"/>
    <p:sldId id="333" r:id="rId29"/>
    <p:sldId id="301" r:id="rId30"/>
  </p:sldIdLst>
  <p:sldSz cx="12192000" cy="6858000"/>
  <p:notesSz cx="6858000" cy="9144000"/>
  <p:custDataLst>
    <p:tags r:id="rId3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3399"/>
    <a:srgbClr val="FF6680"/>
    <a:srgbClr val="45AFC5"/>
    <a:srgbClr val="FEBC30"/>
    <a:srgbClr val="80AD13"/>
    <a:srgbClr val="277555"/>
    <a:srgbClr val="617590"/>
    <a:srgbClr val="4F5F75"/>
    <a:srgbClr val="4554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45" autoAdjust="0"/>
    <p:restoredTop sz="94660"/>
  </p:normalViewPr>
  <p:slideViewPr>
    <p:cSldViewPr>
      <p:cViewPr varScale="1">
        <p:scale>
          <a:sx n="83" d="100"/>
          <a:sy n="83" d="100"/>
        </p:scale>
        <p:origin x="754" y="9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79A18F-4E26-4B2F-B1D2-2F3F2782C148}" type="datetimeFigureOut">
              <a:rPr lang="zh-CN" altLang="en-US" smtClean="0"/>
              <a:t>2023/3/13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70F956-FC7D-4434-9D9E-CC985997F4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9440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89793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D95568-98E1-4F58-8C39-BFC148F1895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43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</a:t>
            </a:r>
            <a:r>
              <a:rPr lang="vi-VN" dirty="0"/>
              <a:t>ư</a:t>
            </a:r>
            <a:r>
              <a:rPr lang="en-US" dirty="0" err="1"/>
              <a:t>ớng</a:t>
            </a:r>
            <a:r>
              <a:rPr lang="en-US" dirty="0"/>
              <a:t> </a:t>
            </a:r>
            <a:r>
              <a:rPr lang="en-US" dirty="0" err="1"/>
              <a:t>dẫn</a:t>
            </a:r>
            <a:r>
              <a:rPr lang="en-US" dirty="0"/>
              <a:t> </a:t>
            </a:r>
            <a:r>
              <a:rPr lang="en-US" dirty="0" err="1"/>
              <a:t>thay</a:t>
            </a:r>
            <a:r>
              <a:rPr lang="en-US" dirty="0"/>
              <a:t> </a:t>
            </a:r>
            <a:r>
              <a:rPr lang="en-US" dirty="0" err="1"/>
              <a:t>đổi</a:t>
            </a:r>
            <a:r>
              <a:rPr lang="en-US" dirty="0"/>
              <a:t> </a:t>
            </a:r>
            <a:r>
              <a:rPr lang="en-US" dirty="0" err="1"/>
              <a:t>thời</a:t>
            </a:r>
            <a:r>
              <a:rPr lang="en-US" dirty="0"/>
              <a:t> </a:t>
            </a:r>
            <a:r>
              <a:rPr lang="en-US" dirty="0" err="1"/>
              <a:t>gian</a:t>
            </a:r>
            <a:r>
              <a:rPr lang="en-US" dirty="0"/>
              <a:t>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: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b="1" dirty="0"/>
              <a:t>Animation</a:t>
            </a:r>
            <a:r>
              <a:rPr lang="en-US" dirty="0"/>
              <a:t> -&gt;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b="1" dirty="0"/>
              <a:t>Animation Pane </a:t>
            </a:r>
            <a:r>
              <a:rPr lang="en-US" dirty="0"/>
              <a:t>-&gt; </a:t>
            </a:r>
            <a:r>
              <a:rPr lang="en-US" dirty="0" err="1"/>
              <a:t>Giữ</a:t>
            </a:r>
            <a:r>
              <a:rPr lang="en-US" dirty="0"/>
              <a:t> </a:t>
            </a:r>
            <a:r>
              <a:rPr lang="en-US" b="1" dirty="0" err="1"/>
              <a:t>phím</a:t>
            </a:r>
            <a:r>
              <a:rPr lang="en-US" b="1" dirty="0"/>
              <a:t> Ctrl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b="1" dirty="0"/>
              <a:t>Content </a:t>
            </a:r>
            <a:r>
              <a:rPr lang="en-US" b="1" dirty="0" err="1"/>
              <a:t>Placehoder</a:t>
            </a:r>
            <a:r>
              <a:rPr lang="en-US" b="1" dirty="0"/>
              <a:t> 12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b="1" dirty="0"/>
              <a:t>Picture 26 </a:t>
            </a:r>
            <a:r>
              <a:rPr lang="en-US" dirty="0"/>
              <a:t>-&gt; </a:t>
            </a:r>
            <a:r>
              <a:rPr lang="en-US" dirty="0" err="1"/>
              <a:t>Nhìn</a:t>
            </a:r>
            <a:r>
              <a:rPr lang="en-US" dirty="0"/>
              <a:t> </a:t>
            </a:r>
            <a:r>
              <a:rPr lang="en-US" dirty="0" err="1"/>
              <a:t>lên</a:t>
            </a:r>
            <a:r>
              <a:rPr lang="en-US" dirty="0"/>
              <a:t> </a:t>
            </a:r>
            <a:r>
              <a:rPr lang="en-US" dirty="0" err="1"/>
              <a:t>thanh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cụ</a:t>
            </a:r>
            <a:r>
              <a:rPr lang="en-US" dirty="0"/>
              <a:t>, </a:t>
            </a:r>
            <a:r>
              <a:rPr lang="en-US" dirty="0" err="1"/>
              <a:t>tìm</a:t>
            </a:r>
            <a:r>
              <a:rPr lang="en-US" dirty="0"/>
              <a:t> </a:t>
            </a:r>
            <a:r>
              <a:rPr lang="en-US" b="1" dirty="0"/>
              <a:t>Duration</a:t>
            </a:r>
            <a:r>
              <a:rPr lang="en-US" dirty="0"/>
              <a:t>: </a:t>
            </a:r>
            <a:r>
              <a:rPr lang="en-US" dirty="0" err="1"/>
              <a:t>Chỉnh</a:t>
            </a:r>
            <a:r>
              <a:rPr lang="en-US" dirty="0"/>
              <a:t> </a:t>
            </a:r>
            <a:r>
              <a:rPr lang="en-US" dirty="0" err="1"/>
              <a:t>thời</a:t>
            </a:r>
            <a:r>
              <a:rPr lang="en-US" dirty="0"/>
              <a:t> </a:t>
            </a:r>
            <a:r>
              <a:rPr lang="en-US" dirty="0" err="1"/>
              <a:t>gian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theo</a:t>
            </a:r>
            <a:r>
              <a:rPr lang="en-US" dirty="0"/>
              <a:t> ý </a:t>
            </a:r>
            <a:r>
              <a:rPr lang="en-US" dirty="0" err="1"/>
              <a:t>muốn</a:t>
            </a:r>
            <a:r>
              <a:rPr lang="en-US" dirty="0"/>
              <a:t> (VD: 10s, 20s, … l</a:t>
            </a:r>
            <a:r>
              <a:rPr lang="vi-VN" dirty="0"/>
              <a:t>ư</a:t>
            </a:r>
            <a:r>
              <a:rPr lang="en-US" dirty="0"/>
              <a:t>u ý </a:t>
            </a:r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</a:t>
            </a:r>
            <a:r>
              <a:rPr lang="en-US" dirty="0" err="1"/>
              <a:t>chỉ</a:t>
            </a:r>
            <a:r>
              <a:rPr lang="en-US" dirty="0"/>
              <a:t> </a:t>
            </a:r>
            <a:r>
              <a:rPr lang="en-US" dirty="0" err="1"/>
              <a:t>đếm</a:t>
            </a:r>
            <a:r>
              <a:rPr lang="en-US" dirty="0"/>
              <a:t> </a:t>
            </a:r>
            <a:r>
              <a:rPr lang="en-US" dirty="0" err="1"/>
              <a:t>tối</a:t>
            </a:r>
            <a:r>
              <a:rPr lang="en-US" dirty="0"/>
              <a:t> </a:t>
            </a:r>
            <a:r>
              <a:rPr lang="en-US" dirty="0" err="1"/>
              <a:t>đa</a:t>
            </a:r>
            <a:r>
              <a:rPr lang="en-US" dirty="0"/>
              <a:t> 60s</a:t>
            </a:r>
            <a:r>
              <a:rPr lang="en-US" i="1" dirty="0"/>
              <a:t>). </a:t>
            </a:r>
            <a:r>
              <a:rPr lang="en-US" i="1" dirty="0" err="1"/>
              <a:t>Làm</a:t>
            </a:r>
            <a:r>
              <a:rPr lang="en-US" i="1" dirty="0"/>
              <a:t> t</a:t>
            </a:r>
            <a:r>
              <a:rPr lang="vi-VN" i="1" dirty="0"/>
              <a:t>ư</a:t>
            </a:r>
            <a:r>
              <a:rPr lang="en-US" i="1" dirty="0" err="1"/>
              <a:t>ơng</a:t>
            </a:r>
            <a:r>
              <a:rPr lang="en-US" i="1" dirty="0"/>
              <a:t> </a:t>
            </a:r>
            <a:r>
              <a:rPr lang="en-US" i="1" dirty="0" err="1"/>
              <a:t>tự</a:t>
            </a:r>
            <a:r>
              <a:rPr lang="en-US" i="1" dirty="0"/>
              <a:t> </a:t>
            </a:r>
            <a:r>
              <a:rPr lang="en-US" i="1" dirty="0" err="1"/>
              <a:t>với</a:t>
            </a:r>
            <a:r>
              <a:rPr lang="en-US" i="1" dirty="0"/>
              <a:t> </a:t>
            </a:r>
            <a:r>
              <a:rPr lang="en-US" i="1" dirty="0" err="1"/>
              <a:t>các</a:t>
            </a:r>
            <a:r>
              <a:rPr lang="en-US" i="1" dirty="0"/>
              <a:t> slide </a:t>
            </a:r>
            <a:r>
              <a:rPr lang="en-US" i="1" dirty="0" err="1"/>
              <a:t>câu</a:t>
            </a:r>
            <a:r>
              <a:rPr lang="en-US" i="1" dirty="0"/>
              <a:t> </a:t>
            </a:r>
            <a:r>
              <a:rPr lang="en-US" i="1" dirty="0" err="1"/>
              <a:t>hỏi</a:t>
            </a:r>
            <a:r>
              <a:rPr lang="en-US" i="1" dirty="0"/>
              <a:t> </a:t>
            </a:r>
            <a:r>
              <a:rPr lang="en-US" i="1" dirty="0" err="1"/>
              <a:t>còn</a:t>
            </a:r>
            <a:r>
              <a:rPr lang="en-US" i="1" dirty="0"/>
              <a:t> </a:t>
            </a:r>
            <a:r>
              <a:rPr lang="en-US" i="1" dirty="0" err="1"/>
              <a:t>lại</a:t>
            </a:r>
            <a:r>
              <a:rPr lang="en-US" i="1" dirty="0"/>
              <a:t>.</a:t>
            </a:r>
            <a:br>
              <a:rPr lang="en-US" i="1" dirty="0"/>
            </a:br>
            <a:r>
              <a:rPr lang="en-US" dirty="0"/>
              <a:t>Sau </a:t>
            </a:r>
            <a:r>
              <a:rPr lang="en-US" dirty="0" err="1"/>
              <a:t>khi</a:t>
            </a:r>
            <a:r>
              <a:rPr lang="en-US" dirty="0"/>
              <a:t> HS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,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sinh</a:t>
            </a:r>
            <a:r>
              <a:rPr lang="en-US" dirty="0"/>
              <a:t>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kiểm</a:t>
            </a:r>
            <a:r>
              <a:rPr lang="en-US" dirty="0"/>
              <a:t> </a:t>
            </a:r>
            <a:r>
              <a:rPr lang="en-US" dirty="0" err="1"/>
              <a:t>tra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 </a:t>
            </a:r>
            <a:r>
              <a:rPr lang="en-US" dirty="0" err="1"/>
              <a:t>sai</a:t>
            </a:r>
            <a:r>
              <a:rPr lang="en-US" dirty="0"/>
              <a:t>. </a:t>
            </a:r>
            <a:br>
              <a:rPr lang="en-US" dirty="0"/>
            </a:b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b="1" i="1" dirty="0" err="1"/>
              <a:t>hình</a:t>
            </a:r>
            <a:r>
              <a:rPr lang="en-US" b="1" i="1" dirty="0"/>
              <a:t> </a:t>
            </a:r>
            <a:r>
              <a:rPr lang="en-US" b="1" i="1" dirty="0" err="1"/>
              <a:t>tên</a:t>
            </a:r>
            <a:r>
              <a:rPr lang="en-US" b="1" i="1" dirty="0"/>
              <a:t> </a:t>
            </a:r>
            <a:r>
              <a:rPr lang="en-US" b="1" i="1" dirty="0" err="1"/>
              <a:t>lửa</a:t>
            </a:r>
            <a:r>
              <a:rPr lang="en-US" b="1" i="1" dirty="0"/>
              <a:t> </a:t>
            </a:r>
            <a:r>
              <a:rPr lang="en-US" b="1" i="1" dirty="0" err="1"/>
              <a:t>để</a:t>
            </a:r>
            <a:r>
              <a:rPr lang="en-US" b="1" i="1" dirty="0"/>
              <a:t> quay </a:t>
            </a:r>
            <a:r>
              <a:rPr lang="en-US" b="1" i="1" dirty="0" err="1"/>
              <a:t>về</a:t>
            </a:r>
            <a:r>
              <a:rPr lang="en-US" b="1" i="1" dirty="0"/>
              <a:t> </a:t>
            </a:r>
            <a:r>
              <a:rPr lang="en-US" b="1" i="1" dirty="0" err="1"/>
              <a:t>trang</a:t>
            </a:r>
            <a:r>
              <a:rPr lang="en-US" b="1" i="1" dirty="0"/>
              <a:t> </a:t>
            </a:r>
            <a:r>
              <a:rPr lang="en-US" b="1" i="1" dirty="0" err="1"/>
              <a:t>chính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D95568-98E1-4F58-8C39-BFC148F1895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2347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</a:t>
            </a:r>
            <a:r>
              <a:rPr lang="vi-VN" dirty="0"/>
              <a:t>ư</a:t>
            </a:r>
            <a:r>
              <a:rPr lang="en-US" dirty="0" err="1"/>
              <a:t>ớng</a:t>
            </a:r>
            <a:r>
              <a:rPr lang="en-US" dirty="0"/>
              <a:t> </a:t>
            </a:r>
            <a:r>
              <a:rPr lang="en-US" dirty="0" err="1"/>
              <a:t>dẫn</a:t>
            </a:r>
            <a:r>
              <a:rPr lang="en-US" dirty="0"/>
              <a:t> </a:t>
            </a:r>
            <a:r>
              <a:rPr lang="en-US" dirty="0" err="1"/>
              <a:t>thay</a:t>
            </a:r>
            <a:r>
              <a:rPr lang="en-US" dirty="0"/>
              <a:t> </a:t>
            </a:r>
            <a:r>
              <a:rPr lang="en-US" dirty="0" err="1"/>
              <a:t>đổi</a:t>
            </a:r>
            <a:r>
              <a:rPr lang="en-US" dirty="0"/>
              <a:t> </a:t>
            </a:r>
            <a:r>
              <a:rPr lang="en-US" dirty="0" err="1"/>
              <a:t>thời</a:t>
            </a:r>
            <a:r>
              <a:rPr lang="en-US" dirty="0"/>
              <a:t> </a:t>
            </a:r>
            <a:r>
              <a:rPr lang="en-US" dirty="0" err="1"/>
              <a:t>gian</a:t>
            </a:r>
            <a:r>
              <a:rPr lang="en-US" dirty="0"/>
              <a:t>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: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b="1" dirty="0"/>
              <a:t>Animation</a:t>
            </a:r>
            <a:r>
              <a:rPr lang="en-US" dirty="0"/>
              <a:t> -&gt;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b="1" dirty="0"/>
              <a:t>Animation Pane </a:t>
            </a:r>
            <a:r>
              <a:rPr lang="en-US" dirty="0"/>
              <a:t>-&gt; </a:t>
            </a:r>
            <a:r>
              <a:rPr lang="en-US" dirty="0" err="1"/>
              <a:t>Giữ</a:t>
            </a:r>
            <a:r>
              <a:rPr lang="en-US" dirty="0"/>
              <a:t> </a:t>
            </a:r>
            <a:r>
              <a:rPr lang="en-US" b="1" dirty="0" err="1"/>
              <a:t>phím</a:t>
            </a:r>
            <a:r>
              <a:rPr lang="en-US" b="1" dirty="0"/>
              <a:t> Ctrl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b="1" dirty="0"/>
              <a:t>Content </a:t>
            </a:r>
            <a:r>
              <a:rPr lang="en-US" b="1" dirty="0" err="1"/>
              <a:t>Placehoder</a:t>
            </a:r>
            <a:r>
              <a:rPr lang="en-US" b="1" dirty="0"/>
              <a:t> 12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b="1" dirty="0"/>
              <a:t>Picture 26 </a:t>
            </a:r>
            <a:r>
              <a:rPr lang="en-US" dirty="0"/>
              <a:t>-&gt; </a:t>
            </a:r>
            <a:r>
              <a:rPr lang="en-US" dirty="0" err="1"/>
              <a:t>Nhìn</a:t>
            </a:r>
            <a:r>
              <a:rPr lang="en-US" dirty="0"/>
              <a:t> </a:t>
            </a:r>
            <a:r>
              <a:rPr lang="en-US" dirty="0" err="1"/>
              <a:t>lên</a:t>
            </a:r>
            <a:r>
              <a:rPr lang="en-US" dirty="0"/>
              <a:t> </a:t>
            </a:r>
            <a:r>
              <a:rPr lang="en-US" dirty="0" err="1"/>
              <a:t>thanh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cụ</a:t>
            </a:r>
            <a:r>
              <a:rPr lang="en-US" dirty="0"/>
              <a:t>, </a:t>
            </a:r>
            <a:r>
              <a:rPr lang="en-US" dirty="0" err="1"/>
              <a:t>tìm</a:t>
            </a:r>
            <a:r>
              <a:rPr lang="en-US" dirty="0"/>
              <a:t> </a:t>
            </a:r>
            <a:r>
              <a:rPr lang="en-US" b="1" dirty="0"/>
              <a:t>Duration</a:t>
            </a:r>
            <a:r>
              <a:rPr lang="en-US" dirty="0"/>
              <a:t>: </a:t>
            </a:r>
            <a:r>
              <a:rPr lang="en-US" dirty="0" err="1"/>
              <a:t>Chỉnh</a:t>
            </a:r>
            <a:r>
              <a:rPr lang="en-US" dirty="0"/>
              <a:t> </a:t>
            </a:r>
            <a:r>
              <a:rPr lang="en-US" dirty="0" err="1"/>
              <a:t>thời</a:t>
            </a:r>
            <a:r>
              <a:rPr lang="en-US" dirty="0"/>
              <a:t> </a:t>
            </a:r>
            <a:r>
              <a:rPr lang="en-US" dirty="0" err="1"/>
              <a:t>gian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theo</a:t>
            </a:r>
            <a:r>
              <a:rPr lang="en-US" dirty="0"/>
              <a:t> ý </a:t>
            </a:r>
            <a:r>
              <a:rPr lang="en-US" dirty="0" err="1"/>
              <a:t>muốn</a:t>
            </a:r>
            <a:r>
              <a:rPr lang="en-US" dirty="0"/>
              <a:t> (VD: 10s, 20s, … l</a:t>
            </a:r>
            <a:r>
              <a:rPr lang="vi-VN" dirty="0"/>
              <a:t>ư</a:t>
            </a:r>
            <a:r>
              <a:rPr lang="en-US" dirty="0"/>
              <a:t>u ý </a:t>
            </a:r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</a:t>
            </a:r>
            <a:r>
              <a:rPr lang="en-US" dirty="0" err="1"/>
              <a:t>chỉ</a:t>
            </a:r>
            <a:r>
              <a:rPr lang="en-US" dirty="0"/>
              <a:t> </a:t>
            </a:r>
            <a:r>
              <a:rPr lang="en-US" dirty="0" err="1"/>
              <a:t>đếm</a:t>
            </a:r>
            <a:r>
              <a:rPr lang="en-US" dirty="0"/>
              <a:t> </a:t>
            </a:r>
            <a:r>
              <a:rPr lang="en-US" dirty="0" err="1"/>
              <a:t>tối</a:t>
            </a:r>
            <a:r>
              <a:rPr lang="en-US" dirty="0"/>
              <a:t> </a:t>
            </a:r>
            <a:r>
              <a:rPr lang="en-US" dirty="0" err="1"/>
              <a:t>đa</a:t>
            </a:r>
            <a:r>
              <a:rPr lang="en-US" dirty="0"/>
              <a:t> 60s</a:t>
            </a:r>
            <a:r>
              <a:rPr lang="en-US" i="1" dirty="0"/>
              <a:t>). </a:t>
            </a:r>
            <a:r>
              <a:rPr lang="en-US" i="1" dirty="0" err="1"/>
              <a:t>Làm</a:t>
            </a:r>
            <a:r>
              <a:rPr lang="en-US" i="1" dirty="0"/>
              <a:t> t</a:t>
            </a:r>
            <a:r>
              <a:rPr lang="vi-VN" i="1" dirty="0"/>
              <a:t>ư</a:t>
            </a:r>
            <a:r>
              <a:rPr lang="en-US" i="1" dirty="0" err="1"/>
              <a:t>ơng</a:t>
            </a:r>
            <a:r>
              <a:rPr lang="en-US" i="1" dirty="0"/>
              <a:t> </a:t>
            </a:r>
            <a:r>
              <a:rPr lang="en-US" i="1" dirty="0" err="1"/>
              <a:t>tự</a:t>
            </a:r>
            <a:r>
              <a:rPr lang="en-US" i="1" dirty="0"/>
              <a:t> </a:t>
            </a:r>
            <a:r>
              <a:rPr lang="en-US" i="1" dirty="0" err="1"/>
              <a:t>với</a:t>
            </a:r>
            <a:r>
              <a:rPr lang="en-US" i="1" dirty="0"/>
              <a:t> </a:t>
            </a:r>
            <a:r>
              <a:rPr lang="en-US" i="1" dirty="0" err="1"/>
              <a:t>các</a:t>
            </a:r>
            <a:r>
              <a:rPr lang="en-US" i="1" dirty="0"/>
              <a:t> slide </a:t>
            </a:r>
            <a:r>
              <a:rPr lang="en-US" i="1" dirty="0" err="1"/>
              <a:t>câu</a:t>
            </a:r>
            <a:r>
              <a:rPr lang="en-US" i="1" dirty="0"/>
              <a:t> </a:t>
            </a:r>
            <a:r>
              <a:rPr lang="en-US" i="1" dirty="0" err="1"/>
              <a:t>hỏi</a:t>
            </a:r>
            <a:r>
              <a:rPr lang="en-US" i="1" dirty="0"/>
              <a:t> </a:t>
            </a:r>
            <a:r>
              <a:rPr lang="en-US" i="1" dirty="0" err="1"/>
              <a:t>còn</a:t>
            </a:r>
            <a:r>
              <a:rPr lang="en-US" i="1" dirty="0"/>
              <a:t> </a:t>
            </a:r>
            <a:r>
              <a:rPr lang="en-US" i="1" dirty="0" err="1"/>
              <a:t>lại</a:t>
            </a:r>
            <a:r>
              <a:rPr lang="en-US" i="1" dirty="0"/>
              <a:t>.</a:t>
            </a:r>
            <a:br>
              <a:rPr lang="en-US" i="1" dirty="0"/>
            </a:br>
            <a:r>
              <a:rPr lang="en-US" dirty="0"/>
              <a:t>Sau </a:t>
            </a:r>
            <a:r>
              <a:rPr lang="en-US" dirty="0" err="1"/>
              <a:t>khi</a:t>
            </a:r>
            <a:r>
              <a:rPr lang="en-US" dirty="0"/>
              <a:t> HS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,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sinh</a:t>
            </a:r>
            <a:r>
              <a:rPr lang="en-US" dirty="0"/>
              <a:t>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kiểm</a:t>
            </a:r>
            <a:r>
              <a:rPr lang="en-US" dirty="0"/>
              <a:t> </a:t>
            </a:r>
            <a:r>
              <a:rPr lang="en-US" dirty="0" err="1"/>
              <a:t>tra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 </a:t>
            </a:r>
            <a:r>
              <a:rPr lang="en-US" dirty="0" err="1"/>
              <a:t>sai</a:t>
            </a:r>
            <a:r>
              <a:rPr lang="en-US" dirty="0"/>
              <a:t>. </a:t>
            </a:r>
            <a:br>
              <a:rPr lang="en-US" dirty="0"/>
            </a:b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b="1" i="1" dirty="0" err="1"/>
              <a:t>hình</a:t>
            </a:r>
            <a:r>
              <a:rPr lang="en-US" b="1" i="1" dirty="0"/>
              <a:t> </a:t>
            </a:r>
            <a:r>
              <a:rPr lang="en-US" b="1" i="1" dirty="0" err="1"/>
              <a:t>tên</a:t>
            </a:r>
            <a:r>
              <a:rPr lang="en-US" b="1" i="1" dirty="0"/>
              <a:t> </a:t>
            </a:r>
            <a:r>
              <a:rPr lang="en-US" b="1" i="1" dirty="0" err="1"/>
              <a:t>lửa</a:t>
            </a:r>
            <a:r>
              <a:rPr lang="en-US" b="1" i="1" dirty="0"/>
              <a:t> </a:t>
            </a:r>
            <a:r>
              <a:rPr lang="en-US" b="1" i="1" dirty="0" err="1"/>
              <a:t>để</a:t>
            </a:r>
            <a:r>
              <a:rPr lang="en-US" b="1" i="1" dirty="0"/>
              <a:t> quay </a:t>
            </a:r>
            <a:r>
              <a:rPr lang="en-US" b="1" i="1" dirty="0" err="1"/>
              <a:t>về</a:t>
            </a:r>
            <a:r>
              <a:rPr lang="en-US" b="1" i="1" dirty="0"/>
              <a:t> </a:t>
            </a:r>
            <a:r>
              <a:rPr lang="en-US" b="1" i="1" dirty="0" err="1"/>
              <a:t>trang</a:t>
            </a:r>
            <a:r>
              <a:rPr lang="en-US" b="1" i="1" dirty="0"/>
              <a:t> </a:t>
            </a:r>
            <a:r>
              <a:rPr lang="en-US" b="1" i="1" dirty="0" err="1"/>
              <a:t>chính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D95568-98E1-4F58-8C39-BFC148F1895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7814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</a:t>
            </a:r>
            <a:r>
              <a:rPr lang="vi-VN" dirty="0"/>
              <a:t>ư</a:t>
            </a:r>
            <a:r>
              <a:rPr lang="en-US" dirty="0" err="1"/>
              <a:t>ớng</a:t>
            </a:r>
            <a:r>
              <a:rPr lang="en-US" dirty="0"/>
              <a:t> </a:t>
            </a:r>
            <a:r>
              <a:rPr lang="en-US" dirty="0" err="1"/>
              <a:t>dẫn</a:t>
            </a:r>
            <a:r>
              <a:rPr lang="en-US" dirty="0"/>
              <a:t> </a:t>
            </a:r>
            <a:r>
              <a:rPr lang="en-US" dirty="0" err="1"/>
              <a:t>thay</a:t>
            </a:r>
            <a:r>
              <a:rPr lang="en-US" dirty="0"/>
              <a:t> </a:t>
            </a:r>
            <a:r>
              <a:rPr lang="en-US" dirty="0" err="1"/>
              <a:t>đổi</a:t>
            </a:r>
            <a:r>
              <a:rPr lang="en-US" dirty="0"/>
              <a:t> </a:t>
            </a:r>
            <a:r>
              <a:rPr lang="en-US" dirty="0" err="1"/>
              <a:t>thời</a:t>
            </a:r>
            <a:r>
              <a:rPr lang="en-US" dirty="0"/>
              <a:t> </a:t>
            </a:r>
            <a:r>
              <a:rPr lang="en-US" dirty="0" err="1"/>
              <a:t>gian</a:t>
            </a:r>
            <a:r>
              <a:rPr lang="en-US" dirty="0"/>
              <a:t>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: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b="1" dirty="0"/>
              <a:t>Animation</a:t>
            </a:r>
            <a:r>
              <a:rPr lang="en-US" dirty="0"/>
              <a:t> -&gt;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b="1" dirty="0"/>
              <a:t>Animation Pane </a:t>
            </a:r>
            <a:r>
              <a:rPr lang="en-US" dirty="0"/>
              <a:t>-&gt; </a:t>
            </a:r>
            <a:r>
              <a:rPr lang="en-US" dirty="0" err="1"/>
              <a:t>Giữ</a:t>
            </a:r>
            <a:r>
              <a:rPr lang="en-US" dirty="0"/>
              <a:t> </a:t>
            </a:r>
            <a:r>
              <a:rPr lang="en-US" b="1" dirty="0" err="1"/>
              <a:t>phím</a:t>
            </a:r>
            <a:r>
              <a:rPr lang="en-US" b="1" dirty="0"/>
              <a:t> Ctrl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b="1" dirty="0"/>
              <a:t>Content </a:t>
            </a:r>
            <a:r>
              <a:rPr lang="en-US" b="1" dirty="0" err="1"/>
              <a:t>Placehoder</a:t>
            </a:r>
            <a:r>
              <a:rPr lang="en-US" b="1" dirty="0"/>
              <a:t> 12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b="1" dirty="0"/>
              <a:t>Picture 26 </a:t>
            </a:r>
            <a:r>
              <a:rPr lang="en-US" dirty="0"/>
              <a:t>-&gt; </a:t>
            </a:r>
            <a:r>
              <a:rPr lang="en-US" dirty="0" err="1"/>
              <a:t>Nhìn</a:t>
            </a:r>
            <a:r>
              <a:rPr lang="en-US" dirty="0"/>
              <a:t> </a:t>
            </a:r>
            <a:r>
              <a:rPr lang="en-US" dirty="0" err="1"/>
              <a:t>lên</a:t>
            </a:r>
            <a:r>
              <a:rPr lang="en-US" dirty="0"/>
              <a:t> </a:t>
            </a:r>
            <a:r>
              <a:rPr lang="en-US" dirty="0" err="1"/>
              <a:t>thanh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cụ</a:t>
            </a:r>
            <a:r>
              <a:rPr lang="en-US" dirty="0"/>
              <a:t>, </a:t>
            </a:r>
            <a:r>
              <a:rPr lang="en-US" dirty="0" err="1"/>
              <a:t>tìm</a:t>
            </a:r>
            <a:r>
              <a:rPr lang="en-US" dirty="0"/>
              <a:t> </a:t>
            </a:r>
            <a:r>
              <a:rPr lang="en-US" b="1" dirty="0"/>
              <a:t>Duration</a:t>
            </a:r>
            <a:r>
              <a:rPr lang="en-US" dirty="0"/>
              <a:t>: </a:t>
            </a:r>
            <a:r>
              <a:rPr lang="en-US" dirty="0" err="1"/>
              <a:t>Chỉnh</a:t>
            </a:r>
            <a:r>
              <a:rPr lang="en-US" dirty="0"/>
              <a:t> </a:t>
            </a:r>
            <a:r>
              <a:rPr lang="en-US" dirty="0" err="1"/>
              <a:t>thời</a:t>
            </a:r>
            <a:r>
              <a:rPr lang="en-US" dirty="0"/>
              <a:t> </a:t>
            </a:r>
            <a:r>
              <a:rPr lang="en-US" dirty="0" err="1"/>
              <a:t>gian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theo</a:t>
            </a:r>
            <a:r>
              <a:rPr lang="en-US" dirty="0"/>
              <a:t> ý </a:t>
            </a:r>
            <a:r>
              <a:rPr lang="en-US" dirty="0" err="1"/>
              <a:t>muốn</a:t>
            </a:r>
            <a:r>
              <a:rPr lang="en-US" dirty="0"/>
              <a:t> (VD: 10s, 20s, … l</a:t>
            </a:r>
            <a:r>
              <a:rPr lang="vi-VN" dirty="0"/>
              <a:t>ư</a:t>
            </a:r>
            <a:r>
              <a:rPr lang="en-US" dirty="0"/>
              <a:t>u ý </a:t>
            </a:r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</a:t>
            </a:r>
            <a:r>
              <a:rPr lang="en-US" dirty="0" err="1"/>
              <a:t>chỉ</a:t>
            </a:r>
            <a:r>
              <a:rPr lang="en-US" dirty="0"/>
              <a:t> </a:t>
            </a:r>
            <a:r>
              <a:rPr lang="en-US" dirty="0" err="1"/>
              <a:t>đếm</a:t>
            </a:r>
            <a:r>
              <a:rPr lang="en-US" dirty="0"/>
              <a:t> </a:t>
            </a:r>
            <a:r>
              <a:rPr lang="en-US" dirty="0" err="1"/>
              <a:t>tối</a:t>
            </a:r>
            <a:r>
              <a:rPr lang="en-US" dirty="0"/>
              <a:t> </a:t>
            </a:r>
            <a:r>
              <a:rPr lang="en-US" dirty="0" err="1"/>
              <a:t>đa</a:t>
            </a:r>
            <a:r>
              <a:rPr lang="en-US" dirty="0"/>
              <a:t> 60s</a:t>
            </a:r>
            <a:r>
              <a:rPr lang="en-US" i="1" dirty="0"/>
              <a:t>). </a:t>
            </a:r>
            <a:r>
              <a:rPr lang="en-US" i="1" dirty="0" err="1"/>
              <a:t>Làm</a:t>
            </a:r>
            <a:r>
              <a:rPr lang="en-US" i="1" dirty="0"/>
              <a:t> t</a:t>
            </a:r>
            <a:r>
              <a:rPr lang="vi-VN" i="1" dirty="0"/>
              <a:t>ư</a:t>
            </a:r>
            <a:r>
              <a:rPr lang="en-US" i="1" dirty="0" err="1"/>
              <a:t>ơng</a:t>
            </a:r>
            <a:r>
              <a:rPr lang="en-US" i="1" dirty="0"/>
              <a:t> </a:t>
            </a:r>
            <a:r>
              <a:rPr lang="en-US" i="1" dirty="0" err="1"/>
              <a:t>tự</a:t>
            </a:r>
            <a:r>
              <a:rPr lang="en-US" i="1" dirty="0"/>
              <a:t> </a:t>
            </a:r>
            <a:r>
              <a:rPr lang="en-US" i="1" dirty="0" err="1"/>
              <a:t>với</a:t>
            </a:r>
            <a:r>
              <a:rPr lang="en-US" i="1" dirty="0"/>
              <a:t> </a:t>
            </a:r>
            <a:r>
              <a:rPr lang="en-US" i="1" dirty="0" err="1"/>
              <a:t>các</a:t>
            </a:r>
            <a:r>
              <a:rPr lang="en-US" i="1" dirty="0"/>
              <a:t> slide </a:t>
            </a:r>
            <a:r>
              <a:rPr lang="en-US" i="1" dirty="0" err="1"/>
              <a:t>câu</a:t>
            </a:r>
            <a:r>
              <a:rPr lang="en-US" i="1" dirty="0"/>
              <a:t> </a:t>
            </a:r>
            <a:r>
              <a:rPr lang="en-US" i="1" dirty="0" err="1"/>
              <a:t>hỏi</a:t>
            </a:r>
            <a:r>
              <a:rPr lang="en-US" i="1" dirty="0"/>
              <a:t> </a:t>
            </a:r>
            <a:r>
              <a:rPr lang="en-US" i="1" dirty="0" err="1"/>
              <a:t>còn</a:t>
            </a:r>
            <a:r>
              <a:rPr lang="en-US" i="1" dirty="0"/>
              <a:t> </a:t>
            </a:r>
            <a:r>
              <a:rPr lang="en-US" i="1" dirty="0" err="1"/>
              <a:t>lại</a:t>
            </a:r>
            <a:r>
              <a:rPr lang="en-US" i="1" dirty="0"/>
              <a:t>.</a:t>
            </a:r>
            <a:br>
              <a:rPr lang="en-US" i="1" dirty="0"/>
            </a:br>
            <a:r>
              <a:rPr lang="en-US" dirty="0"/>
              <a:t>Sau </a:t>
            </a:r>
            <a:r>
              <a:rPr lang="en-US" dirty="0" err="1"/>
              <a:t>khi</a:t>
            </a:r>
            <a:r>
              <a:rPr lang="en-US" dirty="0"/>
              <a:t> HS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,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sinh</a:t>
            </a:r>
            <a:r>
              <a:rPr lang="en-US" dirty="0"/>
              <a:t>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kiểm</a:t>
            </a:r>
            <a:r>
              <a:rPr lang="en-US" dirty="0"/>
              <a:t> </a:t>
            </a:r>
            <a:r>
              <a:rPr lang="en-US" dirty="0" err="1"/>
              <a:t>tra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 </a:t>
            </a:r>
            <a:r>
              <a:rPr lang="en-US" dirty="0" err="1"/>
              <a:t>sai</a:t>
            </a:r>
            <a:r>
              <a:rPr lang="en-US" dirty="0"/>
              <a:t>. </a:t>
            </a:r>
            <a:br>
              <a:rPr lang="en-US" dirty="0"/>
            </a:b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b="1" i="1" dirty="0" err="1"/>
              <a:t>hình</a:t>
            </a:r>
            <a:r>
              <a:rPr lang="en-US" b="1" i="1" dirty="0"/>
              <a:t> </a:t>
            </a:r>
            <a:r>
              <a:rPr lang="en-US" b="1" i="1" dirty="0" err="1"/>
              <a:t>tên</a:t>
            </a:r>
            <a:r>
              <a:rPr lang="en-US" b="1" i="1" dirty="0"/>
              <a:t> </a:t>
            </a:r>
            <a:r>
              <a:rPr lang="en-US" b="1" i="1" dirty="0" err="1"/>
              <a:t>lửa</a:t>
            </a:r>
            <a:r>
              <a:rPr lang="en-US" b="1" i="1" dirty="0"/>
              <a:t> </a:t>
            </a:r>
            <a:r>
              <a:rPr lang="en-US" b="1" i="1" dirty="0" err="1"/>
              <a:t>để</a:t>
            </a:r>
            <a:r>
              <a:rPr lang="en-US" b="1" i="1" dirty="0"/>
              <a:t> quay </a:t>
            </a:r>
            <a:r>
              <a:rPr lang="en-US" b="1" i="1" dirty="0" err="1"/>
              <a:t>về</a:t>
            </a:r>
            <a:r>
              <a:rPr lang="en-US" b="1" i="1" dirty="0"/>
              <a:t> </a:t>
            </a:r>
            <a:r>
              <a:rPr lang="en-US" b="1" i="1" dirty="0" err="1"/>
              <a:t>trang</a:t>
            </a:r>
            <a:r>
              <a:rPr lang="en-US" b="1" i="1" dirty="0"/>
              <a:t> </a:t>
            </a:r>
            <a:r>
              <a:rPr lang="en-US" b="1" i="1" dirty="0" err="1"/>
              <a:t>chính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D95568-98E1-4F58-8C39-BFC148F1895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7254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86363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66259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22849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05190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83171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73476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43916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06819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931F4-194C-4DD9-9505-42FC048612EF}" type="datetimeFigureOut">
              <a:rPr lang="zh-CN" altLang="en-US" smtClean="0"/>
              <a:t>2023/3/13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B2A2D-5054-49A2-BEE4-C9F6B6DAB1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7073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388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6794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2523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7421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36">
            <a:extLst>
              <a:ext uri="{FF2B5EF4-FFF2-40B4-BE49-F238E27FC236}">
                <a16:creationId xmlns:a16="http://schemas.microsoft.com/office/drawing/2014/main" xmlns="" id="{2B1333AE-77E2-4DE9-96DA-55B391BC7AAB}"/>
              </a:ext>
            </a:extLst>
          </p:cNvPr>
          <p:cNvSpPr/>
          <p:nvPr userDrawn="1"/>
        </p:nvSpPr>
        <p:spPr>
          <a:xfrm>
            <a:off x="481781" y="344129"/>
            <a:ext cx="11395587" cy="5801032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4736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36">
            <a:extLst>
              <a:ext uri="{FF2B5EF4-FFF2-40B4-BE49-F238E27FC236}">
                <a16:creationId xmlns:a16="http://schemas.microsoft.com/office/drawing/2014/main" xmlns="" id="{2B1333AE-77E2-4DE9-96DA-55B391BC7AAB}"/>
              </a:ext>
            </a:extLst>
          </p:cNvPr>
          <p:cNvSpPr/>
          <p:nvPr userDrawn="1"/>
        </p:nvSpPr>
        <p:spPr>
          <a:xfrm>
            <a:off x="481781" y="344129"/>
            <a:ext cx="11395587" cy="5801032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8794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36">
            <a:extLst>
              <a:ext uri="{FF2B5EF4-FFF2-40B4-BE49-F238E27FC236}">
                <a16:creationId xmlns:a16="http://schemas.microsoft.com/office/drawing/2014/main" xmlns="" id="{2B1333AE-77E2-4DE9-96DA-55B391BC7AAB}"/>
              </a:ext>
            </a:extLst>
          </p:cNvPr>
          <p:cNvSpPr/>
          <p:nvPr userDrawn="1"/>
        </p:nvSpPr>
        <p:spPr>
          <a:xfrm>
            <a:off x="481781" y="344129"/>
            <a:ext cx="11395587" cy="5801032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0261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36">
            <a:extLst>
              <a:ext uri="{FF2B5EF4-FFF2-40B4-BE49-F238E27FC236}">
                <a16:creationId xmlns:a16="http://schemas.microsoft.com/office/drawing/2014/main" xmlns="" id="{2B1333AE-77E2-4DE9-96DA-55B391BC7AAB}"/>
              </a:ext>
            </a:extLst>
          </p:cNvPr>
          <p:cNvSpPr/>
          <p:nvPr userDrawn="1"/>
        </p:nvSpPr>
        <p:spPr>
          <a:xfrm>
            <a:off x="481781" y="344129"/>
            <a:ext cx="11395587" cy="5801032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0563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36">
            <a:extLst>
              <a:ext uri="{FF2B5EF4-FFF2-40B4-BE49-F238E27FC236}">
                <a16:creationId xmlns:a16="http://schemas.microsoft.com/office/drawing/2014/main" xmlns="" id="{2B1333AE-77E2-4DE9-96DA-55B391BC7AAB}"/>
              </a:ext>
            </a:extLst>
          </p:cNvPr>
          <p:cNvSpPr/>
          <p:nvPr userDrawn="1"/>
        </p:nvSpPr>
        <p:spPr>
          <a:xfrm>
            <a:off x="481781" y="344129"/>
            <a:ext cx="11395587" cy="5801032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2940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36">
            <a:extLst>
              <a:ext uri="{FF2B5EF4-FFF2-40B4-BE49-F238E27FC236}">
                <a16:creationId xmlns:a16="http://schemas.microsoft.com/office/drawing/2014/main" xmlns="" id="{2B1333AE-77E2-4DE9-96DA-55B391BC7AAB}"/>
              </a:ext>
            </a:extLst>
          </p:cNvPr>
          <p:cNvSpPr/>
          <p:nvPr userDrawn="1"/>
        </p:nvSpPr>
        <p:spPr>
          <a:xfrm>
            <a:off x="481781" y="344129"/>
            <a:ext cx="11395587" cy="5801032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688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931F4-194C-4DD9-9505-42FC048612EF}" type="datetimeFigureOut">
              <a:rPr lang="zh-CN" altLang="en-US" smtClean="0"/>
              <a:t>2023/3/13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B2A2D-5054-49A2-BEE4-C9F6B6DAB1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53967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36">
            <a:extLst>
              <a:ext uri="{FF2B5EF4-FFF2-40B4-BE49-F238E27FC236}">
                <a16:creationId xmlns:a16="http://schemas.microsoft.com/office/drawing/2014/main" xmlns="" id="{2B1333AE-77E2-4DE9-96DA-55B391BC7AAB}"/>
              </a:ext>
            </a:extLst>
          </p:cNvPr>
          <p:cNvSpPr/>
          <p:nvPr userDrawn="1"/>
        </p:nvSpPr>
        <p:spPr>
          <a:xfrm>
            <a:off x="481781" y="344129"/>
            <a:ext cx="11395587" cy="5801032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0961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36">
            <a:extLst>
              <a:ext uri="{FF2B5EF4-FFF2-40B4-BE49-F238E27FC236}">
                <a16:creationId xmlns:a16="http://schemas.microsoft.com/office/drawing/2014/main" xmlns="" id="{2B1333AE-77E2-4DE9-96DA-55B391BC7AAB}"/>
              </a:ext>
            </a:extLst>
          </p:cNvPr>
          <p:cNvSpPr/>
          <p:nvPr userDrawn="1"/>
        </p:nvSpPr>
        <p:spPr>
          <a:xfrm>
            <a:off x="481781" y="344129"/>
            <a:ext cx="11395587" cy="5801032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3895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36">
            <a:extLst>
              <a:ext uri="{FF2B5EF4-FFF2-40B4-BE49-F238E27FC236}">
                <a16:creationId xmlns:a16="http://schemas.microsoft.com/office/drawing/2014/main" xmlns="" id="{2B1333AE-77E2-4DE9-96DA-55B391BC7AAB}"/>
              </a:ext>
            </a:extLst>
          </p:cNvPr>
          <p:cNvSpPr/>
          <p:nvPr userDrawn="1"/>
        </p:nvSpPr>
        <p:spPr>
          <a:xfrm>
            <a:off x="481781" y="344129"/>
            <a:ext cx="11395587" cy="5801032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3482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36">
            <a:extLst>
              <a:ext uri="{FF2B5EF4-FFF2-40B4-BE49-F238E27FC236}">
                <a16:creationId xmlns:a16="http://schemas.microsoft.com/office/drawing/2014/main" xmlns="" id="{2B1333AE-77E2-4DE9-96DA-55B391BC7AAB}"/>
              </a:ext>
            </a:extLst>
          </p:cNvPr>
          <p:cNvSpPr/>
          <p:nvPr userDrawn="1"/>
        </p:nvSpPr>
        <p:spPr>
          <a:xfrm>
            <a:off x="481781" y="344129"/>
            <a:ext cx="11395587" cy="5801032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9905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36">
            <a:extLst>
              <a:ext uri="{FF2B5EF4-FFF2-40B4-BE49-F238E27FC236}">
                <a16:creationId xmlns:a16="http://schemas.microsoft.com/office/drawing/2014/main" xmlns="" id="{2B1333AE-77E2-4DE9-96DA-55B391BC7AAB}"/>
              </a:ext>
            </a:extLst>
          </p:cNvPr>
          <p:cNvSpPr/>
          <p:nvPr userDrawn="1"/>
        </p:nvSpPr>
        <p:spPr>
          <a:xfrm>
            <a:off x="481781" y="344129"/>
            <a:ext cx="11395587" cy="5801032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7586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36">
            <a:extLst>
              <a:ext uri="{FF2B5EF4-FFF2-40B4-BE49-F238E27FC236}">
                <a16:creationId xmlns:a16="http://schemas.microsoft.com/office/drawing/2014/main" xmlns="" id="{2B1333AE-77E2-4DE9-96DA-55B391BC7AAB}"/>
              </a:ext>
            </a:extLst>
          </p:cNvPr>
          <p:cNvSpPr/>
          <p:nvPr userDrawn="1"/>
        </p:nvSpPr>
        <p:spPr>
          <a:xfrm>
            <a:off x="481781" y="344129"/>
            <a:ext cx="11395587" cy="5801032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9120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36">
            <a:extLst>
              <a:ext uri="{FF2B5EF4-FFF2-40B4-BE49-F238E27FC236}">
                <a16:creationId xmlns:a16="http://schemas.microsoft.com/office/drawing/2014/main" xmlns="" id="{2B1333AE-77E2-4DE9-96DA-55B391BC7AAB}"/>
              </a:ext>
            </a:extLst>
          </p:cNvPr>
          <p:cNvSpPr/>
          <p:nvPr userDrawn="1"/>
        </p:nvSpPr>
        <p:spPr>
          <a:xfrm>
            <a:off x="481781" y="344129"/>
            <a:ext cx="11395587" cy="5801032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4326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5C6D94A-219B-C141-93AD-DC5D54407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B4ED55C-B86E-234B-9DD1-B5CC8B178F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5567B71-66D5-C747-86D2-5F5AE0B21B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09DAA-9277-354C-8A64-46563B12E61B}" type="datetimeFigureOut">
              <a:rPr lang="x-none" smtClean="0"/>
              <a:t>3/13/2023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3B7ED90-2719-E443-87A7-4ED635755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226BDA6-217D-3449-B1F6-86932595B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EF9F5-2628-734B-B985-A33472AB557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335784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5C6D94A-219B-C141-93AD-DC5D54407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B4ED55C-B86E-234B-9DD1-B5CC8B178F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5567B71-66D5-C747-86D2-5F5AE0B21B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09DAA-9277-354C-8A64-46563B12E61B}" type="datetimeFigureOut">
              <a:rPr lang="x-none" smtClean="0"/>
              <a:t>3/13/2023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3B7ED90-2719-E443-87A7-4ED635755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226BDA6-217D-3449-B1F6-86932595B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EF9F5-2628-734B-B985-A33472AB557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415234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864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431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98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688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220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999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077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2931F4-194C-4DD9-9505-42FC048612EF}" type="datetimeFigureOut">
              <a:rPr lang="zh-CN" altLang="en-US" smtClean="0"/>
              <a:t>2023/3/13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AB2A2D-5054-49A2-BEE4-C9F6B6DAB1ED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458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9" r:id="rId2"/>
    <p:sldLayoutId id="2147483656" r:id="rId3"/>
    <p:sldLayoutId id="2147483681" r:id="rId4"/>
    <p:sldLayoutId id="2147483680" r:id="rId5"/>
    <p:sldLayoutId id="2147483679" r:id="rId6"/>
    <p:sldLayoutId id="2147483673" r:id="rId7"/>
    <p:sldLayoutId id="2147483672" r:id="rId8"/>
    <p:sldLayoutId id="2147483664" r:id="rId9"/>
    <p:sldLayoutId id="2147483663" r:id="rId10"/>
    <p:sldLayoutId id="2147483662" r:id="rId11"/>
    <p:sldLayoutId id="2147483661" r:id="rId12"/>
    <p:sldLayoutId id="2147483660" r:id="rId13"/>
    <p:sldLayoutId id="2147483657" r:id="rId14"/>
    <p:sldLayoutId id="2147483678" r:id="rId15"/>
    <p:sldLayoutId id="2147483677" r:id="rId16"/>
    <p:sldLayoutId id="2147483676" r:id="rId17"/>
    <p:sldLayoutId id="2147483675" r:id="rId18"/>
    <p:sldLayoutId id="2147483674" r:id="rId19"/>
    <p:sldLayoutId id="2147483671" r:id="rId20"/>
    <p:sldLayoutId id="2147483670" r:id="rId21"/>
    <p:sldLayoutId id="2147483669" r:id="rId22"/>
    <p:sldLayoutId id="2147483668" r:id="rId23"/>
    <p:sldLayoutId id="2147483667" r:id="rId24"/>
    <p:sldLayoutId id="2147483666" r:id="rId25"/>
    <p:sldLayoutId id="2147483665" r:id="rId26"/>
    <p:sldLayoutId id="2147483658" r:id="rId27"/>
    <p:sldLayoutId id="2147483682" r:id="rId2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4.svg"/><Relationship Id="rId7" Type="http://schemas.openxmlformats.org/officeDocument/2006/relationships/image" Target="../media/image28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11" Type="http://schemas.openxmlformats.org/officeDocument/2006/relationships/image" Target="../media/image18.svg"/><Relationship Id="rId5" Type="http://schemas.openxmlformats.org/officeDocument/2006/relationships/image" Target="../media/image26.svg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20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7" Type="http://schemas.openxmlformats.org/officeDocument/2006/relationships/image" Target="../media/image20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26.sv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svg"/><Relationship Id="rId5" Type="http://schemas.openxmlformats.org/officeDocument/2006/relationships/image" Target="../media/image9.png"/><Relationship Id="rId4" Type="http://schemas.openxmlformats.org/officeDocument/2006/relationships/image" Target="../media/image6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7.png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8.jpg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9.jpg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0.jpg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5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emf"/><Relationship Id="rId5" Type="http://schemas.openxmlformats.org/officeDocument/2006/relationships/image" Target="../media/image51.sv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svg"/><Relationship Id="rId5" Type="http://schemas.openxmlformats.org/officeDocument/2006/relationships/image" Target="../media/image9.png"/><Relationship Id="rId4" Type="http://schemas.openxmlformats.org/officeDocument/2006/relationships/image" Target="../media/image6.sv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7.png"/><Relationship Id="rId11" Type="http://schemas.openxmlformats.org/officeDocument/2006/relationships/image" Target="../media/image35.emf"/><Relationship Id="rId5" Type="http://schemas.openxmlformats.org/officeDocument/2006/relationships/image" Target="../media/image36.jfif"/><Relationship Id="rId10" Type="http://schemas.openxmlformats.org/officeDocument/2006/relationships/image" Target="../media/image34.emf"/><Relationship Id="rId4" Type="http://schemas.openxmlformats.org/officeDocument/2006/relationships/notesSlide" Target="../notesSlides/notesSlide10.xml"/><Relationship Id="rId9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5.png"/><Relationship Id="rId3" Type="http://schemas.openxmlformats.org/officeDocument/2006/relationships/audio" Target="../media/audio3.wav"/><Relationship Id="rId7" Type="http://schemas.openxmlformats.org/officeDocument/2006/relationships/image" Target="../media/image41.png"/><Relationship Id="rId12" Type="http://schemas.openxmlformats.org/officeDocument/2006/relationships/image" Target="../media/image44.png"/><Relationship Id="rId2" Type="http://schemas.openxmlformats.org/officeDocument/2006/relationships/notesSlide" Target="../notesSlides/notesSlide11.xml"/><Relationship Id="rId16" Type="http://schemas.openxmlformats.org/officeDocument/2006/relationships/audio" Target="../media/audio2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6.jfif"/><Relationship Id="rId11" Type="http://schemas.openxmlformats.org/officeDocument/2006/relationships/image" Target="../media/image37.png"/><Relationship Id="rId5" Type="http://schemas.openxmlformats.org/officeDocument/2006/relationships/audio" Target="../media/audio2.wav"/><Relationship Id="rId15" Type="http://schemas.openxmlformats.org/officeDocument/2006/relationships/audio" Target="../media/audio1.wav"/><Relationship Id="rId10" Type="http://schemas.openxmlformats.org/officeDocument/2006/relationships/slide" Target="slide21.xml"/><Relationship Id="rId4" Type="http://schemas.openxmlformats.org/officeDocument/2006/relationships/audio" Target="../media/audio1.wav"/><Relationship Id="rId9" Type="http://schemas.openxmlformats.org/officeDocument/2006/relationships/image" Target="../media/image43.png"/><Relationship Id="rId14" Type="http://schemas.openxmlformats.org/officeDocument/2006/relationships/audio" Target="../media/audio3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36.jfi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5.png"/><Relationship Id="rId3" Type="http://schemas.openxmlformats.org/officeDocument/2006/relationships/audio" Target="../media/audio3.wav"/><Relationship Id="rId7" Type="http://schemas.openxmlformats.org/officeDocument/2006/relationships/image" Target="../media/image47.png"/><Relationship Id="rId12" Type="http://schemas.openxmlformats.org/officeDocument/2006/relationships/image" Target="../media/image44.png"/><Relationship Id="rId2" Type="http://schemas.openxmlformats.org/officeDocument/2006/relationships/notesSlide" Target="../notesSlides/notesSlide12.xml"/><Relationship Id="rId16" Type="http://schemas.openxmlformats.org/officeDocument/2006/relationships/audio" Target="../media/audio2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6.jfif"/><Relationship Id="rId11" Type="http://schemas.openxmlformats.org/officeDocument/2006/relationships/image" Target="../media/image37.png"/><Relationship Id="rId5" Type="http://schemas.openxmlformats.org/officeDocument/2006/relationships/audio" Target="../media/audio2.wav"/><Relationship Id="rId15" Type="http://schemas.openxmlformats.org/officeDocument/2006/relationships/audio" Target="../media/audio1.wav"/><Relationship Id="rId10" Type="http://schemas.openxmlformats.org/officeDocument/2006/relationships/slide" Target="slide21.xml"/><Relationship Id="rId4" Type="http://schemas.openxmlformats.org/officeDocument/2006/relationships/audio" Target="../media/audio1.wav"/><Relationship Id="rId9" Type="http://schemas.openxmlformats.org/officeDocument/2006/relationships/image" Target="../media/image43.png"/><Relationship Id="rId14" Type="http://schemas.openxmlformats.org/officeDocument/2006/relationships/audio" Target="../media/audio3.wav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36.jfi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7.png"/><Relationship Id="rId4" Type="http://schemas.openxmlformats.org/officeDocument/2006/relationships/image" Target="../media/image48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5.png"/><Relationship Id="rId3" Type="http://schemas.openxmlformats.org/officeDocument/2006/relationships/audio" Target="../media/audio3.wav"/><Relationship Id="rId7" Type="http://schemas.openxmlformats.org/officeDocument/2006/relationships/image" Target="../media/image49.png"/><Relationship Id="rId12" Type="http://schemas.openxmlformats.org/officeDocument/2006/relationships/image" Target="../media/image44.png"/><Relationship Id="rId2" Type="http://schemas.openxmlformats.org/officeDocument/2006/relationships/notesSlide" Target="../notesSlides/notesSlide13.xml"/><Relationship Id="rId16" Type="http://schemas.openxmlformats.org/officeDocument/2006/relationships/audio" Target="../media/audio2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6.jfif"/><Relationship Id="rId11" Type="http://schemas.openxmlformats.org/officeDocument/2006/relationships/image" Target="../media/image37.png"/><Relationship Id="rId5" Type="http://schemas.openxmlformats.org/officeDocument/2006/relationships/audio" Target="../media/audio2.wav"/><Relationship Id="rId15" Type="http://schemas.openxmlformats.org/officeDocument/2006/relationships/audio" Target="../media/audio1.wav"/><Relationship Id="rId10" Type="http://schemas.openxmlformats.org/officeDocument/2006/relationships/slide" Target="slide21.xml"/><Relationship Id="rId4" Type="http://schemas.openxmlformats.org/officeDocument/2006/relationships/audio" Target="../media/audio1.wav"/><Relationship Id="rId9" Type="http://schemas.openxmlformats.org/officeDocument/2006/relationships/image" Target="../media/image43.png"/><Relationship Id="rId14" Type="http://schemas.openxmlformats.org/officeDocument/2006/relationships/audio" Target="../media/audio3.wav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51.emf"/><Relationship Id="rId2" Type="http://schemas.openxmlformats.org/officeDocument/2006/relationships/image" Target="../media/image36.jfi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7.png"/><Relationship Id="rId5" Type="http://schemas.openxmlformats.org/officeDocument/2006/relationships/image" Target="../media/image68.svg"/><Relationship Id="rId4" Type="http://schemas.openxmlformats.org/officeDocument/2006/relationships/image" Target="../media/image50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38.svg"/><Relationship Id="rId18" Type="http://schemas.openxmlformats.org/officeDocument/2006/relationships/image" Target="../media/image22.png"/><Relationship Id="rId3" Type="http://schemas.openxmlformats.org/officeDocument/2006/relationships/image" Target="../media/image16.svg"/><Relationship Id="rId7" Type="http://schemas.openxmlformats.org/officeDocument/2006/relationships/image" Target="../media/image32.svg"/><Relationship Id="rId12" Type="http://schemas.openxmlformats.org/officeDocument/2006/relationships/image" Target="../media/image21.png"/><Relationship Id="rId17" Type="http://schemas.openxmlformats.org/officeDocument/2006/relationships/image" Target="../media/image8.svg"/><Relationship Id="rId2" Type="http://schemas.openxmlformats.org/officeDocument/2006/relationships/image" Target="../media/image15.png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11" Type="http://schemas.openxmlformats.org/officeDocument/2006/relationships/image" Target="../media/image36.svg"/><Relationship Id="rId5" Type="http://schemas.openxmlformats.org/officeDocument/2006/relationships/image" Target="../media/image30.svg"/><Relationship Id="rId15" Type="http://schemas.openxmlformats.org/officeDocument/2006/relationships/image" Target="../media/image6.svg"/><Relationship Id="rId10" Type="http://schemas.openxmlformats.org/officeDocument/2006/relationships/image" Target="../media/image20.png"/><Relationship Id="rId19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34.svg"/><Relationship Id="rId14" Type="http://schemas.openxmlformats.org/officeDocument/2006/relationships/image" Target="../media/image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slideLayout" Target="../slideLayouts/slideLayout27.xml"/><Relationship Id="rId1" Type="http://schemas.openxmlformats.org/officeDocument/2006/relationships/tags" Target="../tags/tag4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emf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svg"/><Relationship Id="rId3" Type="http://schemas.openxmlformats.org/officeDocument/2006/relationships/audio" Target="../media/audio2.wav"/><Relationship Id="rId7" Type="http://schemas.openxmlformats.org/officeDocument/2006/relationships/image" Target="../media/image14.png"/><Relationship Id="rId12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11" Type="http://schemas.openxmlformats.org/officeDocument/2006/relationships/image" Target="../media/image18.svg"/><Relationship Id="rId5" Type="http://schemas.openxmlformats.org/officeDocument/2006/relationships/image" Target="../media/image12.png"/><Relationship Id="rId10" Type="http://schemas.openxmlformats.org/officeDocument/2006/relationships/image" Target="../media/image6.png"/><Relationship Id="rId4" Type="http://schemas.openxmlformats.org/officeDocument/2006/relationships/image" Target="../media/image11.png"/><Relationship Id="rId9" Type="http://schemas.openxmlformats.org/officeDocument/2006/relationships/image" Target="../media/image16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6.png"/><Relationship Id="rId12" Type="http://schemas.openxmlformats.org/officeDocument/2006/relationships/image" Target="../media/image22.sv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16.svg"/><Relationship Id="rId11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svg"/><Relationship Id="rId4" Type="http://schemas.openxmlformats.org/officeDocument/2006/relationships/image" Target="../media/image14.png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4.svg"/><Relationship Id="rId7" Type="http://schemas.openxmlformats.org/officeDocument/2006/relationships/image" Target="../media/image28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11" Type="http://schemas.openxmlformats.org/officeDocument/2006/relationships/image" Target="../media/image18.svg"/><Relationship Id="rId5" Type="http://schemas.openxmlformats.org/officeDocument/2006/relationships/image" Target="../media/image26.svg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20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38.svg"/><Relationship Id="rId18" Type="http://schemas.openxmlformats.org/officeDocument/2006/relationships/image" Target="../media/image22.png"/><Relationship Id="rId3" Type="http://schemas.openxmlformats.org/officeDocument/2006/relationships/image" Target="../media/image16.svg"/><Relationship Id="rId7" Type="http://schemas.openxmlformats.org/officeDocument/2006/relationships/image" Target="../media/image32.svg"/><Relationship Id="rId12" Type="http://schemas.openxmlformats.org/officeDocument/2006/relationships/image" Target="../media/image21.png"/><Relationship Id="rId17" Type="http://schemas.openxmlformats.org/officeDocument/2006/relationships/image" Target="../media/image8.svg"/><Relationship Id="rId2" Type="http://schemas.openxmlformats.org/officeDocument/2006/relationships/image" Target="../media/image15.png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11" Type="http://schemas.openxmlformats.org/officeDocument/2006/relationships/image" Target="../media/image36.svg"/><Relationship Id="rId5" Type="http://schemas.openxmlformats.org/officeDocument/2006/relationships/image" Target="../media/image30.svg"/><Relationship Id="rId15" Type="http://schemas.openxmlformats.org/officeDocument/2006/relationships/image" Target="../media/image6.svg"/><Relationship Id="rId10" Type="http://schemas.openxmlformats.org/officeDocument/2006/relationships/image" Target="../media/image20.png"/><Relationship Id="rId19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34.svg"/><Relationship Id="rId1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svg"/><Relationship Id="rId5" Type="http://schemas.openxmlformats.org/officeDocument/2006/relationships/image" Target="../media/image9.png"/><Relationship Id="rId4" Type="http://schemas.openxmlformats.org/officeDocument/2006/relationships/image" Target="../media/image6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482" r="559" b="36052"/>
          <a:stretch>
            <a:fillRect/>
          </a:stretch>
        </p:blipFill>
        <p:spPr>
          <a:xfrm>
            <a:off x="0" y="5956895"/>
            <a:ext cx="12192000" cy="901105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482824" y="1281514"/>
            <a:ext cx="10820400" cy="5199049"/>
            <a:chOff x="0" y="0"/>
            <a:chExt cx="7533409" cy="3619697"/>
          </a:xfrm>
        </p:grpSpPr>
        <p:sp>
          <p:nvSpPr>
            <p:cNvPr id="4" name="Freeform 4"/>
            <p:cNvSpPr/>
            <p:nvPr/>
          </p:nvSpPr>
          <p:spPr>
            <a:xfrm>
              <a:off x="26670" y="26670"/>
              <a:ext cx="7480069" cy="3524447"/>
            </a:xfrm>
            <a:custGeom>
              <a:avLst/>
              <a:gdLst/>
              <a:ahLst/>
              <a:cxnLst/>
              <a:rect l="l" t="t" r="r" b="b"/>
              <a:pathLst>
                <a:path w="7480069" h="3524447">
                  <a:moveTo>
                    <a:pt x="0" y="0"/>
                  </a:moveTo>
                  <a:lnTo>
                    <a:pt x="0" y="107950"/>
                  </a:lnTo>
                  <a:lnTo>
                    <a:pt x="0" y="148590"/>
                  </a:lnTo>
                  <a:lnTo>
                    <a:pt x="0" y="3078677"/>
                  </a:lnTo>
                  <a:lnTo>
                    <a:pt x="0" y="3153607"/>
                  </a:lnTo>
                  <a:lnTo>
                    <a:pt x="0" y="3238697"/>
                  </a:lnTo>
                  <a:lnTo>
                    <a:pt x="3641090" y="3238697"/>
                  </a:lnTo>
                  <a:lnTo>
                    <a:pt x="3759200" y="3524447"/>
                  </a:lnTo>
                  <a:lnTo>
                    <a:pt x="3877310" y="3238697"/>
                  </a:lnTo>
                  <a:lnTo>
                    <a:pt x="7480069" y="3238697"/>
                  </a:lnTo>
                  <a:lnTo>
                    <a:pt x="7480069" y="3153607"/>
                  </a:lnTo>
                  <a:lnTo>
                    <a:pt x="7480069" y="3078677"/>
                  </a:lnTo>
                  <a:lnTo>
                    <a:pt x="7480069" y="148590"/>
                  </a:lnTo>
                  <a:lnTo>
                    <a:pt x="7480069" y="107950"/>
                  </a:lnTo>
                  <a:lnTo>
                    <a:pt x="748006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18384" t="9330"/>
          <a:stretch>
            <a:fillRect/>
          </a:stretch>
        </p:blipFill>
        <p:spPr>
          <a:xfrm>
            <a:off x="0" y="0"/>
            <a:ext cx="1674289" cy="263833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4817066">
            <a:off x="-532381" y="2747831"/>
            <a:ext cx="1603609" cy="1843228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373232" y="2833064"/>
            <a:ext cx="8843423" cy="16619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5400" b="1" dirty="0">
                <a:solidFill>
                  <a:srgbClr val="BB332A"/>
                </a:solidFill>
                <a:latin typeface="UVN Thang Vu"/>
              </a:rPr>
              <a:t>NỐI CÁC VẾ CÂU GHÉP BẰNG CẶP TỪ HÔ ỨNG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3359696" y="1958379"/>
            <a:ext cx="5994803" cy="597315"/>
            <a:chOff x="0" y="0"/>
            <a:chExt cx="60875131" cy="6065520"/>
          </a:xfrm>
        </p:grpSpPr>
        <p:sp>
          <p:nvSpPr>
            <p:cNvPr id="11" name="Freeform 11"/>
            <p:cNvSpPr/>
            <p:nvPr/>
          </p:nvSpPr>
          <p:spPr>
            <a:xfrm>
              <a:off x="-50800" y="0"/>
              <a:ext cx="60976731" cy="6066790"/>
            </a:xfrm>
            <a:custGeom>
              <a:avLst/>
              <a:gdLst/>
              <a:ahLst/>
              <a:cxnLst/>
              <a:rect l="l" t="t" r="r" b="b"/>
              <a:pathLst>
                <a:path w="60976731" h="6066790">
                  <a:moveTo>
                    <a:pt x="1692910" y="0"/>
                  </a:moveTo>
                  <a:lnTo>
                    <a:pt x="1692910" y="6065520"/>
                  </a:lnTo>
                  <a:cubicBezTo>
                    <a:pt x="1710690" y="6066790"/>
                    <a:pt x="1728470" y="6066790"/>
                    <a:pt x="1746250" y="6066790"/>
                  </a:cubicBezTo>
                  <a:lnTo>
                    <a:pt x="59220323" y="6066790"/>
                  </a:lnTo>
                  <a:lnTo>
                    <a:pt x="59220323" y="0"/>
                  </a:lnTo>
                  <a:lnTo>
                    <a:pt x="1692910" y="0"/>
                  </a:lnTo>
                  <a:close/>
                  <a:moveTo>
                    <a:pt x="59677523" y="0"/>
                  </a:moveTo>
                  <a:lnTo>
                    <a:pt x="59220323" y="0"/>
                  </a:lnTo>
                  <a:lnTo>
                    <a:pt x="59220323" y="6065520"/>
                  </a:lnTo>
                  <a:lnTo>
                    <a:pt x="59230481" y="6065520"/>
                  </a:lnTo>
                  <a:cubicBezTo>
                    <a:pt x="59969623" y="6065520"/>
                    <a:pt x="60618588" y="5462270"/>
                    <a:pt x="60671931" y="4725670"/>
                  </a:cubicBezTo>
                  <a:lnTo>
                    <a:pt x="60922123" y="1338580"/>
                  </a:lnTo>
                  <a:cubicBezTo>
                    <a:pt x="60976731" y="603250"/>
                    <a:pt x="60416660" y="0"/>
                    <a:pt x="59677523" y="0"/>
                  </a:cubicBezTo>
                  <a:close/>
                  <a:moveTo>
                    <a:pt x="1299210" y="0"/>
                  </a:moveTo>
                  <a:cubicBezTo>
                    <a:pt x="560070" y="0"/>
                    <a:pt x="0" y="603250"/>
                    <a:pt x="54610" y="1339850"/>
                  </a:cubicBezTo>
                  <a:lnTo>
                    <a:pt x="304800" y="4726940"/>
                  </a:lnTo>
                  <a:cubicBezTo>
                    <a:pt x="358140" y="5445760"/>
                    <a:pt x="977900" y="6037580"/>
                    <a:pt x="1694180" y="6065520"/>
                  </a:cubicBezTo>
                  <a:lnTo>
                    <a:pt x="1694180" y="0"/>
                  </a:lnTo>
                  <a:lnTo>
                    <a:pt x="1299210" y="0"/>
                  </a:lnTo>
                  <a:close/>
                </a:path>
              </a:pathLst>
            </a:custGeom>
            <a:solidFill>
              <a:srgbClr val="6A9221"/>
            </a:solidFill>
          </p:spPr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18384" t="9330"/>
          <a:stretch>
            <a:fillRect/>
          </a:stretch>
        </p:blipFill>
        <p:spPr>
          <a:xfrm flipH="1">
            <a:off x="10489254" y="0"/>
            <a:ext cx="1674289" cy="263833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4777401" flipH="1">
            <a:off x="11113519" y="2763038"/>
            <a:ext cx="1603609" cy="1843228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3935760" y="1958379"/>
            <a:ext cx="5026979" cy="5262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 b="1" dirty="0">
                <a:solidFill>
                  <a:srgbClr val="FFFFFF"/>
                </a:solidFill>
                <a:latin typeface="Baloo"/>
              </a:rPr>
              <a:t>LUYỆN TỪ VÀ CÂU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6047867" y="4403879"/>
            <a:ext cx="5331779" cy="5145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2800" b="1" dirty="0">
                <a:solidFill>
                  <a:srgbClr val="065928"/>
                </a:solidFill>
                <a:latin typeface="Gaegu Bold"/>
              </a:rPr>
              <a:t>Trang 64</a:t>
            </a:r>
          </a:p>
        </p:txBody>
      </p:sp>
      <p:pic>
        <p:nvPicPr>
          <p:cNvPr id="17" name="Picture 5">
            <a:extLst>
              <a:ext uri="{FF2B5EF4-FFF2-40B4-BE49-F238E27FC236}">
                <a16:creationId xmlns:a16="http://schemas.microsoft.com/office/drawing/2014/main" xmlns="" id="{21482D22-2D50-4C5E-9F53-B5D9FEB7C53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 b="10788"/>
          <a:stretch>
            <a:fillRect/>
          </a:stretch>
        </p:blipFill>
        <p:spPr>
          <a:xfrm>
            <a:off x="1597965" y="5693354"/>
            <a:ext cx="1008000" cy="916428"/>
          </a:xfrm>
          <a:prstGeom prst="rect">
            <a:avLst/>
          </a:prstGeom>
        </p:spPr>
      </p:pic>
      <p:pic>
        <p:nvPicPr>
          <p:cNvPr id="18" name="Picture 16">
            <a:extLst>
              <a:ext uri="{FF2B5EF4-FFF2-40B4-BE49-F238E27FC236}">
                <a16:creationId xmlns:a16="http://schemas.microsoft.com/office/drawing/2014/main" xmlns="" id="{ED83EC73-A0BE-416A-8468-83F8FCC98DD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 r="15852"/>
          <a:stretch>
            <a:fillRect/>
          </a:stretch>
        </p:blipFill>
        <p:spPr>
          <a:xfrm rot="4074441">
            <a:off x="3539271" y="4879966"/>
            <a:ext cx="1656000" cy="1175875"/>
          </a:xfrm>
          <a:prstGeom prst="rect">
            <a:avLst/>
          </a:prstGeom>
        </p:spPr>
      </p:pic>
      <p:pic>
        <p:nvPicPr>
          <p:cNvPr id="19" name="Picture 20">
            <a:extLst>
              <a:ext uri="{FF2B5EF4-FFF2-40B4-BE49-F238E27FC236}">
                <a16:creationId xmlns:a16="http://schemas.microsoft.com/office/drawing/2014/main" xmlns="" id="{FA3CF2C0-53DA-4C45-8863-9A8BE837D32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 r="15852"/>
          <a:stretch>
            <a:fillRect/>
          </a:stretch>
        </p:blipFill>
        <p:spPr>
          <a:xfrm rot="17486070" flipH="1">
            <a:off x="4369797" y="5370103"/>
            <a:ext cx="1548000" cy="1099188"/>
          </a:xfrm>
          <a:prstGeom prst="rect">
            <a:avLst/>
          </a:prstGeom>
        </p:spPr>
      </p:pic>
      <p:pic>
        <p:nvPicPr>
          <p:cNvPr id="20" name="Picture 16">
            <a:extLst>
              <a:ext uri="{FF2B5EF4-FFF2-40B4-BE49-F238E27FC236}">
                <a16:creationId xmlns:a16="http://schemas.microsoft.com/office/drawing/2014/main" xmlns="" id="{C03A4ADC-4FD5-435C-9A8D-CA33D5BEC5D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 r="15852"/>
          <a:stretch>
            <a:fillRect/>
          </a:stretch>
        </p:blipFill>
        <p:spPr>
          <a:xfrm rot="4074441">
            <a:off x="5201962" y="5105417"/>
            <a:ext cx="1656000" cy="1175875"/>
          </a:xfrm>
          <a:prstGeom prst="rect">
            <a:avLst/>
          </a:prstGeom>
        </p:spPr>
      </p:pic>
      <p:pic>
        <p:nvPicPr>
          <p:cNvPr id="21" name="Picture 5">
            <a:extLst>
              <a:ext uri="{FF2B5EF4-FFF2-40B4-BE49-F238E27FC236}">
                <a16:creationId xmlns:a16="http://schemas.microsoft.com/office/drawing/2014/main" xmlns="" id="{40570B4F-4262-4182-B21B-7BBDB752BE3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 b="10788"/>
          <a:stretch>
            <a:fillRect/>
          </a:stretch>
        </p:blipFill>
        <p:spPr>
          <a:xfrm>
            <a:off x="7778508" y="5682422"/>
            <a:ext cx="1008000" cy="916428"/>
          </a:xfrm>
          <a:prstGeom prst="rect">
            <a:avLst/>
          </a:prstGeom>
        </p:spPr>
      </p:pic>
      <p:pic>
        <p:nvPicPr>
          <p:cNvPr id="22" name="Picture 5">
            <a:extLst>
              <a:ext uri="{FF2B5EF4-FFF2-40B4-BE49-F238E27FC236}">
                <a16:creationId xmlns:a16="http://schemas.microsoft.com/office/drawing/2014/main" xmlns="" id="{11F66638-4025-4395-BD12-67DBE24AF22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 b="10788"/>
          <a:stretch>
            <a:fillRect/>
          </a:stretch>
        </p:blipFill>
        <p:spPr>
          <a:xfrm>
            <a:off x="9985254" y="5597851"/>
            <a:ext cx="1008000" cy="916428"/>
          </a:xfrm>
          <a:prstGeom prst="rect">
            <a:avLst/>
          </a:prstGeom>
        </p:spPr>
      </p:pic>
      <p:pic>
        <p:nvPicPr>
          <p:cNvPr id="23" name="Picture 16">
            <a:extLst>
              <a:ext uri="{FF2B5EF4-FFF2-40B4-BE49-F238E27FC236}">
                <a16:creationId xmlns:a16="http://schemas.microsoft.com/office/drawing/2014/main" xmlns="" id="{36293E6D-DCBC-4A4D-AE5E-5B72B8BEBD2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 r="15852"/>
          <a:stretch>
            <a:fillRect/>
          </a:stretch>
        </p:blipFill>
        <p:spPr>
          <a:xfrm rot="4074441">
            <a:off x="10852160" y="5061556"/>
            <a:ext cx="1656000" cy="1175875"/>
          </a:xfrm>
          <a:prstGeom prst="rect">
            <a:avLst/>
          </a:prstGeom>
        </p:spPr>
      </p:pic>
      <p:sp>
        <p:nvSpPr>
          <p:cNvPr id="24" name="TextBox 16"/>
          <p:cNvSpPr txBox="1"/>
          <p:nvPr/>
        </p:nvSpPr>
        <p:spPr>
          <a:xfrm>
            <a:off x="6096000" y="4954646"/>
            <a:ext cx="5331779" cy="5145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latin typeface="Gaegu Bold"/>
              </a:rPr>
              <a:t>Giáo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Gaegu Bold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latin typeface="Gaegu Bold"/>
              </a:rPr>
              <a:t>viên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Gaegu Bold"/>
              </a:rPr>
              <a:t>: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latin typeface="Gaegu Bold"/>
              </a:rPr>
              <a:t>Vũ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Gaegu Bold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latin typeface="Gaegu Bold"/>
              </a:rPr>
              <a:t>Xuân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Gaegu Bold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latin typeface="Gaegu Bold"/>
              </a:rPr>
              <a:t>Hương</a:t>
            </a:r>
            <a:endParaRPr lang="en-US" sz="2800" b="1" dirty="0">
              <a:solidFill>
                <a:schemeClr val="accent6">
                  <a:lumMod val="75000"/>
                </a:schemeClr>
              </a:solidFill>
              <a:latin typeface="Gaegu Bold"/>
            </a:endParaRPr>
          </a:p>
        </p:txBody>
      </p:sp>
      <p:sp>
        <p:nvSpPr>
          <p:cNvPr id="25" name="TextBox 16"/>
          <p:cNvSpPr txBox="1"/>
          <p:nvPr/>
        </p:nvSpPr>
        <p:spPr>
          <a:xfrm>
            <a:off x="3129053" y="121524"/>
            <a:ext cx="5331779" cy="17312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Gaegu Bold"/>
              </a:rPr>
              <a:t>TRƯỜNG TIỂU HỌC SÀI ĐỒNG</a:t>
            </a:r>
          </a:p>
          <a:p>
            <a:pPr algn="ctr">
              <a:lnSpc>
                <a:spcPts val="4480"/>
              </a:lnSpc>
            </a:pP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Gaegu Bold"/>
              </a:rPr>
              <a:t>BÀI GIẢNG ĐIỆN TỬ</a:t>
            </a:r>
          </a:p>
          <a:p>
            <a:pPr algn="ctr">
              <a:lnSpc>
                <a:spcPts val="4480"/>
              </a:lnSpc>
            </a:pPr>
            <a:r>
              <a:rPr lang="en-US" sz="2800" b="1" smtClean="0">
                <a:solidFill>
                  <a:schemeClr val="accent6">
                    <a:lumMod val="75000"/>
                  </a:schemeClr>
                </a:solidFill>
                <a:latin typeface="Gaegu Bold"/>
              </a:rPr>
              <a:t>LỚP 5A7</a:t>
            </a:r>
            <a:endParaRPr lang="en-US" sz="2800" b="1" dirty="0">
              <a:solidFill>
                <a:schemeClr val="accent6">
                  <a:lumMod val="75000"/>
                </a:schemeClr>
              </a:solidFill>
              <a:latin typeface="Gaegu Bold"/>
            </a:endParaRPr>
          </a:p>
        </p:txBody>
      </p:sp>
    </p:spTree>
    <p:extLst>
      <p:ext uri="{BB962C8B-B14F-4D97-AF65-F5344CB8AC3E}">
        <p14:creationId xmlns:p14="http://schemas.microsoft.com/office/powerpoint/2010/main" val="33522552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9">
            <a:extLst>
              <a:ext uri="{FF2B5EF4-FFF2-40B4-BE49-F238E27FC236}">
                <a16:creationId xmlns:a16="http://schemas.microsoft.com/office/drawing/2014/main" xmlns="" id="{DFA2997F-475B-460E-B188-D2C0EE2E06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0384" y="1213265"/>
            <a:ext cx="1108923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2. a/</a:t>
            </a:r>
            <a:r>
              <a:rPr lang="en-US" altLang="en-US" sz="2800" b="1" dirty="0" err="1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Các</a:t>
            </a:r>
            <a:r>
              <a:rPr lang="en-US" altLang="en-US" sz="2800" b="1" dirty="0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từ</a:t>
            </a:r>
            <a:r>
              <a:rPr lang="en-US" altLang="en-US" sz="2800" b="1" dirty="0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 in </a:t>
            </a:r>
            <a:r>
              <a:rPr lang="en-US" altLang="en-US" sz="2800" b="1" dirty="0" err="1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đậm</a:t>
            </a:r>
            <a:r>
              <a:rPr lang="en-US" altLang="en-US" sz="2800" b="1" dirty="0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trong</a:t>
            </a:r>
            <a:r>
              <a:rPr lang="en-US" altLang="en-US" sz="2800" b="1" dirty="0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hai</a:t>
            </a:r>
            <a:r>
              <a:rPr lang="en-US" altLang="en-US" sz="2800" b="1" dirty="0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câu</a:t>
            </a:r>
            <a:r>
              <a:rPr lang="en-US" altLang="en-US" sz="2800" b="1" dirty="0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ghép</a:t>
            </a:r>
            <a:r>
              <a:rPr lang="en-US" altLang="en-US" sz="2800" b="1" dirty="0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trên</a:t>
            </a:r>
            <a:r>
              <a:rPr lang="en-US" altLang="en-US" sz="2800" b="1" dirty="0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được</a:t>
            </a:r>
            <a:r>
              <a:rPr lang="en-US" altLang="en-US" sz="2800" b="1" dirty="0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dùng</a:t>
            </a:r>
            <a:r>
              <a:rPr lang="en-US" altLang="en-US" sz="2800" b="1" dirty="0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làm</a:t>
            </a:r>
            <a:r>
              <a:rPr lang="en-US" altLang="en-US" sz="2800" b="1" dirty="0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gì</a:t>
            </a:r>
            <a:r>
              <a:rPr lang="en-US" altLang="en-US" sz="2800" b="1" dirty="0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 ? </a:t>
            </a:r>
          </a:p>
        </p:txBody>
      </p:sp>
      <p:pic>
        <p:nvPicPr>
          <p:cNvPr id="19" name="图片 39">
            <a:extLst>
              <a:ext uri="{FF2B5EF4-FFF2-40B4-BE49-F238E27FC236}">
                <a16:creationId xmlns:a16="http://schemas.microsoft.com/office/drawing/2014/main" xmlns="" id="{73B08473-AEE1-4D40-A169-B3180EEC11B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67"/>
          <a:stretch/>
        </p:blipFill>
        <p:spPr>
          <a:xfrm>
            <a:off x="0" y="6083300"/>
            <a:ext cx="12192000" cy="7747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F82B0E0B-54C1-4EEC-9361-F0291017BB53}"/>
              </a:ext>
            </a:extLst>
          </p:cNvPr>
          <p:cNvGrpSpPr/>
          <p:nvPr/>
        </p:nvGrpSpPr>
        <p:grpSpPr>
          <a:xfrm>
            <a:off x="622374" y="239727"/>
            <a:ext cx="2703607" cy="942400"/>
            <a:chOff x="584082" y="135705"/>
            <a:chExt cx="2807328" cy="1144630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xmlns="" id="{02F1F9EF-BB21-44F2-AA2A-D6A0D3C0889B}"/>
                </a:ext>
              </a:extLst>
            </p:cNvPr>
            <p:cNvGrpSpPr/>
            <p:nvPr/>
          </p:nvGrpSpPr>
          <p:grpSpPr>
            <a:xfrm>
              <a:off x="584082" y="135705"/>
              <a:ext cx="2807328" cy="1144630"/>
              <a:chOff x="108114" y="258720"/>
              <a:chExt cx="12141344" cy="1455780"/>
            </a:xfrm>
          </p:grpSpPr>
          <p:sp>
            <p:nvSpPr>
              <p:cNvPr id="24" name="Rectangle: Diagonal Corners Rounded 23">
                <a:extLst>
                  <a:ext uri="{FF2B5EF4-FFF2-40B4-BE49-F238E27FC236}">
                    <a16:creationId xmlns:a16="http://schemas.microsoft.com/office/drawing/2014/main" xmlns="" id="{BDBF9AA8-19EF-4620-84F4-F70E86A57296}"/>
                  </a:ext>
                </a:extLst>
              </p:cNvPr>
              <p:cNvSpPr/>
              <p:nvPr/>
            </p:nvSpPr>
            <p:spPr>
              <a:xfrm>
                <a:off x="108114" y="258720"/>
                <a:ext cx="12141344" cy="1455780"/>
              </a:xfrm>
              <a:prstGeom prst="round2DiagRect">
                <a:avLst>
                  <a:gd name="adj1" fmla="val 16667"/>
                  <a:gd name="adj2" fmla="val 12590"/>
                </a:avLst>
              </a:prstGeom>
              <a:solidFill>
                <a:schemeClr val="bg1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>
                  <a:lnSpc>
                    <a:spcPct val="107000"/>
                  </a:lnSpc>
                  <a:spcAft>
                    <a:spcPts val="800"/>
                  </a:spcAft>
                  <a:defRPr/>
                </a:pPr>
                <a:endParaRPr lang="en-US" dirty="0">
                  <a:solidFill>
                    <a:prstClr val="black"/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" name="Rectangle: Diagonal Corners Rounded 24">
                <a:extLst>
                  <a:ext uri="{FF2B5EF4-FFF2-40B4-BE49-F238E27FC236}">
                    <a16:creationId xmlns:a16="http://schemas.microsoft.com/office/drawing/2014/main" xmlns="" id="{664DD4C8-DE68-48FE-93D3-51FDD116251F}"/>
                  </a:ext>
                </a:extLst>
              </p:cNvPr>
              <p:cNvSpPr/>
              <p:nvPr/>
            </p:nvSpPr>
            <p:spPr>
              <a:xfrm>
                <a:off x="576890" y="380173"/>
                <a:ext cx="11203782" cy="1192170"/>
              </a:xfrm>
              <a:prstGeom prst="round2DiagRect">
                <a:avLst>
                  <a:gd name="adj1" fmla="val 12672"/>
                  <a:gd name="adj2" fmla="val 12590"/>
                </a:avLst>
              </a:prstGeom>
              <a:noFill/>
              <a:ln w="38100"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>
                  <a:lnSpc>
                    <a:spcPct val="107000"/>
                  </a:lnSpc>
                  <a:spcAft>
                    <a:spcPts val="800"/>
                  </a:spcAft>
                  <a:defRPr/>
                </a:pPr>
                <a:endParaRPr lang="en-US" dirty="0">
                  <a:solidFill>
                    <a:prstClr val="black"/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062A25DB-17EB-4227-A3C6-FBE95A2BF5E7}"/>
                </a:ext>
              </a:extLst>
            </p:cNvPr>
            <p:cNvSpPr/>
            <p:nvPr/>
          </p:nvSpPr>
          <p:spPr>
            <a:xfrm>
              <a:off x="731024" y="284480"/>
              <a:ext cx="2376264" cy="8583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rgbClr val="0070C0"/>
                  </a:solidFill>
                  <a:latin typeface="Fira Sans" panose="020B0803050000020004" pitchFamily="34" charset="0"/>
                </a:rPr>
                <a:t>I. NHẬN XÉT</a:t>
              </a:r>
              <a:endParaRPr lang="en-ID" sz="2800" dirty="0">
                <a:solidFill>
                  <a:srgbClr val="0070C0"/>
                </a:solidFill>
                <a:latin typeface="Fira Sans" panose="020B0803050000020004" pitchFamily="34" charset="0"/>
              </a:endParaRPr>
            </a:p>
          </p:txBody>
        </p:sp>
      </p:grpSp>
      <p:sp>
        <p:nvSpPr>
          <p:cNvPr id="30" name="Text Box 9">
            <a:extLst>
              <a:ext uri="{FF2B5EF4-FFF2-40B4-BE49-F238E27FC236}">
                <a16:creationId xmlns:a16="http://schemas.microsoft.com/office/drawing/2014/main" xmlns="" id="{1E734775-D41D-43AB-921B-C9323E3E3C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2302" y="1909838"/>
            <a:ext cx="10800322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rgbClr val="000000"/>
            </a:solidFill>
            <a:prstDash val="lgDash"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alt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từ</a:t>
            </a: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en-US" alt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đậm</a:t>
            </a: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2 </a:t>
            </a:r>
            <a:r>
              <a:rPr lang="en-US" alt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câu</a:t>
            </a: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ghép</a:t>
            </a: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dùng</a:t>
            </a: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nối</a:t>
            </a: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vế</a:t>
            </a: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câu</a:t>
            </a: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1 </a:t>
            </a:r>
            <a:r>
              <a:rPr lang="en-US" alt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câu</a:t>
            </a: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2.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25151D8C-CD3D-4505-9EA3-AD20CE82D01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60938">
            <a:off x="10539639" y="-59801"/>
            <a:ext cx="1541456" cy="1541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9">
            <a:extLst>
              <a:ext uri="{FF2B5EF4-FFF2-40B4-BE49-F238E27FC236}">
                <a16:creationId xmlns:a16="http://schemas.microsoft.com/office/drawing/2014/main" xmlns="" id="{603D06CD-ECD7-47C7-B4B0-F85CC57C07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376" y="2674622"/>
            <a:ext cx="1195332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b/</a:t>
            </a:r>
            <a:r>
              <a:rPr lang="en-US" altLang="en-US" sz="2800" b="1" dirty="0" err="1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Nếu</a:t>
            </a:r>
            <a:r>
              <a:rPr lang="en-US" altLang="en-US" sz="2800" b="1" dirty="0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lược</a:t>
            </a:r>
            <a:r>
              <a:rPr lang="en-US" altLang="en-US" sz="2800" b="1" dirty="0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bỏ</a:t>
            </a:r>
            <a:r>
              <a:rPr lang="en-US" altLang="en-US" sz="2800" b="1" dirty="0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những</a:t>
            </a:r>
            <a:r>
              <a:rPr lang="en-US" altLang="en-US" sz="2800" b="1" dirty="0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từ</a:t>
            </a:r>
            <a:r>
              <a:rPr lang="en-US" altLang="en-US" sz="2800" b="1" dirty="0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ấy</a:t>
            </a:r>
            <a:r>
              <a:rPr lang="en-US" altLang="en-US" sz="2800" b="1" dirty="0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thì</a:t>
            </a:r>
            <a:r>
              <a:rPr lang="en-US" altLang="en-US" sz="2800" b="1" dirty="0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quan</a:t>
            </a:r>
            <a:r>
              <a:rPr lang="en-US" altLang="en-US" sz="2800" b="1" dirty="0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hệ</a:t>
            </a:r>
            <a:r>
              <a:rPr lang="en-US" altLang="en-US" sz="2800" b="1" dirty="0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giữa</a:t>
            </a:r>
            <a:r>
              <a:rPr lang="en-US" altLang="en-US" sz="2800" b="1" dirty="0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các</a:t>
            </a:r>
            <a:r>
              <a:rPr lang="en-US" altLang="en-US" sz="2800" b="1" dirty="0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vế</a:t>
            </a:r>
            <a:r>
              <a:rPr lang="en-US" altLang="en-US" sz="2800" b="1" dirty="0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câu</a:t>
            </a:r>
            <a:r>
              <a:rPr lang="en-US" altLang="en-US" sz="2800" b="1" dirty="0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có</a:t>
            </a:r>
            <a:r>
              <a:rPr lang="en-US" altLang="en-US" sz="2800" b="1" dirty="0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gì</a:t>
            </a:r>
            <a:r>
              <a:rPr lang="en-US" altLang="en-US" sz="2800" b="1" dirty="0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thay</a:t>
            </a:r>
            <a:r>
              <a:rPr lang="en-US" altLang="en-US" sz="2800" b="1" dirty="0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đổi</a:t>
            </a:r>
            <a:r>
              <a:rPr lang="en-US" altLang="en-US" sz="2800" b="1" dirty="0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 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40DFAA8B-CAF7-45D7-9085-B7D98BBCEF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310" y="3369958"/>
            <a:ext cx="1095731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a) </a:t>
            </a:r>
            <a:r>
              <a:rPr lang="en-US" altLang="en-US" sz="28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Buổi</a:t>
            </a:r>
            <a:r>
              <a:rPr lang="en-US" alt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chiều</a:t>
            </a:r>
            <a:r>
              <a:rPr lang="en-US" alt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28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nắng</a:t>
            </a:r>
            <a:r>
              <a:rPr lang="en-US" alt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vừa</a:t>
            </a:r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en-US" altLang="en-US" sz="28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nhạt</a:t>
            </a:r>
            <a:r>
              <a:rPr lang="en-US" alt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28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sương</a:t>
            </a:r>
            <a:r>
              <a:rPr lang="en-US" alt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en-US" altLang="en-US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đã</a:t>
            </a:r>
            <a:r>
              <a:rPr lang="en-US" alt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altLang="en-US" sz="28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buông</a:t>
            </a:r>
            <a:r>
              <a:rPr lang="en-US" alt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nhanh</a:t>
            </a:r>
            <a:r>
              <a:rPr lang="en-US" alt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xuống</a:t>
            </a:r>
            <a:r>
              <a:rPr lang="en-US" alt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mặt</a:t>
            </a:r>
            <a:r>
              <a:rPr lang="en-US" alt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biển</a:t>
            </a:r>
            <a:r>
              <a:rPr lang="en-US" alt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15386488-0DE4-4EDF-807A-71D38EF9A9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9736" y="3410905"/>
            <a:ext cx="717550" cy="4413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0DB0D808-2120-41C8-8C19-4DE8445ABF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0056" y="3478885"/>
            <a:ext cx="533400" cy="4413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05673DF4-F8F8-41C4-911B-DFA159F258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0384" y="4072928"/>
            <a:ext cx="1084779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 </a:t>
            </a:r>
            <a:r>
              <a:rPr lang="en-US" altLang="en-US" sz="28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Chúng</a:t>
            </a:r>
            <a:r>
              <a:rPr lang="en-US" alt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tôi</a:t>
            </a:r>
            <a:r>
              <a:rPr lang="en-US" alt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</a:t>
            </a:r>
            <a:r>
              <a:rPr lang="en-US" alt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đến</a:t>
            </a:r>
            <a:r>
              <a:rPr lang="en-US" alt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altLang="en-US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đâu</a:t>
            </a:r>
            <a:r>
              <a:rPr lang="en-US" alt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  </a:t>
            </a:r>
            <a:r>
              <a:rPr lang="en-US" altLang="en-US" sz="28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rừng</a:t>
            </a:r>
            <a:r>
              <a:rPr lang="en-US" alt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rào</a:t>
            </a:r>
            <a:r>
              <a:rPr lang="en-US" alt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rào</a:t>
            </a:r>
            <a:r>
              <a:rPr lang="en-US" alt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chuyển</a:t>
            </a:r>
            <a:r>
              <a:rPr lang="en-US" alt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động</a:t>
            </a:r>
            <a:r>
              <a:rPr lang="en-US" alt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đến</a:t>
            </a:r>
            <a:r>
              <a:rPr lang="en-US" alt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en-US" altLang="en-US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đấy</a:t>
            </a:r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alt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8DB210B6-20E5-4ED1-834E-F5D10C2A6A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9736" y="4159509"/>
            <a:ext cx="641350" cy="4413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DC0A210C-0CB8-4CDF-97D6-23C6864E69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92344" y="4135979"/>
            <a:ext cx="685800" cy="4413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0A5BEC8C-FC1A-4E84-9DB9-E609085E8F85}"/>
              </a:ext>
            </a:extLst>
          </p:cNvPr>
          <p:cNvGrpSpPr/>
          <p:nvPr/>
        </p:nvGrpSpPr>
        <p:grpSpPr>
          <a:xfrm>
            <a:off x="934570" y="4870583"/>
            <a:ext cx="10693605" cy="1019494"/>
            <a:chOff x="934570" y="4870583"/>
            <a:chExt cx="10693605" cy="1019494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xmlns="" id="{349FBBEA-5FE8-44B7-859A-A7FF434E47EF}"/>
                </a:ext>
              </a:extLst>
            </p:cNvPr>
            <p:cNvGrpSpPr/>
            <p:nvPr/>
          </p:nvGrpSpPr>
          <p:grpSpPr>
            <a:xfrm>
              <a:off x="934570" y="4870583"/>
              <a:ext cx="10693605" cy="1019494"/>
              <a:chOff x="506033" y="188602"/>
              <a:chExt cx="11198288" cy="903486"/>
            </a:xfrm>
          </p:grpSpPr>
          <p:sp>
            <p:nvSpPr>
              <p:cNvPr id="31" name="Arrow: Chevron 30">
                <a:extLst>
                  <a:ext uri="{FF2B5EF4-FFF2-40B4-BE49-F238E27FC236}">
                    <a16:creationId xmlns:a16="http://schemas.microsoft.com/office/drawing/2014/main" xmlns="" id="{30F89754-95BE-4414-80BC-9BD7F7BA1B7D}"/>
                  </a:ext>
                </a:extLst>
              </p:cNvPr>
              <p:cNvSpPr/>
              <p:nvPr/>
            </p:nvSpPr>
            <p:spPr>
              <a:xfrm>
                <a:off x="506033" y="188602"/>
                <a:ext cx="11198288" cy="903486"/>
              </a:xfrm>
              <a:prstGeom prst="chevron">
                <a:avLst/>
              </a:prstGeom>
              <a:solidFill>
                <a:srgbClr val="FF8369"/>
              </a:solidFill>
              <a:ln>
                <a:solidFill>
                  <a:srgbClr val="FF836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 b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srgbClr val="ED7D31">
                      <a:lumMod val="40000"/>
                      <a:lumOff val="60000"/>
                    </a:srgbClr>
                  </a:solidFill>
                </a:endParaRPr>
              </a:p>
            </p:txBody>
          </p:sp>
          <p:sp>
            <p:nvSpPr>
              <p:cNvPr id="32" name="Arrow: Chevron 31">
                <a:extLst>
                  <a:ext uri="{FF2B5EF4-FFF2-40B4-BE49-F238E27FC236}">
                    <a16:creationId xmlns:a16="http://schemas.microsoft.com/office/drawing/2014/main" xmlns="" id="{1DCB9DC7-7C85-4F9A-A9BD-3BE0B4251CE1}"/>
                  </a:ext>
                </a:extLst>
              </p:cNvPr>
              <p:cNvSpPr/>
              <p:nvPr/>
            </p:nvSpPr>
            <p:spPr>
              <a:xfrm>
                <a:off x="806077" y="259665"/>
                <a:ext cx="10743457" cy="746208"/>
              </a:xfrm>
              <a:prstGeom prst="chevron">
                <a:avLst/>
              </a:prstGeom>
              <a:no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 b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srgbClr val="ED7D31">
                      <a:lumMod val="40000"/>
                      <a:lumOff val="60000"/>
                    </a:srgbClr>
                  </a:solidFill>
                </a:endParaRPr>
              </a:p>
            </p:txBody>
          </p:sp>
        </p:grp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F545941A-62DB-4628-B6C6-5BB99646B43E}"/>
                </a:ext>
              </a:extLst>
            </p:cNvPr>
            <p:cNvSpPr txBox="1"/>
            <p:nvPr/>
          </p:nvSpPr>
          <p:spPr>
            <a:xfrm>
              <a:off x="1714992" y="4903276"/>
              <a:ext cx="9482096" cy="9541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b="1" i="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Nếu ta lược bỏ những từ ấy thì quan hệ giữa các vế câu </a:t>
              </a:r>
              <a:r>
                <a:rPr lang="en-US" sz="2800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sẽ</a:t>
              </a:r>
              <a:r>
                <a:rPr lang="vi-VN" sz="2800" b="1" i="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lỏng lẻo, không còn chặt chẽ như trước</a:t>
              </a:r>
              <a:r>
                <a:rPr lang="en-US" sz="2800" b="1" i="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endPara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3465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0" grpId="0" animBg="1"/>
      <p:bldP spid="12" grpId="0"/>
      <p:bldP spid="13" grpId="0"/>
      <p:bldP spid="15" grpId="0" animBg="1"/>
      <p:bldP spid="16" grpId="0" animBg="1"/>
      <p:bldP spid="17" grpId="0"/>
      <p:bldP spid="20" grpId="0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9">
            <a:extLst>
              <a:ext uri="{FF2B5EF4-FFF2-40B4-BE49-F238E27FC236}">
                <a16:creationId xmlns:a16="http://schemas.microsoft.com/office/drawing/2014/main" xmlns="" id="{DFA2997F-475B-460E-B188-D2C0EE2E06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732" y="1284681"/>
            <a:ext cx="1137838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3. </a:t>
            </a:r>
            <a:r>
              <a:rPr lang="en-US" altLang="en-US" sz="2800" b="1" dirty="0" err="1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Tìm</a:t>
            </a:r>
            <a:r>
              <a:rPr lang="en-US" altLang="en-US" sz="2800" b="1" dirty="0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những</a:t>
            </a:r>
            <a:r>
              <a:rPr lang="en-US" altLang="en-US" sz="2800" b="1" dirty="0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từ</a:t>
            </a:r>
            <a:r>
              <a:rPr lang="en-US" altLang="en-US" sz="2800" b="1" dirty="0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có</a:t>
            </a:r>
            <a:r>
              <a:rPr lang="en-US" altLang="en-US" sz="2800" b="1" dirty="0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thể</a:t>
            </a:r>
            <a:r>
              <a:rPr lang="en-US" altLang="en-US" sz="2800" b="1" dirty="0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thay</a:t>
            </a:r>
            <a:r>
              <a:rPr lang="en-US" altLang="en-US" sz="2800" b="1" dirty="0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thế</a:t>
            </a:r>
            <a:r>
              <a:rPr lang="en-US" altLang="en-US" sz="2800" b="1" dirty="0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cho</a:t>
            </a:r>
            <a:r>
              <a:rPr lang="en-US" altLang="en-US" sz="2800" b="1" dirty="0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các</a:t>
            </a:r>
            <a:r>
              <a:rPr lang="en-US" altLang="en-US" sz="2800" b="1" dirty="0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từ</a:t>
            </a:r>
            <a:r>
              <a:rPr lang="en-US" altLang="en-US" sz="2800" b="1" dirty="0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 in </a:t>
            </a:r>
            <a:r>
              <a:rPr lang="en-US" altLang="en-US" sz="2800" b="1" dirty="0" err="1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đậm</a:t>
            </a:r>
            <a:r>
              <a:rPr lang="en-US" altLang="en-US" sz="2800" b="1" dirty="0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trong</a:t>
            </a:r>
            <a:r>
              <a:rPr lang="en-US" altLang="en-US" sz="2800" b="1" dirty="0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hai</a:t>
            </a:r>
            <a:r>
              <a:rPr lang="en-US" altLang="en-US" sz="2800" b="1" dirty="0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câu</a:t>
            </a:r>
            <a:r>
              <a:rPr lang="en-US" altLang="en-US" sz="2800" b="1" dirty="0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ghép</a:t>
            </a:r>
            <a:r>
              <a:rPr lang="en-US" altLang="en-US" sz="2800" b="1" dirty="0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đã</a:t>
            </a:r>
            <a:r>
              <a:rPr lang="en-US" altLang="en-US" sz="2800" b="1" dirty="0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dẫn</a:t>
            </a:r>
            <a:r>
              <a:rPr lang="en-US" altLang="en-US" sz="2800" b="1" dirty="0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 :</a:t>
            </a:r>
          </a:p>
        </p:txBody>
      </p:sp>
      <p:pic>
        <p:nvPicPr>
          <p:cNvPr id="19" name="图片 39">
            <a:extLst>
              <a:ext uri="{FF2B5EF4-FFF2-40B4-BE49-F238E27FC236}">
                <a16:creationId xmlns:a16="http://schemas.microsoft.com/office/drawing/2014/main" xmlns="" id="{73B08473-AEE1-4D40-A169-B3180EEC11B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67"/>
          <a:stretch/>
        </p:blipFill>
        <p:spPr>
          <a:xfrm>
            <a:off x="0" y="6083300"/>
            <a:ext cx="12192000" cy="7747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F82B0E0B-54C1-4EEC-9361-F0291017BB53}"/>
              </a:ext>
            </a:extLst>
          </p:cNvPr>
          <p:cNvGrpSpPr/>
          <p:nvPr/>
        </p:nvGrpSpPr>
        <p:grpSpPr>
          <a:xfrm>
            <a:off x="622374" y="239727"/>
            <a:ext cx="2703607" cy="942400"/>
            <a:chOff x="584082" y="135705"/>
            <a:chExt cx="2807328" cy="1144630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xmlns="" id="{02F1F9EF-BB21-44F2-AA2A-D6A0D3C0889B}"/>
                </a:ext>
              </a:extLst>
            </p:cNvPr>
            <p:cNvGrpSpPr/>
            <p:nvPr/>
          </p:nvGrpSpPr>
          <p:grpSpPr>
            <a:xfrm>
              <a:off x="584082" y="135705"/>
              <a:ext cx="2807328" cy="1144630"/>
              <a:chOff x="108114" y="258720"/>
              <a:chExt cx="12141344" cy="1455780"/>
            </a:xfrm>
          </p:grpSpPr>
          <p:sp>
            <p:nvSpPr>
              <p:cNvPr id="24" name="Rectangle: Diagonal Corners Rounded 23">
                <a:extLst>
                  <a:ext uri="{FF2B5EF4-FFF2-40B4-BE49-F238E27FC236}">
                    <a16:creationId xmlns:a16="http://schemas.microsoft.com/office/drawing/2014/main" xmlns="" id="{BDBF9AA8-19EF-4620-84F4-F70E86A57296}"/>
                  </a:ext>
                </a:extLst>
              </p:cNvPr>
              <p:cNvSpPr/>
              <p:nvPr/>
            </p:nvSpPr>
            <p:spPr>
              <a:xfrm>
                <a:off x="108114" y="258720"/>
                <a:ext cx="12141344" cy="1455780"/>
              </a:xfrm>
              <a:prstGeom prst="round2DiagRect">
                <a:avLst>
                  <a:gd name="adj1" fmla="val 16667"/>
                  <a:gd name="adj2" fmla="val 12590"/>
                </a:avLst>
              </a:prstGeom>
              <a:solidFill>
                <a:schemeClr val="bg1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>
                  <a:lnSpc>
                    <a:spcPct val="107000"/>
                  </a:lnSpc>
                  <a:spcAft>
                    <a:spcPts val="800"/>
                  </a:spcAft>
                  <a:defRPr/>
                </a:pPr>
                <a:endParaRPr lang="en-US" dirty="0">
                  <a:solidFill>
                    <a:prstClr val="black"/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" name="Rectangle: Diagonal Corners Rounded 24">
                <a:extLst>
                  <a:ext uri="{FF2B5EF4-FFF2-40B4-BE49-F238E27FC236}">
                    <a16:creationId xmlns:a16="http://schemas.microsoft.com/office/drawing/2014/main" xmlns="" id="{664DD4C8-DE68-48FE-93D3-51FDD116251F}"/>
                  </a:ext>
                </a:extLst>
              </p:cNvPr>
              <p:cNvSpPr/>
              <p:nvPr/>
            </p:nvSpPr>
            <p:spPr>
              <a:xfrm>
                <a:off x="576890" y="380173"/>
                <a:ext cx="11203782" cy="1192170"/>
              </a:xfrm>
              <a:prstGeom prst="round2DiagRect">
                <a:avLst>
                  <a:gd name="adj1" fmla="val 12672"/>
                  <a:gd name="adj2" fmla="val 12590"/>
                </a:avLst>
              </a:prstGeom>
              <a:noFill/>
              <a:ln w="38100"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>
                  <a:lnSpc>
                    <a:spcPct val="107000"/>
                  </a:lnSpc>
                  <a:spcAft>
                    <a:spcPts val="800"/>
                  </a:spcAft>
                  <a:defRPr/>
                </a:pPr>
                <a:endParaRPr lang="en-US" dirty="0">
                  <a:solidFill>
                    <a:prstClr val="black"/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062A25DB-17EB-4227-A3C6-FBE95A2BF5E7}"/>
                </a:ext>
              </a:extLst>
            </p:cNvPr>
            <p:cNvSpPr/>
            <p:nvPr/>
          </p:nvSpPr>
          <p:spPr>
            <a:xfrm>
              <a:off x="731024" y="284480"/>
              <a:ext cx="2376264" cy="8583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rgbClr val="0070C0"/>
                  </a:solidFill>
                  <a:latin typeface="Fira Sans" panose="020B0803050000020004" pitchFamily="34" charset="0"/>
                </a:rPr>
                <a:t>I. NHẬN XÉT</a:t>
              </a:r>
              <a:endParaRPr lang="en-ID" sz="2800" dirty="0">
                <a:solidFill>
                  <a:srgbClr val="0070C0"/>
                </a:solidFill>
                <a:latin typeface="Fira Sans" panose="020B0803050000020004" pitchFamily="34" charset="0"/>
              </a:endParaRP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C8AB55C9-089F-459C-9C4C-B7F74A5E9D3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60938">
            <a:off x="10612433" y="-165743"/>
            <a:ext cx="1631359" cy="1631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2">
            <a:extLst>
              <a:ext uri="{FF2B5EF4-FFF2-40B4-BE49-F238E27FC236}">
                <a16:creationId xmlns:a16="http://schemas.microsoft.com/office/drawing/2014/main" xmlns="" id="{C9B0EE63-60D9-49B3-824C-CE1A904168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732" y="2467952"/>
            <a:ext cx="1170594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a) </a:t>
            </a:r>
            <a:r>
              <a:rPr lang="en-US" alt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Buổi</a:t>
            </a:r>
            <a:r>
              <a:rPr lang="en-US" alt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chiều</a:t>
            </a:r>
            <a:r>
              <a:rPr lang="en-US" alt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nắng</a:t>
            </a:r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en-US" altLang="en-US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vừa</a:t>
            </a:r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en-US" alt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nhạt</a:t>
            </a:r>
            <a:r>
              <a:rPr lang="en-US" alt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sương</a:t>
            </a:r>
            <a:r>
              <a:rPr lang="en-US" alt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altLang="en-US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đã</a:t>
            </a:r>
            <a:r>
              <a:rPr lang="en-US" alt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</a:t>
            </a:r>
            <a:r>
              <a:rPr lang="en-US" alt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buông</a:t>
            </a:r>
            <a:r>
              <a:rPr lang="en-US" alt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nhanh</a:t>
            </a:r>
            <a:r>
              <a:rPr lang="en-US" alt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xuống</a:t>
            </a:r>
            <a:r>
              <a:rPr lang="en-US" alt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mặt</a:t>
            </a:r>
            <a:r>
              <a:rPr lang="en-US" alt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biển</a:t>
            </a:r>
            <a:r>
              <a:rPr lang="en-US" alt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7C488021-76EE-49B6-B533-007F11DF3F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732" y="4012645"/>
            <a:ext cx="1073021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 </a:t>
            </a:r>
            <a:r>
              <a:rPr lang="en-US" alt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Chúng</a:t>
            </a:r>
            <a:r>
              <a:rPr lang="en-US" alt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tôi</a:t>
            </a:r>
            <a:r>
              <a:rPr lang="en-US" alt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</a:t>
            </a:r>
            <a:r>
              <a:rPr lang="en-US" alt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đến</a:t>
            </a:r>
            <a:r>
              <a:rPr lang="en-US" alt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en-US" altLang="en-US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đâu</a:t>
            </a:r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</a:t>
            </a:r>
            <a:r>
              <a:rPr lang="en-US" alt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rừng</a:t>
            </a:r>
            <a:r>
              <a:rPr lang="en-US" alt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rào</a:t>
            </a:r>
            <a:r>
              <a:rPr lang="en-US" alt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rào</a:t>
            </a:r>
            <a:r>
              <a:rPr lang="en-US" alt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chuyển</a:t>
            </a:r>
            <a:r>
              <a:rPr lang="en-US" alt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động</a:t>
            </a:r>
            <a:r>
              <a:rPr lang="en-US" alt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đến</a:t>
            </a:r>
            <a:r>
              <a:rPr lang="en-US" alt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altLang="en-US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đấy</a:t>
            </a:r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975F09EF-F4BD-473F-AC1E-A0C5EB0FF8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5720" y="2439314"/>
            <a:ext cx="990600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mới</a:t>
            </a:r>
            <a:endParaRPr lang="en-US" alt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925C8B20-EA35-45D1-BCB3-C7C184A3D7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2588" y="2487587"/>
            <a:ext cx="990600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chưa</a:t>
            </a:r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alt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3DD2EC79-F21D-4EF4-A931-73E683C3DA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9872" y="2465210"/>
            <a:ext cx="1071562" cy="5222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càng</a:t>
            </a:r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alt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FE82E9B8-D411-4ECF-989E-8D5E618A45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6040" y="2466897"/>
            <a:ext cx="914400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càng</a:t>
            </a:r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alt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Subtitle 9">
            <a:extLst>
              <a:ext uri="{FF2B5EF4-FFF2-40B4-BE49-F238E27FC236}">
                <a16:creationId xmlns:a16="http://schemas.microsoft.com/office/drawing/2014/main" xmlns="" id="{D1DA7511-091A-4C29-9A15-BF764B687930}"/>
              </a:ext>
            </a:extLst>
          </p:cNvPr>
          <p:cNvSpPr txBox="1">
            <a:spLocks/>
          </p:cNvSpPr>
          <p:nvPr/>
        </p:nvSpPr>
        <p:spPr bwMode="auto">
          <a:xfrm>
            <a:off x="1926408" y="3144464"/>
            <a:ext cx="9278534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altLang="en-US" sz="36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chưa</a:t>
            </a:r>
            <a:r>
              <a:rPr lang="en-US" altLang="en-US" sz="36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… </a:t>
            </a:r>
            <a:r>
              <a:rPr lang="en-US" altLang="en-US" sz="36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đã</a:t>
            </a:r>
            <a:r>
              <a:rPr lang="en-US" altLang="en-US" sz="36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… ; </a:t>
            </a:r>
            <a:r>
              <a:rPr lang="en-US" altLang="en-US" sz="36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mới</a:t>
            </a:r>
            <a:r>
              <a:rPr lang="en-US" altLang="en-US" sz="36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… </a:t>
            </a:r>
            <a:r>
              <a:rPr lang="en-US" altLang="en-US" sz="36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đã</a:t>
            </a:r>
            <a:r>
              <a:rPr lang="en-US" altLang="en-US" sz="36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… ; </a:t>
            </a:r>
            <a:r>
              <a:rPr lang="en-US" altLang="en-US" sz="36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càng</a:t>
            </a:r>
            <a:r>
              <a:rPr lang="en-US" altLang="en-US" sz="36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… </a:t>
            </a:r>
            <a:r>
              <a:rPr lang="en-US" altLang="en-US" sz="36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càng</a:t>
            </a:r>
            <a:r>
              <a:rPr lang="en-US" altLang="en-US" sz="36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…</a:t>
            </a: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xmlns="" id="{D5DA9B75-705F-4E20-8772-CE85291566A8}"/>
              </a:ext>
            </a:extLst>
          </p:cNvPr>
          <p:cNvSpPr/>
          <p:nvPr/>
        </p:nvSpPr>
        <p:spPr>
          <a:xfrm>
            <a:off x="1584085" y="3342574"/>
            <a:ext cx="648072" cy="377585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98A6A14B-5D1A-454B-A1EF-1D6058FCDA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1705" y="4008970"/>
            <a:ext cx="1440160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chỗ</a:t>
            </a:r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alt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C79001C3-81F3-4280-99E1-BE1426A198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51656" y="4018861"/>
            <a:ext cx="1800928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chỗ</a:t>
            </a:r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ấy</a:t>
            </a:r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alt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4629E4A7-7C42-4975-BFAE-4AC1E13658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5573" y="3998192"/>
            <a:ext cx="1440160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nơi</a:t>
            </a:r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alt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6FA5D5E2-29FD-42DC-B2A3-10CC0D8B26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94596" y="4005774"/>
            <a:ext cx="1800928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nơi</a:t>
            </a:r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ấy</a:t>
            </a:r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alt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" name="Arrow: Right 42">
            <a:extLst>
              <a:ext uri="{FF2B5EF4-FFF2-40B4-BE49-F238E27FC236}">
                <a16:creationId xmlns:a16="http://schemas.microsoft.com/office/drawing/2014/main" xmlns="" id="{DF03B5F0-6C0C-4C17-B860-AA42AF4799F1}"/>
              </a:ext>
            </a:extLst>
          </p:cNvPr>
          <p:cNvSpPr/>
          <p:nvPr/>
        </p:nvSpPr>
        <p:spPr>
          <a:xfrm>
            <a:off x="1584085" y="4828351"/>
            <a:ext cx="648072" cy="377585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4" name="Subtitle 9">
            <a:extLst>
              <a:ext uri="{FF2B5EF4-FFF2-40B4-BE49-F238E27FC236}">
                <a16:creationId xmlns:a16="http://schemas.microsoft.com/office/drawing/2014/main" xmlns="" id="{27C8AAE6-0AB8-4D49-BF80-FAEA8B99C70E}"/>
              </a:ext>
            </a:extLst>
          </p:cNvPr>
          <p:cNvSpPr txBox="1">
            <a:spLocks/>
          </p:cNvSpPr>
          <p:nvPr/>
        </p:nvSpPr>
        <p:spPr bwMode="auto">
          <a:xfrm>
            <a:off x="1959723" y="4651834"/>
            <a:ext cx="8153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altLang="en-US" sz="36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chỗ</a:t>
            </a:r>
            <a:r>
              <a:rPr lang="en-US" altLang="en-US" sz="36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altLang="en-US" sz="36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… </a:t>
            </a:r>
            <a:r>
              <a:rPr lang="en-US" altLang="en-US" sz="36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chỗ</a:t>
            </a:r>
            <a:r>
              <a:rPr lang="en-US" altLang="en-US" sz="36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ấy</a:t>
            </a:r>
            <a:r>
              <a:rPr lang="en-US" altLang="en-US" sz="36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; </a:t>
            </a:r>
            <a:r>
              <a:rPr lang="en-US" altLang="en-US" sz="36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nơi</a:t>
            </a:r>
            <a:r>
              <a:rPr lang="en-US" altLang="en-US" sz="36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altLang="en-US" sz="36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… </a:t>
            </a:r>
            <a:r>
              <a:rPr lang="en-US" altLang="en-US" sz="36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nơi</a:t>
            </a:r>
            <a:r>
              <a:rPr lang="en-US" altLang="en-US" sz="36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ấy</a:t>
            </a:r>
            <a:endParaRPr lang="en-US" altLang="en-US" sz="3600" b="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9930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0" grpId="0"/>
      <p:bldP spid="21" grpId="0"/>
      <p:bldP spid="23" grpId="0" animBg="1"/>
      <p:bldP spid="26" grpId="0" animBg="1"/>
      <p:bldP spid="35" grpId="0" animBg="1"/>
      <p:bldP spid="36" grpId="0" animBg="1"/>
      <p:bldP spid="37" grpId="0"/>
      <p:bldP spid="2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482" r="559" b="36052"/>
          <a:stretch>
            <a:fillRect/>
          </a:stretch>
        </p:blipFill>
        <p:spPr>
          <a:xfrm>
            <a:off x="0" y="5956895"/>
            <a:ext cx="12192000" cy="901105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685800" y="899156"/>
            <a:ext cx="10820400" cy="5199049"/>
            <a:chOff x="0" y="0"/>
            <a:chExt cx="7533409" cy="3619697"/>
          </a:xfrm>
        </p:grpSpPr>
        <p:sp>
          <p:nvSpPr>
            <p:cNvPr id="4" name="Freeform 4"/>
            <p:cNvSpPr/>
            <p:nvPr/>
          </p:nvSpPr>
          <p:spPr>
            <a:xfrm>
              <a:off x="26670" y="26670"/>
              <a:ext cx="7480069" cy="3524447"/>
            </a:xfrm>
            <a:custGeom>
              <a:avLst/>
              <a:gdLst/>
              <a:ahLst/>
              <a:cxnLst/>
              <a:rect l="l" t="t" r="r" b="b"/>
              <a:pathLst>
                <a:path w="7480069" h="3524447">
                  <a:moveTo>
                    <a:pt x="0" y="0"/>
                  </a:moveTo>
                  <a:lnTo>
                    <a:pt x="0" y="107950"/>
                  </a:lnTo>
                  <a:lnTo>
                    <a:pt x="0" y="148590"/>
                  </a:lnTo>
                  <a:lnTo>
                    <a:pt x="0" y="3078677"/>
                  </a:lnTo>
                  <a:lnTo>
                    <a:pt x="0" y="3153607"/>
                  </a:lnTo>
                  <a:lnTo>
                    <a:pt x="0" y="3238697"/>
                  </a:lnTo>
                  <a:lnTo>
                    <a:pt x="3641090" y="3238697"/>
                  </a:lnTo>
                  <a:lnTo>
                    <a:pt x="3759200" y="3524447"/>
                  </a:lnTo>
                  <a:lnTo>
                    <a:pt x="3877310" y="3238697"/>
                  </a:lnTo>
                  <a:lnTo>
                    <a:pt x="7480069" y="3238697"/>
                  </a:lnTo>
                  <a:lnTo>
                    <a:pt x="7480069" y="3153607"/>
                  </a:lnTo>
                  <a:lnTo>
                    <a:pt x="7480069" y="3078677"/>
                  </a:lnTo>
                  <a:lnTo>
                    <a:pt x="7480069" y="148590"/>
                  </a:lnTo>
                  <a:lnTo>
                    <a:pt x="7480069" y="107950"/>
                  </a:lnTo>
                  <a:lnTo>
                    <a:pt x="748006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18384" t="9330"/>
          <a:stretch>
            <a:fillRect/>
          </a:stretch>
        </p:blipFill>
        <p:spPr>
          <a:xfrm>
            <a:off x="0" y="0"/>
            <a:ext cx="1674289" cy="2638333"/>
          </a:xfrm>
          <a:prstGeom prst="rect">
            <a:avLst/>
          </a:prstGeom>
        </p:spPr>
      </p:pic>
      <p:grpSp>
        <p:nvGrpSpPr>
          <p:cNvPr id="10" name="Group 10"/>
          <p:cNvGrpSpPr/>
          <p:nvPr/>
        </p:nvGrpSpPr>
        <p:grpSpPr>
          <a:xfrm>
            <a:off x="3095586" y="236470"/>
            <a:ext cx="6453786" cy="992593"/>
            <a:chOff x="0" y="0"/>
            <a:chExt cx="60875131" cy="6065520"/>
          </a:xfrm>
        </p:grpSpPr>
        <p:sp>
          <p:nvSpPr>
            <p:cNvPr id="11" name="Freeform 11"/>
            <p:cNvSpPr/>
            <p:nvPr/>
          </p:nvSpPr>
          <p:spPr>
            <a:xfrm>
              <a:off x="-50800" y="0"/>
              <a:ext cx="60976731" cy="6066790"/>
            </a:xfrm>
            <a:custGeom>
              <a:avLst/>
              <a:gdLst/>
              <a:ahLst/>
              <a:cxnLst/>
              <a:rect l="l" t="t" r="r" b="b"/>
              <a:pathLst>
                <a:path w="60976731" h="6066790">
                  <a:moveTo>
                    <a:pt x="1692910" y="0"/>
                  </a:moveTo>
                  <a:lnTo>
                    <a:pt x="1692910" y="6065520"/>
                  </a:lnTo>
                  <a:cubicBezTo>
                    <a:pt x="1710690" y="6066790"/>
                    <a:pt x="1728470" y="6066790"/>
                    <a:pt x="1746250" y="6066790"/>
                  </a:cubicBezTo>
                  <a:lnTo>
                    <a:pt x="59220323" y="6066790"/>
                  </a:lnTo>
                  <a:lnTo>
                    <a:pt x="59220323" y="0"/>
                  </a:lnTo>
                  <a:lnTo>
                    <a:pt x="1692910" y="0"/>
                  </a:lnTo>
                  <a:close/>
                  <a:moveTo>
                    <a:pt x="59677523" y="0"/>
                  </a:moveTo>
                  <a:lnTo>
                    <a:pt x="59220323" y="0"/>
                  </a:lnTo>
                  <a:lnTo>
                    <a:pt x="59220323" y="6065520"/>
                  </a:lnTo>
                  <a:lnTo>
                    <a:pt x="59230481" y="6065520"/>
                  </a:lnTo>
                  <a:cubicBezTo>
                    <a:pt x="59969623" y="6065520"/>
                    <a:pt x="60618588" y="5462270"/>
                    <a:pt x="60671931" y="4725670"/>
                  </a:cubicBezTo>
                  <a:lnTo>
                    <a:pt x="60922123" y="1338580"/>
                  </a:lnTo>
                  <a:cubicBezTo>
                    <a:pt x="60976731" y="603250"/>
                    <a:pt x="60416660" y="0"/>
                    <a:pt x="59677523" y="0"/>
                  </a:cubicBezTo>
                  <a:close/>
                  <a:moveTo>
                    <a:pt x="1299210" y="0"/>
                  </a:moveTo>
                  <a:cubicBezTo>
                    <a:pt x="560070" y="0"/>
                    <a:pt x="0" y="603250"/>
                    <a:pt x="54610" y="1339850"/>
                  </a:cubicBezTo>
                  <a:lnTo>
                    <a:pt x="304800" y="4726940"/>
                  </a:lnTo>
                  <a:cubicBezTo>
                    <a:pt x="358140" y="5445760"/>
                    <a:pt x="977900" y="6037580"/>
                    <a:pt x="1694180" y="6065520"/>
                  </a:cubicBezTo>
                  <a:lnTo>
                    <a:pt x="1694180" y="0"/>
                  </a:lnTo>
                  <a:lnTo>
                    <a:pt x="1299210" y="0"/>
                  </a:lnTo>
                  <a:close/>
                </a:path>
              </a:pathLst>
            </a:custGeom>
            <a:solidFill>
              <a:srgbClr val="6A9221"/>
            </a:solidFill>
          </p:spPr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18384" t="9330"/>
          <a:stretch>
            <a:fillRect/>
          </a:stretch>
        </p:blipFill>
        <p:spPr>
          <a:xfrm flipH="1">
            <a:off x="10721353" y="113716"/>
            <a:ext cx="1674289" cy="2638333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3582511" y="600070"/>
            <a:ext cx="5026979" cy="656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6600" b="1" dirty="0">
                <a:solidFill>
                  <a:srgbClr val="FFFFFF"/>
                </a:solidFill>
                <a:latin typeface="Baloo"/>
              </a:rPr>
              <a:t>GHI NHỚ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240197" y="1495514"/>
            <a:ext cx="9753057" cy="40995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spcBef>
                <a:spcPct val="20000"/>
              </a:spcBef>
              <a:defRPr/>
            </a:pPr>
            <a:r>
              <a:rPr lang="en-US" altLang="en-US" sz="3200" b="1" i="1" dirty="0"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en-US" alt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lang="en-US" alt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thể</a:t>
            </a:r>
            <a:r>
              <a:rPr lang="en-US" alt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hiện</a:t>
            </a:r>
            <a:r>
              <a:rPr lang="en-US" alt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quan</a:t>
            </a:r>
            <a:r>
              <a:rPr lang="en-US" alt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hệ</a:t>
            </a:r>
            <a:r>
              <a:rPr lang="en-US" alt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lang="en-US" alt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nghĩa</a:t>
            </a:r>
            <a:r>
              <a:rPr lang="en-US" alt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giữa</a:t>
            </a:r>
            <a:r>
              <a:rPr lang="en-US" alt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alt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vế</a:t>
            </a:r>
            <a:r>
              <a:rPr lang="en-US" alt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câu</a:t>
            </a:r>
            <a:r>
              <a:rPr lang="en-US" alt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ngoài</a:t>
            </a:r>
            <a:r>
              <a:rPr lang="en-US" alt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quan</a:t>
            </a:r>
            <a:r>
              <a:rPr lang="en-US" alt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hệ</a:t>
            </a:r>
            <a:r>
              <a:rPr lang="en-US" alt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từ</a:t>
            </a:r>
            <a:r>
              <a:rPr lang="en-US" alt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, ta </a:t>
            </a:r>
            <a:r>
              <a:rPr lang="en-US" alt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còn</a:t>
            </a:r>
            <a:r>
              <a:rPr lang="en-US" alt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alt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thể</a:t>
            </a:r>
            <a:r>
              <a:rPr lang="en-US" alt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nối</a:t>
            </a:r>
            <a:r>
              <a:rPr lang="en-US" alt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alt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vế</a:t>
            </a:r>
            <a:r>
              <a:rPr lang="en-US" alt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câu</a:t>
            </a:r>
            <a:r>
              <a:rPr lang="en-US" alt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ghép</a:t>
            </a:r>
            <a:r>
              <a:rPr lang="en-US" alt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lang="en-US" alt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alt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alt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cặp</a:t>
            </a:r>
            <a:r>
              <a:rPr lang="en-US" alt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từ</a:t>
            </a:r>
            <a:r>
              <a:rPr lang="en-US" alt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hô</a:t>
            </a:r>
            <a:r>
              <a:rPr lang="en-US" alt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ứng</a:t>
            </a:r>
            <a:r>
              <a:rPr lang="en-US" alt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như</a:t>
            </a:r>
            <a:r>
              <a:rPr lang="en-US" alt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pPr algn="just">
              <a:spcBef>
                <a:spcPct val="20000"/>
              </a:spcBef>
              <a:defRPr/>
            </a:pPr>
            <a:r>
              <a:rPr lang="en-US" altLang="en-US" sz="36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 </a:t>
            </a:r>
            <a:r>
              <a:rPr lang="en-US" altLang="en-US" sz="3600" b="1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vừa</a:t>
            </a:r>
            <a:r>
              <a:rPr lang="en-US" altLang="en-US" sz="36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 </a:t>
            </a:r>
            <a:r>
              <a:rPr lang="en-US" altLang="en-US" sz="3600" b="1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đã</a:t>
            </a:r>
            <a:r>
              <a:rPr lang="en-US" altLang="en-US" sz="36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…; </a:t>
            </a:r>
            <a:r>
              <a:rPr lang="en-US" altLang="en-US" sz="3600" b="1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chưa</a:t>
            </a:r>
            <a:r>
              <a:rPr lang="en-US" altLang="en-US" sz="36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 </a:t>
            </a:r>
            <a:r>
              <a:rPr lang="en-US" altLang="en-US" sz="3600" b="1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đã</a:t>
            </a:r>
            <a:r>
              <a:rPr lang="en-US" altLang="en-US" sz="36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…; </a:t>
            </a:r>
            <a:r>
              <a:rPr lang="en-US" altLang="en-US" sz="3600" b="1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mới</a:t>
            </a:r>
            <a:r>
              <a:rPr lang="en-US" altLang="en-US" sz="36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 </a:t>
            </a:r>
            <a:r>
              <a:rPr lang="en-US" altLang="en-US" sz="3600" b="1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đã</a:t>
            </a:r>
            <a:r>
              <a:rPr lang="en-US" altLang="en-US" sz="36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….; </a:t>
            </a:r>
            <a:r>
              <a:rPr lang="en-US" altLang="en-US" sz="3600" b="1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vừa</a:t>
            </a:r>
            <a:r>
              <a:rPr lang="en-US" altLang="en-US" sz="36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 </a:t>
            </a:r>
            <a:r>
              <a:rPr lang="en-US" altLang="en-US" sz="3600" b="1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vừa</a:t>
            </a:r>
            <a:r>
              <a:rPr lang="en-US" altLang="en-US" sz="36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…; </a:t>
            </a:r>
            <a:r>
              <a:rPr lang="en-US" altLang="en-US" sz="3600" b="1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càng</a:t>
            </a:r>
            <a:r>
              <a:rPr lang="en-US" altLang="en-US" sz="36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 </a:t>
            </a:r>
            <a:r>
              <a:rPr lang="en-US" altLang="en-US" sz="3600" b="1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càng</a:t>
            </a:r>
            <a:r>
              <a:rPr lang="en-US" altLang="en-US" sz="36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</a:p>
          <a:p>
            <a:pPr algn="just">
              <a:spcBef>
                <a:spcPct val="20000"/>
              </a:spcBef>
              <a:defRPr/>
            </a:pPr>
            <a:r>
              <a:rPr lang="en-US" altLang="en-US" sz="36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 </a:t>
            </a:r>
            <a:r>
              <a:rPr lang="en-US" altLang="en-US" sz="36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đâu</a:t>
            </a:r>
            <a:r>
              <a:rPr lang="en-US" altLang="en-US" sz="36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 </a:t>
            </a:r>
            <a:r>
              <a:rPr lang="en-US" altLang="en-US" sz="36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đấy</a:t>
            </a:r>
            <a:r>
              <a:rPr lang="en-US" altLang="en-US" sz="36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en-US" altLang="en-US" sz="36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altLang="en-US" sz="36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 </a:t>
            </a:r>
            <a:r>
              <a:rPr lang="en-US" altLang="en-US" sz="36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ấy</a:t>
            </a:r>
            <a:r>
              <a:rPr lang="en-US" altLang="en-US" sz="36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en-US" altLang="en-US" sz="36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sao</a:t>
            </a:r>
            <a:r>
              <a:rPr lang="en-US" altLang="en-US" sz="36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 </a:t>
            </a:r>
            <a:r>
              <a:rPr lang="en-US" altLang="en-US" sz="36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vậy</a:t>
            </a:r>
            <a:r>
              <a:rPr lang="en-US" altLang="en-US" sz="36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 bao </a:t>
            </a:r>
            <a:r>
              <a:rPr lang="en-US" altLang="en-US" sz="36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nhiêu</a:t>
            </a:r>
            <a:r>
              <a:rPr lang="en-US" altLang="en-US" sz="36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 </a:t>
            </a:r>
            <a:r>
              <a:rPr lang="en-US" altLang="en-US" sz="36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bấy</a:t>
            </a:r>
            <a:r>
              <a:rPr lang="en-US" altLang="en-US" sz="36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nhiêu</a:t>
            </a:r>
            <a:endParaRPr lang="en-US" altLang="en-US" sz="32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7" name="Picture 5">
            <a:extLst>
              <a:ext uri="{FF2B5EF4-FFF2-40B4-BE49-F238E27FC236}">
                <a16:creationId xmlns:a16="http://schemas.microsoft.com/office/drawing/2014/main" xmlns="" id="{21482D22-2D50-4C5E-9F53-B5D9FEB7C53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 b="10788"/>
          <a:stretch>
            <a:fillRect/>
          </a:stretch>
        </p:blipFill>
        <p:spPr>
          <a:xfrm>
            <a:off x="1597965" y="5693354"/>
            <a:ext cx="1008000" cy="916428"/>
          </a:xfrm>
          <a:prstGeom prst="rect">
            <a:avLst/>
          </a:prstGeom>
        </p:spPr>
      </p:pic>
      <p:pic>
        <p:nvPicPr>
          <p:cNvPr id="21" name="Picture 5">
            <a:extLst>
              <a:ext uri="{FF2B5EF4-FFF2-40B4-BE49-F238E27FC236}">
                <a16:creationId xmlns:a16="http://schemas.microsoft.com/office/drawing/2014/main" xmlns="" id="{40570B4F-4262-4182-B21B-7BBDB752BE3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 b="10788"/>
          <a:stretch>
            <a:fillRect/>
          </a:stretch>
        </p:blipFill>
        <p:spPr>
          <a:xfrm>
            <a:off x="7778508" y="5682422"/>
            <a:ext cx="1008000" cy="916428"/>
          </a:xfrm>
          <a:prstGeom prst="rect">
            <a:avLst/>
          </a:prstGeom>
        </p:spPr>
      </p:pic>
      <p:pic>
        <p:nvPicPr>
          <p:cNvPr id="22" name="Picture 5">
            <a:extLst>
              <a:ext uri="{FF2B5EF4-FFF2-40B4-BE49-F238E27FC236}">
                <a16:creationId xmlns:a16="http://schemas.microsoft.com/office/drawing/2014/main" xmlns="" id="{11F66638-4025-4395-BD12-67DBE24AF2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 b="10788"/>
          <a:stretch>
            <a:fillRect/>
          </a:stretch>
        </p:blipFill>
        <p:spPr>
          <a:xfrm>
            <a:off x="9985254" y="5597851"/>
            <a:ext cx="1008000" cy="916428"/>
          </a:xfrm>
          <a:prstGeom prst="rect">
            <a:avLst/>
          </a:prstGeom>
        </p:spPr>
      </p:pic>
      <p:pic>
        <p:nvPicPr>
          <p:cNvPr id="24" name="Picture 5">
            <a:extLst>
              <a:ext uri="{FF2B5EF4-FFF2-40B4-BE49-F238E27FC236}">
                <a16:creationId xmlns:a16="http://schemas.microsoft.com/office/drawing/2014/main" xmlns="" id="{E7330F37-E163-4295-936E-8A8EE7EC239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 b="10788"/>
          <a:stretch>
            <a:fillRect/>
          </a:stretch>
        </p:blipFill>
        <p:spPr>
          <a:xfrm>
            <a:off x="0" y="5420667"/>
            <a:ext cx="1008000" cy="916428"/>
          </a:xfrm>
          <a:prstGeom prst="rect">
            <a:avLst/>
          </a:prstGeom>
        </p:spPr>
      </p:pic>
      <p:pic>
        <p:nvPicPr>
          <p:cNvPr id="25" name="Picture 5">
            <a:extLst>
              <a:ext uri="{FF2B5EF4-FFF2-40B4-BE49-F238E27FC236}">
                <a16:creationId xmlns:a16="http://schemas.microsoft.com/office/drawing/2014/main" xmlns="" id="{C7CA9B23-A89A-4532-9BDF-6A464478ACD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 b="10788"/>
          <a:stretch>
            <a:fillRect/>
          </a:stretch>
        </p:blipFill>
        <p:spPr>
          <a:xfrm>
            <a:off x="2464018" y="5868003"/>
            <a:ext cx="1008000" cy="916428"/>
          </a:xfrm>
          <a:prstGeom prst="rect">
            <a:avLst/>
          </a:prstGeom>
        </p:spPr>
      </p:pic>
      <p:pic>
        <p:nvPicPr>
          <p:cNvPr id="26" name="Picture 5">
            <a:extLst>
              <a:ext uri="{FF2B5EF4-FFF2-40B4-BE49-F238E27FC236}">
                <a16:creationId xmlns:a16="http://schemas.microsoft.com/office/drawing/2014/main" xmlns="" id="{E8060280-A159-4E83-A58A-2717169A215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 b="10788"/>
          <a:stretch>
            <a:fillRect/>
          </a:stretch>
        </p:blipFill>
        <p:spPr>
          <a:xfrm>
            <a:off x="3355103" y="5597851"/>
            <a:ext cx="1008000" cy="916428"/>
          </a:xfrm>
          <a:prstGeom prst="rect">
            <a:avLst/>
          </a:prstGeom>
        </p:spPr>
      </p:pic>
      <p:pic>
        <p:nvPicPr>
          <p:cNvPr id="27" name="Picture 5">
            <a:extLst>
              <a:ext uri="{FF2B5EF4-FFF2-40B4-BE49-F238E27FC236}">
                <a16:creationId xmlns:a16="http://schemas.microsoft.com/office/drawing/2014/main" xmlns="" id="{B5FBBC90-41C7-4ACF-AAD6-3339490810A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 b="10788"/>
          <a:stretch>
            <a:fillRect/>
          </a:stretch>
        </p:blipFill>
        <p:spPr>
          <a:xfrm>
            <a:off x="6710206" y="5684317"/>
            <a:ext cx="1008000" cy="916428"/>
          </a:xfrm>
          <a:prstGeom prst="rect">
            <a:avLst/>
          </a:prstGeom>
        </p:spPr>
      </p:pic>
      <p:pic>
        <p:nvPicPr>
          <p:cNvPr id="28" name="Picture 5">
            <a:extLst>
              <a:ext uri="{FF2B5EF4-FFF2-40B4-BE49-F238E27FC236}">
                <a16:creationId xmlns:a16="http://schemas.microsoft.com/office/drawing/2014/main" xmlns="" id="{8D33F443-81FB-4D61-8118-A408F890F6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 b="10788"/>
          <a:stretch>
            <a:fillRect/>
          </a:stretch>
        </p:blipFill>
        <p:spPr>
          <a:xfrm>
            <a:off x="11184000" y="5868003"/>
            <a:ext cx="1008000" cy="916428"/>
          </a:xfrm>
          <a:prstGeom prst="rect">
            <a:avLst/>
          </a:prstGeom>
        </p:spPr>
      </p:pic>
      <p:pic>
        <p:nvPicPr>
          <p:cNvPr id="29" name="Picture 5">
            <a:extLst>
              <a:ext uri="{FF2B5EF4-FFF2-40B4-BE49-F238E27FC236}">
                <a16:creationId xmlns:a16="http://schemas.microsoft.com/office/drawing/2014/main" xmlns="" id="{CE40B88E-7F0A-4B0A-A7F8-DCD446DB932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 b="10788"/>
          <a:stretch>
            <a:fillRect/>
          </a:stretch>
        </p:blipFill>
        <p:spPr>
          <a:xfrm>
            <a:off x="10402515" y="5900532"/>
            <a:ext cx="1008000" cy="916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0548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C4153FA1-1248-438E-AB60-3A972860F4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928" y="0"/>
            <a:ext cx="11052144" cy="6269548"/>
          </a:xfrm>
          <a:prstGeom prst="rect">
            <a:avLst/>
          </a:prstGeom>
          <a:effectLst>
            <a:outerShdw blurRad="25400" algn="ctr" rotWithShape="0">
              <a:prstClr val="black">
                <a:alpha val="68000"/>
              </a:prstClr>
            </a:outerShdw>
          </a:effectLst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xmlns="" id="{13B89C54-015E-439C-8036-005881C16A18}"/>
              </a:ext>
            </a:extLst>
          </p:cNvPr>
          <p:cNvSpPr txBox="1"/>
          <p:nvPr/>
        </p:nvSpPr>
        <p:spPr>
          <a:xfrm>
            <a:off x="2379261" y="3717032"/>
            <a:ext cx="8136904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500" b="1" dirty="0">
                <a:solidFill>
                  <a:srgbClr val="FF0066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字魂119号-天真儿风体" panose="00000500000000000000" pitchFamily="2" charset="-122"/>
                <a:cs typeface="Times New Roman" panose="02020603050405020304" pitchFamily="18" charset="0"/>
              </a:rPr>
              <a:t>LUYỆN TẬP</a:t>
            </a:r>
            <a:endParaRPr lang="zh-CN" altLang="en-US" sz="10500" b="1" dirty="0">
              <a:solidFill>
                <a:srgbClr val="FF0066"/>
              </a:solidFill>
              <a:effectLst>
                <a:outerShdw blurRad="25400" dist="254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ea typeface="字魂119号-天真儿风体" panose="000005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5" name="Picture 27">
            <a:extLst>
              <a:ext uri="{FF2B5EF4-FFF2-40B4-BE49-F238E27FC236}">
                <a16:creationId xmlns:a16="http://schemas.microsoft.com/office/drawing/2014/main" xmlns="" id="{D646FD8B-C384-447B-8E0D-BC5F3091DB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26329"/>
          <a:stretch>
            <a:fillRect/>
          </a:stretch>
        </p:blipFill>
        <p:spPr>
          <a:xfrm>
            <a:off x="0" y="476672"/>
            <a:ext cx="1186171" cy="1086083"/>
          </a:xfrm>
          <a:prstGeom prst="rect">
            <a:avLst/>
          </a:prstGeom>
        </p:spPr>
      </p:pic>
      <p:pic>
        <p:nvPicPr>
          <p:cNvPr id="6" name="Picture 28">
            <a:extLst>
              <a:ext uri="{FF2B5EF4-FFF2-40B4-BE49-F238E27FC236}">
                <a16:creationId xmlns:a16="http://schemas.microsoft.com/office/drawing/2014/main" xmlns="" id="{A44A7DD1-E222-4EF7-88E9-6E2B3F5F4DA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966093" y="794067"/>
            <a:ext cx="790006" cy="451291"/>
          </a:xfrm>
          <a:prstGeom prst="rect">
            <a:avLst/>
          </a:prstGeom>
        </p:spPr>
      </p:pic>
      <p:pic>
        <p:nvPicPr>
          <p:cNvPr id="8" name="Picture 18">
            <a:extLst>
              <a:ext uri="{FF2B5EF4-FFF2-40B4-BE49-F238E27FC236}">
                <a16:creationId xmlns:a16="http://schemas.microsoft.com/office/drawing/2014/main" xmlns="" id="{3865E26A-0D00-414C-A413-C882D197E9F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 t="11764"/>
          <a:stretch>
            <a:fillRect/>
          </a:stretch>
        </p:blipFill>
        <p:spPr>
          <a:xfrm>
            <a:off x="3019573" y="1238319"/>
            <a:ext cx="1639562" cy="1012667"/>
          </a:xfrm>
          <a:prstGeom prst="rect">
            <a:avLst/>
          </a:prstGeom>
        </p:spPr>
      </p:pic>
      <p:pic>
        <p:nvPicPr>
          <p:cNvPr id="9" name="Picture 18">
            <a:extLst>
              <a:ext uri="{FF2B5EF4-FFF2-40B4-BE49-F238E27FC236}">
                <a16:creationId xmlns:a16="http://schemas.microsoft.com/office/drawing/2014/main" xmlns="" id="{E2EB7E9C-2FB5-4296-B0C9-8DB79AF74F7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 t="11764"/>
          <a:stretch>
            <a:fillRect/>
          </a:stretch>
        </p:blipFill>
        <p:spPr>
          <a:xfrm>
            <a:off x="10496277" y="232691"/>
            <a:ext cx="1639562" cy="1012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273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9">
            <a:extLst>
              <a:ext uri="{FF2B5EF4-FFF2-40B4-BE49-F238E27FC236}">
                <a16:creationId xmlns:a16="http://schemas.microsoft.com/office/drawing/2014/main" xmlns="" id="{DFA2997F-475B-460E-B188-D2C0EE2E06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3127" y="489630"/>
            <a:ext cx="986509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chemeClr val="accent1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1. </a:t>
            </a:r>
            <a:r>
              <a:rPr lang="en-US" altLang="en-US" sz="2800" b="1" dirty="0" err="1">
                <a:solidFill>
                  <a:schemeClr val="accent1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Đọc</a:t>
            </a:r>
            <a:r>
              <a:rPr lang="en-US" altLang="en-US" sz="2800" b="1" dirty="0">
                <a:solidFill>
                  <a:schemeClr val="accent1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1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những</a:t>
            </a:r>
            <a:r>
              <a:rPr lang="en-US" altLang="en-US" sz="2800" b="1" dirty="0">
                <a:solidFill>
                  <a:schemeClr val="accent1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1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câu</a:t>
            </a:r>
            <a:r>
              <a:rPr lang="en-US" altLang="en-US" sz="2800" b="1" dirty="0">
                <a:solidFill>
                  <a:schemeClr val="accent1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1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ghép</a:t>
            </a:r>
            <a:r>
              <a:rPr lang="en-US" altLang="en-US" sz="2800" b="1" dirty="0">
                <a:solidFill>
                  <a:schemeClr val="accent1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1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dưới</a:t>
            </a:r>
            <a:r>
              <a:rPr lang="en-US" altLang="en-US" sz="2800" b="1" dirty="0">
                <a:solidFill>
                  <a:schemeClr val="accent1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1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đây</a:t>
            </a:r>
            <a:r>
              <a:rPr lang="en-US" altLang="en-US" sz="2800" b="1" dirty="0">
                <a:solidFill>
                  <a:schemeClr val="accent1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, </a:t>
            </a:r>
            <a:r>
              <a:rPr lang="en-US" altLang="en-US" sz="2800" b="1" dirty="0" err="1">
                <a:solidFill>
                  <a:schemeClr val="accent1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đánh</a:t>
            </a:r>
            <a:r>
              <a:rPr lang="en-US" altLang="en-US" sz="2800" b="1" dirty="0">
                <a:solidFill>
                  <a:schemeClr val="accent1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1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dấu</a:t>
            </a:r>
            <a:r>
              <a:rPr lang="en-US" altLang="en-US" sz="2800" b="1" dirty="0">
                <a:solidFill>
                  <a:schemeClr val="accent1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1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gạch</a:t>
            </a:r>
            <a:r>
              <a:rPr lang="en-US" altLang="en-US" sz="2800" b="1" dirty="0">
                <a:solidFill>
                  <a:schemeClr val="accent1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1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chéo</a:t>
            </a:r>
            <a:r>
              <a:rPr lang="en-US" altLang="en-US" sz="2800" b="1" dirty="0">
                <a:solidFill>
                  <a:schemeClr val="accent1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1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giữa</a:t>
            </a:r>
            <a:r>
              <a:rPr lang="en-US" altLang="en-US" sz="2800" b="1" dirty="0">
                <a:solidFill>
                  <a:schemeClr val="accent1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1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các</a:t>
            </a:r>
            <a:r>
              <a:rPr lang="en-US" altLang="en-US" sz="2800" b="1" dirty="0">
                <a:solidFill>
                  <a:schemeClr val="accent1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1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vế</a:t>
            </a:r>
            <a:r>
              <a:rPr lang="en-US" altLang="en-US" sz="2800" b="1" dirty="0">
                <a:solidFill>
                  <a:schemeClr val="accent1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1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câu</a:t>
            </a:r>
            <a:r>
              <a:rPr lang="en-US" altLang="en-US" sz="2800" b="1" dirty="0">
                <a:solidFill>
                  <a:schemeClr val="accent1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, </a:t>
            </a:r>
            <a:r>
              <a:rPr lang="en-US" altLang="en-US" sz="2800" b="1" dirty="0" err="1">
                <a:solidFill>
                  <a:schemeClr val="accent1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gạch</a:t>
            </a:r>
            <a:r>
              <a:rPr lang="en-US" altLang="en-US" sz="2800" b="1" dirty="0">
                <a:solidFill>
                  <a:schemeClr val="accent1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1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dưới</a:t>
            </a:r>
            <a:r>
              <a:rPr lang="en-US" altLang="en-US" sz="2800" b="1" dirty="0">
                <a:solidFill>
                  <a:schemeClr val="accent1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1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từ</a:t>
            </a:r>
            <a:r>
              <a:rPr lang="en-US" altLang="en-US" sz="2800" b="1" dirty="0">
                <a:solidFill>
                  <a:schemeClr val="accent1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1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hoặc</a:t>
            </a:r>
            <a:r>
              <a:rPr lang="en-US" altLang="en-US" sz="2800" b="1" dirty="0">
                <a:solidFill>
                  <a:schemeClr val="accent1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1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cặp</a:t>
            </a:r>
            <a:r>
              <a:rPr lang="en-US" altLang="en-US" sz="2800" b="1" dirty="0">
                <a:solidFill>
                  <a:schemeClr val="accent1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1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từ</a:t>
            </a:r>
            <a:r>
              <a:rPr lang="en-US" altLang="en-US" sz="2800" b="1" dirty="0">
                <a:solidFill>
                  <a:schemeClr val="accent1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1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nối</a:t>
            </a:r>
            <a:r>
              <a:rPr lang="en-US" altLang="en-US" sz="2800" b="1" dirty="0">
                <a:solidFill>
                  <a:schemeClr val="accent1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1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các</a:t>
            </a:r>
            <a:r>
              <a:rPr lang="en-US" altLang="en-US" sz="2800" b="1" dirty="0">
                <a:solidFill>
                  <a:schemeClr val="accent1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1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vế</a:t>
            </a:r>
            <a:r>
              <a:rPr lang="en-US" altLang="en-US" sz="2800" b="1" dirty="0">
                <a:solidFill>
                  <a:schemeClr val="accent1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1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câu</a:t>
            </a:r>
            <a:r>
              <a:rPr lang="en-US" altLang="en-US" sz="2800" b="1" dirty="0">
                <a:solidFill>
                  <a:schemeClr val="accent1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 :</a:t>
            </a:r>
          </a:p>
        </p:txBody>
      </p:sp>
      <p:pic>
        <p:nvPicPr>
          <p:cNvPr id="19" name="图片 39">
            <a:extLst>
              <a:ext uri="{FF2B5EF4-FFF2-40B4-BE49-F238E27FC236}">
                <a16:creationId xmlns:a16="http://schemas.microsoft.com/office/drawing/2014/main" xmlns="" id="{73B08473-AEE1-4D40-A169-B3180EEC11B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67"/>
          <a:stretch/>
        </p:blipFill>
        <p:spPr>
          <a:xfrm>
            <a:off x="0" y="6083300"/>
            <a:ext cx="12192000" cy="7747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C8AB55C9-089F-459C-9C4C-B7F74A5E9D3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60938">
            <a:off x="-51322" y="-177457"/>
            <a:ext cx="1631359" cy="1631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 Box 9">
            <a:extLst>
              <a:ext uri="{FF2B5EF4-FFF2-40B4-BE49-F238E27FC236}">
                <a16:creationId xmlns:a16="http://schemas.microsoft.com/office/drawing/2014/main" xmlns="" id="{50A9D6B3-D541-4438-834F-F3DE3F1E32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1424" y="1770959"/>
            <a:ext cx="8856984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a/ </a:t>
            </a:r>
            <a:r>
              <a:rPr lang="en-US" alt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Ngày</a:t>
            </a: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chưa</a:t>
            </a: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tắt</a:t>
            </a: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hẳn</a:t>
            </a: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trăng</a:t>
            </a: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đã</a:t>
            </a: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lên</a:t>
            </a: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rồi</a:t>
            </a: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i="1" dirty="0">
                <a:latin typeface="Calibri" panose="020F0502020204030204" pitchFamily="34" charset="0"/>
                <a:cs typeface="Calibri" panose="020F0502020204030204" pitchFamily="34" charset="0"/>
              </a:rPr>
              <a:t>					</a:t>
            </a:r>
            <a:r>
              <a:rPr lang="en-US" altLang="en-US" sz="2400" i="1" dirty="0" err="1">
                <a:latin typeface="Calibri" panose="020F0502020204030204" pitchFamily="34" charset="0"/>
                <a:cs typeface="Calibri" panose="020F0502020204030204" pitchFamily="34" charset="0"/>
              </a:rPr>
              <a:t>Thạch</a:t>
            </a:r>
            <a:r>
              <a:rPr lang="en-US" alt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 Lam</a:t>
            </a:r>
            <a:endParaRPr lang="en-US" altLang="en-US" sz="28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Text Box 9">
            <a:extLst>
              <a:ext uri="{FF2B5EF4-FFF2-40B4-BE49-F238E27FC236}">
                <a16:creationId xmlns:a16="http://schemas.microsoft.com/office/drawing/2014/main" xmlns="" id="{AC5268BB-0E3D-4564-A9BC-0F92F0AC90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8513" y="3068960"/>
            <a:ext cx="1108923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b/ </a:t>
            </a:r>
            <a:r>
              <a:rPr lang="en-US" alt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Chiếc</a:t>
            </a: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xe</a:t>
            </a: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ngựa</a:t>
            </a: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vừa</a:t>
            </a: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đậu</a:t>
            </a: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lại</a:t>
            </a: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,  </a:t>
            </a:r>
            <a:r>
              <a:rPr lang="en-US" alt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tôi</a:t>
            </a: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đã</a:t>
            </a: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nghe</a:t>
            </a: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tiếng</a:t>
            </a: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ông</a:t>
            </a: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từ</a:t>
            </a: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nhà</a:t>
            </a: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vọng</a:t>
            </a: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ra.</a:t>
            </a:r>
          </a:p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US" alt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Nguyễn Quang </a:t>
            </a:r>
            <a:r>
              <a:rPr lang="en-US" altLang="en-US" sz="2400" i="1" dirty="0" err="1">
                <a:latin typeface="Calibri" panose="020F0502020204030204" pitchFamily="34" charset="0"/>
                <a:cs typeface="Calibri" panose="020F0502020204030204" pitchFamily="34" charset="0"/>
              </a:rPr>
              <a:t>Sáng</a:t>
            </a:r>
            <a:endParaRPr lang="en-US" altLang="en-US" sz="28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Text Box 9">
            <a:extLst>
              <a:ext uri="{FF2B5EF4-FFF2-40B4-BE49-F238E27FC236}">
                <a16:creationId xmlns:a16="http://schemas.microsoft.com/office/drawing/2014/main" xmlns="" id="{6FDF2648-59D3-412B-888A-141BDD38DB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8513" y="4565716"/>
            <a:ext cx="8097807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c/ </a:t>
            </a:r>
            <a:r>
              <a:rPr lang="en-US" alt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Trời</a:t>
            </a: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càng</a:t>
            </a: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nắng</a:t>
            </a: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gắt</a:t>
            </a: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hoa</a:t>
            </a: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giấy</a:t>
            </a: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càng</a:t>
            </a: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bồng</a:t>
            </a: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lên</a:t>
            </a: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rực</a:t>
            </a: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rỡ</a:t>
            </a: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            </a:t>
            </a:r>
            <a:r>
              <a:rPr lang="en-US" altLang="en-US" sz="2400" i="1" dirty="0" err="1">
                <a:latin typeface="Calibri" panose="020F0502020204030204" pitchFamily="34" charset="0"/>
                <a:cs typeface="Calibri" panose="020F0502020204030204" pitchFamily="34" charset="0"/>
              </a:rPr>
              <a:t>Trần</a:t>
            </a:r>
            <a:r>
              <a:rPr lang="en-US" alt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i="1" dirty="0" err="1">
                <a:latin typeface="Calibri" panose="020F0502020204030204" pitchFamily="34" charset="0"/>
                <a:cs typeface="Calibri" panose="020F0502020204030204" pitchFamily="34" charset="0"/>
              </a:rPr>
              <a:t>Hoài</a:t>
            </a:r>
            <a:r>
              <a:rPr lang="en-US" alt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i="1" dirty="0" err="1">
                <a:latin typeface="Calibri" panose="020F0502020204030204" pitchFamily="34" charset="0"/>
                <a:cs typeface="Calibri" panose="020F0502020204030204" pitchFamily="34" charset="0"/>
              </a:rPr>
              <a:t>Dương</a:t>
            </a:r>
            <a:endParaRPr lang="en-US" altLang="en-US" sz="28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Line 26">
            <a:extLst>
              <a:ext uri="{FF2B5EF4-FFF2-40B4-BE49-F238E27FC236}">
                <a16:creationId xmlns:a16="http://schemas.microsoft.com/office/drawing/2014/main" xmlns="" id="{B389E698-B986-489D-901C-B7B23FA217E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151784" y="1654624"/>
            <a:ext cx="199536" cy="602371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D"/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xmlns="" id="{0D9F5B79-AF69-48F1-BF70-486CCB5B6A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30550" y="4250147"/>
            <a:ext cx="2268620" cy="2607853"/>
          </a:xfrm>
          <a:prstGeom prst="rect">
            <a:avLst/>
          </a:prstGeom>
        </p:spPr>
      </p:pic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xmlns="" id="{A317F1E8-9EE7-4F21-9475-1D396F9A4E3F}"/>
              </a:ext>
            </a:extLst>
          </p:cNvPr>
          <p:cNvSpPr/>
          <p:nvPr/>
        </p:nvSpPr>
        <p:spPr>
          <a:xfrm>
            <a:off x="2207568" y="1807896"/>
            <a:ext cx="885105" cy="390132"/>
          </a:xfrm>
          <a:prstGeom prst="roundRect">
            <a:avLst/>
          </a:prstGeom>
          <a:solidFill>
            <a:srgbClr val="FFC000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xmlns="" id="{2D4B7C7F-1628-46C7-B84D-2F6B6B66F9E6}"/>
              </a:ext>
            </a:extLst>
          </p:cNvPr>
          <p:cNvSpPr/>
          <p:nvPr/>
        </p:nvSpPr>
        <p:spPr>
          <a:xfrm>
            <a:off x="5079280" y="1838065"/>
            <a:ext cx="522805" cy="329795"/>
          </a:xfrm>
          <a:prstGeom prst="roundRect">
            <a:avLst/>
          </a:prstGeom>
          <a:solidFill>
            <a:srgbClr val="FFC000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xmlns="" id="{B941355D-1E18-4F4D-8D49-66940F4C7363}"/>
              </a:ext>
            </a:extLst>
          </p:cNvPr>
          <p:cNvSpPr/>
          <p:nvPr/>
        </p:nvSpPr>
        <p:spPr>
          <a:xfrm>
            <a:off x="3466215" y="3140194"/>
            <a:ext cx="685569" cy="360814"/>
          </a:xfrm>
          <a:prstGeom prst="roundRect">
            <a:avLst/>
          </a:prstGeom>
          <a:solidFill>
            <a:srgbClr val="FFC000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xmlns="" id="{CCD515C8-2E54-4C55-88EB-3BA134F4EA44}"/>
              </a:ext>
            </a:extLst>
          </p:cNvPr>
          <p:cNvSpPr/>
          <p:nvPr/>
        </p:nvSpPr>
        <p:spPr>
          <a:xfrm>
            <a:off x="5844194" y="3149600"/>
            <a:ext cx="539838" cy="360814"/>
          </a:xfrm>
          <a:prstGeom prst="roundRect">
            <a:avLst/>
          </a:prstGeom>
          <a:solidFill>
            <a:srgbClr val="FFC000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xmlns="" id="{6580319E-05BB-4337-A03F-6B90236F1A56}"/>
              </a:ext>
            </a:extLst>
          </p:cNvPr>
          <p:cNvSpPr/>
          <p:nvPr/>
        </p:nvSpPr>
        <p:spPr>
          <a:xfrm>
            <a:off x="1991544" y="4590232"/>
            <a:ext cx="792087" cy="422943"/>
          </a:xfrm>
          <a:prstGeom prst="roundRect">
            <a:avLst/>
          </a:prstGeom>
          <a:solidFill>
            <a:srgbClr val="FFC000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xmlns="" id="{CF2DCA5B-0037-4E6C-B5E6-11AF3A95E836}"/>
              </a:ext>
            </a:extLst>
          </p:cNvPr>
          <p:cNvSpPr/>
          <p:nvPr/>
        </p:nvSpPr>
        <p:spPr>
          <a:xfrm>
            <a:off x="5483932" y="4590232"/>
            <a:ext cx="792087" cy="422943"/>
          </a:xfrm>
          <a:prstGeom prst="roundRect">
            <a:avLst/>
          </a:prstGeom>
          <a:solidFill>
            <a:srgbClr val="FFC000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Line 26">
            <a:extLst>
              <a:ext uri="{FF2B5EF4-FFF2-40B4-BE49-F238E27FC236}">
                <a16:creationId xmlns:a16="http://schemas.microsoft.com/office/drawing/2014/main" xmlns="" id="{01A6E8A7-4268-48DD-930E-DAB9443B8E5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263972" y="2956440"/>
            <a:ext cx="199536" cy="602371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D"/>
          </a:p>
        </p:txBody>
      </p:sp>
      <p:sp>
        <p:nvSpPr>
          <p:cNvPr id="37" name="Line 26">
            <a:extLst>
              <a:ext uri="{FF2B5EF4-FFF2-40B4-BE49-F238E27FC236}">
                <a16:creationId xmlns:a16="http://schemas.microsoft.com/office/drawing/2014/main" xmlns="" id="{1534DD0C-8C31-4384-83EE-74975E950FA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129934" y="4438195"/>
            <a:ext cx="199536" cy="602371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45937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7" grpId="0"/>
      <p:bldP spid="28" grpId="0"/>
      <p:bldP spid="29" grpId="0"/>
      <p:bldP spid="22" grpId="0" animBg="1"/>
      <p:bldP spid="23" grpId="0" animBg="1"/>
      <p:bldP spid="24" grpId="0" animBg="1"/>
      <p:bldP spid="25" grpId="0" animBg="1"/>
      <p:bldP spid="26" grpId="0" animBg="1"/>
      <p:bldP spid="3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9">
            <a:extLst>
              <a:ext uri="{FF2B5EF4-FFF2-40B4-BE49-F238E27FC236}">
                <a16:creationId xmlns:a16="http://schemas.microsoft.com/office/drawing/2014/main" xmlns="" id="{DFA2997F-475B-460E-B188-D2C0EE2E06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3126" y="489630"/>
            <a:ext cx="1007949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FF0066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2. </a:t>
            </a:r>
            <a:r>
              <a:rPr lang="en-US" altLang="en-US" b="1" dirty="0" err="1">
                <a:solidFill>
                  <a:srgbClr val="FF0066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Tìm</a:t>
            </a:r>
            <a:r>
              <a:rPr lang="en-US" altLang="en-US" b="1" dirty="0">
                <a:solidFill>
                  <a:srgbClr val="FF0066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rgbClr val="FF0066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các</a:t>
            </a:r>
            <a:r>
              <a:rPr lang="en-US" altLang="en-US" b="1" dirty="0">
                <a:solidFill>
                  <a:srgbClr val="FF0066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rgbClr val="FF0066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cặp</a:t>
            </a:r>
            <a:r>
              <a:rPr lang="en-US" altLang="en-US" b="1" dirty="0">
                <a:solidFill>
                  <a:srgbClr val="FF0066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rgbClr val="FF0066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từ</a:t>
            </a:r>
            <a:r>
              <a:rPr lang="en-US" altLang="en-US" b="1" dirty="0">
                <a:solidFill>
                  <a:srgbClr val="FF0066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rgbClr val="FF0066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hô</a:t>
            </a:r>
            <a:r>
              <a:rPr lang="en-US" altLang="en-US" b="1" dirty="0">
                <a:solidFill>
                  <a:srgbClr val="FF0066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rgbClr val="FF0066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ứng</a:t>
            </a:r>
            <a:r>
              <a:rPr lang="en-US" altLang="en-US" b="1" dirty="0">
                <a:solidFill>
                  <a:srgbClr val="FF0066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rgbClr val="FF0066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thích</a:t>
            </a:r>
            <a:r>
              <a:rPr lang="en-US" altLang="en-US" b="1" dirty="0">
                <a:solidFill>
                  <a:srgbClr val="FF0066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rgbClr val="FF0066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hợp</a:t>
            </a:r>
            <a:r>
              <a:rPr lang="en-US" altLang="en-US" b="1" dirty="0">
                <a:solidFill>
                  <a:srgbClr val="FF0066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rgbClr val="FF0066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với</a:t>
            </a:r>
            <a:r>
              <a:rPr lang="en-US" altLang="en-US" b="1" dirty="0">
                <a:solidFill>
                  <a:srgbClr val="FF0066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rgbClr val="FF0066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mỗi</a:t>
            </a:r>
            <a:r>
              <a:rPr lang="en-US" altLang="en-US" b="1" dirty="0">
                <a:solidFill>
                  <a:srgbClr val="FF0066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rgbClr val="FF0066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chỗ</a:t>
            </a:r>
            <a:r>
              <a:rPr lang="en-US" altLang="en-US" b="1" dirty="0">
                <a:solidFill>
                  <a:srgbClr val="FF0066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rgbClr val="FF0066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trống</a:t>
            </a:r>
            <a:r>
              <a:rPr lang="en-US" altLang="en-US" b="1" dirty="0">
                <a:solidFill>
                  <a:srgbClr val="FF0066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 :</a:t>
            </a:r>
          </a:p>
        </p:txBody>
      </p:sp>
      <p:pic>
        <p:nvPicPr>
          <p:cNvPr id="19" name="图片 39">
            <a:extLst>
              <a:ext uri="{FF2B5EF4-FFF2-40B4-BE49-F238E27FC236}">
                <a16:creationId xmlns:a16="http://schemas.microsoft.com/office/drawing/2014/main" xmlns="" id="{73B08473-AEE1-4D40-A169-B3180EEC11B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67"/>
          <a:stretch/>
        </p:blipFill>
        <p:spPr>
          <a:xfrm>
            <a:off x="0" y="6083300"/>
            <a:ext cx="12192000" cy="7747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C8AB55C9-089F-459C-9C4C-B7F74A5E9D3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60938">
            <a:off x="-51322" y="-177457"/>
            <a:ext cx="1631359" cy="1631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 Box 9">
            <a:extLst>
              <a:ext uri="{FF2B5EF4-FFF2-40B4-BE49-F238E27FC236}">
                <a16:creationId xmlns:a16="http://schemas.microsoft.com/office/drawing/2014/main" xmlns="" id="{62A6DFAC-3682-471E-BB2D-DEDA4688E2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2768" y="1476411"/>
            <a:ext cx="1108923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a/ </a:t>
            </a:r>
            <a:r>
              <a:rPr lang="en-US" alt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Mưa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……. to, </a:t>
            </a:r>
            <a:r>
              <a:rPr lang="en-US" alt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gió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…….. </a:t>
            </a:r>
            <a:r>
              <a:rPr lang="en-US" alt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thổi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mạnh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  <p:sp>
        <p:nvSpPr>
          <p:cNvPr id="21" name="Text Box 9">
            <a:extLst>
              <a:ext uri="{FF2B5EF4-FFF2-40B4-BE49-F238E27FC236}">
                <a16:creationId xmlns:a16="http://schemas.microsoft.com/office/drawing/2014/main" xmlns="" id="{0E5D0F3A-F23C-4C7B-A069-CF79BA773F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4177" y="2259298"/>
            <a:ext cx="10950737" cy="754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b/ </a:t>
            </a:r>
            <a:r>
              <a:rPr lang="en-US" alt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Trời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……. </a:t>
            </a:r>
            <a:r>
              <a:rPr lang="en-US" alt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hửng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sáng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,  </a:t>
            </a:r>
            <a:r>
              <a:rPr lang="en-US" alt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nông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dân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…….. ra </a:t>
            </a:r>
            <a:r>
              <a:rPr lang="en-US" alt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đồng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22" name="Text Box 9">
            <a:extLst>
              <a:ext uri="{FF2B5EF4-FFF2-40B4-BE49-F238E27FC236}">
                <a16:creationId xmlns:a16="http://schemas.microsoft.com/office/drawing/2014/main" xmlns="" id="{4CB0C580-D875-4881-A868-5161AB61CE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9554" y="3342516"/>
            <a:ext cx="1060536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c/ </a:t>
            </a:r>
            <a:r>
              <a:rPr lang="en-US" alt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Thủy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Tinh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dâng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nước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cao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 ……., </a:t>
            </a:r>
            <a:r>
              <a:rPr lang="en-US" alt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Sơn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Tinh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núi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cao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lên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……….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8E37E0D-4EF5-4318-96D2-ED2629E4AA55}"/>
              </a:ext>
            </a:extLst>
          </p:cNvPr>
          <p:cNvGrpSpPr/>
          <p:nvPr/>
        </p:nvGrpSpPr>
        <p:grpSpPr>
          <a:xfrm>
            <a:off x="2743502" y="3881125"/>
            <a:ext cx="6448842" cy="3100121"/>
            <a:chOff x="2743502" y="3881125"/>
            <a:chExt cx="6448842" cy="3100121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C338C388-8335-4FBE-BADD-7E54B564C51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3502" y="3881125"/>
              <a:ext cx="3096000" cy="3100121"/>
            </a:xfrm>
            <a:prstGeom prst="rect">
              <a:avLst/>
            </a:prstGeom>
          </p:spPr>
        </p:pic>
        <p:sp>
          <p:nvSpPr>
            <p:cNvPr id="11" name="Cloud Callout 31">
              <a:extLst>
                <a:ext uri="{FF2B5EF4-FFF2-40B4-BE49-F238E27FC236}">
                  <a16:creationId xmlns:a16="http://schemas.microsoft.com/office/drawing/2014/main" xmlns="" id="{0FAF8C72-F42F-48A4-9577-7040FACDA97F}"/>
                </a:ext>
              </a:extLst>
            </p:cNvPr>
            <p:cNvSpPr/>
            <p:nvPr/>
          </p:nvSpPr>
          <p:spPr>
            <a:xfrm>
              <a:off x="5303912" y="3959958"/>
              <a:ext cx="3888432" cy="1845306"/>
            </a:xfrm>
            <a:prstGeom prst="cloudCallout">
              <a:avLst>
                <a:gd name="adj1" fmla="val -61737"/>
                <a:gd name="adj2" fmla="val -12417"/>
              </a:avLst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/>
              <a:r>
                <a:rPr lang="en-US" sz="3200" b="1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Các</a:t>
              </a:r>
              <a:r>
                <a:rPr lang="en-US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bạn</a:t>
              </a:r>
              <a:r>
                <a:rPr lang="en-US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cùng</a:t>
              </a:r>
              <a:r>
                <a:rPr lang="en-US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làm</a:t>
              </a:r>
              <a:r>
                <a:rPr lang="en-US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với</a:t>
              </a:r>
              <a:r>
                <a:rPr lang="en-US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mình</a:t>
              </a:r>
              <a:r>
                <a:rPr lang="en-US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nhé</a:t>
              </a:r>
              <a:r>
                <a:rPr lang="en-US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 !</a:t>
              </a:r>
              <a:endParaRPr lang="vi-VN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86855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0" grpId="0"/>
      <p:bldP spid="21" grpId="0"/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39">
            <a:extLst>
              <a:ext uri="{FF2B5EF4-FFF2-40B4-BE49-F238E27FC236}">
                <a16:creationId xmlns:a16="http://schemas.microsoft.com/office/drawing/2014/main" xmlns="" id="{73B08473-AEE1-4D40-A169-B3180EEC11B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67"/>
          <a:stretch/>
        </p:blipFill>
        <p:spPr>
          <a:xfrm>
            <a:off x="0" y="6083300"/>
            <a:ext cx="12192000" cy="7747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C8AB55C9-089F-459C-9C4C-B7F74A5E9D3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60938">
            <a:off x="-51322" y="-177457"/>
            <a:ext cx="1631359" cy="1631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9">
            <a:extLst>
              <a:ext uri="{FF2B5EF4-FFF2-40B4-BE49-F238E27FC236}">
                <a16:creationId xmlns:a16="http://schemas.microsoft.com/office/drawing/2014/main" xmlns="" id="{9F86C733-051C-4091-A18F-7533F41650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384" y="1735742"/>
            <a:ext cx="1108923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alt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Mưa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càng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to, </a:t>
            </a:r>
            <a:r>
              <a:rPr lang="en-US" alt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gió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càng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thổi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mạnh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  <p:sp>
        <p:nvSpPr>
          <p:cNvPr id="11" name="Text Box 9">
            <a:extLst>
              <a:ext uri="{FF2B5EF4-FFF2-40B4-BE49-F238E27FC236}">
                <a16:creationId xmlns:a16="http://schemas.microsoft.com/office/drawing/2014/main" xmlns="" id="{873CF3EF-97DB-4697-9E76-71AC4661D2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384" y="2707167"/>
            <a:ext cx="1108923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alt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Mưa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vừa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to, </a:t>
            </a:r>
            <a:r>
              <a:rPr lang="en-US" alt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gió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vừa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thổi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mạnh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  <p:sp>
        <p:nvSpPr>
          <p:cNvPr id="12" name="Text Box 9">
            <a:extLst>
              <a:ext uri="{FF2B5EF4-FFF2-40B4-BE49-F238E27FC236}">
                <a16:creationId xmlns:a16="http://schemas.microsoft.com/office/drawing/2014/main" xmlns="" id="{216FFC17-4701-44CE-98FE-C8F1B5328C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464" y="3639285"/>
            <a:ext cx="1108923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alt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Mưa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chưa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to, </a:t>
            </a:r>
            <a:r>
              <a:rPr lang="en-US" alt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gió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đã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thổi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mạnh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  <p:sp>
        <p:nvSpPr>
          <p:cNvPr id="13" name="Text Box 9">
            <a:extLst>
              <a:ext uri="{FF2B5EF4-FFF2-40B4-BE49-F238E27FC236}">
                <a16:creationId xmlns:a16="http://schemas.microsoft.com/office/drawing/2014/main" xmlns="" id="{97620295-B957-4258-8016-4D11734A6F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384" y="4585042"/>
            <a:ext cx="1108923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alt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Mưa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mới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to, </a:t>
            </a:r>
            <a:r>
              <a:rPr lang="en-US" alt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gió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đã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thổi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mạnh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73D0C038-176C-447A-9A34-91A8B5B5E853}"/>
              </a:ext>
            </a:extLst>
          </p:cNvPr>
          <p:cNvGrpSpPr/>
          <p:nvPr/>
        </p:nvGrpSpPr>
        <p:grpSpPr>
          <a:xfrm>
            <a:off x="1991544" y="449373"/>
            <a:ext cx="9001000" cy="802757"/>
            <a:chOff x="934570" y="4870583"/>
            <a:chExt cx="10693605" cy="1019494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xmlns="" id="{17B238A7-DD80-43D1-ABCA-B11DA45ACFCF}"/>
                </a:ext>
              </a:extLst>
            </p:cNvPr>
            <p:cNvGrpSpPr/>
            <p:nvPr/>
          </p:nvGrpSpPr>
          <p:grpSpPr>
            <a:xfrm>
              <a:off x="934570" y="4870583"/>
              <a:ext cx="10693605" cy="1019494"/>
              <a:chOff x="506033" y="188602"/>
              <a:chExt cx="11198288" cy="903486"/>
            </a:xfrm>
          </p:grpSpPr>
          <p:sp>
            <p:nvSpPr>
              <p:cNvPr id="24" name="Arrow: Chevron 23">
                <a:extLst>
                  <a:ext uri="{FF2B5EF4-FFF2-40B4-BE49-F238E27FC236}">
                    <a16:creationId xmlns:a16="http://schemas.microsoft.com/office/drawing/2014/main" xmlns="" id="{542E67D7-A55C-4AEA-9D83-15C92400E70C}"/>
                  </a:ext>
                </a:extLst>
              </p:cNvPr>
              <p:cNvSpPr/>
              <p:nvPr/>
            </p:nvSpPr>
            <p:spPr>
              <a:xfrm>
                <a:off x="506033" y="188602"/>
                <a:ext cx="11198288" cy="903486"/>
              </a:xfrm>
              <a:prstGeom prst="chevron">
                <a:avLst/>
              </a:prstGeom>
              <a:solidFill>
                <a:srgbClr val="FF8369"/>
              </a:solidFill>
              <a:ln>
                <a:solidFill>
                  <a:srgbClr val="FF836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 b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srgbClr val="ED7D31">
                      <a:lumMod val="40000"/>
                      <a:lumOff val="60000"/>
                    </a:srgbClr>
                  </a:solidFill>
                </a:endParaRPr>
              </a:p>
            </p:txBody>
          </p:sp>
          <p:sp>
            <p:nvSpPr>
              <p:cNvPr id="25" name="Arrow: Chevron 24">
                <a:extLst>
                  <a:ext uri="{FF2B5EF4-FFF2-40B4-BE49-F238E27FC236}">
                    <a16:creationId xmlns:a16="http://schemas.microsoft.com/office/drawing/2014/main" xmlns="" id="{71281BC2-FB99-4BD5-A7C1-BD7C486B502F}"/>
                  </a:ext>
                </a:extLst>
              </p:cNvPr>
              <p:cNvSpPr/>
              <p:nvPr/>
            </p:nvSpPr>
            <p:spPr>
              <a:xfrm>
                <a:off x="806077" y="259665"/>
                <a:ext cx="10743457" cy="746208"/>
              </a:xfrm>
              <a:prstGeom prst="chevron">
                <a:avLst/>
              </a:prstGeom>
              <a:no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 b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srgbClr val="ED7D31">
                      <a:lumMod val="40000"/>
                      <a:lumOff val="60000"/>
                    </a:srgbClr>
                  </a:solidFill>
                </a:endParaRPr>
              </a:p>
            </p:txBody>
          </p: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B8177E8C-1439-475B-A50C-6205AE260E92}"/>
                </a:ext>
              </a:extLst>
            </p:cNvPr>
            <p:cNvSpPr txBox="1"/>
            <p:nvPr/>
          </p:nvSpPr>
          <p:spPr>
            <a:xfrm>
              <a:off x="1447863" y="4945535"/>
              <a:ext cx="9482096" cy="82083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i="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a/ </a:t>
              </a:r>
              <a:r>
                <a:rPr lang="en-US" sz="3600" b="1" i="0" dirty="0" err="1">
                  <a:solidFill>
                    <a:schemeClr val="bg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Mưa</a:t>
              </a:r>
              <a:r>
                <a:rPr lang="en-US" sz="3600" b="1" i="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to ..., </a:t>
              </a:r>
              <a:r>
                <a:rPr lang="en-US" sz="3600" b="1" i="0" dirty="0" err="1">
                  <a:solidFill>
                    <a:schemeClr val="bg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gió</a:t>
              </a:r>
              <a:r>
                <a:rPr lang="en-US" sz="3600" b="1" i="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i="0" dirty="0" err="1">
                  <a:solidFill>
                    <a:schemeClr val="bg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thổi</a:t>
              </a:r>
              <a:r>
                <a:rPr lang="en-US" sz="3600" b="1" i="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i="0" dirty="0" err="1">
                  <a:solidFill>
                    <a:schemeClr val="bg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mạnh</a:t>
              </a:r>
              <a:r>
                <a:rPr lang="en-US" sz="3600" b="1" i="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endParaRPr lang="en-US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2A50DF5-011A-4355-8898-0F1B61ABB9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2820" y="1934629"/>
            <a:ext cx="4762500" cy="27146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910496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39">
            <a:extLst>
              <a:ext uri="{FF2B5EF4-FFF2-40B4-BE49-F238E27FC236}">
                <a16:creationId xmlns:a16="http://schemas.microsoft.com/office/drawing/2014/main" xmlns="" id="{73B08473-AEE1-4D40-A169-B3180EEC11B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67"/>
          <a:stretch/>
        </p:blipFill>
        <p:spPr>
          <a:xfrm>
            <a:off x="-86607" y="6083300"/>
            <a:ext cx="12192000" cy="7747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C8AB55C9-089F-459C-9C4C-B7F74A5E9D3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60938">
            <a:off x="-51322" y="-177457"/>
            <a:ext cx="1631359" cy="1631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4DB8D9A-76EF-4DB8-9E83-2766849464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0" r="4010"/>
          <a:stretch/>
        </p:blipFill>
        <p:spPr>
          <a:xfrm>
            <a:off x="541914" y="1929368"/>
            <a:ext cx="3600401" cy="265251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4" name="Text Box 9">
            <a:extLst>
              <a:ext uri="{FF2B5EF4-FFF2-40B4-BE49-F238E27FC236}">
                <a16:creationId xmlns:a16="http://schemas.microsoft.com/office/drawing/2014/main" xmlns="" id="{1B1E0952-874C-43D9-9B29-B3E3F2FFCD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4505" y="1552021"/>
            <a:ext cx="7632847" cy="754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alt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Trời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vừa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hửng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sáng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nông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dân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đã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ra </a:t>
            </a:r>
            <a:r>
              <a:rPr lang="en-US" alt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đồng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5" name="Text Box 9">
            <a:extLst>
              <a:ext uri="{FF2B5EF4-FFF2-40B4-BE49-F238E27FC236}">
                <a16:creationId xmlns:a16="http://schemas.microsoft.com/office/drawing/2014/main" xmlns="" id="{0C3F05E7-7216-4137-9548-12A7D32617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9193" y="2674306"/>
            <a:ext cx="7896200" cy="754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alt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Trời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chưa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hửng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sáng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nông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dân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đã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ra </a:t>
            </a:r>
            <a:r>
              <a:rPr lang="en-US" alt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đồng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6" name="Text Box 9">
            <a:extLst>
              <a:ext uri="{FF2B5EF4-FFF2-40B4-BE49-F238E27FC236}">
                <a16:creationId xmlns:a16="http://schemas.microsoft.com/office/drawing/2014/main" xmlns="" id="{D3634273-7808-440B-B094-2E861BC158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6761" y="3789668"/>
            <a:ext cx="7896200" cy="754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alt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Trời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mới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hửng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sáng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nông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dân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đã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ra </a:t>
            </a:r>
            <a:r>
              <a:rPr lang="en-US" alt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đồng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126248ED-BADD-45CC-A630-56D669CD29B9}"/>
              </a:ext>
            </a:extLst>
          </p:cNvPr>
          <p:cNvGrpSpPr/>
          <p:nvPr/>
        </p:nvGrpSpPr>
        <p:grpSpPr>
          <a:xfrm>
            <a:off x="1991544" y="449373"/>
            <a:ext cx="9001000" cy="802757"/>
            <a:chOff x="934570" y="4870583"/>
            <a:chExt cx="10693605" cy="1019494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xmlns="" id="{07AD27E3-EEBF-4927-A6D8-7FB3A557BD3F}"/>
                </a:ext>
              </a:extLst>
            </p:cNvPr>
            <p:cNvGrpSpPr/>
            <p:nvPr/>
          </p:nvGrpSpPr>
          <p:grpSpPr>
            <a:xfrm>
              <a:off x="934570" y="4870583"/>
              <a:ext cx="10693605" cy="1019494"/>
              <a:chOff x="506033" y="188602"/>
              <a:chExt cx="11198288" cy="903486"/>
            </a:xfrm>
          </p:grpSpPr>
          <p:sp>
            <p:nvSpPr>
              <p:cNvPr id="28" name="Arrow: Chevron 27">
                <a:extLst>
                  <a:ext uri="{FF2B5EF4-FFF2-40B4-BE49-F238E27FC236}">
                    <a16:creationId xmlns:a16="http://schemas.microsoft.com/office/drawing/2014/main" xmlns="" id="{16228627-7246-45EB-B01A-8AE57AEEDAAF}"/>
                  </a:ext>
                </a:extLst>
              </p:cNvPr>
              <p:cNvSpPr/>
              <p:nvPr/>
            </p:nvSpPr>
            <p:spPr>
              <a:xfrm>
                <a:off x="506033" y="188602"/>
                <a:ext cx="11198288" cy="903486"/>
              </a:xfrm>
              <a:prstGeom prst="chevron">
                <a:avLst/>
              </a:prstGeom>
              <a:solidFill>
                <a:srgbClr val="FF8369"/>
              </a:solidFill>
              <a:ln>
                <a:solidFill>
                  <a:srgbClr val="FF836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 b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srgbClr val="ED7D31">
                      <a:lumMod val="40000"/>
                      <a:lumOff val="60000"/>
                    </a:srgbClr>
                  </a:solidFill>
                </a:endParaRPr>
              </a:p>
            </p:txBody>
          </p:sp>
          <p:sp>
            <p:nvSpPr>
              <p:cNvPr id="29" name="Arrow: Chevron 28">
                <a:extLst>
                  <a:ext uri="{FF2B5EF4-FFF2-40B4-BE49-F238E27FC236}">
                    <a16:creationId xmlns:a16="http://schemas.microsoft.com/office/drawing/2014/main" xmlns="" id="{21A06D77-D3A4-4F9B-AB5E-0EC48A8DF715}"/>
                  </a:ext>
                </a:extLst>
              </p:cNvPr>
              <p:cNvSpPr/>
              <p:nvPr/>
            </p:nvSpPr>
            <p:spPr>
              <a:xfrm>
                <a:off x="806077" y="259665"/>
                <a:ext cx="10743457" cy="746208"/>
              </a:xfrm>
              <a:prstGeom prst="chevron">
                <a:avLst/>
              </a:prstGeom>
              <a:no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 b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srgbClr val="ED7D31">
                      <a:lumMod val="40000"/>
                      <a:lumOff val="60000"/>
                    </a:srgbClr>
                  </a:solidFill>
                </a:endParaRPr>
              </a:p>
            </p:txBody>
          </p:sp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5D904BC3-256E-4D65-B295-E8BDF35A621E}"/>
                </a:ext>
              </a:extLst>
            </p:cNvPr>
            <p:cNvSpPr txBox="1"/>
            <p:nvPr/>
          </p:nvSpPr>
          <p:spPr>
            <a:xfrm>
              <a:off x="1447863" y="4945535"/>
              <a:ext cx="10032500" cy="82083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i="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b/ </a:t>
              </a:r>
              <a:r>
                <a:rPr lang="en-US" sz="3600" b="1" i="0" dirty="0" err="1">
                  <a:solidFill>
                    <a:schemeClr val="bg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Trời</a:t>
              </a:r>
              <a:r>
                <a:rPr lang="en-US" sz="3600" b="1" i="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… </a:t>
              </a:r>
              <a:r>
                <a:rPr lang="en-US" sz="3600" b="1" i="0" dirty="0" err="1">
                  <a:solidFill>
                    <a:schemeClr val="bg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hửng</a:t>
              </a:r>
              <a:r>
                <a:rPr lang="en-US" sz="3600" b="1" i="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i="0" dirty="0" err="1">
                  <a:solidFill>
                    <a:schemeClr val="bg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sáng</a:t>
              </a:r>
              <a:r>
                <a:rPr lang="en-US" sz="3600" b="1" i="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, </a:t>
              </a:r>
              <a:r>
                <a:rPr lang="en-US" sz="3600" b="1" i="0" dirty="0" err="1">
                  <a:solidFill>
                    <a:schemeClr val="bg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nôn</a:t>
              </a:r>
              <a:r>
                <a:rPr lang="en-US" sz="3600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</a:t>
              </a:r>
              <a:r>
                <a:rPr lang="en-US" sz="36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dân</a:t>
              </a:r>
              <a:r>
                <a:rPr lang="en-US" sz="36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… ra </a:t>
              </a:r>
              <a:r>
                <a:rPr lang="en-US" sz="3600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đồng</a:t>
              </a:r>
              <a:r>
                <a:rPr lang="en-US" sz="36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38789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39">
            <a:extLst>
              <a:ext uri="{FF2B5EF4-FFF2-40B4-BE49-F238E27FC236}">
                <a16:creationId xmlns:a16="http://schemas.microsoft.com/office/drawing/2014/main" xmlns="" id="{73B08473-AEE1-4D40-A169-B3180EEC11B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67"/>
          <a:stretch/>
        </p:blipFill>
        <p:spPr>
          <a:xfrm>
            <a:off x="0" y="6083300"/>
            <a:ext cx="12192000" cy="7747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C8AB55C9-089F-459C-9C4C-B7F74A5E9D3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60938">
            <a:off x="-51322" y="-177457"/>
            <a:ext cx="1631359" cy="1631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4DB8D9A-76EF-4DB8-9E83-2766849464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0" r="4010"/>
          <a:stretch/>
        </p:blipFill>
        <p:spPr>
          <a:xfrm>
            <a:off x="7567227" y="2046963"/>
            <a:ext cx="3887896" cy="274645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F4DF25CE-791D-4F7C-B257-9D81AC972996}"/>
              </a:ext>
            </a:extLst>
          </p:cNvPr>
          <p:cNvGrpSpPr/>
          <p:nvPr/>
        </p:nvGrpSpPr>
        <p:grpSpPr>
          <a:xfrm>
            <a:off x="1991544" y="449375"/>
            <a:ext cx="9865096" cy="1128581"/>
            <a:chOff x="934570" y="4870583"/>
            <a:chExt cx="10693605" cy="1033049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xmlns="" id="{BC96B26B-701D-46C4-9C99-DDF7DB7530DA}"/>
                </a:ext>
              </a:extLst>
            </p:cNvPr>
            <p:cNvGrpSpPr/>
            <p:nvPr/>
          </p:nvGrpSpPr>
          <p:grpSpPr>
            <a:xfrm>
              <a:off x="934570" y="4870583"/>
              <a:ext cx="10693605" cy="1019494"/>
              <a:chOff x="506033" y="188602"/>
              <a:chExt cx="11198288" cy="903486"/>
            </a:xfrm>
          </p:grpSpPr>
          <p:sp>
            <p:nvSpPr>
              <p:cNvPr id="17" name="Arrow: Chevron 16">
                <a:extLst>
                  <a:ext uri="{FF2B5EF4-FFF2-40B4-BE49-F238E27FC236}">
                    <a16:creationId xmlns:a16="http://schemas.microsoft.com/office/drawing/2014/main" xmlns="" id="{93A403B3-175B-4B77-BE47-91F014C1EFF9}"/>
                  </a:ext>
                </a:extLst>
              </p:cNvPr>
              <p:cNvSpPr/>
              <p:nvPr/>
            </p:nvSpPr>
            <p:spPr>
              <a:xfrm>
                <a:off x="506033" y="188602"/>
                <a:ext cx="11198288" cy="903486"/>
              </a:xfrm>
              <a:prstGeom prst="chevron">
                <a:avLst/>
              </a:prstGeom>
              <a:solidFill>
                <a:srgbClr val="FF8369"/>
              </a:solidFill>
              <a:ln>
                <a:solidFill>
                  <a:srgbClr val="FF836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 b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srgbClr val="ED7D31">
                      <a:lumMod val="40000"/>
                      <a:lumOff val="60000"/>
                    </a:srgbClr>
                  </a:solidFill>
                </a:endParaRPr>
              </a:p>
            </p:txBody>
          </p:sp>
          <p:sp>
            <p:nvSpPr>
              <p:cNvPr id="21" name="Arrow: Chevron 20">
                <a:extLst>
                  <a:ext uri="{FF2B5EF4-FFF2-40B4-BE49-F238E27FC236}">
                    <a16:creationId xmlns:a16="http://schemas.microsoft.com/office/drawing/2014/main" xmlns="" id="{1C9557F1-FD68-4825-BF49-D1BB9E2A5FB6}"/>
                  </a:ext>
                </a:extLst>
              </p:cNvPr>
              <p:cNvSpPr/>
              <p:nvPr/>
            </p:nvSpPr>
            <p:spPr>
              <a:xfrm>
                <a:off x="806077" y="259665"/>
                <a:ext cx="10743457" cy="746208"/>
              </a:xfrm>
              <a:prstGeom prst="chevron">
                <a:avLst/>
              </a:prstGeom>
              <a:no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 b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srgbClr val="ED7D31">
                      <a:lumMod val="40000"/>
                      <a:lumOff val="60000"/>
                    </a:srgbClr>
                  </a:solidFill>
                </a:endParaRPr>
              </a:p>
            </p:txBody>
          </p: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E71FE666-EE60-46D4-9C02-68E59772C3A2}"/>
                </a:ext>
              </a:extLst>
            </p:cNvPr>
            <p:cNvSpPr txBox="1"/>
            <p:nvPr/>
          </p:nvSpPr>
          <p:spPr>
            <a:xfrm>
              <a:off x="1871236" y="4917598"/>
              <a:ext cx="9321701" cy="98603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just">
                <a:spcBef>
                  <a:spcPct val="50000"/>
                </a:spcBef>
                <a:buNone/>
              </a:pPr>
              <a:r>
                <a:rPr lang="en-US" altLang="en-US" sz="32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c/ </a:t>
              </a:r>
              <a:r>
                <a:rPr lang="en-US" altLang="en-US" sz="3200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Thủy</a:t>
              </a:r>
              <a:r>
                <a:rPr lang="en-US" altLang="en-US" sz="32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altLang="en-US" sz="3200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Tinh</a:t>
              </a:r>
              <a:r>
                <a:rPr lang="en-US" altLang="en-US" sz="32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altLang="en-US" sz="3200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dâng</a:t>
              </a:r>
              <a:r>
                <a:rPr lang="en-US" altLang="en-US" sz="32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altLang="en-US" sz="3200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nước</a:t>
              </a:r>
              <a:r>
                <a:rPr lang="en-US" altLang="en-US" sz="32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altLang="en-US" sz="3200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cao</a:t>
              </a:r>
              <a:r>
                <a:rPr lang="en-US" altLang="en-US" sz="32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 ……., </a:t>
              </a:r>
              <a:r>
                <a:rPr lang="en-US" altLang="en-US" sz="3200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Sơn</a:t>
              </a:r>
              <a:r>
                <a:rPr lang="en-US" altLang="en-US" sz="32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altLang="en-US" sz="3200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Tinh</a:t>
              </a:r>
              <a:r>
                <a:rPr lang="en-US" altLang="en-US" sz="32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altLang="en-US" sz="3200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làm</a:t>
              </a:r>
              <a:r>
                <a:rPr lang="en-US" altLang="en-US" sz="32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altLang="en-US" sz="3200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núi</a:t>
              </a:r>
              <a:r>
                <a:rPr lang="en-US" altLang="en-US" sz="32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altLang="en-US" sz="3200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cao</a:t>
              </a:r>
              <a:r>
                <a:rPr lang="en-US" altLang="en-US" sz="32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altLang="en-US" sz="3200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lên</a:t>
              </a:r>
              <a:r>
                <a:rPr lang="en-US" altLang="en-US" sz="32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……….</a:t>
              </a:r>
            </a:p>
          </p:txBody>
        </p:sp>
      </p:grpSp>
      <p:sp>
        <p:nvSpPr>
          <p:cNvPr id="22" name="Text Box 9">
            <a:extLst>
              <a:ext uri="{FF2B5EF4-FFF2-40B4-BE49-F238E27FC236}">
                <a16:creationId xmlns:a16="http://schemas.microsoft.com/office/drawing/2014/main" xmlns="" id="{855EDE62-ECD9-4B53-B836-DFA27743FB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2" y="2049575"/>
            <a:ext cx="674863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alt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Thủy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Tinh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dâng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nước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cao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bao </a:t>
            </a:r>
            <a:r>
              <a:rPr lang="en-US" altLang="en-US" b="1" dirty="0" err="1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nhiêu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Sơn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Tinh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núi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cao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lên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bấy</a:t>
            </a:r>
            <a:r>
              <a:rPr lang="en-US" altLang="en-US" b="1" dirty="0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nhiêu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23" name="Text Box 9">
            <a:extLst>
              <a:ext uri="{FF2B5EF4-FFF2-40B4-BE49-F238E27FC236}">
                <a16:creationId xmlns:a16="http://schemas.microsoft.com/office/drawing/2014/main" xmlns="" id="{C725FEB8-C9C6-4BFC-AD00-9801958A06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2" y="3336155"/>
            <a:ext cx="674863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alt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Thủy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Tinh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dâng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nước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cao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đến</a:t>
            </a:r>
            <a:r>
              <a:rPr lang="en-US" altLang="en-US" b="1" dirty="0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đâu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Sơn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Tinh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núi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cao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lên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đến</a:t>
            </a:r>
            <a:r>
              <a:rPr lang="en-US" altLang="en-US" b="1" dirty="0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đấy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24" name="Text Box 9">
            <a:extLst>
              <a:ext uri="{FF2B5EF4-FFF2-40B4-BE49-F238E27FC236}">
                <a16:creationId xmlns:a16="http://schemas.microsoft.com/office/drawing/2014/main" xmlns="" id="{8159813A-6541-4790-A61D-37052A1758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2" y="4587175"/>
            <a:ext cx="674863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alt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Thủy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Tinh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dâng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nước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cao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đến</a:t>
            </a:r>
            <a:r>
              <a:rPr lang="en-US" altLang="en-US" b="1" dirty="0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đâu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Sơn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Tinh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núi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cao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lên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đến</a:t>
            </a:r>
            <a:r>
              <a:rPr lang="en-US" altLang="en-US" b="1" dirty="0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đó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96180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02BF5425-942E-417D-9146-4FFAAC26F0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0"/>
            <a:ext cx="11125200" cy="705975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125558B-A43C-4558-9D24-4278F9F32DB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ECF8A533-0844-4E20-A93F-3B3F6C164F9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0"/>
            <a:ext cx="10755201" cy="6824691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xmlns="" id="{3F9A3D2A-52CC-4DF7-8BE2-63B25DF4CC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20691016">
            <a:off x="-1456248" y="-3014321"/>
            <a:ext cx="8314247" cy="1212070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D8E113A8-4C7F-44D1-B1B3-81A6DD4A0C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285772" flipH="1">
            <a:off x="19509" y="818884"/>
            <a:ext cx="5534370" cy="518692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72C418F6-A104-48C2-8D24-C6FEAFEA16E5}"/>
              </a:ext>
            </a:extLst>
          </p:cNvPr>
          <p:cNvSpPr txBox="1"/>
          <p:nvPr/>
        </p:nvSpPr>
        <p:spPr>
          <a:xfrm>
            <a:off x="6385407" y="1342072"/>
            <a:ext cx="4717638" cy="147732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9600">
                <a:solidFill>
                  <a:schemeClr val="accent6"/>
                </a:solidFill>
                <a:latin typeface="iCiel Cadena" panose="02000503000000020004" pitchFamily="50" charset="0"/>
              </a:rPr>
              <a:t>CỦNG CỐ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065D9C77-F313-4E9D-9098-B34455E2A03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640825">
            <a:off x="7443884" y="3762881"/>
            <a:ext cx="1111380" cy="109041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CA636490-A701-4FD3-A11C-F1D75720DF9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9719224" y="4826335"/>
            <a:ext cx="696161" cy="683026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3EFCE4AA-D7D4-499C-9EFD-559B6997C92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10929519" y="3242948"/>
            <a:ext cx="696161" cy="683026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1E841150-1BE6-4C06-ADF2-EB738852F0D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6808279">
            <a:off x="4788061" y="239279"/>
            <a:ext cx="1071546" cy="105132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E95F1095-E3C2-4627-A2C1-692E3D0BB06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6808279">
            <a:off x="10654045" y="447819"/>
            <a:ext cx="468972" cy="46012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DC20D723-2411-4E2F-8666-8963C994672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6808279">
            <a:off x="8222271" y="603538"/>
            <a:ext cx="468972" cy="46012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C941E43C-FF01-46AB-9C38-30A926EE1EC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6808279">
            <a:off x="9414602" y="3587659"/>
            <a:ext cx="468972" cy="460124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0D086531-DEED-4041-BBBE-B8810290961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6808279">
            <a:off x="10838421" y="5711228"/>
            <a:ext cx="1561383" cy="153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339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afterEffect" p14:presetBounceEnd="69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9000">
                                          <p:cBhvr additive="base">
                                            <p:cTn id="7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9000">
                                          <p:cBhvr additive="base">
                                            <p:cTn id="8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fill="hold" grpId="0" nodeType="withEffect" p14:presetBounceEnd="68000">
                                      <p:stCondLst>
                                        <p:cond delay="50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1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2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fill="hold" nodeType="withEffect" p14:presetBounceEnd="69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9000">
                                          <p:cBhvr additive="base">
                                            <p:cTn id="15" dur="1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9000">
                                          <p:cBhvr additive="base">
                                            <p:cTn id="16" dur="1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fill="hold" nodeType="withEffect" p14:presetBounceEnd="69000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9000">
                                          <p:cBhvr additive="base">
                                            <p:cTn id="19" dur="1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9000">
                                          <p:cBhvr additive="base">
                                            <p:cTn id="20" dur="1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2" fill="hold" nodeType="withEffect" p14:presetBounceEnd="69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9000">
                                          <p:cBhvr additive="base">
                                            <p:cTn id="23" dur="1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9000">
                                          <p:cBhvr additive="base">
                                            <p:cTn id="24" dur="1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12" fill="hold" nodeType="withEffect" p14:presetBounceEnd="69000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9000">
                                          <p:cBhvr additive="base">
                                            <p:cTn id="27" dur="1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9000">
                                          <p:cBhvr additive="base">
                                            <p:cTn id="28" dur="1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2" fill="hold" nodeType="withEffect" p14:presetBounceEnd="69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9000">
                                          <p:cBhvr additive="base">
                                            <p:cTn id="31" dur="1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9000">
                                          <p:cBhvr additive="base">
                                            <p:cTn id="32" dur="1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12" fill="hold" nodeType="withEffect" p14:presetBounceEnd="69000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9000">
                                          <p:cBhvr additive="base">
                                            <p:cTn id="35" dur="1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9000">
                                          <p:cBhvr additive="base">
                                            <p:cTn id="36" dur="1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2" fill="hold" nodeType="withEffect" p14:presetBounceEnd="69000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9000">
                                          <p:cBhvr additive="base">
                                            <p:cTn id="39" dur="1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9000">
                                          <p:cBhvr additive="base">
                                            <p:cTn id="40" dur="1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12" fill="hold" nodeType="withEffect" p14:presetBounceEnd="69000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9000">
                                          <p:cBhvr additive="base">
                                            <p:cTn id="43" dur="1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9000">
                                          <p:cBhvr additive="base">
                                            <p:cTn id="44" dur="1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fill="hold" grpId="0" nodeType="withEffect">
                                      <p:stCondLst>
                                        <p:cond delay="50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2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12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12" fill="hold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2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12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1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1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C4153FA1-1248-438E-AB60-3A972860F4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928" y="0"/>
            <a:ext cx="11052144" cy="6269548"/>
          </a:xfrm>
          <a:prstGeom prst="rect">
            <a:avLst/>
          </a:prstGeom>
          <a:effectLst>
            <a:outerShdw blurRad="25400" algn="ctr" rotWithShape="0">
              <a:prstClr val="black">
                <a:alpha val="68000"/>
              </a:prstClr>
            </a:outerShdw>
          </a:effectLst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xmlns="" id="{13B89C54-015E-439C-8036-005881C16A18}"/>
              </a:ext>
            </a:extLst>
          </p:cNvPr>
          <p:cNvSpPr txBox="1"/>
          <p:nvPr/>
        </p:nvSpPr>
        <p:spPr>
          <a:xfrm>
            <a:off x="2639615" y="3717032"/>
            <a:ext cx="78566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600" b="1" dirty="0">
                <a:solidFill>
                  <a:srgbClr val="FF0066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字魂119号-天真儿风体" panose="00000500000000000000" pitchFamily="2" charset="-122"/>
                <a:cs typeface="Times New Roman" panose="02020603050405020304" pitchFamily="18" charset="0"/>
              </a:rPr>
              <a:t>KHỞI ĐỘNG</a:t>
            </a:r>
            <a:endParaRPr lang="zh-CN" altLang="en-US" sz="9600" b="1" dirty="0">
              <a:solidFill>
                <a:srgbClr val="FF0066"/>
              </a:solidFill>
              <a:effectLst>
                <a:outerShdw blurRad="25400" dist="254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ea typeface="字魂119号-天真儿风体" panose="000005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5" name="Picture 27">
            <a:extLst>
              <a:ext uri="{FF2B5EF4-FFF2-40B4-BE49-F238E27FC236}">
                <a16:creationId xmlns:a16="http://schemas.microsoft.com/office/drawing/2014/main" xmlns="" id="{D646FD8B-C384-447B-8E0D-BC5F3091DB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26329"/>
          <a:stretch>
            <a:fillRect/>
          </a:stretch>
        </p:blipFill>
        <p:spPr>
          <a:xfrm>
            <a:off x="0" y="476672"/>
            <a:ext cx="1186171" cy="1086083"/>
          </a:xfrm>
          <a:prstGeom prst="rect">
            <a:avLst/>
          </a:prstGeom>
        </p:spPr>
      </p:pic>
      <p:pic>
        <p:nvPicPr>
          <p:cNvPr id="6" name="Picture 28">
            <a:extLst>
              <a:ext uri="{FF2B5EF4-FFF2-40B4-BE49-F238E27FC236}">
                <a16:creationId xmlns:a16="http://schemas.microsoft.com/office/drawing/2014/main" xmlns="" id="{A44A7DD1-E222-4EF7-88E9-6E2B3F5F4DA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966093" y="794067"/>
            <a:ext cx="790006" cy="451291"/>
          </a:xfrm>
          <a:prstGeom prst="rect">
            <a:avLst/>
          </a:prstGeom>
        </p:spPr>
      </p:pic>
      <p:pic>
        <p:nvPicPr>
          <p:cNvPr id="8" name="Picture 18">
            <a:extLst>
              <a:ext uri="{FF2B5EF4-FFF2-40B4-BE49-F238E27FC236}">
                <a16:creationId xmlns:a16="http://schemas.microsoft.com/office/drawing/2014/main" xmlns="" id="{3865E26A-0D00-414C-A413-C882D197E9F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 t="11764"/>
          <a:stretch>
            <a:fillRect/>
          </a:stretch>
        </p:blipFill>
        <p:spPr>
          <a:xfrm>
            <a:off x="3019573" y="1238319"/>
            <a:ext cx="1639562" cy="1012667"/>
          </a:xfrm>
          <a:prstGeom prst="rect">
            <a:avLst/>
          </a:prstGeom>
        </p:spPr>
      </p:pic>
      <p:pic>
        <p:nvPicPr>
          <p:cNvPr id="9" name="Picture 18">
            <a:extLst>
              <a:ext uri="{FF2B5EF4-FFF2-40B4-BE49-F238E27FC236}">
                <a16:creationId xmlns:a16="http://schemas.microsoft.com/office/drawing/2014/main" xmlns="" id="{E2EB7E9C-2FB5-4296-B0C9-8DB79AF74F7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 t="11764"/>
          <a:stretch>
            <a:fillRect/>
          </a:stretch>
        </p:blipFill>
        <p:spPr>
          <a:xfrm>
            <a:off x="10496277" y="232691"/>
            <a:ext cx="1639562" cy="1012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579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D7696FA8-EBB7-4698-B866-F6CCFA09AE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Content Placeholder 12">
            <a:extLst>
              <a:ext uri="{FF2B5EF4-FFF2-40B4-BE49-F238E27FC236}">
                <a16:creationId xmlns:a16="http://schemas.microsoft.com/office/drawing/2014/main" xmlns="" id="{5A1AB604-F241-4461-A99C-D93568FF1ED4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40099">
            <a:off x="0" y="7038975"/>
            <a:ext cx="1800225" cy="1290638"/>
          </a:xfrm>
          <a:prstGeom prst="rect">
            <a:avLst/>
          </a:prstGeom>
        </p:spPr>
      </p:pic>
      <p:pic>
        <p:nvPicPr>
          <p:cNvPr id="12" name="StarWarsMainSong-Williams_3dkp">
            <a:hlinkClick r:id="" action="ppaction://media"/>
            <a:extLst>
              <a:ext uri="{FF2B5EF4-FFF2-40B4-BE49-F238E27FC236}">
                <a16:creationId xmlns:a16="http://schemas.microsoft.com/office/drawing/2014/main" xmlns="" id="{480A3E1C-6B00-429B-A1DA-83DE2479C50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970472" y="5867272"/>
            <a:ext cx="776424" cy="77642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F9B053A-5DD8-4287-8390-32AF6419FE3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02011" y="2198368"/>
            <a:ext cx="5273497" cy="143878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9C16779-3042-49D0-B4E3-00A8F1E1F2C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29000" y="3413760"/>
            <a:ext cx="6705600" cy="179537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9CA1E262-1272-4473-832A-F0FA4FFBAFC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285772" flipH="1">
            <a:off x="935922" y="914598"/>
            <a:ext cx="4274689" cy="400632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73A9D39A-88AE-4C0C-A918-7B97F929F88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6808279">
            <a:off x="8538636" y="-2078429"/>
            <a:ext cx="1561383" cy="153192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2CB747AC-A23C-404B-9F53-97DBDB668D8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8987376">
            <a:off x="12858651" y="1432407"/>
            <a:ext cx="1561383" cy="153192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3C461EC5-D54C-4648-89EC-29E6E0626DF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8987376">
            <a:off x="12318983" y="-1820721"/>
            <a:ext cx="1561383" cy="153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80650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" presetID="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8" dur="10000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fill="hold" nodeType="withEffect" p14:presetBounceEnd="7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7000">
                                          <p:cBhvr additive="base">
                                            <p:cTn id="11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7000">
                                          <p:cBhvr additive="base">
                                            <p:cTn id="12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fill="hold" nodeType="withEffect" p14:presetBounceEnd="77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7000">
                                          <p:cBhvr additive="base">
                                            <p:cTn id="15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7000">
                                          <p:cBhvr additive="base">
                                            <p:cTn id="16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fill="hold" nodeType="withEffect" p14:presetBounceEnd="77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7000">
                                          <p:cBhvr additive="base">
                                            <p:cTn id="19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7000">
                                          <p:cBhvr additive="base">
                                            <p:cTn id="20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2" fill="hold" nodeType="withEffect" p14:presetBounceEnd="72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23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24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12" fill="hold" nodeType="withEffect" p14:presetBounceEnd="72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27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28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2" fill="hold" nodeType="withEffect" p14:presetBounceEnd="72000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31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32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9756" numSld="7" showWhenStopped="0">
                    <p:cTn id="33" repeatCount="indefinite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2"/>
                    </p:tgtEl>
                  </p:cMediaNode>
                </p:audio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" presetID="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8" dur="10000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2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1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2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9756" numSld="7" showWhenStopped="0">
                    <p:cTn id="33" repeatCount="indefinite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2"/>
                    </p:tgtEl>
                  </p:cMediaNode>
                </p:audio>
              </p:childTnLst>
            </p:cTn>
          </p:par>
        </p:tnLst>
      </p:timing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772D1759-950B-4696-9447-CEA7823C040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Snip Diagonal Corner Rectangle 3">
            <a:extLst>
              <a:ext uri="{FF2B5EF4-FFF2-40B4-BE49-F238E27FC236}">
                <a16:creationId xmlns:a16="http://schemas.microsoft.com/office/drawing/2014/main" xmlns="" id="{0BEB7791-20AB-4543-B399-7279E390E3E2}"/>
              </a:ext>
            </a:extLst>
          </p:cNvPr>
          <p:cNvSpPr/>
          <p:nvPr/>
        </p:nvSpPr>
        <p:spPr>
          <a:xfrm>
            <a:off x="2057399" y="218205"/>
            <a:ext cx="9727233" cy="834531"/>
          </a:xfrm>
          <a:prstGeom prst="round2DiagRect">
            <a:avLst>
              <a:gd name="adj1" fmla="val 39572"/>
              <a:gd name="adj2" fmla="val 0"/>
            </a:avLst>
          </a:prstGeom>
          <a:solidFill>
            <a:schemeClr val="bg1"/>
          </a:solidFill>
          <a:ln w="57150">
            <a:solidFill>
              <a:srgbClr val="E65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Câu</a:t>
            </a:r>
            <a:r>
              <a:rPr lang="en-US" alt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ghép</a:t>
            </a:r>
            <a:r>
              <a:rPr lang="en-US" alt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alt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nối</a:t>
            </a:r>
            <a:r>
              <a:rPr lang="en-US" alt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lang="en-US" alt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cặp</a:t>
            </a:r>
            <a:r>
              <a:rPr lang="en-US" alt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từ</a:t>
            </a:r>
            <a:r>
              <a:rPr lang="en-US" alt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hô</a:t>
            </a:r>
            <a:r>
              <a:rPr lang="en-US" alt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ứng</a:t>
            </a:r>
            <a:r>
              <a:rPr lang="en-US" alt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alt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A30936A0-B094-4C58-AB3F-1DA17E023A7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714" y="223185"/>
            <a:ext cx="1846928" cy="184692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41C484AF-79E3-41AE-A433-F54C3A7BCA3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75" y="1984364"/>
            <a:ext cx="849496" cy="4706480"/>
          </a:xfrm>
          <a:prstGeom prst="rect">
            <a:avLst/>
          </a:prstGeom>
        </p:spPr>
      </p:pic>
      <p:pic>
        <p:nvPicPr>
          <p:cNvPr id="27" name="Thoi Gian - 9Slide.vn">
            <a:extLst>
              <a:ext uri="{FF2B5EF4-FFF2-40B4-BE49-F238E27FC236}">
                <a16:creationId xmlns:a16="http://schemas.microsoft.com/office/drawing/2014/main" xmlns="" id="{201F5575-422E-4FC8-BD3B-78F09E84370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33" y="1983024"/>
            <a:ext cx="849980" cy="4709160"/>
          </a:xfrm>
          <a:prstGeom prst="rect">
            <a:avLst/>
          </a:prstGeom>
        </p:spPr>
      </p:pic>
      <p:pic>
        <p:nvPicPr>
          <p:cNvPr id="13" name="Content Placeholder 12">
            <a:hlinkClick r:id="rId10" action="ppaction://hlinksldjump"/>
            <a:extLst>
              <a:ext uri="{FF2B5EF4-FFF2-40B4-BE49-F238E27FC236}">
                <a16:creationId xmlns:a16="http://schemas.microsoft.com/office/drawing/2014/main" xmlns="" id="{ED80E900-1749-4BC8-9668-6BC593C919E3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0" y="5773738"/>
            <a:ext cx="1801813" cy="1290637"/>
          </a:xfrm>
          <a:prstGeom prst="rect">
            <a:avLst/>
          </a:prstGeom>
        </p:spPr>
      </p:pic>
      <p:sp>
        <p:nvSpPr>
          <p:cNvPr id="12" name="Dap An A - 9Slide.vn">
            <a:extLst>
              <a:ext uri="{FF2B5EF4-FFF2-40B4-BE49-F238E27FC236}">
                <a16:creationId xmlns:a16="http://schemas.microsoft.com/office/drawing/2014/main" xmlns="" id="{6176446E-A115-45F0-AB68-C5D364CE22F9}"/>
              </a:ext>
            </a:extLst>
          </p:cNvPr>
          <p:cNvSpPr/>
          <p:nvPr/>
        </p:nvSpPr>
        <p:spPr>
          <a:xfrm>
            <a:off x="1871642" y="1285675"/>
            <a:ext cx="10017152" cy="1494781"/>
          </a:xfrm>
          <a:prstGeom prst="roundRect">
            <a:avLst>
              <a:gd name="adj" fmla="val 43919"/>
            </a:avLst>
          </a:prstGeom>
          <a:solidFill>
            <a:schemeClr val="bg1"/>
          </a:solidFill>
          <a:ln w="38100">
            <a:solidFill>
              <a:srgbClr val="E65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  <a:defRPr/>
            </a:pPr>
            <a:endParaRPr lang="en-US" sz="3600" b="1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indent="-742950" algn="ctr">
              <a:spcBef>
                <a:spcPts val="600"/>
              </a:spcBef>
              <a:buAutoNum type="alphaUcPeriod"/>
              <a:defRPr/>
            </a:pPr>
            <a:r>
              <a:rPr lang="en-US" altLang="en-US" sz="36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Vì</a:t>
            </a:r>
            <a:r>
              <a:rPr lang="en-US" alt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bạn</a:t>
            </a:r>
            <a:r>
              <a:rPr lang="en-US" alt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Nam </a:t>
            </a:r>
            <a:r>
              <a:rPr lang="en-US" altLang="en-US" sz="36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cố</a:t>
            </a:r>
            <a:r>
              <a:rPr lang="en-US" alt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gắng</a:t>
            </a:r>
            <a:r>
              <a:rPr lang="en-US" alt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học</a:t>
            </a:r>
            <a:r>
              <a:rPr lang="en-US" alt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tập</a:t>
            </a:r>
            <a:r>
              <a:rPr lang="en-US" alt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nên</a:t>
            </a:r>
            <a:endParaRPr lang="en-US" altLang="en-US" sz="36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Bef>
                <a:spcPts val="600"/>
              </a:spcBef>
              <a:defRPr/>
            </a:pPr>
            <a:r>
              <a:rPr lang="en-US" altLang="en-US" sz="36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kết</a:t>
            </a:r>
            <a:r>
              <a:rPr lang="en-US" alt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quả</a:t>
            </a:r>
            <a:r>
              <a:rPr lang="en-US" alt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</a:t>
            </a:r>
            <a:r>
              <a:rPr lang="en-US" alt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đạt</a:t>
            </a:r>
            <a:r>
              <a:rPr lang="en-US" alt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điểm</a:t>
            </a:r>
            <a:r>
              <a:rPr lang="en-US" alt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cao</a:t>
            </a:r>
            <a:r>
              <a:rPr lang="en-US" alt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lvl="0" algn="ctr">
              <a:defRPr/>
            </a:pPr>
            <a:endParaRPr lang="vi-VN" sz="3600" b="1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CB4B253C-DB4D-4558-BB38-4785FFA12FB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02455" y="1550925"/>
            <a:ext cx="1117122" cy="1088337"/>
          </a:xfrm>
          <a:prstGeom prst="rect">
            <a:avLst/>
          </a:prstGeom>
        </p:spPr>
      </p:pic>
      <p:sp>
        <p:nvSpPr>
          <p:cNvPr id="17" name="Dap An B - 9Slide.vn">
            <a:extLst>
              <a:ext uri="{FF2B5EF4-FFF2-40B4-BE49-F238E27FC236}">
                <a16:creationId xmlns:a16="http://schemas.microsoft.com/office/drawing/2014/main" xmlns="" id="{4EE3E23B-2B49-4C98-890B-AE91113638C6}"/>
              </a:ext>
            </a:extLst>
          </p:cNvPr>
          <p:cNvSpPr/>
          <p:nvPr/>
        </p:nvSpPr>
        <p:spPr>
          <a:xfrm>
            <a:off x="1952688" y="3130482"/>
            <a:ext cx="9975960" cy="1124373"/>
          </a:xfrm>
          <a:prstGeom prst="roundRect">
            <a:avLst>
              <a:gd name="adj" fmla="val 43919"/>
            </a:avLst>
          </a:prstGeom>
          <a:solidFill>
            <a:schemeClr val="bg1"/>
          </a:solidFill>
          <a:ln w="38100">
            <a:solidFill>
              <a:srgbClr val="E65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3600" b="1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defRPr/>
            </a:pPr>
            <a: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 </a:t>
            </a:r>
            <a:r>
              <a:rPr lang="en-US" altLang="en-US" sz="36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Trời</a:t>
            </a:r>
            <a:r>
              <a:rPr lang="en-US" alt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vừa</a:t>
            </a:r>
            <a:r>
              <a:rPr lang="en-US" alt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trở</a:t>
            </a:r>
            <a:r>
              <a:rPr lang="en-US" alt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lạnh</a:t>
            </a:r>
            <a:r>
              <a:rPr lang="en-US" alt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36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mẹ</a:t>
            </a:r>
            <a:r>
              <a:rPr lang="en-US" alt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đã</a:t>
            </a:r>
            <a:r>
              <a:rPr lang="en-US" alt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lo </a:t>
            </a:r>
            <a:r>
              <a:rPr lang="en-US" altLang="en-US" sz="36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áo</a:t>
            </a:r>
            <a:r>
              <a:rPr lang="en-US" alt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ấm</a:t>
            </a:r>
            <a:r>
              <a:rPr lang="en-US" alt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cho</a:t>
            </a:r>
            <a:endParaRPr lang="en-US" altLang="en-US" sz="36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defRPr/>
            </a:pPr>
            <a:r>
              <a:rPr lang="en-US" alt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chị</a:t>
            </a:r>
            <a:r>
              <a:rPr lang="en-US" alt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alt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tôi</a:t>
            </a:r>
            <a:r>
              <a:rPr lang="en-US" alt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lvl="0" algn="ctr">
              <a:defRPr/>
            </a:pPr>
            <a:endParaRPr lang="vi-VN" sz="3600" b="1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Dap An C - 9Slide.vn">
            <a:extLst>
              <a:ext uri="{FF2B5EF4-FFF2-40B4-BE49-F238E27FC236}">
                <a16:creationId xmlns:a16="http://schemas.microsoft.com/office/drawing/2014/main" xmlns="" id="{9F682473-4D95-4501-9320-21A6D26E96CC}"/>
              </a:ext>
            </a:extLst>
          </p:cNvPr>
          <p:cNvSpPr/>
          <p:nvPr/>
        </p:nvSpPr>
        <p:spPr>
          <a:xfrm>
            <a:off x="1952688" y="4720655"/>
            <a:ext cx="9936106" cy="1688746"/>
          </a:xfrm>
          <a:prstGeom prst="roundRect">
            <a:avLst>
              <a:gd name="adj" fmla="val 43919"/>
            </a:avLst>
          </a:prstGeom>
          <a:solidFill>
            <a:schemeClr val="bg1"/>
          </a:solidFill>
          <a:ln w="38100">
            <a:solidFill>
              <a:srgbClr val="E65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 </a:t>
            </a:r>
            <a:r>
              <a:rPr lang="en-US" altLang="en-US" sz="36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Tuy</a:t>
            </a:r>
            <a:r>
              <a:rPr lang="en-US" alt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gia</a:t>
            </a:r>
            <a:r>
              <a:rPr lang="en-US" alt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đình</a:t>
            </a:r>
            <a:r>
              <a:rPr lang="en-US" alt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gặp</a:t>
            </a:r>
            <a:r>
              <a:rPr lang="en-US" alt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nhiều</a:t>
            </a:r>
            <a:r>
              <a:rPr lang="en-US" alt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khó</a:t>
            </a:r>
            <a:r>
              <a:rPr lang="en-US" alt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khăn</a:t>
            </a:r>
            <a:r>
              <a:rPr lang="en-US" alt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nhưng</a:t>
            </a:r>
            <a:endParaRPr lang="en-US" altLang="en-US" sz="36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ctr">
              <a:defRPr/>
            </a:pPr>
            <a:r>
              <a:rPr lang="en-US" alt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bạn</a:t>
            </a:r>
            <a:r>
              <a:rPr lang="en-US" alt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Nga </a:t>
            </a:r>
            <a:r>
              <a:rPr lang="en-US" altLang="en-US" sz="36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vẫn</a:t>
            </a:r>
            <a:r>
              <a:rPr lang="en-US" alt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phấn</a:t>
            </a:r>
            <a:r>
              <a:rPr lang="en-US" alt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đấu</a:t>
            </a:r>
            <a:r>
              <a:rPr lang="en-US" alt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học</a:t>
            </a:r>
            <a:r>
              <a:rPr lang="en-US" alt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tốt</a:t>
            </a:r>
            <a:r>
              <a:rPr lang="en-US" alt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vi-VN" sz="36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34F30A8C-DA76-44F8-BC6D-CF1DB15124C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82867" y="3197043"/>
            <a:ext cx="1105927" cy="99124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60AE0D7F-A524-4513-AB5F-8A0A788B51E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68629" y="5155812"/>
            <a:ext cx="1017466" cy="991249"/>
          </a:xfrm>
          <a:prstGeom prst="rect">
            <a:avLst/>
          </a:prstGeom>
        </p:spPr>
      </p:pic>
      <p:pic>
        <p:nvPicPr>
          <p:cNvPr id="15" name="Content Placeholder 121">
            <a:extLst>
              <a:ext uri="{FF2B5EF4-FFF2-40B4-BE49-F238E27FC236}">
                <a16:creationId xmlns:a16="http://schemas.microsoft.com/office/drawing/2014/main" xmlns="" id="{708732F1-9D41-4539-8E15-67376D65174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40099">
            <a:off x="11465053" y="-4611995"/>
            <a:ext cx="7310041" cy="5236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13214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grpId="0" nodeType="clickEffect" p14:presetBounceEnd="69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9000">
                                          <p:cBhvr additive="base">
                                            <p:cTn id="19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9000">
                                          <p:cBhvr additive="base">
                                            <p:cTn id="20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grpId="0" nodeType="withEffect" p14:presetBounceEnd="69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9000">
                                          <p:cBhvr additive="base">
                                            <p:cTn id="23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9000">
                                          <p:cBhvr additive="base">
                                            <p:cTn id="24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grpId="0" nodeType="withEffect" p14:presetBounceEnd="69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9000">
                                          <p:cBhvr additive="base">
                                            <p:cTn id="27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9000">
                                          <p:cBhvr additive="base">
                                            <p:cTn id="28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600"/>
                                </p:stCondLst>
                                <p:childTnLst>
                                  <p:par>
                                    <p:cTn id="30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2100"/>
                                </p:stCondLst>
                                <p:childTnLst>
                                  <p:par>
                                    <p:cTn id="39" presetID="64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875E-6 3.7037E-7 L -1.875E-6 -0.60139 " pathEditMode="relative" rAng="0" ptsTypes="AA">
                                          <p:cBhvr>
                                            <p:cTn id="40" dur="15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3006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1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3" dur="150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17100"/>
                                </p:stCondLst>
                                <p:childTnLst>
                                  <p:par>
                                    <p:cTn id="45" presetID="26" presetClass="emph" presetSubtype="0" repeatCount="5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6" dur="500" tmFilter="0, 0; .2, .5; .8, .5; 1, 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7" dur="250" autoRev="1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 vol="80000"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AmHetGio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8" presetID="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49" dur="10000" fill="hold"/>
                                            <p:tgtEl>
                                              <p:spTgt spid="16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50" restart="whenNotActive" fill="hold" evtFilter="cancelBubble" nodeType="interactiveSeq">
                    <p:stCondLst>
                      <p:cond evt="onClick" delay="0">
                        <p:tgtEl>
                          <p:spTgt spid="1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1" fill="hold">
                          <p:stCondLst>
                            <p:cond delay="0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1" presetClass="emph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5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CECD0"/>
                                          </p:to>
                                        </p:animClr>
                                        <p:set>
                                          <p:cBhvr>
                                            <p:cTn id="5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5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7" presetID="23" presetClass="entr" presetSubtype="32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9" dur="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Wrong Buzz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1" presetID="1" presetClass="emph" presetSubtype="2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62" dur="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ED5565"/>
                                          </p:to>
                                        </p:animClr>
                                        <p:set>
                                          <p:cBhvr>
                                            <p:cTn id="63" dur="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64" dur="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2"/>
                      </p:tgtEl>
                    </p:cond>
                  </p:nextCondLst>
                </p:seq>
                <p:seq concurrent="1" nextAc="seek">
                  <p:cTn id="65" restart="whenNotActive" fill="hold" evtFilter="cancelBubble" nodeType="interactiveSeq">
                    <p:stCondLst>
                      <p:cond evt="onClick" delay="0">
                        <p:tgtEl>
                          <p:spTgt spid="1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6" fill="hold">
                          <p:stCondLst>
                            <p:cond delay="0"/>
                          </p:stCondLst>
                          <p:childTnLst>
                            <p:par>
                              <p:cTn id="6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8" presetID="1" presetClass="emph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69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CECD0"/>
                                          </p:to>
                                        </p:animClr>
                                        <p:set>
                                          <p:cBhvr>
                                            <p:cTn id="70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7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2" presetID="1" presetClass="emph" presetSubtype="2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73" dur="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A0D468"/>
                                          </p:to>
                                        </p:animClr>
                                        <p:set>
                                          <p:cBhvr>
                                            <p:cTn id="74" dur="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75" dur="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6" presetID="23" presetClass="entr" presetSubtype="32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8" dur="2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9" dur="2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Check mar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7"/>
                      </p:tgtEl>
                    </p:cond>
                  </p:nextCondLst>
                </p:seq>
                <p:seq concurrent="1" nextAc="seek">
                  <p:cTn id="80" restart="whenNotActive" fill="hold" evtFilter="cancelBubble" nodeType="interactiveSeq">
                    <p:stCondLst>
                      <p:cond evt="onClick" delay="0">
                        <p:tgtEl>
                          <p:spTgt spid="1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1" fill="hold">
                          <p:stCondLst>
                            <p:cond delay="0"/>
                          </p:stCondLst>
                          <p:childTnLst>
                            <p:par>
                              <p:cTn id="8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3" presetID="1" presetClass="emph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84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CECD0"/>
                                          </p:to>
                                        </p:animClr>
                                        <p:set>
                                          <p:cBhvr>
                                            <p:cTn id="8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8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7" presetID="1" presetClass="emph" presetSubtype="2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88" dur="2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ED5565"/>
                                          </p:to>
                                        </p:animClr>
                                        <p:set>
                                          <p:cBhvr>
                                            <p:cTn id="89" dur="2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90" dur="2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1" presetID="23" presetClass="entr" presetSubtype="32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3" dur="2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4" dur="2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Wrong Buzz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8"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12" grpId="0" animBg="1"/>
          <p:bldP spid="17" grpId="0" animBg="1"/>
          <p:bldP spid="18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600"/>
                                </p:stCondLst>
                                <p:childTnLst>
                                  <p:par>
                                    <p:cTn id="30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2100"/>
                                </p:stCondLst>
                                <p:childTnLst>
                                  <p:par>
                                    <p:cTn id="39" presetID="64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875E-6 3.7037E-7 L -1.875E-6 -0.60139 " pathEditMode="relative" rAng="0" ptsTypes="AA">
                                          <p:cBhvr>
                                            <p:cTn id="40" dur="15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3006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1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3" dur="150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17100"/>
                                </p:stCondLst>
                                <p:childTnLst>
                                  <p:par>
                                    <p:cTn id="45" presetID="26" presetClass="emph" presetSubtype="0" repeatCount="5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6" dur="500" tmFilter="0, 0; .2, .5; .8, .5; 1, 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7" dur="250" autoRev="1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 vol="80000"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4" name="AmHetGio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8" presetID="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49" dur="10000" fill="hold"/>
                                            <p:tgtEl>
                                              <p:spTgt spid="16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50" restart="whenNotActive" fill="hold" evtFilter="cancelBubble" nodeType="interactiveSeq">
                    <p:stCondLst>
                      <p:cond evt="onClick" delay="0">
                        <p:tgtEl>
                          <p:spTgt spid="1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1" fill="hold">
                          <p:stCondLst>
                            <p:cond delay="0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1" presetClass="emph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5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CECD0"/>
                                          </p:to>
                                        </p:animClr>
                                        <p:set>
                                          <p:cBhvr>
                                            <p:cTn id="5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5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7" presetID="23" presetClass="entr" presetSubtype="32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9" dur="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5" name="Wrong Buzz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1" presetID="1" presetClass="emph" presetSubtype="2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62" dur="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ED5565"/>
                                          </p:to>
                                        </p:animClr>
                                        <p:set>
                                          <p:cBhvr>
                                            <p:cTn id="63" dur="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64" dur="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2"/>
                      </p:tgtEl>
                    </p:cond>
                  </p:nextCondLst>
                </p:seq>
                <p:seq concurrent="1" nextAc="seek">
                  <p:cTn id="65" restart="whenNotActive" fill="hold" evtFilter="cancelBubble" nodeType="interactiveSeq">
                    <p:stCondLst>
                      <p:cond evt="onClick" delay="0">
                        <p:tgtEl>
                          <p:spTgt spid="1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6" fill="hold">
                          <p:stCondLst>
                            <p:cond delay="0"/>
                          </p:stCondLst>
                          <p:childTnLst>
                            <p:par>
                              <p:cTn id="6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8" presetID="1" presetClass="emph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69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CECD0"/>
                                          </p:to>
                                        </p:animClr>
                                        <p:set>
                                          <p:cBhvr>
                                            <p:cTn id="70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7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2" presetID="1" presetClass="emph" presetSubtype="2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73" dur="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A0D468"/>
                                          </p:to>
                                        </p:animClr>
                                        <p:set>
                                          <p:cBhvr>
                                            <p:cTn id="74" dur="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75" dur="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6" presetID="23" presetClass="entr" presetSubtype="32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8" dur="2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9" dur="2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6" name="Check mar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7"/>
                      </p:tgtEl>
                    </p:cond>
                  </p:nextCondLst>
                </p:seq>
                <p:seq concurrent="1" nextAc="seek">
                  <p:cTn id="80" restart="whenNotActive" fill="hold" evtFilter="cancelBubble" nodeType="interactiveSeq">
                    <p:stCondLst>
                      <p:cond evt="onClick" delay="0">
                        <p:tgtEl>
                          <p:spTgt spid="1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1" fill="hold">
                          <p:stCondLst>
                            <p:cond delay="0"/>
                          </p:stCondLst>
                          <p:childTnLst>
                            <p:par>
                              <p:cTn id="8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3" presetID="1" presetClass="emph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84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CECD0"/>
                                          </p:to>
                                        </p:animClr>
                                        <p:set>
                                          <p:cBhvr>
                                            <p:cTn id="8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8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7" presetID="1" presetClass="emph" presetSubtype="2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88" dur="2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ED5565"/>
                                          </p:to>
                                        </p:animClr>
                                        <p:set>
                                          <p:cBhvr>
                                            <p:cTn id="89" dur="2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90" dur="2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1" presetID="23" presetClass="entr" presetSubtype="32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3" dur="2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4" dur="2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5" name="Wrong Buzz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8"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12" grpId="0" animBg="1"/>
          <p:bldP spid="17" grpId="0" animBg="1"/>
          <p:bldP spid="18" grpId="0" animBg="1"/>
        </p:bldLst>
      </p:timing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46A7650-52DF-48E4-A77E-DEB342DD05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8" name="Graphic 3">
            <a:extLst>
              <a:ext uri="{FF2B5EF4-FFF2-40B4-BE49-F238E27FC236}">
                <a16:creationId xmlns:a16="http://schemas.microsoft.com/office/drawing/2014/main" xmlns="" id="{02993569-6859-4A40-9727-B41288755FF5}"/>
              </a:ext>
            </a:extLst>
          </p:cNvPr>
          <p:cNvGrpSpPr/>
          <p:nvPr/>
        </p:nvGrpSpPr>
        <p:grpSpPr>
          <a:xfrm>
            <a:off x="2001679" y="1905000"/>
            <a:ext cx="8188642" cy="3048000"/>
            <a:chOff x="2001679" y="1905000"/>
            <a:chExt cx="8188642" cy="3048000"/>
          </a:xfrm>
        </p:grpSpPr>
        <p:grpSp>
          <p:nvGrpSpPr>
            <p:cNvPr id="9" name="Graphic 3">
              <a:extLst>
                <a:ext uri="{FF2B5EF4-FFF2-40B4-BE49-F238E27FC236}">
                  <a16:creationId xmlns:a16="http://schemas.microsoft.com/office/drawing/2014/main" xmlns="" id="{02993569-6859-4A40-9727-B41288755FF5}"/>
                </a:ext>
              </a:extLst>
            </p:cNvPr>
            <p:cNvGrpSpPr/>
            <p:nvPr/>
          </p:nvGrpSpPr>
          <p:grpSpPr>
            <a:xfrm>
              <a:off x="4607682" y="1904825"/>
              <a:ext cx="2962821" cy="2857553"/>
              <a:chOff x="4607682" y="1904825"/>
              <a:chExt cx="2962821" cy="2857553"/>
            </a:xfrm>
          </p:grpSpPr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xmlns="" id="{5154C0A2-308B-42D3-9182-5A9185FA17C4}"/>
                  </a:ext>
                </a:extLst>
              </p:cNvPr>
              <p:cNvSpPr/>
              <p:nvPr/>
            </p:nvSpPr>
            <p:spPr>
              <a:xfrm>
                <a:off x="4607835" y="1905109"/>
                <a:ext cx="2962668" cy="2857270"/>
              </a:xfrm>
              <a:custGeom>
                <a:avLst/>
                <a:gdLst>
                  <a:gd name="connsiteX0" fmla="*/ 2055000 w 2962668"/>
                  <a:gd name="connsiteY0" fmla="*/ 2832256 h 2857270"/>
                  <a:gd name="connsiteX1" fmla="*/ 1605535 w 2962668"/>
                  <a:gd name="connsiteY1" fmla="*/ 2687135 h 2857270"/>
                  <a:gd name="connsiteX2" fmla="*/ 1370794 w 2962668"/>
                  <a:gd name="connsiteY2" fmla="*/ 2688045 h 2857270"/>
                  <a:gd name="connsiteX3" fmla="*/ 922693 w 2962668"/>
                  <a:gd name="connsiteY3" fmla="*/ 2837716 h 2857270"/>
                  <a:gd name="connsiteX4" fmla="*/ 428190 w 2962668"/>
                  <a:gd name="connsiteY4" fmla="*/ 2481964 h 2857270"/>
                  <a:gd name="connsiteX5" fmla="*/ 428190 w 2962668"/>
                  <a:gd name="connsiteY5" fmla="*/ 2009751 h 2857270"/>
                  <a:gd name="connsiteX6" fmla="*/ 354493 w 2962668"/>
                  <a:gd name="connsiteY6" fmla="*/ 1786838 h 2857270"/>
                  <a:gd name="connsiteX7" fmla="*/ 73804 w 2962668"/>
                  <a:gd name="connsiteY7" fmla="*/ 1406975 h 2857270"/>
                  <a:gd name="connsiteX8" fmla="*/ 259413 w 2962668"/>
                  <a:gd name="connsiteY8" fmla="*/ 826945 h 2857270"/>
                  <a:gd name="connsiteX9" fmla="*/ 708424 w 2962668"/>
                  <a:gd name="connsiteY9" fmla="*/ 680459 h 2857270"/>
                  <a:gd name="connsiteX10" fmla="*/ 897672 w 2962668"/>
                  <a:gd name="connsiteY10" fmla="*/ 541707 h 2857270"/>
                  <a:gd name="connsiteX11" fmla="*/ 1171992 w 2962668"/>
                  <a:gd name="connsiteY11" fmla="*/ 157295 h 2857270"/>
                  <a:gd name="connsiteX12" fmla="*/ 1781136 w 2962668"/>
                  <a:gd name="connsiteY12" fmla="*/ 154566 h 2857270"/>
                  <a:gd name="connsiteX13" fmla="*/ 2059095 w 2962668"/>
                  <a:gd name="connsiteY13" fmla="*/ 536248 h 2857270"/>
                  <a:gd name="connsiteX14" fmla="*/ 2249708 w 2962668"/>
                  <a:gd name="connsiteY14" fmla="*/ 673181 h 2857270"/>
                  <a:gd name="connsiteX15" fmla="*/ 2700084 w 2962668"/>
                  <a:gd name="connsiteY15" fmla="*/ 815572 h 2857270"/>
                  <a:gd name="connsiteX16" fmla="*/ 2891152 w 2962668"/>
                  <a:gd name="connsiteY16" fmla="*/ 1393782 h 2857270"/>
                  <a:gd name="connsiteX17" fmla="*/ 2614103 w 2962668"/>
                  <a:gd name="connsiteY17" fmla="*/ 1776375 h 2857270"/>
                  <a:gd name="connsiteX18" fmla="*/ 2542680 w 2962668"/>
                  <a:gd name="connsiteY18" fmla="*/ 1999743 h 2857270"/>
                  <a:gd name="connsiteX19" fmla="*/ 2546774 w 2962668"/>
                  <a:gd name="connsiteY19" fmla="*/ 2471956 h 2857270"/>
                  <a:gd name="connsiteX20" fmla="*/ 2055000 w 2962668"/>
                  <a:gd name="connsiteY20" fmla="*/ 2832256 h 2857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962668" h="2857270">
                    <a:moveTo>
                      <a:pt x="2055000" y="2832256"/>
                    </a:moveTo>
                    <a:lnTo>
                      <a:pt x="1605535" y="2687135"/>
                    </a:lnTo>
                    <a:cubicBezTo>
                      <a:pt x="1529108" y="2662569"/>
                      <a:pt x="1447221" y="2663024"/>
                      <a:pt x="1370794" y="2688045"/>
                    </a:cubicBezTo>
                    <a:lnTo>
                      <a:pt x="922693" y="2837716"/>
                    </a:lnTo>
                    <a:cubicBezTo>
                      <a:pt x="679764" y="2918692"/>
                      <a:pt x="428645" y="2738087"/>
                      <a:pt x="428190" y="2481964"/>
                    </a:cubicBezTo>
                    <a:lnTo>
                      <a:pt x="428190" y="2009751"/>
                    </a:lnTo>
                    <a:cubicBezTo>
                      <a:pt x="428190" y="1929684"/>
                      <a:pt x="402259" y="1851437"/>
                      <a:pt x="354493" y="1786838"/>
                    </a:cubicBezTo>
                    <a:lnTo>
                      <a:pt x="73804" y="1406975"/>
                    </a:lnTo>
                    <a:cubicBezTo>
                      <a:pt x="-78596" y="1200894"/>
                      <a:pt x="15574" y="906102"/>
                      <a:pt x="259413" y="826945"/>
                    </a:cubicBezTo>
                    <a:lnTo>
                      <a:pt x="708424" y="680459"/>
                    </a:lnTo>
                    <a:cubicBezTo>
                      <a:pt x="784851" y="655438"/>
                      <a:pt x="850815" y="606761"/>
                      <a:pt x="897672" y="541707"/>
                    </a:cubicBezTo>
                    <a:lnTo>
                      <a:pt x="1171992" y="157295"/>
                    </a:lnTo>
                    <a:cubicBezTo>
                      <a:pt x="1320752" y="-51061"/>
                      <a:pt x="1630101" y="-52880"/>
                      <a:pt x="1781136" y="154566"/>
                    </a:cubicBezTo>
                    <a:lnTo>
                      <a:pt x="2059095" y="536248"/>
                    </a:lnTo>
                    <a:cubicBezTo>
                      <a:pt x="2106407" y="600847"/>
                      <a:pt x="2172826" y="649069"/>
                      <a:pt x="2249708" y="673181"/>
                    </a:cubicBezTo>
                    <a:lnTo>
                      <a:pt x="2700084" y="815572"/>
                    </a:lnTo>
                    <a:cubicBezTo>
                      <a:pt x="2944378" y="892909"/>
                      <a:pt x="3041277" y="1186336"/>
                      <a:pt x="2891152" y="1393782"/>
                    </a:cubicBezTo>
                    <a:lnTo>
                      <a:pt x="2614103" y="1776375"/>
                    </a:lnTo>
                    <a:cubicBezTo>
                      <a:pt x="2567246" y="1841429"/>
                      <a:pt x="2542225" y="1919676"/>
                      <a:pt x="2542680" y="1999743"/>
                    </a:cubicBezTo>
                    <a:lnTo>
                      <a:pt x="2546774" y="2471956"/>
                    </a:lnTo>
                    <a:cubicBezTo>
                      <a:pt x="2548139" y="2728079"/>
                      <a:pt x="2298840" y="2910959"/>
                      <a:pt x="2055000" y="2832256"/>
                    </a:cubicBezTo>
                    <a:close/>
                  </a:path>
                </a:pathLst>
              </a:custGeom>
              <a:solidFill>
                <a:srgbClr val="BBDEFF">
                  <a:alpha val="25000"/>
                </a:srgbClr>
              </a:solidFill>
              <a:ln w="454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xmlns="" id="{2CEDC6F2-8AC8-4DE6-AF4E-2A24500607A1}"/>
                  </a:ext>
                </a:extLst>
              </p:cNvPr>
              <p:cNvSpPr/>
              <p:nvPr/>
            </p:nvSpPr>
            <p:spPr>
              <a:xfrm>
                <a:off x="5288990" y="4230426"/>
                <a:ext cx="238782" cy="295729"/>
              </a:xfrm>
              <a:custGeom>
                <a:avLst/>
                <a:gdLst>
                  <a:gd name="connsiteX0" fmla="*/ 214243 w 238782"/>
                  <a:gd name="connsiteY0" fmla="*/ 98415 h 295729"/>
                  <a:gd name="connsiteX1" fmla="*/ 191952 w 238782"/>
                  <a:gd name="connsiteY1" fmla="*/ 287210 h 295729"/>
                  <a:gd name="connsiteX2" fmla="*/ 24540 w 238782"/>
                  <a:gd name="connsiteY2" fmla="*/ 197134 h 295729"/>
                  <a:gd name="connsiteX3" fmla="*/ 46831 w 238782"/>
                  <a:gd name="connsiteY3" fmla="*/ 8340 h 295729"/>
                  <a:gd name="connsiteX4" fmla="*/ 214243 w 238782"/>
                  <a:gd name="connsiteY4" fmla="*/ 98415 h 295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8782" h="295729">
                    <a:moveTo>
                      <a:pt x="214243" y="98415"/>
                    </a:moveTo>
                    <a:cubicBezTo>
                      <a:pt x="254276" y="175298"/>
                      <a:pt x="244268" y="259914"/>
                      <a:pt x="191952" y="287210"/>
                    </a:cubicBezTo>
                    <a:cubicBezTo>
                      <a:pt x="139635" y="314505"/>
                      <a:pt x="64573" y="274017"/>
                      <a:pt x="24540" y="197134"/>
                    </a:cubicBezTo>
                    <a:cubicBezTo>
                      <a:pt x="-15494" y="120252"/>
                      <a:pt x="-5486" y="35636"/>
                      <a:pt x="46831" y="8340"/>
                    </a:cubicBezTo>
                    <a:cubicBezTo>
                      <a:pt x="99602" y="-18500"/>
                      <a:pt x="174209" y="21533"/>
                      <a:pt x="214243" y="98415"/>
                    </a:cubicBez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 w="454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xmlns="" id="{7281CE4E-3D36-452A-9F62-647BFDA7D88C}"/>
                  </a:ext>
                </a:extLst>
              </p:cNvPr>
              <p:cNvSpPr/>
              <p:nvPr/>
            </p:nvSpPr>
            <p:spPr>
              <a:xfrm>
                <a:off x="4607682" y="1904825"/>
                <a:ext cx="2962428" cy="2857098"/>
              </a:xfrm>
              <a:custGeom>
                <a:avLst/>
                <a:gdLst>
                  <a:gd name="connsiteX0" fmla="*/ 2699782 w 2962428"/>
                  <a:gd name="connsiteY0" fmla="*/ 815401 h 2857098"/>
                  <a:gd name="connsiteX1" fmla="*/ 2249406 w 2962428"/>
                  <a:gd name="connsiteY1" fmla="*/ 673009 h 2857098"/>
                  <a:gd name="connsiteX2" fmla="*/ 2058793 w 2962428"/>
                  <a:gd name="connsiteY2" fmla="*/ 536076 h 2857098"/>
                  <a:gd name="connsiteX3" fmla="*/ 1780834 w 2962428"/>
                  <a:gd name="connsiteY3" fmla="*/ 154394 h 2857098"/>
                  <a:gd name="connsiteX4" fmla="*/ 1171690 w 2962428"/>
                  <a:gd name="connsiteY4" fmla="*/ 157124 h 2857098"/>
                  <a:gd name="connsiteX5" fmla="*/ 897371 w 2962428"/>
                  <a:gd name="connsiteY5" fmla="*/ 541536 h 2857098"/>
                  <a:gd name="connsiteX6" fmla="*/ 708122 w 2962428"/>
                  <a:gd name="connsiteY6" fmla="*/ 680288 h 2857098"/>
                  <a:gd name="connsiteX7" fmla="*/ 259111 w 2962428"/>
                  <a:gd name="connsiteY7" fmla="*/ 826774 h 2857098"/>
                  <a:gd name="connsiteX8" fmla="*/ 73502 w 2962428"/>
                  <a:gd name="connsiteY8" fmla="*/ 1406804 h 2857098"/>
                  <a:gd name="connsiteX9" fmla="*/ 354191 w 2962428"/>
                  <a:gd name="connsiteY9" fmla="*/ 1786666 h 2857098"/>
                  <a:gd name="connsiteX10" fmla="*/ 427888 w 2962428"/>
                  <a:gd name="connsiteY10" fmla="*/ 2009580 h 2857098"/>
                  <a:gd name="connsiteX11" fmla="*/ 428343 w 2962428"/>
                  <a:gd name="connsiteY11" fmla="*/ 2481792 h 2857098"/>
                  <a:gd name="connsiteX12" fmla="*/ 922846 w 2962428"/>
                  <a:gd name="connsiteY12" fmla="*/ 2837544 h 2857098"/>
                  <a:gd name="connsiteX13" fmla="*/ 1370947 w 2962428"/>
                  <a:gd name="connsiteY13" fmla="*/ 2687874 h 2857098"/>
                  <a:gd name="connsiteX14" fmla="*/ 1605688 w 2962428"/>
                  <a:gd name="connsiteY14" fmla="*/ 2686964 h 2857098"/>
                  <a:gd name="connsiteX15" fmla="*/ 2055153 w 2962428"/>
                  <a:gd name="connsiteY15" fmla="*/ 2832085 h 2857098"/>
                  <a:gd name="connsiteX16" fmla="*/ 2546017 w 2962428"/>
                  <a:gd name="connsiteY16" fmla="*/ 2471784 h 2857098"/>
                  <a:gd name="connsiteX17" fmla="*/ 2541923 w 2962428"/>
                  <a:gd name="connsiteY17" fmla="*/ 1999571 h 2857098"/>
                  <a:gd name="connsiteX18" fmla="*/ 2613346 w 2962428"/>
                  <a:gd name="connsiteY18" fmla="*/ 1776203 h 2857098"/>
                  <a:gd name="connsiteX19" fmla="*/ 2890395 w 2962428"/>
                  <a:gd name="connsiteY19" fmla="*/ 1393611 h 2857098"/>
                  <a:gd name="connsiteX20" fmla="*/ 2699782 w 2962428"/>
                  <a:gd name="connsiteY20" fmla="*/ 815401 h 2857098"/>
                  <a:gd name="connsiteX21" fmla="*/ 2851271 w 2962428"/>
                  <a:gd name="connsiteY21" fmla="*/ 1394976 h 2857098"/>
                  <a:gd name="connsiteX22" fmla="*/ 2581956 w 2962428"/>
                  <a:gd name="connsiteY22" fmla="*/ 1766650 h 2857098"/>
                  <a:gd name="connsiteX23" fmla="*/ 2512353 w 2962428"/>
                  <a:gd name="connsiteY23" fmla="*/ 1983649 h 2857098"/>
                  <a:gd name="connsiteX24" fmla="*/ 2515992 w 2962428"/>
                  <a:gd name="connsiteY24" fmla="*/ 2442669 h 2857098"/>
                  <a:gd name="connsiteX25" fmla="*/ 2038776 w 2962428"/>
                  <a:gd name="connsiteY25" fmla="*/ 2792961 h 2857098"/>
                  <a:gd name="connsiteX26" fmla="*/ 1602049 w 2962428"/>
                  <a:gd name="connsiteY26" fmla="*/ 2651935 h 2857098"/>
                  <a:gd name="connsiteX27" fmla="*/ 1374131 w 2962428"/>
                  <a:gd name="connsiteY27" fmla="*/ 2652844 h 2857098"/>
                  <a:gd name="connsiteX28" fmla="*/ 938769 w 2962428"/>
                  <a:gd name="connsiteY28" fmla="*/ 2798420 h 2857098"/>
                  <a:gd name="connsiteX29" fmla="*/ 458368 w 2962428"/>
                  <a:gd name="connsiteY29" fmla="*/ 2452677 h 2857098"/>
                  <a:gd name="connsiteX30" fmla="*/ 457913 w 2962428"/>
                  <a:gd name="connsiteY30" fmla="*/ 1993657 h 2857098"/>
                  <a:gd name="connsiteX31" fmla="*/ 386490 w 2962428"/>
                  <a:gd name="connsiteY31" fmla="*/ 1777113 h 2857098"/>
                  <a:gd name="connsiteX32" fmla="*/ 113535 w 2962428"/>
                  <a:gd name="connsiteY32" fmla="*/ 1408169 h 2857098"/>
                  <a:gd name="connsiteX33" fmla="*/ 293686 w 2962428"/>
                  <a:gd name="connsiteY33" fmla="*/ 844516 h 2857098"/>
                  <a:gd name="connsiteX34" fmla="*/ 729958 w 2962428"/>
                  <a:gd name="connsiteY34" fmla="*/ 702124 h 2857098"/>
                  <a:gd name="connsiteX35" fmla="*/ 913748 w 2962428"/>
                  <a:gd name="connsiteY35" fmla="*/ 567466 h 2857098"/>
                  <a:gd name="connsiteX36" fmla="*/ 1180334 w 2962428"/>
                  <a:gd name="connsiteY36" fmla="*/ 193973 h 2857098"/>
                  <a:gd name="connsiteX37" fmla="*/ 1772190 w 2962428"/>
                  <a:gd name="connsiteY37" fmla="*/ 191243 h 2857098"/>
                  <a:gd name="connsiteX38" fmla="*/ 2042416 w 2962428"/>
                  <a:gd name="connsiteY38" fmla="*/ 562007 h 2857098"/>
                  <a:gd name="connsiteX39" fmla="*/ 2227570 w 2962428"/>
                  <a:gd name="connsiteY39" fmla="*/ 695300 h 2857098"/>
                  <a:gd name="connsiteX40" fmla="*/ 2665208 w 2962428"/>
                  <a:gd name="connsiteY40" fmla="*/ 833598 h 2857098"/>
                  <a:gd name="connsiteX41" fmla="*/ 2851271 w 2962428"/>
                  <a:gd name="connsiteY41" fmla="*/ 1394976 h 2857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2962428" h="2857098">
                    <a:moveTo>
                      <a:pt x="2699782" y="815401"/>
                    </a:moveTo>
                    <a:lnTo>
                      <a:pt x="2249406" y="673009"/>
                    </a:lnTo>
                    <a:cubicBezTo>
                      <a:pt x="2172979" y="648898"/>
                      <a:pt x="2106105" y="600676"/>
                      <a:pt x="2058793" y="536076"/>
                    </a:cubicBezTo>
                    <a:lnTo>
                      <a:pt x="1780834" y="154394"/>
                    </a:lnTo>
                    <a:cubicBezTo>
                      <a:pt x="1629799" y="-52597"/>
                      <a:pt x="1320450" y="-51232"/>
                      <a:pt x="1171690" y="157124"/>
                    </a:cubicBezTo>
                    <a:lnTo>
                      <a:pt x="897371" y="541536"/>
                    </a:lnTo>
                    <a:cubicBezTo>
                      <a:pt x="850968" y="606590"/>
                      <a:pt x="784549" y="655267"/>
                      <a:pt x="708122" y="680288"/>
                    </a:cubicBezTo>
                    <a:lnTo>
                      <a:pt x="259111" y="826774"/>
                    </a:lnTo>
                    <a:cubicBezTo>
                      <a:pt x="15727" y="906386"/>
                      <a:pt x="-78443" y="1201177"/>
                      <a:pt x="73502" y="1406804"/>
                    </a:cubicBezTo>
                    <a:lnTo>
                      <a:pt x="354191" y="1786666"/>
                    </a:lnTo>
                    <a:cubicBezTo>
                      <a:pt x="401958" y="1851266"/>
                      <a:pt x="427433" y="1929058"/>
                      <a:pt x="427888" y="2009580"/>
                    </a:cubicBezTo>
                    <a:lnTo>
                      <a:pt x="428343" y="2481792"/>
                    </a:lnTo>
                    <a:cubicBezTo>
                      <a:pt x="428798" y="2737915"/>
                      <a:pt x="679917" y="2918521"/>
                      <a:pt x="922846" y="2837544"/>
                    </a:cubicBezTo>
                    <a:lnTo>
                      <a:pt x="1370947" y="2687874"/>
                    </a:lnTo>
                    <a:cubicBezTo>
                      <a:pt x="1446919" y="2662398"/>
                      <a:pt x="1529261" y="2661943"/>
                      <a:pt x="1605688" y="2686964"/>
                    </a:cubicBezTo>
                    <a:lnTo>
                      <a:pt x="2055153" y="2832085"/>
                    </a:lnTo>
                    <a:cubicBezTo>
                      <a:pt x="2298993" y="2910787"/>
                      <a:pt x="2548292" y="2727907"/>
                      <a:pt x="2546017" y="2471784"/>
                    </a:cubicBezTo>
                    <a:lnTo>
                      <a:pt x="2541923" y="1999571"/>
                    </a:lnTo>
                    <a:cubicBezTo>
                      <a:pt x="2541468" y="1919505"/>
                      <a:pt x="2566489" y="1841257"/>
                      <a:pt x="2613346" y="1776203"/>
                    </a:cubicBezTo>
                    <a:lnTo>
                      <a:pt x="2890395" y="1393611"/>
                    </a:lnTo>
                    <a:cubicBezTo>
                      <a:pt x="3041430" y="1186165"/>
                      <a:pt x="2944076" y="892738"/>
                      <a:pt x="2699782" y="815401"/>
                    </a:cubicBezTo>
                    <a:close/>
                    <a:moveTo>
                      <a:pt x="2851271" y="1394976"/>
                    </a:moveTo>
                    <a:lnTo>
                      <a:pt x="2581956" y="1766650"/>
                    </a:lnTo>
                    <a:cubicBezTo>
                      <a:pt x="2536464" y="1829884"/>
                      <a:pt x="2511898" y="1905857"/>
                      <a:pt x="2512353" y="1983649"/>
                    </a:cubicBezTo>
                    <a:lnTo>
                      <a:pt x="2515992" y="2442669"/>
                    </a:lnTo>
                    <a:cubicBezTo>
                      <a:pt x="2518267" y="2691513"/>
                      <a:pt x="2275792" y="2869389"/>
                      <a:pt x="2038776" y="2792961"/>
                    </a:cubicBezTo>
                    <a:lnTo>
                      <a:pt x="1602049" y="2651935"/>
                    </a:lnTo>
                    <a:cubicBezTo>
                      <a:pt x="1527896" y="2627823"/>
                      <a:pt x="1447829" y="2628278"/>
                      <a:pt x="1374131" y="2652844"/>
                    </a:cubicBezTo>
                    <a:lnTo>
                      <a:pt x="938769" y="2798420"/>
                    </a:lnTo>
                    <a:cubicBezTo>
                      <a:pt x="702663" y="2877123"/>
                      <a:pt x="458368" y="2701976"/>
                      <a:pt x="458368" y="2452677"/>
                    </a:cubicBezTo>
                    <a:lnTo>
                      <a:pt x="457913" y="1993657"/>
                    </a:lnTo>
                    <a:cubicBezTo>
                      <a:pt x="457913" y="1915865"/>
                      <a:pt x="432893" y="1839893"/>
                      <a:pt x="386490" y="1777113"/>
                    </a:cubicBezTo>
                    <a:lnTo>
                      <a:pt x="113535" y="1408169"/>
                    </a:lnTo>
                    <a:cubicBezTo>
                      <a:pt x="-34315" y="1208001"/>
                      <a:pt x="57125" y="921398"/>
                      <a:pt x="293686" y="844516"/>
                    </a:cubicBezTo>
                    <a:lnTo>
                      <a:pt x="729958" y="702124"/>
                    </a:lnTo>
                    <a:cubicBezTo>
                      <a:pt x="804111" y="678013"/>
                      <a:pt x="868255" y="630701"/>
                      <a:pt x="913748" y="567466"/>
                    </a:cubicBezTo>
                    <a:lnTo>
                      <a:pt x="1180334" y="193973"/>
                    </a:lnTo>
                    <a:cubicBezTo>
                      <a:pt x="1325000" y="-8469"/>
                      <a:pt x="1625705" y="-10289"/>
                      <a:pt x="1772190" y="191243"/>
                    </a:cubicBezTo>
                    <a:lnTo>
                      <a:pt x="2042416" y="562007"/>
                    </a:lnTo>
                    <a:cubicBezTo>
                      <a:pt x="2088363" y="624787"/>
                      <a:pt x="2152962" y="671644"/>
                      <a:pt x="2227570" y="695300"/>
                    </a:cubicBezTo>
                    <a:lnTo>
                      <a:pt x="2665208" y="833598"/>
                    </a:lnTo>
                    <a:cubicBezTo>
                      <a:pt x="2902678" y="907751"/>
                      <a:pt x="2997302" y="1193444"/>
                      <a:pt x="2851271" y="1394976"/>
                    </a:cubicBezTo>
                    <a:close/>
                  </a:path>
                </a:pathLst>
              </a:custGeom>
              <a:solidFill>
                <a:srgbClr val="BBEEFF">
                  <a:alpha val="40000"/>
                </a:srgbClr>
              </a:solidFill>
              <a:ln w="454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xmlns="" id="{968DA310-612D-45E8-B799-859082C2166D}"/>
                  </a:ext>
                </a:extLst>
              </p:cNvPr>
              <p:cNvSpPr/>
              <p:nvPr/>
            </p:nvSpPr>
            <p:spPr>
              <a:xfrm>
                <a:off x="4652555" y="1936101"/>
                <a:ext cx="2859624" cy="1266184"/>
              </a:xfrm>
              <a:custGeom>
                <a:avLst/>
                <a:gdLst>
                  <a:gd name="connsiteX0" fmla="*/ 2623064 w 2859624"/>
                  <a:gd name="connsiteY0" fmla="*/ 791858 h 1266184"/>
                  <a:gd name="connsiteX1" fmla="*/ 2185427 w 2859624"/>
                  <a:gd name="connsiteY1" fmla="*/ 653561 h 1266184"/>
                  <a:gd name="connsiteX2" fmla="*/ 2000272 w 2859624"/>
                  <a:gd name="connsiteY2" fmla="*/ 520268 h 1266184"/>
                  <a:gd name="connsiteX3" fmla="*/ 1730047 w 2859624"/>
                  <a:gd name="connsiteY3" fmla="*/ 149959 h 1266184"/>
                  <a:gd name="connsiteX4" fmla="*/ 1138190 w 2859624"/>
                  <a:gd name="connsiteY4" fmla="*/ 152688 h 1266184"/>
                  <a:gd name="connsiteX5" fmla="*/ 871605 w 2859624"/>
                  <a:gd name="connsiteY5" fmla="*/ 526182 h 1266184"/>
                  <a:gd name="connsiteX6" fmla="*/ 687815 w 2859624"/>
                  <a:gd name="connsiteY6" fmla="*/ 660840 h 1266184"/>
                  <a:gd name="connsiteX7" fmla="*/ 251542 w 2859624"/>
                  <a:gd name="connsiteY7" fmla="*/ 803232 h 1266184"/>
                  <a:gd name="connsiteX8" fmla="*/ 5883 w 2859624"/>
                  <a:gd name="connsiteY8" fmla="*/ 1215849 h 1266184"/>
                  <a:gd name="connsiteX9" fmla="*/ 814739 w 2859624"/>
                  <a:gd name="connsiteY9" fmla="*/ 1074822 h 1266184"/>
                  <a:gd name="connsiteX10" fmla="*/ 2294609 w 2859624"/>
                  <a:gd name="connsiteY10" fmla="*/ 1259067 h 1266184"/>
                  <a:gd name="connsiteX11" fmla="*/ 2859625 w 2859624"/>
                  <a:gd name="connsiteY11" fmla="*/ 1027055 h 1266184"/>
                  <a:gd name="connsiteX12" fmla="*/ 2623064 w 2859624"/>
                  <a:gd name="connsiteY12" fmla="*/ 791858 h 12661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859624" h="1266184">
                    <a:moveTo>
                      <a:pt x="2623064" y="791858"/>
                    </a:moveTo>
                    <a:lnTo>
                      <a:pt x="2185427" y="653561"/>
                    </a:lnTo>
                    <a:cubicBezTo>
                      <a:pt x="2111274" y="629905"/>
                      <a:pt x="2046220" y="583503"/>
                      <a:pt x="2000272" y="520268"/>
                    </a:cubicBezTo>
                    <a:lnTo>
                      <a:pt x="1730047" y="149959"/>
                    </a:lnTo>
                    <a:cubicBezTo>
                      <a:pt x="1583562" y="-51118"/>
                      <a:pt x="1282856" y="-49754"/>
                      <a:pt x="1138190" y="152688"/>
                    </a:cubicBezTo>
                    <a:lnTo>
                      <a:pt x="871605" y="526182"/>
                    </a:lnTo>
                    <a:cubicBezTo>
                      <a:pt x="826112" y="589417"/>
                      <a:pt x="761968" y="636729"/>
                      <a:pt x="687815" y="660840"/>
                    </a:cubicBezTo>
                    <a:lnTo>
                      <a:pt x="251542" y="803232"/>
                    </a:lnTo>
                    <a:cubicBezTo>
                      <a:pt x="70482" y="862372"/>
                      <a:pt x="-25507" y="1043887"/>
                      <a:pt x="5883" y="1215849"/>
                    </a:cubicBezTo>
                    <a:cubicBezTo>
                      <a:pt x="195587" y="1158073"/>
                      <a:pt x="433057" y="1074822"/>
                      <a:pt x="814739" y="1074822"/>
                    </a:cubicBezTo>
                    <a:cubicBezTo>
                      <a:pt x="1351095" y="1074822"/>
                      <a:pt x="1720039" y="1309563"/>
                      <a:pt x="2294609" y="1259067"/>
                    </a:cubicBezTo>
                    <a:cubicBezTo>
                      <a:pt x="2556645" y="1236321"/>
                      <a:pt x="2707680" y="1160803"/>
                      <a:pt x="2859625" y="1027055"/>
                    </a:cubicBezTo>
                    <a:cubicBezTo>
                      <a:pt x="2825051" y="920602"/>
                      <a:pt x="2742255" y="829617"/>
                      <a:pt x="2623064" y="791858"/>
                    </a:cubicBezTo>
                    <a:close/>
                  </a:path>
                </a:pathLst>
              </a:custGeom>
              <a:solidFill>
                <a:srgbClr val="FFFFFF">
                  <a:alpha val="5000"/>
                </a:srgbClr>
              </a:solidFill>
              <a:ln w="454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xmlns="" id="{4902D25D-A743-4BB4-9FBA-1BE6584D0924}"/>
                  </a:ext>
                </a:extLst>
              </p:cNvPr>
              <p:cNvSpPr/>
              <p:nvPr/>
            </p:nvSpPr>
            <p:spPr>
              <a:xfrm>
                <a:off x="4885957" y="2080984"/>
                <a:ext cx="1239740" cy="982189"/>
              </a:xfrm>
              <a:custGeom>
                <a:avLst/>
                <a:gdLst>
                  <a:gd name="connsiteX0" fmla="*/ 183278 w 1239740"/>
                  <a:gd name="connsiteY0" fmla="*/ 975887 h 982189"/>
                  <a:gd name="connsiteX1" fmla="*/ 53170 w 1239740"/>
                  <a:gd name="connsiteY1" fmla="*/ 757977 h 982189"/>
                  <a:gd name="connsiteX2" fmla="*/ 480799 w 1239740"/>
                  <a:gd name="connsiteY2" fmla="*/ 644701 h 982189"/>
                  <a:gd name="connsiteX3" fmla="*/ 774225 w 1239740"/>
                  <a:gd name="connsiteY3" fmla="*/ 422697 h 982189"/>
                  <a:gd name="connsiteX4" fmla="*/ 1029893 w 1239740"/>
                  <a:gd name="connsiteY4" fmla="*/ 32826 h 982189"/>
                  <a:gd name="connsiteX5" fmla="*/ 1230969 w 1239740"/>
                  <a:gd name="connsiteY5" fmla="*/ 146103 h 982189"/>
                  <a:gd name="connsiteX6" fmla="*/ 992134 w 1239740"/>
                  <a:gd name="connsiteY6" fmla="*/ 552806 h 982189"/>
                  <a:gd name="connsiteX7" fmla="*/ 585431 w 1239740"/>
                  <a:gd name="connsiteY7" fmla="*/ 846233 h 982189"/>
                  <a:gd name="connsiteX8" fmla="*/ 183278 w 1239740"/>
                  <a:gd name="connsiteY8" fmla="*/ 975887 h 9821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39740" h="982189">
                    <a:moveTo>
                      <a:pt x="183278" y="975887"/>
                    </a:moveTo>
                    <a:cubicBezTo>
                      <a:pt x="36792" y="1021834"/>
                      <a:pt x="-68295" y="803015"/>
                      <a:pt x="53170" y="757977"/>
                    </a:cubicBezTo>
                    <a:lnTo>
                      <a:pt x="480799" y="644701"/>
                    </a:lnTo>
                    <a:cubicBezTo>
                      <a:pt x="598624" y="601028"/>
                      <a:pt x="696433" y="526875"/>
                      <a:pt x="774225" y="422697"/>
                    </a:cubicBezTo>
                    <a:lnTo>
                      <a:pt x="1029893" y="32826"/>
                    </a:lnTo>
                    <a:cubicBezTo>
                      <a:pt x="1065377" y="-41327"/>
                      <a:pt x="1286015" y="15994"/>
                      <a:pt x="1230969" y="146103"/>
                    </a:cubicBezTo>
                    <a:lnTo>
                      <a:pt x="992134" y="552806"/>
                    </a:lnTo>
                    <a:cubicBezTo>
                      <a:pt x="898875" y="688829"/>
                      <a:pt x="766036" y="788912"/>
                      <a:pt x="585431" y="846233"/>
                    </a:cubicBezTo>
                    <a:lnTo>
                      <a:pt x="183278" y="975887"/>
                    </a:lnTo>
                    <a:close/>
                  </a:path>
                </a:pathLst>
              </a:custGeom>
              <a:solidFill>
                <a:srgbClr val="FFFFFF">
                  <a:alpha val="50000"/>
                </a:srgbClr>
              </a:solidFill>
              <a:ln w="454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xmlns="" id="{20E28916-362D-46F6-802A-72A4A3070FDF}"/>
                  </a:ext>
                </a:extLst>
              </p:cNvPr>
              <p:cNvSpPr/>
              <p:nvPr/>
            </p:nvSpPr>
            <p:spPr>
              <a:xfrm>
                <a:off x="4649637" y="1945200"/>
                <a:ext cx="2878594" cy="2776136"/>
              </a:xfrm>
              <a:custGeom>
                <a:avLst/>
                <a:gdLst>
                  <a:gd name="connsiteX0" fmla="*/ 2623252 w 2878594"/>
                  <a:gd name="connsiteY0" fmla="*/ 792313 h 2776136"/>
                  <a:gd name="connsiteX1" fmla="*/ 2185615 w 2878594"/>
                  <a:gd name="connsiteY1" fmla="*/ 654016 h 2776136"/>
                  <a:gd name="connsiteX2" fmla="*/ 2000460 w 2878594"/>
                  <a:gd name="connsiteY2" fmla="*/ 520723 h 2776136"/>
                  <a:gd name="connsiteX3" fmla="*/ 1730235 w 2878594"/>
                  <a:gd name="connsiteY3" fmla="*/ 149959 h 2776136"/>
                  <a:gd name="connsiteX4" fmla="*/ 1138378 w 2878594"/>
                  <a:gd name="connsiteY4" fmla="*/ 152688 h 2776136"/>
                  <a:gd name="connsiteX5" fmla="*/ 871793 w 2878594"/>
                  <a:gd name="connsiteY5" fmla="*/ 526182 h 2776136"/>
                  <a:gd name="connsiteX6" fmla="*/ 688003 w 2878594"/>
                  <a:gd name="connsiteY6" fmla="*/ 660840 h 2776136"/>
                  <a:gd name="connsiteX7" fmla="*/ 251730 w 2878594"/>
                  <a:gd name="connsiteY7" fmla="*/ 803232 h 2776136"/>
                  <a:gd name="connsiteX8" fmla="*/ 71580 w 2878594"/>
                  <a:gd name="connsiteY8" fmla="*/ 1366884 h 2776136"/>
                  <a:gd name="connsiteX9" fmla="*/ 344535 w 2878594"/>
                  <a:gd name="connsiteY9" fmla="*/ 1735829 h 2776136"/>
                  <a:gd name="connsiteX10" fmla="*/ 415958 w 2878594"/>
                  <a:gd name="connsiteY10" fmla="*/ 1952373 h 2776136"/>
                  <a:gd name="connsiteX11" fmla="*/ 416413 w 2878594"/>
                  <a:gd name="connsiteY11" fmla="*/ 2411393 h 2776136"/>
                  <a:gd name="connsiteX12" fmla="*/ 896813 w 2878594"/>
                  <a:gd name="connsiteY12" fmla="*/ 2757136 h 2776136"/>
                  <a:gd name="connsiteX13" fmla="*/ 1332176 w 2878594"/>
                  <a:gd name="connsiteY13" fmla="*/ 2611560 h 2776136"/>
                  <a:gd name="connsiteX14" fmla="*/ 1560093 w 2878594"/>
                  <a:gd name="connsiteY14" fmla="*/ 2610650 h 2776136"/>
                  <a:gd name="connsiteX15" fmla="*/ 1996821 w 2878594"/>
                  <a:gd name="connsiteY15" fmla="*/ 2751677 h 2776136"/>
                  <a:gd name="connsiteX16" fmla="*/ 2474037 w 2878594"/>
                  <a:gd name="connsiteY16" fmla="*/ 2401384 h 2776136"/>
                  <a:gd name="connsiteX17" fmla="*/ 2470398 w 2878594"/>
                  <a:gd name="connsiteY17" fmla="*/ 1942365 h 2776136"/>
                  <a:gd name="connsiteX18" fmla="*/ 2540001 w 2878594"/>
                  <a:gd name="connsiteY18" fmla="*/ 1725365 h 2776136"/>
                  <a:gd name="connsiteX19" fmla="*/ 2809316 w 2878594"/>
                  <a:gd name="connsiteY19" fmla="*/ 1353691 h 2776136"/>
                  <a:gd name="connsiteX20" fmla="*/ 2623252 w 2878594"/>
                  <a:gd name="connsiteY20" fmla="*/ 792313 h 2776136"/>
                  <a:gd name="connsiteX21" fmla="*/ 2698770 w 2878594"/>
                  <a:gd name="connsiteY21" fmla="*/ 1357331 h 2776136"/>
                  <a:gd name="connsiteX22" fmla="*/ 2451290 w 2878594"/>
                  <a:gd name="connsiteY22" fmla="*/ 1698980 h 2776136"/>
                  <a:gd name="connsiteX23" fmla="*/ 2387601 w 2878594"/>
                  <a:gd name="connsiteY23" fmla="*/ 1898692 h 2776136"/>
                  <a:gd name="connsiteX24" fmla="*/ 2391240 w 2878594"/>
                  <a:gd name="connsiteY24" fmla="*/ 2320408 h 2776136"/>
                  <a:gd name="connsiteX25" fmla="*/ 1952693 w 2878594"/>
                  <a:gd name="connsiteY25" fmla="*/ 2642495 h 2776136"/>
                  <a:gd name="connsiteX26" fmla="*/ 1551450 w 2878594"/>
                  <a:gd name="connsiteY26" fmla="*/ 2512841 h 2776136"/>
                  <a:gd name="connsiteX27" fmla="*/ 1341729 w 2878594"/>
                  <a:gd name="connsiteY27" fmla="*/ 2513751 h 2776136"/>
                  <a:gd name="connsiteX28" fmla="*/ 941396 w 2878594"/>
                  <a:gd name="connsiteY28" fmla="*/ 2647499 h 2776136"/>
                  <a:gd name="connsiteX29" fmla="*/ 499664 w 2878594"/>
                  <a:gd name="connsiteY29" fmla="*/ 2329506 h 2776136"/>
                  <a:gd name="connsiteX30" fmla="*/ 499209 w 2878594"/>
                  <a:gd name="connsiteY30" fmla="*/ 1907336 h 2776136"/>
                  <a:gd name="connsiteX31" fmla="*/ 433700 w 2878594"/>
                  <a:gd name="connsiteY31" fmla="*/ 1708533 h 2776136"/>
                  <a:gd name="connsiteX32" fmla="*/ 183037 w 2878594"/>
                  <a:gd name="connsiteY32" fmla="*/ 1369159 h 2776136"/>
                  <a:gd name="connsiteX33" fmla="*/ 348629 w 2878594"/>
                  <a:gd name="connsiteY33" fmla="*/ 850544 h 2776136"/>
                  <a:gd name="connsiteX34" fmla="*/ 749873 w 2878594"/>
                  <a:gd name="connsiteY34" fmla="*/ 719525 h 2776136"/>
                  <a:gd name="connsiteX35" fmla="*/ 918650 w 2878594"/>
                  <a:gd name="connsiteY35" fmla="*/ 595331 h 2776136"/>
                  <a:gd name="connsiteX36" fmla="*/ 1163854 w 2878594"/>
                  <a:gd name="connsiteY36" fmla="*/ 251862 h 2776136"/>
                  <a:gd name="connsiteX37" fmla="*/ 1707944 w 2878594"/>
                  <a:gd name="connsiteY37" fmla="*/ 249132 h 2776136"/>
                  <a:gd name="connsiteX38" fmla="*/ 1956333 w 2878594"/>
                  <a:gd name="connsiteY38" fmla="*/ 590326 h 2776136"/>
                  <a:gd name="connsiteX39" fmla="*/ 2126474 w 2878594"/>
                  <a:gd name="connsiteY39" fmla="*/ 712701 h 2776136"/>
                  <a:gd name="connsiteX40" fmla="*/ 2528628 w 2878594"/>
                  <a:gd name="connsiteY40" fmla="*/ 839626 h 2776136"/>
                  <a:gd name="connsiteX41" fmla="*/ 2698770 w 2878594"/>
                  <a:gd name="connsiteY41" fmla="*/ 1357331 h 27761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2878594" h="2776136">
                    <a:moveTo>
                      <a:pt x="2623252" y="792313"/>
                    </a:moveTo>
                    <a:lnTo>
                      <a:pt x="2185615" y="654016"/>
                    </a:lnTo>
                    <a:cubicBezTo>
                      <a:pt x="2111462" y="630360"/>
                      <a:pt x="2046408" y="583958"/>
                      <a:pt x="2000460" y="520723"/>
                    </a:cubicBezTo>
                    <a:lnTo>
                      <a:pt x="1730235" y="149959"/>
                    </a:lnTo>
                    <a:cubicBezTo>
                      <a:pt x="1583749" y="-51118"/>
                      <a:pt x="1283044" y="-49754"/>
                      <a:pt x="1138378" y="152688"/>
                    </a:cubicBezTo>
                    <a:lnTo>
                      <a:pt x="871793" y="526182"/>
                    </a:lnTo>
                    <a:cubicBezTo>
                      <a:pt x="826300" y="589417"/>
                      <a:pt x="762156" y="636729"/>
                      <a:pt x="688003" y="660840"/>
                    </a:cubicBezTo>
                    <a:lnTo>
                      <a:pt x="251730" y="803232"/>
                    </a:lnTo>
                    <a:cubicBezTo>
                      <a:pt x="15170" y="880569"/>
                      <a:pt x="-76270" y="1166717"/>
                      <a:pt x="71580" y="1366884"/>
                    </a:cubicBezTo>
                    <a:lnTo>
                      <a:pt x="344535" y="1735829"/>
                    </a:lnTo>
                    <a:cubicBezTo>
                      <a:pt x="390937" y="1798608"/>
                      <a:pt x="415958" y="1874126"/>
                      <a:pt x="415958" y="1952373"/>
                    </a:cubicBezTo>
                    <a:lnTo>
                      <a:pt x="416413" y="2411393"/>
                    </a:lnTo>
                    <a:cubicBezTo>
                      <a:pt x="416868" y="2660237"/>
                      <a:pt x="660708" y="2835838"/>
                      <a:pt x="896813" y="2757136"/>
                    </a:cubicBezTo>
                    <a:lnTo>
                      <a:pt x="1332176" y="2611560"/>
                    </a:lnTo>
                    <a:cubicBezTo>
                      <a:pt x="1405874" y="2586994"/>
                      <a:pt x="1485941" y="2586539"/>
                      <a:pt x="1560093" y="2610650"/>
                    </a:cubicBezTo>
                    <a:lnTo>
                      <a:pt x="1996821" y="2751677"/>
                    </a:lnTo>
                    <a:cubicBezTo>
                      <a:pt x="2233837" y="2828104"/>
                      <a:pt x="2475856" y="2650229"/>
                      <a:pt x="2474037" y="2401384"/>
                    </a:cubicBezTo>
                    <a:lnTo>
                      <a:pt x="2470398" y="1942365"/>
                    </a:lnTo>
                    <a:cubicBezTo>
                      <a:pt x="2469943" y="1864572"/>
                      <a:pt x="2494053" y="1788600"/>
                      <a:pt x="2540001" y="1725365"/>
                    </a:cubicBezTo>
                    <a:lnTo>
                      <a:pt x="2809316" y="1353691"/>
                    </a:lnTo>
                    <a:cubicBezTo>
                      <a:pt x="2954892" y="1153069"/>
                      <a:pt x="2860723" y="867376"/>
                      <a:pt x="2623252" y="792313"/>
                    </a:cubicBezTo>
                    <a:close/>
                    <a:moveTo>
                      <a:pt x="2698770" y="1357331"/>
                    </a:moveTo>
                    <a:lnTo>
                      <a:pt x="2451290" y="1698980"/>
                    </a:lnTo>
                    <a:cubicBezTo>
                      <a:pt x="2409437" y="1757210"/>
                      <a:pt x="2386691" y="1826814"/>
                      <a:pt x="2387601" y="1898692"/>
                    </a:cubicBezTo>
                    <a:lnTo>
                      <a:pt x="2391240" y="2320408"/>
                    </a:lnTo>
                    <a:cubicBezTo>
                      <a:pt x="2393060" y="2549235"/>
                      <a:pt x="2170147" y="2713008"/>
                      <a:pt x="1952693" y="2642495"/>
                    </a:cubicBezTo>
                    <a:lnTo>
                      <a:pt x="1551450" y="2512841"/>
                    </a:lnTo>
                    <a:cubicBezTo>
                      <a:pt x="1483211" y="2491005"/>
                      <a:pt x="1409968" y="2491005"/>
                      <a:pt x="1341729" y="2513751"/>
                    </a:cubicBezTo>
                    <a:lnTo>
                      <a:pt x="941396" y="2647499"/>
                    </a:lnTo>
                    <a:cubicBezTo>
                      <a:pt x="724397" y="2719832"/>
                      <a:pt x="499664" y="2558789"/>
                      <a:pt x="499664" y="2329506"/>
                    </a:cubicBezTo>
                    <a:lnTo>
                      <a:pt x="499209" y="1907336"/>
                    </a:lnTo>
                    <a:cubicBezTo>
                      <a:pt x="499209" y="1835457"/>
                      <a:pt x="476008" y="1765854"/>
                      <a:pt x="433700" y="1708533"/>
                    </a:cubicBezTo>
                    <a:lnTo>
                      <a:pt x="183037" y="1369159"/>
                    </a:lnTo>
                    <a:cubicBezTo>
                      <a:pt x="47014" y="1184914"/>
                      <a:pt x="131175" y="921967"/>
                      <a:pt x="348629" y="850544"/>
                    </a:cubicBezTo>
                    <a:lnTo>
                      <a:pt x="749873" y="719525"/>
                    </a:lnTo>
                    <a:cubicBezTo>
                      <a:pt x="818111" y="697234"/>
                      <a:pt x="877251" y="654016"/>
                      <a:pt x="918650" y="595331"/>
                    </a:cubicBezTo>
                    <a:lnTo>
                      <a:pt x="1163854" y="251862"/>
                    </a:lnTo>
                    <a:cubicBezTo>
                      <a:pt x="1296692" y="65343"/>
                      <a:pt x="1573286" y="64433"/>
                      <a:pt x="1707944" y="249132"/>
                    </a:cubicBezTo>
                    <a:lnTo>
                      <a:pt x="1956333" y="590326"/>
                    </a:lnTo>
                    <a:cubicBezTo>
                      <a:pt x="1998641" y="648102"/>
                      <a:pt x="2058236" y="691320"/>
                      <a:pt x="2126474" y="712701"/>
                    </a:cubicBezTo>
                    <a:lnTo>
                      <a:pt x="2528628" y="839626"/>
                    </a:lnTo>
                    <a:cubicBezTo>
                      <a:pt x="2746537" y="909229"/>
                      <a:pt x="2832972" y="1171721"/>
                      <a:pt x="2698770" y="1357331"/>
                    </a:cubicBezTo>
                    <a:close/>
                  </a:path>
                </a:pathLst>
              </a:custGeom>
              <a:solidFill>
                <a:srgbClr val="CEF1FF">
                  <a:alpha val="5000"/>
                </a:srgbClr>
              </a:solidFill>
              <a:ln w="454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xmlns="" id="{C6CD9EA3-E104-49E8-ADBF-4EA7C99DD39C}"/>
                  </a:ext>
                </a:extLst>
              </p:cNvPr>
              <p:cNvSpPr/>
              <p:nvPr/>
            </p:nvSpPr>
            <p:spPr>
              <a:xfrm>
                <a:off x="6777570" y="2734311"/>
                <a:ext cx="430172" cy="159257"/>
              </a:xfrm>
              <a:custGeom>
                <a:avLst/>
                <a:gdLst>
                  <a:gd name="connsiteX0" fmla="*/ 429811 w 430172"/>
                  <a:gd name="connsiteY0" fmla="*/ 117388 h 159257"/>
                  <a:gd name="connsiteX1" fmla="*/ 202803 w 430172"/>
                  <a:gd name="connsiteY1" fmla="*/ 149687 h 159257"/>
                  <a:gd name="connsiteX2" fmla="*/ 362 w 430172"/>
                  <a:gd name="connsiteY2" fmla="*/ 41870 h 159257"/>
                  <a:gd name="connsiteX3" fmla="*/ 227369 w 430172"/>
                  <a:gd name="connsiteY3" fmla="*/ 9570 h 159257"/>
                  <a:gd name="connsiteX4" fmla="*/ 429811 w 430172"/>
                  <a:gd name="connsiteY4" fmla="*/ 117388 h 1592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0172" h="159257">
                    <a:moveTo>
                      <a:pt x="429811" y="117388"/>
                    </a:moveTo>
                    <a:cubicBezTo>
                      <a:pt x="422987" y="156056"/>
                      <a:pt x="321539" y="170614"/>
                      <a:pt x="202803" y="149687"/>
                    </a:cubicBezTo>
                    <a:cubicBezTo>
                      <a:pt x="84068" y="128761"/>
                      <a:pt x="-6462" y="80539"/>
                      <a:pt x="362" y="41870"/>
                    </a:cubicBezTo>
                    <a:cubicBezTo>
                      <a:pt x="7186" y="3201"/>
                      <a:pt x="108634" y="-11356"/>
                      <a:pt x="227369" y="9570"/>
                    </a:cubicBezTo>
                    <a:cubicBezTo>
                      <a:pt x="346104" y="30497"/>
                      <a:pt x="436635" y="78719"/>
                      <a:pt x="429811" y="117388"/>
                    </a:cubicBezTo>
                    <a:close/>
                  </a:path>
                </a:pathLst>
              </a:custGeom>
              <a:solidFill>
                <a:srgbClr val="FFFFFF">
                  <a:alpha val="30000"/>
                </a:srgbClr>
              </a:solidFill>
              <a:ln w="454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xmlns="" id="{9E55A657-FEC9-4AF0-A612-A47728A5933B}"/>
                  </a:ext>
                </a:extLst>
              </p:cNvPr>
              <p:cNvSpPr/>
              <p:nvPr/>
            </p:nvSpPr>
            <p:spPr>
              <a:xfrm>
                <a:off x="5603771" y="4356137"/>
                <a:ext cx="98263" cy="98263"/>
              </a:xfrm>
              <a:custGeom>
                <a:avLst/>
                <a:gdLst>
                  <a:gd name="connsiteX0" fmla="*/ 98264 w 98263"/>
                  <a:gd name="connsiteY0" fmla="*/ 49132 h 98263"/>
                  <a:gd name="connsiteX1" fmla="*/ 49132 w 98263"/>
                  <a:gd name="connsiteY1" fmla="*/ 98264 h 98263"/>
                  <a:gd name="connsiteX2" fmla="*/ 0 w 98263"/>
                  <a:gd name="connsiteY2" fmla="*/ 49132 h 98263"/>
                  <a:gd name="connsiteX3" fmla="*/ 49132 w 98263"/>
                  <a:gd name="connsiteY3" fmla="*/ 0 h 98263"/>
                  <a:gd name="connsiteX4" fmla="*/ 98264 w 98263"/>
                  <a:gd name="connsiteY4" fmla="*/ 49132 h 98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8263" h="98263">
                    <a:moveTo>
                      <a:pt x="98264" y="49132"/>
                    </a:moveTo>
                    <a:cubicBezTo>
                      <a:pt x="98264" y="76267"/>
                      <a:pt x="76266" y="98264"/>
                      <a:pt x="49132" y="98264"/>
                    </a:cubicBezTo>
                    <a:cubicBezTo>
                      <a:pt x="21997" y="98264"/>
                      <a:pt x="0" y="76267"/>
                      <a:pt x="0" y="49132"/>
                    </a:cubicBezTo>
                    <a:cubicBezTo>
                      <a:pt x="0" y="21997"/>
                      <a:pt x="21997" y="0"/>
                      <a:pt x="49132" y="0"/>
                    </a:cubicBezTo>
                    <a:cubicBezTo>
                      <a:pt x="76266" y="0"/>
                      <a:pt x="98264" y="21997"/>
                      <a:pt x="98264" y="49132"/>
                    </a:cubicBez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 w="454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xmlns="" id="{301A9A97-A43B-42F7-852E-D0122382B03E}"/>
                  </a:ext>
                </a:extLst>
              </p:cNvPr>
              <p:cNvSpPr/>
              <p:nvPr/>
            </p:nvSpPr>
            <p:spPr>
              <a:xfrm>
                <a:off x="5505962" y="4201008"/>
                <a:ext cx="72787" cy="46402"/>
              </a:xfrm>
              <a:custGeom>
                <a:avLst/>
                <a:gdLst>
                  <a:gd name="connsiteX0" fmla="*/ 72788 w 72787"/>
                  <a:gd name="connsiteY0" fmla="*/ 23201 h 46402"/>
                  <a:gd name="connsiteX1" fmla="*/ 36394 w 72787"/>
                  <a:gd name="connsiteY1" fmla="*/ 46402 h 46402"/>
                  <a:gd name="connsiteX2" fmla="*/ 0 w 72787"/>
                  <a:gd name="connsiteY2" fmla="*/ 23201 h 46402"/>
                  <a:gd name="connsiteX3" fmla="*/ 36394 w 72787"/>
                  <a:gd name="connsiteY3" fmla="*/ 0 h 46402"/>
                  <a:gd name="connsiteX4" fmla="*/ 72788 w 72787"/>
                  <a:gd name="connsiteY4" fmla="*/ 23201 h 46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787" h="46402">
                    <a:moveTo>
                      <a:pt x="72788" y="23201"/>
                    </a:moveTo>
                    <a:cubicBezTo>
                      <a:pt x="72788" y="35939"/>
                      <a:pt x="56411" y="46402"/>
                      <a:pt x="36394" y="46402"/>
                    </a:cubicBezTo>
                    <a:cubicBezTo>
                      <a:pt x="16377" y="46402"/>
                      <a:pt x="0" y="35939"/>
                      <a:pt x="0" y="23201"/>
                    </a:cubicBezTo>
                    <a:cubicBezTo>
                      <a:pt x="0" y="10463"/>
                      <a:pt x="16377" y="0"/>
                      <a:pt x="36394" y="0"/>
                    </a:cubicBezTo>
                    <a:cubicBezTo>
                      <a:pt x="56411" y="0"/>
                      <a:pt x="72788" y="10463"/>
                      <a:pt x="72788" y="23201"/>
                    </a:cubicBez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 w="454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9" name="Graphic 3">
              <a:extLst>
                <a:ext uri="{FF2B5EF4-FFF2-40B4-BE49-F238E27FC236}">
                  <a16:creationId xmlns:a16="http://schemas.microsoft.com/office/drawing/2014/main" xmlns="" id="{02993569-6859-4A40-9727-B41288755FF5}"/>
                </a:ext>
              </a:extLst>
            </p:cNvPr>
            <p:cNvGrpSpPr/>
            <p:nvPr/>
          </p:nvGrpSpPr>
          <p:grpSpPr>
            <a:xfrm>
              <a:off x="2000727" y="2557994"/>
              <a:ext cx="2394819" cy="2401148"/>
              <a:chOff x="2000727" y="2557994"/>
              <a:chExt cx="2394819" cy="2401148"/>
            </a:xfrm>
          </p:grpSpPr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xmlns="" id="{2CB08326-7EB7-4CC9-B17E-31D73E4F06E3}"/>
                  </a:ext>
                </a:extLst>
              </p:cNvPr>
              <p:cNvSpPr/>
              <p:nvPr/>
            </p:nvSpPr>
            <p:spPr>
              <a:xfrm>
                <a:off x="2001637" y="2558449"/>
                <a:ext cx="2393909" cy="2400693"/>
              </a:xfrm>
              <a:custGeom>
                <a:avLst/>
                <a:gdLst>
                  <a:gd name="connsiteX0" fmla="*/ 1882519 w 2393909"/>
                  <a:gd name="connsiteY0" fmla="*/ 2207121 h 2400693"/>
                  <a:gd name="connsiteX1" fmla="*/ 1500838 w 2393909"/>
                  <a:gd name="connsiteY1" fmla="*/ 2150711 h 2400693"/>
                  <a:gd name="connsiteX2" fmla="*/ 1312044 w 2393909"/>
                  <a:gd name="connsiteY2" fmla="*/ 2183465 h 2400693"/>
                  <a:gd name="connsiteX3" fmla="*/ 971305 w 2393909"/>
                  <a:gd name="connsiteY3" fmla="*/ 2364525 h 2400693"/>
                  <a:gd name="connsiteX4" fmla="*/ 525024 w 2393909"/>
                  <a:gd name="connsiteY4" fmla="*/ 2144797 h 2400693"/>
                  <a:gd name="connsiteX5" fmla="*/ 460425 w 2393909"/>
                  <a:gd name="connsiteY5" fmla="*/ 1764479 h 2400693"/>
                  <a:gd name="connsiteX6" fmla="*/ 371260 w 2393909"/>
                  <a:gd name="connsiteY6" fmla="*/ 1595247 h 2400693"/>
                  <a:gd name="connsiteX7" fmla="*/ 93756 w 2393909"/>
                  <a:gd name="connsiteY7" fmla="*/ 1327296 h 2400693"/>
                  <a:gd name="connsiteX8" fmla="*/ 164724 w 2393909"/>
                  <a:gd name="connsiteY8" fmla="*/ 835066 h 2400693"/>
                  <a:gd name="connsiteX9" fmla="*/ 506372 w 2393909"/>
                  <a:gd name="connsiteY9" fmla="*/ 656281 h 2400693"/>
                  <a:gd name="connsiteX10" fmla="*/ 640120 w 2393909"/>
                  <a:gd name="connsiteY10" fmla="*/ 518893 h 2400693"/>
                  <a:gd name="connsiteX11" fmla="*/ 809352 w 2393909"/>
                  <a:gd name="connsiteY11" fmla="*/ 172240 h 2400693"/>
                  <a:gd name="connsiteX12" fmla="*/ 1299761 w 2393909"/>
                  <a:gd name="connsiteY12" fmla="*/ 87624 h 2400693"/>
                  <a:gd name="connsiteX13" fmla="*/ 1575445 w 2393909"/>
                  <a:gd name="connsiteY13" fmla="*/ 357395 h 2400693"/>
                  <a:gd name="connsiteX14" fmla="*/ 1747407 w 2393909"/>
                  <a:gd name="connsiteY14" fmla="*/ 442011 h 2400693"/>
                  <a:gd name="connsiteX15" fmla="*/ 2129543 w 2393909"/>
                  <a:gd name="connsiteY15" fmla="*/ 495692 h 2400693"/>
                  <a:gd name="connsiteX16" fmla="*/ 2361555 w 2393909"/>
                  <a:gd name="connsiteY16" fmla="*/ 935605 h 2400693"/>
                  <a:gd name="connsiteX17" fmla="*/ 2190048 w 2393909"/>
                  <a:gd name="connsiteY17" fmla="*/ 1281348 h 2400693"/>
                  <a:gd name="connsiteX18" fmla="*/ 2162753 w 2393909"/>
                  <a:gd name="connsiteY18" fmla="*/ 1471052 h 2400693"/>
                  <a:gd name="connsiteX19" fmla="*/ 2229172 w 2393909"/>
                  <a:gd name="connsiteY19" fmla="*/ 1850460 h 2400693"/>
                  <a:gd name="connsiteX20" fmla="*/ 1882519 w 2393909"/>
                  <a:gd name="connsiteY20" fmla="*/ 2207121 h 24006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393909" h="2400693">
                    <a:moveTo>
                      <a:pt x="1882519" y="2207121"/>
                    </a:moveTo>
                    <a:lnTo>
                      <a:pt x="1500838" y="2150711"/>
                    </a:lnTo>
                    <a:cubicBezTo>
                      <a:pt x="1436238" y="2141157"/>
                      <a:pt x="1369819" y="2152530"/>
                      <a:pt x="1312044" y="2183465"/>
                    </a:cubicBezTo>
                    <a:lnTo>
                      <a:pt x="971305" y="2364525"/>
                    </a:lnTo>
                    <a:cubicBezTo>
                      <a:pt x="786606" y="2462789"/>
                      <a:pt x="559599" y="2351333"/>
                      <a:pt x="525024" y="2144797"/>
                    </a:cubicBezTo>
                    <a:lnTo>
                      <a:pt x="460425" y="1764479"/>
                    </a:lnTo>
                    <a:cubicBezTo>
                      <a:pt x="449507" y="1699880"/>
                      <a:pt x="418117" y="1640739"/>
                      <a:pt x="371260" y="1595247"/>
                    </a:cubicBezTo>
                    <a:lnTo>
                      <a:pt x="93756" y="1327296"/>
                    </a:lnTo>
                    <a:cubicBezTo>
                      <a:pt x="-56824" y="1182174"/>
                      <a:pt x="-20885" y="931965"/>
                      <a:pt x="164724" y="835066"/>
                    </a:cubicBezTo>
                    <a:lnTo>
                      <a:pt x="506372" y="656281"/>
                    </a:lnTo>
                    <a:cubicBezTo>
                      <a:pt x="564603" y="625801"/>
                      <a:pt x="611005" y="577579"/>
                      <a:pt x="640120" y="518893"/>
                    </a:cubicBezTo>
                    <a:lnTo>
                      <a:pt x="809352" y="172240"/>
                    </a:lnTo>
                    <a:cubicBezTo>
                      <a:pt x="901247" y="-15644"/>
                      <a:pt x="1150091" y="-58862"/>
                      <a:pt x="1299761" y="87624"/>
                    </a:cubicBezTo>
                    <a:lnTo>
                      <a:pt x="1575445" y="357395"/>
                    </a:lnTo>
                    <a:cubicBezTo>
                      <a:pt x="1622302" y="403342"/>
                      <a:pt x="1682352" y="432912"/>
                      <a:pt x="1747407" y="442011"/>
                    </a:cubicBezTo>
                    <a:lnTo>
                      <a:pt x="2129543" y="495692"/>
                    </a:lnTo>
                    <a:cubicBezTo>
                      <a:pt x="2336989" y="524807"/>
                      <a:pt x="2454814" y="748176"/>
                      <a:pt x="2361555" y="935605"/>
                    </a:cubicBezTo>
                    <a:lnTo>
                      <a:pt x="2190048" y="1281348"/>
                    </a:lnTo>
                    <a:cubicBezTo>
                      <a:pt x="2160933" y="1340034"/>
                      <a:pt x="2151380" y="1406453"/>
                      <a:pt x="2162753" y="1471052"/>
                    </a:cubicBezTo>
                    <a:lnTo>
                      <a:pt x="2229172" y="1850460"/>
                    </a:lnTo>
                    <a:cubicBezTo>
                      <a:pt x="2265566" y="2056541"/>
                      <a:pt x="2089510" y="2237601"/>
                      <a:pt x="1882519" y="2207121"/>
                    </a:cubicBezTo>
                    <a:close/>
                  </a:path>
                </a:pathLst>
              </a:custGeom>
              <a:solidFill>
                <a:srgbClr val="BBDEFF">
                  <a:alpha val="25000"/>
                </a:srgbClr>
              </a:solidFill>
              <a:ln w="454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xmlns="" id="{EC79579A-0424-4892-B1A1-6EAFF617DA28}"/>
                  </a:ext>
                </a:extLst>
              </p:cNvPr>
              <p:cNvSpPr/>
              <p:nvPr/>
            </p:nvSpPr>
            <p:spPr>
              <a:xfrm>
                <a:off x="2721117" y="4531072"/>
                <a:ext cx="207948" cy="230444"/>
              </a:xfrm>
              <a:custGeom>
                <a:avLst/>
                <a:gdLst>
                  <a:gd name="connsiteX0" fmla="*/ 173578 w 207948"/>
                  <a:gd name="connsiteY0" fmla="*/ 62536 h 230444"/>
                  <a:gd name="connsiteX1" fmla="*/ 181312 w 207948"/>
                  <a:gd name="connsiteY1" fmla="*/ 217666 h 230444"/>
                  <a:gd name="connsiteX2" fmla="*/ 34371 w 207948"/>
                  <a:gd name="connsiteY2" fmla="*/ 167624 h 230444"/>
                  <a:gd name="connsiteX3" fmla="*/ 26637 w 207948"/>
                  <a:gd name="connsiteY3" fmla="*/ 12494 h 230444"/>
                  <a:gd name="connsiteX4" fmla="*/ 173578 w 207948"/>
                  <a:gd name="connsiteY4" fmla="*/ 62536 h 230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7948" h="230444">
                    <a:moveTo>
                      <a:pt x="173578" y="62536"/>
                    </a:moveTo>
                    <a:cubicBezTo>
                      <a:pt x="216341" y="118947"/>
                      <a:pt x="219525" y="188550"/>
                      <a:pt x="181312" y="217666"/>
                    </a:cubicBezTo>
                    <a:cubicBezTo>
                      <a:pt x="142643" y="246781"/>
                      <a:pt x="77134" y="224490"/>
                      <a:pt x="34371" y="167624"/>
                    </a:cubicBezTo>
                    <a:cubicBezTo>
                      <a:pt x="-8392" y="111213"/>
                      <a:pt x="-11576" y="41610"/>
                      <a:pt x="26637" y="12494"/>
                    </a:cubicBezTo>
                    <a:cubicBezTo>
                      <a:pt x="65306" y="-16166"/>
                      <a:pt x="131270" y="6125"/>
                      <a:pt x="173578" y="62536"/>
                    </a:cubicBez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 w="454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xmlns="" id="{354D661A-9E63-42D4-9C4B-35344F922FA7}"/>
                  </a:ext>
                </a:extLst>
              </p:cNvPr>
              <p:cNvSpPr/>
              <p:nvPr/>
            </p:nvSpPr>
            <p:spPr>
              <a:xfrm>
                <a:off x="2000727" y="2557994"/>
                <a:ext cx="2393708" cy="2400693"/>
              </a:xfrm>
              <a:custGeom>
                <a:avLst/>
                <a:gdLst>
                  <a:gd name="connsiteX0" fmla="*/ 2129543 w 2393708"/>
                  <a:gd name="connsiteY0" fmla="*/ 495692 h 2400693"/>
                  <a:gd name="connsiteX1" fmla="*/ 1747407 w 2393708"/>
                  <a:gd name="connsiteY1" fmla="*/ 442011 h 2400693"/>
                  <a:gd name="connsiteX2" fmla="*/ 1575445 w 2393708"/>
                  <a:gd name="connsiteY2" fmla="*/ 357395 h 2400693"/>
                  <a:gd name="connsiteX3" fmla="*/ 1299761 w 2393708"/>
                  <a:gd name="connsiteY3" fmla="*/ 87624 h 2400693"/>
                  <a:gd name="connsiteX4" fmla="*/ 809352 w 2393708"/>
                  <a:gd name="connsiteY4" fmla="*/ 172240 h 2400693"/>
                  <a:gd name="connsiteX5" fmla="*/ 640120 w 2393708"/>
                  <a:gd name="connsiteY5" fmla="*/ 518893 h 2400693"/>
                  <a:gd name="connsiteX6" fmla="*/ 506372 w 2393708"/>
                  <a:gd name="connsiteY6" fmla="*/ 656281 h 2400693"/>
                  <a:gd name="connsiteX7" fmla="*/ 164724 w 2393708"/>
                  <a:gd name="connsiteY7" fmla="*/ 835066 h 2400693"/>
                  <a:gd name="connsiteX8" fmla="*/ 93756 w 2393708"/>
                  <a:gd name="connsiteY8" fmla="*/ 1327296 h 2400693"/>
                  <a:gd name="connsiteX9" fmla="*/ 371260 w 2393708"/>
                  <a:gd name="connsiteY9" fmla="*/ 1595247 h 2400693"/>
                  <a:gd name="connsiteX10" fmla="*/ 460425 w 2393708"/>
                  <a:gd name="connsiteY10" fmla="*/ 1764479 h 2400693"/>
                  <a:gd name="connsiteX11" fmla="*/ 525024 w 2393708"/>
                  <a:gd name="connsiteY11" fmla="*/ 2144797 h 2400693"/>
                  <a:gd name="connsiteX12" fmla="*/ 971305 w 2393708"/>
                  <a:gd name="connsiteY12" fmla="*/ 2364526 h 2400693"/>
                  <a:gd name="connsiteX13" fmla="*/ 1312044 w 2393708"/>
                  <a:gd name="connsiteY13" fmla="*/ 2183465 h 2400693"/>
                  <a:gd name="connsiteX14" fmla="*/ 1500837 w 2393708"/>
                  <a:gd name="connsiteY14" fmla="*/ 2150711 h 2400693"/>
                  <a:gd name="connsiteX15" fmla="*/ 1882519 w 2393708"/>
                  <a:gd name="connsiteY15" fmla="*/ 2207121 h 2400693"/>
                  <a:gd name="connsiteX16" fmla="*/ 2229172 w 2393708"/>
                  <a:gd name="connsiteY16" fmla="*/ 1850460 h 2400693"/>
                  <a:gd name="connsiteX17" fmla="*/ 2162298 w 2393708"/>
                  <a:gd name="connsiteY17" fmla="*/ 1470597 h 2400693"/>
                  <a:gd name="connsiteX18" fmla="*/ 2189593 w 2393708"/>
                  <a:gd name="connsiteY18" fmla="*/ 1280893 h 2400693"/>
                  <a:gd name="connsiteX19" fmla="*/ 2361100 w 2393708"/>
                  <a:gd name="connsiteY19" fmla="*/ 935150 h 2400693"/>
                  <a:gd name="connsiteX20" fmla="*/ 2129543 w 2393708"/>
                  <a:gd name="connsiteY20" fmla="*/ 495692 h 2400693"/>
                  <a:gd name="connsiteX21" fmla="*/ 2329710 w 2393708"/>
                  <a:gd name="connsiteY21" fmla="*/ 941974 h 2400693"/>
                  <a:gd name="connsiteX22" fmla="*/ 2163208 w 2393708"/>
                  <a:gd name="connsiteY22" fmla="*/ 1277709 h 2400693"/>
                  <a:gd name="connsiteX23" fmla="*/ 2136822 w 2393708"/>
                  <a:gd name="connsiteY23" fmla="*/ 1461954 h 2400693"/>
                  <a:gd name="connsiteX24" fmla="*/ 2201876 w 2393708"/>
                  <a:gd name="connsiteY24" fmla="*/ 1830898 h 2400693"/>
                  <a:gd name="connsiteX25" fmla="*/ 1864777 w 2393708"/>
                  <a:gd name="connsiteY25" fmla="*/ 2177551 h 2400693"/>
                  <a:gd name="connsiteX26" fmla="*/ 1494014 w 2393708"/>
                  <a:gd name="connsiteY26" fmla="*/ 2122960 h 2400693"/>
                  <a:gd name="connsiteX27" fmla="*/ 1310679 w 2393708"/>
                  <a:gd name="connsiteY27" fmla="*/ 2154805 h 2400693"/>
                  <a:gd name="connsiteX28" fmla="*/ 979949 w 2393708"/>
                  <a:gd name="connsiteY28" fmla="*/ 2330861 h 2400693"/>
                  <a:gd name="connsiteX29" fmla="*/ 545951 w 2393708"/>
                  <a:gd name="connsiteY29" fmla="*/ 2117501 h 2400693"/>
                  <a:gd name="connsiteX30" fmla="*/ 483171 w 2393708"/>
                  <a:gd name="connsiteY30" fmla="*/ 1748102 h 2400693"/>
                  <a:gd name="connsiteX31" fmla="*/ 396281 w 2393708"/>
                  <a:gd name="connsiteY31" fmla="*/ 1583419 h 2400693"/>
                  <a:gd name="connsiteX32" fmla="*/ 126510 w 2393708"/>
                  <a:gd name="connsiteY32" fmla="*/ 1323201 h 2400693"/>
                  <a:gd name="connsiteX33" fmla="*/ 195204 w 2393708"/>
                  <a:gd name="connsiteY33" fmla="*/ 844620 h 2400693"/>
                  <a:gd name="connsiteX34" fmla="*/ 527299 w 2393708"/>
                  <a:gd name="connsiteY34" fmla="*/ 670838 h 2400693"/>
                  <a:gd name="connsiteX35" fmla="*/ 656952 w 2393708"/>
                  <a:gd name="connsiteY35" fmla="*/ 537545 h 2400693"/>
                  <a:gd name="connsiteX36" fmla="*/ 821180 w 2393708"/>
                  <a:gd name="connsiteY36" fmla="*/ 200445 h 2400693"/>
                  <a:gd name="connsiteX37" fmla="*/ 1297486 w 2393708"/>
                  <a:gd name="connsiteY37" fmla="*/ 118104 h 2400693"/>
                  <a:gd name="connsiteX38" fmla="*/ 1565437 w 2393708"/>
                  <a:gd name="connsiteY38" fmla="*/ 380141 h 2400693"/>
                  <a:gd name="connsiteX39" fmla="*/ 1732394 w 2393708"/>
                  <a:gd name="connsiteY39" fmla="*/ 462482 h 2400693"/>
                  <a:gd name="connsiteX40" fmla="*/ 2103613 w 2393708"/>
                  <a:gd name="connsiteY40" fmla="*/ 514799 h 2400693"/>
                  <a:gd name="connsiteX41" fmla="*/ 2329710 w 2393708"/>
                  <a:gd name="connsiteY41" fmla="*/ 941974 h 24006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2393708" h="2400693">
                    <a:moveTo>
                      <a:pt x="2129543" y="495692"/>
                    </a:moveTo>
                    <a:lnTo>
                      <a:pt x="1747407" y="442011"/>
                    </a:lnTo>
                    <a:cubicBezTo>
                      <a:pt x="1682352" y="432912"/>
                      <a:pt x="1622302" y="403342"/>
                      <a:pt x="1575445" y="357395"/>
                    </a:cubicBezTo>
                    <a:lnTo>
                      <a:pt x="1299761" y="87624"/>
                    </a:lnTo>
                    <a:cubicBezTo>
                      <a:pt x="1150091" y="-58862"/>
                      <a:pt x="901247" y="-15644"/>
                      <a:pt x="809352" y="172240"/>
                    </a:cubicBezTo>
                    <a:lnTo>
                      <a:pt x="640120" y="518893"/>
                    </a:lnTo>
                    <a:cubicBezTo>
                      <a:pt x="611460" y="577579"/>
                      <a:pt x="564603" y="625801"/>
                      <a:pt x="506372" y="656281"/>
                    </a:cubicBezTo>
                    <a:lnTo>
                      <a:pt x="164724" y="835066"/>
                    </a:lnTo>
                    <a:cubicBezTo>
                      <a:pt x="-20885" y="931965"/>
                      <a:pt x="-56824" y="1182174"/>
                      <a:pt x="93756" y="1327296"/>
                    </a:cubicBezTo>
                    <a:lnTo>
                      <a:pt x="371260" y="1595247"/>
                    </a:lnTo>
                    <a:cubicBezTo>
                      <a:pt x="418572" y="1640739"/>
                      <a:pt x="449507" y="1700334"/>
                      <a:pt x="460425" y="1764479"/>
                    </a:cubicBezTo>
                    <a:lnTo>
                      <a:pt x="525024" y="2144797"/>
                    </a:lnTo>
                    <a:cubicBezTo>
                      <a:pt x="560053" y="2351333"/>
                      <a:pt x="786606" y="2462789"/>
                      <a:pt x="971305" y="2364526"/>
                    </a:cubicBezTo>
                    <a:lnTo>
                      <a:pt x="1312044" y="2183465"/>
                    </a:lnTo>
                    <a:cubicBezTo>
                      <a:pt x="1369819" y="2152530"/>
                      <a:pt x="1436238" y="2141157"/>
                      <a:pt x="1500837" y="2150711"/>
                    </a:cubicBezTo>
                    <a:lnTo>
                      <a:pt x="1882519" y="2207121"/>
                    </a:lnTo>
                    <a:cubicBezTo>
                      <a:pt x="2089510" y="2237601"/>
                      <a:pt x="2265566" y="2056541"/>
                      <a:pt x="2229172" y="1850460"/>
                    </a:cubicBezTo>
                    <a:lnTo>
                      <a:pt x="2162298" y="1470597"/>
                    </a:lnTo>
                    <a:cubicBezTo>
                      <a:pt x="2150925" y="1405998"/>
                      <a:pt x="2160478" y="1339579"/>
                      <a:pt x="2189593" y="1280893"/>
                    </a:cubicBezTo>
                    <a:lnTo>
                      <a:pt x="2361100" y="935150"/>
                    </a:lnTo>
                    <a:cubicBezTo>
                      <a:pt x="2454814" y="748631"/>
                      <a:pt x="2336989" y="524807"/>
                      <a:pt x="2129543" y="495692"/>
                    </a:cubicBezTo>
                    <a:close/>
                    <a:moveTo>
                      <a:pt x="2329710" y="941974"/>
                    </a:moveTo>
                    <a:lnTo>
                      <a:pt x="2163208" y="1277709"/>
                    </a:lnTo>
                    <a:cubicBezTo>
                      <a:pt x="2135002" y="1334574"/>
                      <a:pt x="2125449" y="1399174"/>
                      <a:pt x="2136822" y="1461954"/>
                    </a:cubicBezTo>
                    <a:lnTo>
                      <a:pt x="2201876" y="1830898"/>
                    </a:lnTo>
                    <a:cubicBezTo>
                      <a:pt x="2237360" y="2031065"/>
                      <a:pt x="2065854" y="2207121"/>
                      <a:pt x="1864777" y="2177551"/>
                    </a:cubicBezTo>
                    <a:lnTo>
                      <a:pt x="1494014" y="2122960"/>
                    </a:lnTo>
                    <a:cubicBezTo>
                      <a:pt x="1431234" y="2113862"/>
                      <a:pt x="1366635" y="2124780"/>
                      <a:pt x="1310679" y="2154805"/>
                    </a:cubicBezTo>
                    <a:lnTo>
                      <a:pt x="979949" y="2330861"/>
                    </a:lnTo>
                    <a:cubicBezTo>
                      <a:pt x="800254" y="2426396"/>
                      <a:pt x="580070" y="2318123"/>
                      <a:pt x="545951" y="2117501"/>
                    </a:cubicBezTo>
                    <a:lnTo>
                      <a:pt x="483171" y="1748102"/>
                    </a:lnTo>
                    <a:cubicBezTo>
                      <a:pt x="472708" y="1685322"/>
                      <a:pt x="442228" y="1627546"/>
                      <a:pt x="396281" y="1583419"/>
                    </a:cubicBezTo>
                    <a:lnTo>
                      <a:pt x="126510" y="1323201"/>
                    </a:lnTo>
                    <a:cubicBezTo>
                      <a:pt x="-19975" y="1182174"/>
                      <a:pt x="15054" y="938789"/>
                      <a:pt x="195204" y="844620"/>
                    </a:cubicBezTo>
                    <a:lnTo>
                      <a:pt x="527299" y="670838"/>
                    </a:lnTo>
                    <a:cubicBezTo>
                      <a:pt x="583710" y="641268"/>
                      <a:pt x="629202" y="594411"/>
                      <a:pt x="656952" y="537545"/>
                    </a:cubicBezTo>
                    <a:lnTo>
                      <a:pt x="821180" y="200445"/>
                    </a:lnTo>
                    <a:cubicBezTo>
                      <a:pt x="910345" y="17565"/>
                      <a:pt x="1152365" y="-24288"/>
                      <a:pt x="1297486" y="118104"/>
                    </a:cubicBezTo>
                    <a:lnTo>
                      <a:pt x="1565437" y="380141"/>
                    </a:lnTo>
                    <a:cubicBezTo>
                      <a:pt x="1610929" y="424724"/>
                      <a:pt x="1669614" y="453384"/>
                      <a:pt x="1732394" y="462482"/>
                    </a:cubicBezTo>
                    <a:lnTo>
                      <a:pt x="2103613" y="514799"/>
                    </a:lnTo>
                    <a:cubicBezTo>
                      <a:pt x="2305599" y="542549"/>
                      <a:pt x="2420240" y="760004"/>
                      <a:pt x="2329710" y="941974"/>
                    </a:cubicBezTo>
                    <a:close/>
                  </a:path>
                </a:pathLst>
              </a:custGeom>
              <a:solidFill>
                <a:srgbClr val="BBEEFF">
                  <a:alpha val="40000"/>
                </a:srgbClr>
              </a:solidFill>
              <a:ln w="454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xmlns="" id="{FF73C41C-E91D-4BD1-9E55-3BB3B521D7C7}"/>
                  </a:ext>
                </a:extLst>
              </p:cNvPr>
              <p:cNvSpPr/>
              <p:nvPr/>
            </p:nvSpPr>
            <p:spPr>
              <a:xfrm>
                <a:off x="2037609" y="2582695"/>
                <a:ext cx="2290553" cy="1177490"/>
              </a:xfrm>
              <a:custGeom>
                <a:avLst/>
                <a:gdLst>
                  <a:gd name="connsiteX0" fmla="*/ 2068095 w 2290553"/>
                  <a:gd name="connsiteY0" fmla="*/ 481910 h 1177490"/>
                  <a:gd name="connsiteX1" fmla="*/ 1696877 w 2290553"/>
                  <a:gd name="connsiteY1" fmla="*/ 429593 h 1177490"/>
                  <a:gd name="connsiteX2" fmla="*/ 1529919 w 2290553"/>
                  <a:gd name="connsiteY2" fmla="*/ 347252 h 1177490"/>
                  <a:gd name="connsiteX3" fmla="*/ 1261969 w 2290553"/>
                  <a:gd name="connsiteY3" fmla="*/ 85215 h 1177490"/>
                  <a:gd name="connsiteX4" fmla="*/ 785663 w 2290553"/>
                  <a:gd name="connsiteY4" fmla="*/ 167556 h 1177490"/>
                  <a:gd name="connsiteX5" fmla="*/ 621435 w 2290553"/>
                  <a:gd name="connsiteY5" fmla="*/ 504656 h 1177490"/>
                  <a:gd name="connsiteX6" fmla="*/ 491782 w 2290553"/>
                  <a:gd name="connsiteY6" fmla="*/ 637949 h 1177490"/>
                  <a:gd name="connsiteX7" fmla="*/ 159687 w 2290553"/>
                  <a:gd name="connsiteY7" fmla="*/ 811731 h 1177490"/>
                  <a:gd name="connsiteX8" fmla="*/ 17750 w 2290553"/>
                  <a:gd name="connsiteY8" fmla="*/ 1177491 h 1177490"/>
                  <a:gd name="connsiteX9" fmla="*/ 650095 w 2290553"/>
                  <a:gd name="connsiteY9" fmla="*/ 954122 h 1177490"/>
                  <a:gd name="connsiteX10" fmla="*/ 1867019 w 2290553"/>
                  <a:gd name="connsiteY10" fmla="*/ 902261 h 1177490"/>
                  <a:gd name="connsiteX11" fmla="*/ 2290553 w 2290553"/>
                  <a:gd name="connsiteY11" fmla="*/ 638859 h 1177490"/>
                  <a:gd name="connsiteX12" fmla="*/ 2068095 w 2290553"/>
                  <a:gd name="connsiteY12" fmla="*/ 481910 h 11774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290553" h="1177490">
                    <a:moveTo>
                      <a:pt x="2068095" y="481910"/>
                    </a:moveTo>
                    <a:lnTo>
                      <a:pt x="1696877" y="429593"/>
                    </a:lnTo>
                    <a:cubicBezTo>
                      <a:pt x="1633642" y="420950"/>
                      <a:pt x="1575412" y="391835"/>
                      <a:pt x="1529919" y="347252"/>
                    </a:cubicBezTo>
                    <a:lnTo>
                      <a:pt x="1261969" y="85215"/>
                    </a:lnTo>
                    <a:cubicBezTo>
                      <a:pt x="1116848" y="-57177"/>
                      <a:pt x="874828" y="-15324"/>
                      <a:pt x="785663" y="167556"/>
                    </a:cubicBezTo>
                    <a:lnTo>
                      <a:pt x="621435" y="504656"/>
                    </a:lnTo>
                    <a:cubicBezTo>
                      <a:pt x="593685" y="561977"/>
                      <a:pt x="548192" y="608834"/>
                      <a:pt x="491782" y="637949"/>
                    </a:cubicBezTo>
                    <a:lnTo>
                      <a:pt x="159687" y="811731"/>
                    </a:lnTo>
                    <a:cubicBezTo>
                      <a:pt x="21844" y="884064"/>
                      <a:pt x="-30927" y="1043288"/>
                      <a:pt x="17750" y="1177491"/>
                    </a:cubicBezTo>
                    <a:cubicBezTo>
                      <a:pt x="162871" y="1105158"/>
                      <a:pt x="342566" y="1005984"/>
                      <a:pt x="650095" y="954122"/>
                    </a:cubicBezTo>
                    <a:cubicBezTo>
                      <a:pt x="1082274" y="881334"/>
                      <a:pt x="1410729" y="1020541"/>
                      <a:pt x="1867019" y="902261"/>
                    </a:cubicBezTo>
                    <a:cubicBezTo>
                      <a:pt x="2074919" y="848125"/>
                      <a:pt x="2186376" y="767148"/>
                      <a:pt x="2290553" y="638859"/>
                    </a:cubicBezTo>
                    <a:cubicBezTo>
                      <a:pt x="2248245" y="557882"/>
                      <a:pt x="2169089" y="496012"/>
                      <a:pt x="2068095" y="481910"/>
                    </a:cubicBezTo>
                    <a:close/>
                  </a:path>
                </a:pathLst>
              </a:custGeom>
              <a:solidFill>
                <a:srgbClr val="FFFFFF">
                  <a:alpha val="5000"/>
                </a:srgbClr>
              </a:solidFill>
              <a:ln w="454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xmlns="" id="{66B336EC-BE9C-44E1-A8C1-6D0F520B9808}"/>
                  </a:ext>
                </a:extLst>
              </p:cNvPr>
              <p:cNvSpPr/>
              <p:nvPr/>
            </p:nvSpPr>
            <p:spPr>
              <a:xfrm>
                <a:off x="2205595" y="2716598"/>
                <a:ext cx="901923" cy="923138"/>
              </a:xfrm>
              <a:custGeom>
                <a:avLst/>
                <a:gdLst>
                  <a:gd name="connsiteX0" fmla="*/ 167756 w 901923"/>
                  <a:gd name="connsiteY0" fmla="*/ 911204 h 923138"/>
                  <a:gd name="connsiteX1" fmla="*/ 33554 w 901923"/>
                  <a:gd name="connsiteY1" fmla="*/ 753345 h 923138"/>
                  <a:gd name="connsiteX2" fmla="*/ 362464 w 901923"/>
                  <a:gd name="connsiteY2" fmla="*/ 604584 h 923138"/>
                  <a:gd name="connsiteX3" fmla="*/ 568545 w 901923"/>
                  <a:gd name="connsiteY3" fmla="*/ 386220 h 923138"/>
                  <a:gd name="connsiteX4" fmla="*/ 721855 w 901923"/>
                  <a:gd name="connsiteY4" fmla="*/ 37747 h 923138"/>
                  <a:gd name="connsiteX5" fmla="*/ 899275 w 901923"/>
                  <a:gd name="connsiteY5" fmla="*/ 101892 h 923138"/>
                  <a:gd name="connsiteX6" fmla="*/ 761888 w 901923"/>
                  <a:gd name="connsiteY6" fmla="*/ 461738 h 923138"/>
                  <a:gd name="connsiteX7" fmla="*/ 474376 w 901923"/>
                  <a:gd name="connsiteY7" fmla="*/ 752890 h 923138"/>
                  <a:gd name="connsiteX8" fmla="*/ 167756 w 901923"/>
                  <a:gd name="connsiteY8" fmla="*/ 911204 h 923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1923" h="923138">
                    <a:moveTo>
                      <a:pt x="167756" y="911204"/>
                    </a:moveTo>
                    <a:cubicBezTo>
                      <a:pt x="55845" y="968070"/>
                      <a:pt x="-58341" y="806116"/>
                      <a:pt x="33554" y="753345"/>
                    </a:cubicBezTo>
                    <a:lnTo>
                      <a:pt x="362464" y="604584"/>
                    </a:lnTo>
                    <a:cubicBezTo>
                      <a:pt x="451174" y="553633"/>
                      <a:pt x="519868" y="480845"/>
                      <a:pt x="568545" y="386220"/>
                    </a:cubicBezTo>
                    <a:lnTo>
                      <a:pt x="721855" y="37747"/>
                    </a:lnTo>
                    <a:cubicBezTo>
                      <a:pt x="740506" y="-26852"/>
                      <a:pt x="926116" y="-10475"/>
                      <a:pt x="899275" y="101892"/>
                    </a:cubicBezTo>
                    <a:lnTo>
                      <a:pt x="761888" y="461738"/>
                    </a:lnTo>
                    <a:cubicBezTo>
                      <a:pt x="705477" y="584113"/>
                      <a:pt x="611763" y="682377"/>
                      <a:pt x="474376" y="752890"/>
                    </a:cubicBezTo>
                    <a:lnTo>
                      <a:pt x="167756" y="911204"/>
                    </a:lnTo>
                    <a:close/>
                  </a:path>
                </a:pathLst>
              </a:custGeom>
              <a:solidFill>
                <a:srgbClr val="FFFFFF">
                  <a:alpha val="50000"/>
                </a:srgbClr>
              </a:solidFill>
              <a:ln w="454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xmlns="" id="{9E0B18EC-4933-4AFE-92A9-4515ECBC31BE}"/>
                  </a:ext>
                </a:extLst>
              </p:cNvPr>
              <p:cNvSpPr/>
              <p:nvPr/>
            </p:nvSpPr>
            <p:spPr>
              <a:xfrm>
                <a:off x="2036481" y="2590428"/>
                <a:ext cx="2325136" cy="2332696"/>
              </a:xfrm>
              <a:custGeom>
                <a:avLst/>
                <a:gdLst>
                  <a:gd name="connsiteX0" fmla="*/ 2068314 w 2325136"/>
                  <a:gd name="connsiteY0" fmla="*/ 481910 h 2332696"/>
                  <a:gd name="connsiteX1" fmla="*/ 1697095 w 2325136"/>
                  <a:gd name="connsiteY1" fmla="*/ 429593 h 2332696"/>
                  <a:gd name="connsiteX2" fmla="*/ 1530138 w 2325136"/>
                  <a:gd name="connsiteY2" fmla="*/ 347252 h 2332696"/>
                  <a:gd name="connsiteX3" fmla="*/ 1262187 w 2325136"/>
                  <a:gd name="connsiteY3" fmla="*/ 85215 h 2332696"/>
                  <a:gd name="connsiteX4" fmla="*/ 785881 w 2325136"/>
                  <a:gd name="connsiteY4" fmla="*/ 167556 h 2332696"/>
                  <a:gd name="connsiteX5" fmla="*/ 621654 w 2325136"/>
                  <a:gd name="connsiteY5" fmla="*/ 504201 h 2332696"/>
                  <a:gd name="connsiteX6" fmla="*/ 492000 w 2325136"/>
                  <a:gd name="connsiteY6" fmla="*/ 637494 h 2332696"/>
                  <a:gd name="connsiteX7" fmla="*/ 159905 w 2325136"/>
                  <a:gd name="connsiteY7" fmla="*/ 811276 h 2332696"/>
                  <a:gd name="connsiteX8" fmla="*/ 91212 w 2325136"/>
                  <a:gd name="connsiteY8" fmla="*/ 1289857 h 2332696"/>
                  <a:gd name="connsiteX9" fmla="*/ 360982 w 2325136"/>
                  <a:gd name="connsiteY9" fmla="*/ 1550075 h 2332696"/>
                  <a:gd name="connsiteX10" fmla="*/ 447872 w 2325136"/>
                  <a:gd name="connsiteY10" fmla="*/ 1714757 h 2332696"/>
                  <a:gd name="connsiteX11" fmla="*/ 510652 w 2325136"/>
                  <a:gd name="connsiteY11" fmla="*/ 2084157 h 2332696"/>
                  <a:gd name="connsiteX12" fmla="*/ 944195 w 2325136"/>
                  <a:gd name="connsiteY12" fmla="*/ 2297517 h 2332696"/>
                  <a:gd name="connsiteX13" fmla="*/ 1274925 w 2325136"/>
                  <a:gd name="connsiteY13" fmla="*/ 2121461 h 2332696"/>
                  <a:gd name="connsiteX14" fmla="*/ 1458260 w 2325136"/>
                  <a:gd name="connsiteY14" fmla="*/ 2089616 h 2332696"/>
                  <a:gd name="connsiteX15" fmla="*/ 1829023 w 2325136"/>
                  <a:gd name="connsiteY15" fmla="*/ 2144207 h 2332696"/>
                  <a:gd name="connsiteX16" fmla="*/ 2166123 w 2325136"/>
                  <a:gd name="connsiteY16" fmla="*/ 1797554 h 2332696"/>
                  <a:gd name="connsiteX17" fmla="*/ 2101068 w 2325136"/>
                  <a:gd name="connsiteY17" fmla="*/ 1428610 h 2332696"/>
                  <a:gd name="connsiteX18" fmla="*/ 2127454 w 2325136"/>
                  <a:gd name="connsiteY18" fmla="*/ 1244365 h 2332696"/>
                  <a:gd name="connsiteX19" fmla="*/ 2293956 w 2325136"/>
                  <a:gd name="connsiteY19" fmla="*/ 908630 h 2332696"/>
                  <a:gd name="connsiteX20" fmla="*/ 2068314 w 2325136"/>
                  <a:gd name="connsiteY20" fmla="*/ 481910 h 2332696"/>
                  <a:gd name="connsiteX21" fmla="*/ 2205701 w 2325136"/>
                  <a:gd name="connsiteY21" fmla="*/ 926827 h 2332696"/>
                  <a:gd name="connsiteX22" fmla="*/ 2052391 w 2325136"/>
                  <a:gd name="connsiteY22" fmla="*/ 1235721 h 2332696"/>
                  <a:gd name="connsiteX23" fmla="*/ 2027825 w 2325136"/>
                  <a:gd name="connsiteY23" fmla="*/ 1404953 h 2332696"/>
                  <a:gd name="connsiteX24" fmla="*/ 2087875 w 2325136"/>
                  <a:gd name="connsiteY24" fmla="*/ 1744328 h 2332696"/>
                  <a:gd name="connsiteX25" fmla="*/ 1778072 w 2325136"/>
                  <a:gd name="connsiteY25" fmla="*/ 2063230 h 2332696"/>
                  <a:gd name="connsiteX26" fmla="*/ 1437333 w 2325136"/>
                  <a:gd name="connsiteY26" fmla="*/ 2012734 h 2332696"/>
                  <a:gd name="connsiteX27" fmla="*/ 1268556 w 2325136"/>
                  <a:gd name="connsiteY27" fmla="*/ 2041849 h 2332696"/>
                  <a:gd name="connsiteX28" fmla="*/ 964212 w 2325136"/>
                  <a:gd name="connsiteY28" fmla="*/ 2203802 h 2332696"/>
                  <a:gd name="connsiteX29" fmla="*/ 565243 w 2325136"/>
                  <a:gd name="connsiteY29" fmla="*/ 2007730 h 2332696"/>
                  <a:gd name="connsiteX30" fmla="*/ 507922 w 2325136"/>
                  <a:gd name="connsiteY30" fmla="*/ 1667900 h 2332696"/>
                  <a:gd name="connsiteX31" fmla="*/ 427856 w 2325136"/>
                  <a:gd name="connsiteY31" fmla="*/ 1516410 h 2332696"/>
                  <a:gd name="connsiteX32" fmla="*/ 179922 w 2325136"/>
                  <a:gd name="connsiteY32" fmla="*/ 1277119 h 2332696"/>
                  <a:gd name="connsiteX33" fmla="*/ 243156 w 2325136"/>
                  <a:gd name="connsiteY33" fmla="*/ 837207 h 2332696"/>
                  <a:gd name="connsiteX34" fmla="*/ 548411 w 2325136"/>
                  <a:gd name="connsiteY34" fmla="*/ 677528 h 2332696"/>
                  <a:gd name="connsiteX35" fmla="*/ 667601 w 2325136"/>
                  <a:gd name="connsiteY35" fmla="*/ 554698 h 2332696"/>
                  <a:gd name="connsiteX36" fmla="*/ 818636 w 2325136"/>
                  <a:gd name="connsiteY36" fmla="*/ 244894 h 2332696"/>
                  <a:gd name="connsiteX37" fmla="*/ 1256728 w 2325136"/>
                  <a:gd name="connsiteY37" fmla="*/ 169376 h 2332696"/>
                  <a:gd name="connsiteX38" fmla="*/ 1502842 w 2325136"/>
                  <a:gd name="connsiteY38" fmla="*/ 410486 h 2332696"/>
                  <a:gd name="connsiteX39" fmla="*/ 1656607 w 2325136"/>
                  <a:gd name="connsiteY39" fmla="*/ 486004 h 2332696"/>
                  <a:gd name="connsiteX40" fmla="*/ 1997800 w 2325136"/>
                  <a:gd name="connsiteY40" fmla="*/ 533771 h 2332696"/>
                  <a:gd name="connsiteX41" fmla="*/ 2205701 w 2325136"/>
                  <a:gd name="connsiteY41" fmla="*/ 926827 h 23326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2325136" h="2332696">
                    <a:moveTo>
                      <a:pt x="2068314" y="481910"/>
                    </a:moveTo>
                    <a:lnTo>
                      <a:pt x="1697095" y="429593"/>
                    </a:lnTo>
                    <a:cubicBezTo>
                      <a:pt x="1633861" y="420950"/>
                      <a:pt x="1575630" y="391835"/>
                      <a:pt x="1530138" y="347252"/>
                    </a:cubicBezTo>
                    <a:lnTo>
                      <a:pt x="1262187" y="85215"/>
                    </a:lnTo>
                    <a:cubicBezTo>
                      <a:pt x="1117066" y="-57177"/>
                      <a:pt x="875047" y="-15324"/>
                      <a:pt x="785881" y="167556"/>
                    </a:cubicBezTo>
                    <a:lnTo>
                      <a:pt x="621654" y="504201"/>
                    </a:lnTo>
                    <a:cubicBezTo>
                      <a:pt x="593903" y="561522"/>
                      <a:pt x="548411" y="608379"/>
                      <a:pt x="492000" y="637494"/>
                    </a:cubicBezTo>
                    <a:lnTo>
                      <a:pt x="159905" y="811276"/>
                    </a:lnTo>
                    <a:cubicBezTo>
                      <a:pt x="-20245" y="905445"/>
                      <a:pt x="-55274" y="1148376"/>
                      <a:pt x="91212" y="1289857"/>
                    </a:cubicBezTo>
                    <a:lnTo>
                      <a:pt x="360982" y="1550075"/>
                    </a:lnTo>
                    <a:cubicBezTo>
                      <a:pt x="406929" y="1594202"/>
                      <a:pt x="437409" y="1651978"/>
                      <a:pt x="447872" y="1714757"/>
                    </a:cubicBezTo>
                    <a:lnTo>
                      <a:pt x="510652" y="2084157"/>
                    </a:lnTo>
                    <a:cubicBezTo>
                      <a:pt x="544771" y="2284779"/>
                      <a:pt x="764955" y="2393051"/>
                      <a:pt x="944195" y="2297517"/>
                    </a:cubicBezTo>
                    <a:lnTo>
                      <a:pt x="1274925" y="2121461"/>
                    </a:lnTo>
                    <a:cubicBezTo>
                      <a:pt x="1331336" y="2091436"/>
                      <a:pt x="1395480" y="2080518"/>
                      <a:pt x="1458260" y="2089616"/>
                    </a:cubicBezTo>
                    <a:lnTo>
                      <a:pt x="1829023" y="2144207"/>
                    </a:lnTo>
                    <a:cubicBezTo>
                      <a:pt x="2030100" y="2173777"/>
                      <a:pt x="2201152" y="1997721"/>
                      <a:pt x="2166123" y="1797554"/>
                    </a:cubicBezTo>
                    <a:lnTo>
                      <a:pt x="2101068" y="1428610"/>
                    </a:lnTo>
                    <a:cubicBezTo>
                      <a:pt x="2090150" y="1365830"/>
                      <a:pt x="2099249" y="1301230"/>
                      <a:pt x="2127454" y="1244365"/>
                    </a:cubicBezTo>
                    <a:lnTo>
                      <a:pt x="2293956" y="908630"/>
                    </a:lnTo>
                    <a:cubicBezTo>
                      <a:pt x="2384031" y="727569"/>
                      <a:pt x="2269845" y="510570"/>
                      <a:pt x="2068314" y="481910"/>
                    </a:cubicBezTo>
                    <a:close/>
                    <a:moveTo>
                      <a:pt x="2205701" y="926827"/>
                    </a:moveTo>
                    <a:lnTo>
                      <a:pt x="2052391" y="1235721"/>
                    </a:lnTo>
                    <a:cubicBezTo>
                      <a:pt x="2026461" y="1288038"/>
                      <a:pt x="2017817" y="1347633"/>
                      <a:pt x="2027825" y="1404953"/>
                    </a:cubicBezTo>
                    <a:lnTo>
                      <a:pt x="2087875" y="1744328"/>
                    </a:lnTo>
                    <a:cubicBezTo>
                      <a:pt x="2120175" y="1928572"/>
                      <a:pt x="1963226" y="2090526"/>
                      <a:pt x="1778072" y="2063230"/>
                    </a:cubicBezTo>
                    <a:lnTo>
                      <a:pt x="1437333" y="2012734"/>
                    </a:lnTo>
                    <a:cubicBezTo>
                      <a:pt x="1379558" y="2004090"/>
                      <a:pt x="1320418" y="2014553"/>
                      <a:pt x="1268556" y="2041849"/>
                    </a:cubicBezTo>
                    <a:lnTo>
                      <a:pt x="964212" y="2203802"/>
                    </a:lnTo>
                    <a:cubicBezTo>
                      <a:pt x="799074" y="2291603"/>
                      <a:pt x="596633" y="2191974"/>
                      <a:pt x="565243" y="2007730"/>
                    </a:cubicBezTo>
                    <a:lnTo>
                      <a:pt x="507922" y="1667900"/>
                    </a:lnTo>
                    <a:cubicBezTo>
                      <a:pt x="498369" y="1610125"/>
                      <a:pt x="470164" y="1557353"/>
                      <a:pt x="427856" y="1516410"/>
                    </a:cubicBezTo>
                    <a:lnTo>
                      <a:pt x="179922" y="1277119"/>
                    </a:lnTo>
                    <a:cubicBezTo>
                      <a:pt x="45264" y="1147466"/>
                      <a:pt x="77564" y="923642"/>
                      <a:pt x="243156" y="837207"/>
                    </a:cubicBezTo>
                    <a:lnTo>
                      <a:pt x="548411" y="677528"/>
                    </a:lnTo>
                    <a:cubicBezTo>
                      <a:pt x="600272" y="650232"/>
                      <a:pt x="642125" y="607469"/>
                      <a:pt x="667601" y="554698"/>
                    </a:cubicBezTo>
                    <a:lnTo>
                      <a:pt x="818636" y="244894"/>
                    </a:lnTo>
                    <a:cubicBezTo>
                      <a:pt x="900522" y="77026"/>
                      <a:pt x="1122980" y="38358"/>
                      <a:pt x="1256728" y="169376"/>
                    </a:cubicBezTo>
                    <a:lnTo>
                      <a:pt x="1502842" y="410486"/>
                    </a:lnTo>
                    <a:cubicBezTo>
                      <a:pt x="1544696" y="451430"/>
                      <a:pt x="1598377" y="477815"/>
                      <a:pt x="1656607" y="486004"/>
                    </a:cubicBezTo>
                    <a:lnTo>
                      <a:pt x="1997800" y="533771"/>
                    </a:lnTo>
                    <a:cubicBezTo>
                      <a:pt x="2183410" y="559702"/>
                      <a:pt x="2288497" y="759414"/>
                      <a:pt x="2205701" y="926827"/>
                    </a:cubicBezTo>
                    <a:close/>
                  </a:path>
                </a:pathLst>
              </a:custGeom>
              <a:solidFill>
                <a:srgbClr val="CEF1FF">
                  <a:alpha val="5000"/>
                </a:srgbClr>
              </a:solidFill>
              <a:ln w="454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xmlns="" id="{2877FBEB-8D5A-4051-ABE1-1604AEDE9B24}"/>
                  </a:ext>
                </a:extLst>
              </p:cNvPr>
              <p:cNvSpPr/>
              <p:nvPr/>
            </p:nvSpPr>
            <p:spPr>
              <a:xfrm>
                <a:off x="3711738" y="3113713"/>
                <a:ext cx="355754" cy="116508"/>
              </a:xfrm>
              <a:custGeom>
                <a:avLst/>
                <a:gdLst>
                  <a:gd name="connsiteX0" fmla="*/ 355753 w 355754"/>
                  <a:gd name="connsiteY0" fmla="*/ 59619 h 116508"/>
                  <a:gd name="connsiteX1" fmla="*/ 177423 w 355754"/>
                  <a:gd name="connsiteY1" fmla="*/ 116485 h 116508"/>
                  <a:gd name="connsiteX2" fmla="*/ 2 w 355754"/>
                  <a:gd name="connsiteY2" fmla="*/ 56889 h 116508"/>
                  <a:gd name="connsiteX3" fmla="*/ 178332 w 355754"/>
                  <a:gd name="connsiteY3" fmla="*/ 24 h 116508"/>
                  <a:gd name="connsiteX4" fmla="*/ 355753 w 355754"/>
                  <a:gd name="connsiteY4" fmla="*/ 59619 h 1165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5754" h="116508">
                    <a:moveTo>
                      <a:pt x="355753" y="59619"/>
                    </a:moveTo>
                    <a:cubicBezTo>
                      <a:pt x="355298" y="91919"/>
                      <a:pt x="275686" y="117394"/>
                      <a:pt x="177423" y="116485"/>
                    </a:cubicBezTo>
                    <a:cubicBezTo>
                      <a:pt x="79159" y="115575"/>
                      <a:pt x="-453" y="89189"/>
                      <a:pt x="2" y="56889"/>
                    </a:cubicBezTo>
                    <a:cubicBezTo>
                      <a:pt x="457" y="24590"/>
                      <a:pt x="80069" y="-886"/>
                      <a:pt x="178332" y="24"/>
                    </a:cubicBezTo>
                    <a:cubicBezTo>
                      <a:pt x="276596" y="934"/>
                      <a:pt x="356208" y="27319"/>
                      <a:pt x="355753" y="59619"/>
                    </a:cubicBezTo>
                    <a:close/>
                  </a:path>
                </a:pathLst>
              </a:custGeom>
              <a:solidFill>
                <a:srgbClr val="FFFFFF">
                  <a:alpha val="30000"/>
                </a:srgbClr>
              </a:solidFill>
              <a:ln w="454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xmlns="" id="{2C2C1934-8B02-4A5E-BADA-4D463813688F}"/>
                  </a:ext>
                </a:extLst>
              </p:cNvPr>
              <p:cNvSpPr/>
              <p:nvPr/>
            </p:nvSpPr>
            <p:spPr>
              <a:xfrm>
                <a:off x="2985123" y="4594537"/>
                <a:ext cx="80725" cy="80605"/>
              </a:xfrm>
              <a:custGeom>
                <a:avLst/>
                <a:gdLst>
                  <a:gd name="connsiteX0" fmla="*/ 80169 w 80725"/>
                  <a:gd name="connsiteY0" fmla="*/ 33646 h 80605"/>
                  <a:gd name="connsiteX1" fmla="*/ 46959 w 80725"/>
                  <a:gd name="connsiteY1" fmla="*/ 80049 h 80605"/>
                  <a:gd name="connsiteX2" fmla="*/ 557 w 80725"/>
                  <a:gd name="connsiteY2" fmla="*/ 46839 h 80605"/>
                  <a:gd name="connsiteX3" fmla="*/ 33766 w 80725"/>
                  <a:gd name="connsiteY3" fmla="*/ 437 h 80605"/>
                  <a:gd name="connsiteX4" fmla="*/ 80169 w 80725"/>
                  <a:gd name="connsiteY4" fmla="*/ 33646 h 806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725" h="80605">
                    <a:moveTo>
                      <a:pt x="80169" y="33646"/>
                    </a:moveTo>
                    <a:cubicBezTo>
                      <a:pt x="83808" y="55482"/>
                      <a:pt x="69250" y="76409"/>
                      <a:pt x="46959" y="80049"/>
                    </a:cubicBezTo>
                    <a:cubicBezTo>
                      <a:pt x="25123" y="83688"/>
                      <a:pt x="4196" y="69130"/>
                      <a:pt x="557" y="46839"/>
                    </a:cubicBezTo>
                    <a:cubicBezTo>
                      <a:pt x="-3083" y="25002"/>
                      <a:pt x="11475" y="4076"/>
                      <a:pt x="33766" y="437"/>
                    </a:cubicBezTo>
                    <a:cubicBezTo>
                      <a:pt x="55603" y="-2748"/>
                      <a:pt x="76529" y="11810"/>
                      <a:pt x="80169" y="33646"/>
                    </a:cubicBez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 w="454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xmlns="" id="{075A0D49-7823-4962-A6DD-5C96365A9FFF}"/>
                  </a:ext>
                </a:extLst>
              </p:cNvPr>
              <p:cNvSpPr/>
              <p:nvPr/>
            </p:nvSpPr>
            <p:spPr>
              <a:xfrm>
                <a:off x="2882682" y="4484702"/>
                <a:ext cx="58600" cy="38601"/>
              </a:xfrm>
              <a:custGeom>
                <a:avLst/>
                <a:gdLst>
                  <a:gd name="connsiteX0" fmla="*/ 58415 w 58600"/>
                  <a:gd name="connsiteY0" fmla="*/ 14282 h 38601"/>
                  <a:gd name="connsiteX1" fmla="*/ 32485 w 58600"/>
                  <a:gd name="connsiteY1" fmla="*/ 37938 h 38601"/>
                  <a:gd name="connsiteX2" fmla="*/ 185 w 58600"/>
                  <a:gd name="connsiteY2" fmla="*/ 24290 h 38601"/>
                  <a:gd name="connsiteX3" fmla="*/ 26116 w 58600"/>
                  <a:gd name="connsiteY3" fmla="*/ 634 h 38601"/>
                  <a:gd name="connsiteX4" fmla="*/ 58415 w 58600"/>
                  <a:gd name="connsiteY4" fmla="*/ 14282 h 386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8600" h="38601">
                    <a:moveTo>
                      <a:pt x="58415" y="14282"/>
                    </a:moveTo>
                    <a:cubicBezTo>
                      <a:pt x="60235" y="24745"/>
                      <a:pt x="48407" y="35208"/>
                      <a:pt x="32485" y="37938"/>
                    </a:cubicBezTo>
                    <a:cubicBezTo>
                      <a:pt x="16562" y="40667"/>
                      <a:pt x="2005" y="34753"/>
                      <a:pt x="185" y="24290"/>
                    </a:cubicBezTo>
                    <a:cubicBezTo>
                      <a:pt x="-1635" y="13827"/>
                      <a:pt x="10193" y="3363"/>
                      <a:pt x="26116" y="634"/>
                    </a:cubicBezTo>
                    <a:cubicBezTo>
                      <a:pt x="42493" y="-2096"/>
                      <a:pt x="56596" y="4273"/>
                      <a:pt x="58415" y="14282"/>
                    </a:cubicBez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 w="454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9" name="Graphic 3">
              <a:extLst>
                <a:ext uri="{FF2B5EF4-FFF2-40B4-BE49-F238E27FC236}">
                  <a16:creationId xmlns:a16="http://schemas.microsoft.com/office/drawing/2014/main" xmlns="" id="{02993569-6859-4A40-9727-B41288755FF5}"/>
                </a:ext>
              </a:extLst>
            </p:cNvPr>
            <p:cNvGrpSpPr/>
            <p:nvPr/>
          </p:nvGrpSpPr>
          <p:grpSpPr>
            <a:xfrm>
              <a:off x="7823264" y="2537076"/>
              <a:ext cx="2388238" cy="2405364"/>
              <a:chOff x="7823264" y="2537076"/>
              <a:chExt cx="2388238" cy="2405364"/>
            </a:xfrm>
          </p:grpSpPr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xmlns="" id="{8DCCB576-DBEB-432C-BFAB-F126D37A5A7A}"/>
                  </a:ext>
                </a:extLst>
              </p:cNvPr>
              <p:cNvSpPr/>
              <p:nvPr/>
            </p:nvSpPr>
            <p:spPr>
              <a:xfrm>
                <a:off x="7823264" y="2537206"/>
                <a:ext cx="2388238" cy="2405234"/>
              </a:xfrm>
              <a:custGeom>
                <a:avLst/>
                <a:gdLst>
                  <a:gd name="connsiteX0" fmla="*/ 1397157 w 2388238"/>
                  <a:gd name="connsiteY0" fmla="*/ 2366662 h 2405234"/>
                  <a:gd name="connsiteX1" fmla="*/ 1059603 w 2388238"/>
                  <a:gd name="connsiteY1" fmla="*/ 2180142 h 2405234"/>
                  <a:gd name="connsiteX2" fmla="*/ 871265 w 2388238"/>
                  <a:gd name="connsiteY2" fmla="*/ 2144658 h 2405234"/>
                  <a:gd name="connsiteX3" fmla="*/ 488674 w 2388238"/>
                  <a:gd name="connsiteY3" fmla="*/ 2195155 h 2405234"/>
                  <a:gd name="connsiteX4" fmla="*/ 147480 w 2388238"/>
                  <a:gd name="connsiteY4" fmla="*/ 1833034 h 2405234"/>
                  <a:gd name="connsiteX5" fmla="*/ 220268 w 2388238"/>
                  <a:gd name="connsiteY5" fmla="*/ 1454081 h 2405234"/>
                  <a:gd name="connsiteX6" fmla="*/ 196157 w 2388238"/>
                  <a:gd name="connsiteY6" fmla="*/ 1263922 h 2405234"/>
                  <a:gd name="connsiteX7" fmla="*/ 30110 w 2388238"/>
                  <a:gd name="connsiteY7" fmla="*/ 915904 h 2405234"/>
                  <a:gd name="connsiteX8" fmla="*/ 268945 w 2388238"/>
                  <a:gd name="connsiteY8" fmla="*/ 479631 h 2405234"/>
                  <a:gd name="connsiteX9" fmla="*/ 651536 w 2388238"/>
                  <a:gd name="connsiteY9" fmla="*/ 431864 h 2405234"/>
                  <a:gd name="connsiteX10" fmla="*/ 824863 w 2388238"/>
                  <a:gd name="connsiteY10" fmla="*/ 349977 h 2405234"/>
                  <a:gd name="connsiteX11" fmla="*/ 1104641 w 2388238"/>
                  <a:gd name="connsiteY11" fmla="*/ 84301 h 2405234"/>
                  <a:gd name="connsiteX12" fmla="*/ 1593685 w 2388238"/>
                  <a:gd name="connsiteY12" fmla="*/ 176651 h 2405234"/>
                  <a:gd name="connsiteX13" fmla="*/ 1757458 w 2388238"/>
                  <a:gd name="connsiteY13" fmla="*/ 526033 h 2405234"/>
                  <a:gd name="connsiteX14" fmla="*/ 1888931 w 2388238"/>
                  <a:gd name="connsiteY14" fmla="*/ 665696 h 2405234"/>
                  <a:gd name="connsiteX15" fmla="*/ 2227850 w 2388238"/>
                  <a:gd name="connsiteY15" fmla="*/ 849940 h 2405234"/>
                  <a:gd name="connsiteX16" fmla="*/ 2291085 w 2388238"/>
                  <a:gd name="connsiteY16" fmla="*/ 1343534 h 2405234"/>
                  <a:gd name="connsiteX17" fmla="*/ 2009486 w 2388238"/>
                  <a:gd name="connsiteY17" fmla="*/ 1606936 h 2405234"/>
                  <a:gd name="connsiteX18" fmla="*/ 1917591 w 2388238"/>
                  <a:gd name="connsiteY18" fmla="*/ 1774804 h 2405234"/>
                  <a:gd name="connsiteX19" fmla="*/ 1847078 w 2388238"/>
                  <a:gd name="connsiteY19" fmla="*/ 2154211 h 2405234"/>
                  <a:gd name="connsiteX20" fmla="*/ 1397157 w 2388238"/>
                  <a:gd name="connsiteY20" fmla="*/ 2366662 h 24052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388238" h="2405234">
                    <a:moveTo>
                      <a:pt x="1397157" y="2366662"/>
                    </a:moveTo>
                    <a:lnTo>
                      <a:pt x="1059603" y="2180142"/>
                    </a:lnTo>
                    <a:cubicBezTo>
                      <a:pt x="1002283" y="2148297"/>
                      <a:pt x="936319" y="2136014"/>
                      <a:pt x="871265" y="2144658"/>
                    </a:cubicBezTo>
                    <a:lnTo>
                      <a:pt x="488674" y="2195155"/>
                    </a:lnTo>
                    <a:cubicBezTo>
                      <a:pt x="281227" y="2222450"/>
                      <a:pt x="107901" y="2038660"/>
                      <a:pt x="147480" y="1833034"/>
                    </a:cubicBezTo>
                    <a:lnTo>
                      <a:pt x="220268" y="1454081"/>
                    </a:lnTo>
                    <a:cubicBezTo>
                      <a:pt x="232551" y="1389937"/>
                      <a:pt x="223907" y="1323063"/>
                      <a:pt x="196157" y="1263922"/>
                    </a:cubicBezTo>
                    <a:lnTo>
                      <a:pt x="30110" y="915904"/>
                    </a:lnTo>
                    <a:cubicBezTo>
                      <a:pt x="-59966" y="727110"/>
                      <a:pt x="61499" y="505562"/>
                      <a:pt x="268945" y="479631"/>
                    </a:cubicBezTo>
                    <a:lnTo>
                      <a:pt x="651536" y="431864"/>
                    </a:lnTo>
                    <a:cubicBezTo>
                      <a:pt x="716591" y="423675"/>
                      <a:pt x="777096" y="395015"/>
                      <a:pt x="824863" y="349977"/>
                    </a:cubicBezTo>
                    <a:lnTo>
                      <a:pt x="1104641" y="84301"/>
                    </a:lnTo>
                    <a:cubicBezTo>
                      <a:pt x="1256586" y="-59910"/>
                      <a:pt x="1504520" y="-12598"/>
                      <a:pt x="1593685" y="176651"/>
                    </a:cubicBezTo>
                    <a:lnTo>
                      <a:pt x="1757458" y="526033"/>
                    </a:lnTo>
                    <a:cubicBezTo>
                      <a:pt x="1785209" y="585174"/>
                      <a:pt x="1831156" y="634306"/>
                      <a:pt x="1888931" y="665696"/>
                    </a:cubicBezTo>
                    <a:lnTo>
                      <a:pt x="2227850" y="849940"/>
                    </a:lnTo>
                    <a:cubicBezTo>
                      <a:pt x="2411639" y="950024"/>
                      <a:pt x="2443939" y="1200233"/>
                      <a:pt x="2291085" y="1343534"/>
                    </a:cubicBezTo>
                    <a:lnTo>
                      <a:pt x="2009486" y="1606936"/>
                    </a:lnTo>
                    <a:cubicBezTo>
                      <a:pt x="1961719" y="1651519"/>
                      <a:pt x="1929420" y="1710659"/>
                      <a:pt x="1917591" y="1774804"/>
                    </a:cubicBezTo>
                    <a:lnTo>
                      <a:pt x="1847078" y="2154211"/>
                    </a:lnTo>
                    <a:cubicBezTo>
                      <a:pt x="1808864" y="2359838"/>
                      <a:pt x="1580493" y="2468110"/>
                      <a:pt x="1397157" y="2366662"/>
                    </a:cubicBezTo>
                    <a:close/>
                  </a:path>
                </a:pathLst>
              </a:custGeom>
              <a:solidFill>
                <a:srgbClr val="BBDEFF">
                  <a:alpha val="25000"/>
                </a:srgbClr>
              </a:solidFill>
              <a:ln w="454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xmlns="" id="{B094D05A-AFFB-4FA7-B39B-A0275817DB91}"/>
                  </a:ext>
                </a:extLst>
              </p:cNvPr>
              <p:cNvSpPr/>
              <p:nvPr/>
            </p:nvSpPr>
            <p:spPr>
              <a:xfrm>
                <a:off x="8179250" y="4295867"/>
                <a:ext cx="182577" cy="251087"/>
              </a:xfrm>
              <a:custGeom>
                <a:avLst/>
                <a:gdLst>
                  <a:gd name="connsiteX0" fmla="*/ 174995 w 182577"/>
                  <a:gd name="connsiteY0" fmla="*/ 100759 h 251087"/>
                  <a:gd name="connsiteX1" fmla="*/ 127683 w 182577"/>
                  <a:gd name="connsiteY1" fmla="*/ 248610 h 251087"/>
                  <a:gd name="connsiteX2" fmla="*/ 7583 w 182577"/>
                  <a:gd name="connsiteY2" fmla="*/ 150346 h 251087"/>
                  <a:gd name="connsiteX3" fmla="*/ 54895 w 182577"/>
                  <a:gd name="connsiteY3" fmla="*/ 2495 h 251087"/>
                  <a:gd name="connsiteX4" fmla="*/ 174995 w 182577"/>
                  <a:gd name="connsiteY4" fmla="*/ 100759 h 2510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2577" h="251087">
                    <a:moveTo>
                      <a:pt x="174995" y="100759"/>
                    </a:moveTo>
                    <a:cubicBezTo>
                      <a:pt x="195011" y="168543"/>
                      <a:pt x="174085" y="234962"/>
                      <a:pt x="127683" y="248610"/>
                    </a:cubicBezTo>
                    <a:cubicBezTo>
                      <a:pt x="81280" y="262258"/>
                      <a:pt x="27599" y="218130"/>
                      <a:pt x="7583" y="150346"/>
                    </a:cubicBezTo>
                    <a:cubicBezTo>
                      <a:pt x="-12434" y="82562"/>
                      <a:pt x="8492" y="16143"/>
                      <a:pt x="54895" y="2495"/>
                    </a:cubicBezTo>
                    <a:cubicBezTo>
                      <a:pt x="101297" y="-11152"/>
                      <a:pt x="154978" y="32520"/>
                      <a:pt x="174995" y="100759"/>
                    </a:cubicBez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 w="454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xmlns="" id="{C25B59C3-21C3-4DF8-A731-9EE57B8570BB}"/>
                  </a:ext>
                </a:extLst>
              </p:cNvPr>
              <p:cNvSpPr/>
              <p:nvPr/>
            </p:nvSpPr>
            <p:spPr>
              <a:xfrm>
                <a:off x="7823264" y="2537076"/>
                <a:ext cx="2388238" cy="2405170"/>
              </a:xfrm>
              <a:custGeom>
                <a:avLst/>
                <a:gdLst>
                  <a:gd name="connsiteX0" fmla="*/ 2227850 w 2388238"/>
                  <a:gd name="connsiteY0" fmla="*/ 850070 h 2405170"/>
                  <a:gd name="connsiteX1" fmla="*/ 1888931 w 2388238"/>
                  <a:gd name="connsiteY1" fmla="*/ 665825 h 2405170"/>
                  <a:gd name="connsiteX2" fmla="*/ 1757458 w 2388238"/>
                  <a:gd name="connsiteY2" fmla="*/ 526163 h 2405170"/>
                  <a:gd name="connsiteX3" fmla="*/ 1593685 w 2388238"/>
                  <a:gd name="connsiteY3" fmla="*/ 176781 h 2405170"/>
                  <a:gd name="connsiteX4" fmla="*/ 1104641 w 2388238"/>
                  <a:gd name="connsiteY4" fmla="*/ 84431 h 2405170"/>
                  <a:gd name="connsiteX5" fmla="*/ 824863 w 2388238"/>
                  <a:gd name="connsiteY5" fmla="*/ 350107 h 2405170"/>
                  <a:gd name="connsiteX6" fmla="*/ 651536 w 2388238"/>
                  <a:gd name="connsiteY6" fmla="*/ 431994 h 2405170"/>
                  <a:gd name="connsiteX7" fmla="*/ 268945 w 2388238"/>
                  <a:gd name="connsiteY7" fmla="*/ 479761 h 2405170"/>
                  <a:gd name="connsiteX8" fmla="*/ 30110 w 2388238"/>
                  <a:gd name="connsiteY8" fmla="*/ 916034 h 2405170"/>
                  <a:gd name="connsiteX9" fmla="*/ 196157 w 2388238"/>
                  <a:gd name="connsiteY9" fmla="*/ 1264052 h 2405170"/>
                  <a:gd name="connsiteX10" fmla="*/ 220268 w 2388238"/>
                  <a:gd name="connsiteY10" fmla="*/ 1454211 h 2405170"/>
                  <a:gd name="connsiteX11" fmla="*/ 147480 w 2388238"/>
                  <a:gd name="connsiteY11" fmla="*/ 1833164 h 2405170"/>
                  <a:gd name="connsiteX12" fmla="*/ 488674 w 2388238"/>
                  <a:gd name="connsiteY12" fmla="*/ 2195285 h 2405170"/>
                  <a:gd name="connsiteX13" fmla="*/ 871265 w 2388238"/>
                  <a:gd name="connsiteY13" fmla="*/ 2144788 h 2405170"/>
                  <a:gd name="connsiteX14" fmla="*/ 1059603 w 2388238"/>
                  <a:gd name="connsiteY14" fmla="*/ 2180272 h 2405170"/>
                  <a:gd name="connsiteX15" fmla="*/ 1397157 w 2388238"/>
                  <a:gd name="connsiteY15" fmla="*/ 2366791 h 2405170"/>
                  <a:gd name="connsiteX16" fmla="*/ 1847078 w 2388238"/>
                  <a:gd name="connsiteY16" fmla="*/ 2154341 h 2405170"/>
                  <a:gd name="connsiteX17" fmla="*/ 1917591 w 2388238"/>
                  <a:gd name="connsiteY17" fmla="*/ 1774933 h 2405170"/>
                  <a:gd name="connsiteX18" fmla="*/ 2009486 w 2388238"/>
                  <a:gd name="connsiteY18" fmla="*/ 1607066 h 2405170"/>
                  <a:gd name="connsiteX19" fmla="*/ 2291085 w 2388238"/>
                  <a:gd name="connsiteY19" fmla="*/ 1343664 h 2405170"/>
                  <a:gd name="connsiteX20" fmla="*/ 2227850 w 2388238"/>
                  <a:gd name="connsiteY20" fmla="*/ 850070 h 2405170"/>
                  <a:gd name="connsiteX21" fmla="*/ 2258785 w 2388238"/>
                  <a:gd name="connsiteY21" fmla="*/ 1338205 h 2405170"/>
                  <a:gd name="connsiteX22" fmla="*/ 1984921 w 2388238"/>
                  <a:gd name="connsiteY22" fmla="*/ 1594328 h 2405170"/>
                  <a:gd name="connsiteX23" fmla="*/ 1895300 w 2388238"/>
                  <a:gd name="connsiteY23" fmla="*/ 1757646 h 2405170"/>
                  <a:gd name="connsiteX24" fmla="*/ 1827062 w 2388238"/>
                  <a:gd name="connsiteY24" fmla="*/ 2126136 h 2405170"/>
                  <a:gd name="connsiteX25" fmla="*/ 1389879 w 2388238"/>
                  <a:gd name="connsiteY25" fmla="*/ 2332672 h 2405170"/>
                  <a:gd name="connsiteX26" fmla="*/ 1061878 w 2388238"/>
                  <a:gd name="connsiteY26" fmla="*/ 2151612 h 2405170"/>
                  <a:gd name="connsiteX27" fmla="*/ 878998 w 2388238"/>
                  <a:gd name="connsiteY27" fmla="*/ 2117037 h 2405170"/>
                  <a:gd name="connsiteX28" fmla="*/ 507325 w 2388238"/>
                  <a:gd name="connsiteY28" fmla="*/ 2165714 h 2405170"/>
                  <a:gd name="connsiteX29" fmla="*/ 175685 w 2388238"/>
                  <a:gd name="connsiteY29" fmla="*/ 1814057 h 2405170"/>
                  <a:gd name="connsiteX30" fmla="*/ 246653 w 2388238"/>
                  <a:gd name="connsiteY30" fmla="*/ 1446022 h 2405170"/>
                  <a:gd name="connsiteX31" fmla="*/ 222997 w 2388238"/>
                  <a:gd name="connsiteY31" fmla="*/ 1261323 h 2405170"/>
                  <a:gd name="connsiteX32" fmla="*/ 61499 w 2388238"/>
                  <a:gd name="connsiteY32" fmla="*/ 922858 h 2405170"/>
                  <a:gd name="connsiteX33" fmla="*/ 293511 w 2388238"/>
                  <a:gd name="connsiteY33" fmla="*/ 498868 h 2405170"/>
                  <a:gd name="connsiteX34" fmla="*/ 665639 w 2388238"/>
                  <a:gd name="connsiteY34" fmla="*/ 452465 h 2405170"/>
                  <a:gd name="connsiteX35" fmla="*/ 833961 w 2388238"/>
                  <a:gd name="connsiteY35" fmla="*/ 372853 h 2405170"/>
                  <a:gd name="connsiteX36" fmla="*/ 1106006 w 2388238"/>
                  <a:gd name="connsiteY36" fmla="*/ 114911 h 2405170"/>
                  <a:gd name="connsiteX37" fmla="*/ 1580947 w 2388238"/>
                  <a:gd name="connsiteY37" fmla="*/ 204531 h 2405170"/>
                  <a:gd name="connsiteX38" fmla="*/ 1739716 w 2388238"/>
                  <a:gd name="connsiteY38" fmla="*/ 543905 h 2405170"/>
                  <a:gd name="connsiteX39" fmla="*/ 1867550 w 2388238"/>
                  <a:gd name="connsiteY39" fmla="*/ 679473 h 2405170"/>
                  <a:gd name="connsiteX40" fmla="*/ 2196915 w 2388238"/>
                  <a:gd name="connsiteY40" fmla="*/ 858259 h 2405170"/>
                  <a:gd name="connsiteX41" fmla="*/ 2258785 w 2388238"/>
                  <a:gd name="connsiteY41" fmla="*/ 1338205 h 24051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2388238" h="2405170">
                    <a:moveTo>
                      <a:pt x="2227850" y="850070"/>
                    </a:moveTo>
                    <a:lnTo>
                      <a:pt x="1888931" y="665825"/>
                    </a:lnTo>
                    <a:cubicBezTo>
                      <a:pt x="1831156" y="634435"/>
                      <a:pt x="1785209" y="585758"/>
                      <a:pt x="1757458" y="526163"/>
                    </a:cubicBezTo>
                    <a:lnTo>
                      <a:pt x="1593685" y="176781"/>
                    </a:lnTo>
                    <a:cubicBezTo>
                      <a:pt x="1504975" y="-12923"/>
                      <a:pt x="1256586" y="-59781"/>
                      <a:pt x="1104641" y="84431"/>
                    </a:cubicBezTo>
                    <a:lnTo>
                      <a:pt x="824863" y="350107"/>
                    </a:lnTo>
                    <a:cubicBezTo>
                      <a:pt x="777550" y="395145"/>
                      <a:pt x="716591" y="423805"/>
                      <a:pt x="651536" y="431994"/>
                    </a:cubicBezTo>
                    <a:lnTo>
                      <a:pt x="268945" y="479761"/>
                    </a:lnTo>
                    <a:cubicBezTo>
                      <a:pt x="61499" y="505692"/>
                      <a:pt x="-59966" y="727240"/>
                      <a:pt x="30110" y="916034"/>
                    </a:cubicBezTo>
                    <a:lnTo>
                      <a:pt x="196157" y="1264052"/>
                    </a:lnTo>
                    <a:cubicBezTo>
                      <a:pt x="224362" y="1323192"/>
                      <a:pt x="233006" y="1389612"/>
                      <a:pt x="220268" y="1454211"/>
                    </a:cubicBezTo>
                    <a:lnTo>
                      <a:pt x="147480" y="1833164"/>
                    </a:lnTo>
                    <a:cubicBezTo>
                      <a:pt x="107901" y="2038790"/>
                      <a:pt x="281227" y="2222580"/>
                      <a:pt x="488674" y="2195285"/>
                    </a:cubicBezTo>
                    <a:lnTo>
                      <a:pt x="871265" y="2144788"/>
                    </a:lnTo>
                    <a:cubicBezTo>
                      <a:pt x="936319" y="2136144"/>
                      <a:pt x="1002283" y="2148882"/>
                      <a:pt x="1059603" y="2180272"/>
                    </a:cubicBezTo>
                    <a:lnTo>
                      <a:pt x="1397157" y="2366791"/>
                    </a:lnTo>
                    <a:cubicBezTo>
                      <a:pt x="1580493" y="2467785"/>
                      <a:pt x="1808864" y="2359967"/>
                      <a:pt x="1847078" y="2154341"/>
                    </a:cubicBezTo>
                    <a:lnTo>
                      <a:pt x="1917591" y="1774933"/>
                    </a:lnTo>
                    <a:cubicBezTo>
                      <a:pt x="1929420" y="1710334"/>
                      <a:pt x="1961719" y="1651649"/>
                      <a:pt x="2009486" y="1607066"/>
                    </a:cubicBezTo>
                    <a:lnTo>
                      <a:pt x="2291085" y="1343664"/>
                    </a:lnTo>
                    <a:cubicBezTo>
                      <a:pt x="2443939" y="1200818"/>
                      <a:pt x="2411639" y="950154"/>
                      <a:pt x="2227850" y="850070"/>
                    </a:cubicBezTo>
                    <a:close/>
                    <a:moveTo>
                      <a:pt x="2258785" y="1338205"/>
                    </a:moveTo>
                    <a:lnTo>
                      <a:pt x="1984921" y="1594328"/>
                    </a:lnTo>
                    <a:cubicBezTo>
                      <a:pt x="1938518" y="1638001"/>
                      <a:pt x="1907128" y="1694867"/>
                      <a:pt x="1895300" y="1757646"/>
                    </a:cubicBezTo>
                    <a:lnTo>
                      <a:pt x="1827062" y="2126136"/>
                    </a:lnTo>
                    <a:cubicBezTo>
                      <a:pt x="1789757" y="2325848"/>
                      <a:pt x="1568209" y="2430936"/>
                      <a:pt x="1389879" y="2332672"/>
                    </a:cubicBezTo>
                    <a:lnTo>
                      <a:pt x="1061878" y="2151612"/>
                    </a:lnTo>
                    <a:cubicBezTo>
                      <a:pt x="1006377" y="2120677"/>
                      <a:pt x="942233" y="2108849"/>
                      <a:pt x="878998" y="2117037"/>
                    </a:cubicBezTo>
                    <a:lnTo>
                      <a:pt x="507325" y="2165714"/>
                    </a:lnTo>
                    <a:cubicBezTo>
                      <a:pt x="305794" y="2192100"/>
                      <a:pt x="137472" y="2013314"/>
                      <a:pt x="175685" y="1814057"/>
                    </a:cubicBezTo>
                    <a:lnTo>
                      <a:pt x="246653" y="1446022"/>
                    </a:lnTo>
                    <a:cubicBezTo>
                      <a:pt x="258481" y="1383698"/>
                      <a:pt x="250293" y="1318643"/>
                      <a:pt x="222997" y="1261323"/>
                    </a:cubicBezTo>
                    <a:lnTo>
                      <a:pt x="61499" y="922858"/>
                    </a:lnTo>
                    <a:cubicBezTo>
                      <a:pt x="-25846" y="739523"/>
                      <a:pt x="91979" y="523889"/>
                      <a:pt x="293511" y="498868"/>
                    </a:cubicBezTo>
                    <a:lnTo>
                      <a:pt x="665639" y="452465"/>
                    </a:lnTo>
                    <a:cubicBezTo>
                      <a:pt x="728874" y="444732"/>
                      <a:pt x="787559" y="416526"/>
                      <a:pt x="833961" y="372853"/>
                    </a:cubicBezTo>
                    <a:lnTo>
                      <a:pt x="1106006" y="114911"/>
                    </a:lnTo>
                    <a:cubicBezTo>
                      <a:pt x="1253402" y="-25206"/>
                      <a:pt x="1494967" y="20741"/>
                      <a:pt x="1580947" y="204531"/>
                    </a:cubicBezTo>
                    <a:lnTo>
                      <a:pt x="1739716" y="543905"/>
                    </a:lnTo>
                    <a:cubicBezTo>
                      <a:pt x="1766557" y="601681"/>
                      <a:pt x="1811594" y="648993"/>
                      <a:pt x="1867550" y="679473"/>
                    </a:cubicBezTo>
                    <a:lnTo>
                      <a:pt x="2196915" y="858259"/>
                    </a:lnTo>
                    <a:cubicBezTo>
                      <a:pt x="2376155" y="955613"/>
                      <a:pt x="2407545" y="1199453"/>
                      <a:pt x="2258785" y="1338205"/>
                    </a:cubicBezTo>
                    <a:close/>
                  </a:path>
                </a:pathLst>
              </a:custGeom>
              <a:solidFill>
                <a:srgbClr val="BBEEFF">
                  <a:alpha val="40000"/>
                </a:srgbClr>
              </a:solidFill>
              <a:ln w="454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xmlns="" id="{6C6CAD7B-7383-40A4-A7E3-272E75C1AB2C}"/>
                  </a:ext>
                </a:extLst>
              </p:cNvPr>
              <p:cNvSpPr/>
              <p:nvPr/>
            </p:nvSpPr>
            <p:spPr>
              <a:xfrm>
                <a:off x="7859742" y="2563113"/>
                <a:ext cx="2317840" cy="1155691"/>
              </a:xfrm>
              <a:custGeom>
                <a:avLst/>
                <a:gdLst>
                  <a:gd name="connsiteX0" fmla="*/ 2164531 w 2317840"/>
                  <a:gd name="connsiteY0" fmla="*/ 825398 h 1155691"/>
                  <a:gd name="connsiteX1" fmla="*/ 1835166 w 2317840"/>
                  <a:gd name="connsiteY1" fmla="*/ 646613 h 1155691"/>
                  <a:gd name="connsiteX2" fmla="*/ 1707332 w 2317840"/>
                  <a:gd name="connsiteY2" fmla="*/ 511045 h 1155691"/>
                  <a:gd name="connsiteX3" fmla="*/ 1548563 w 2317840"/>
                  <a:gd name="connsiteY3" fmla="*/ 171670 h 1155691"/>
                  <a:gd name="connsiteX4" fmla="*/ 1073622 w 2317840"/>
                  <a:gd name="connsiteY4" fmla="*/ 82050 h 1155691"/>
                  <a:gd name="connsiteX5" fmla="*/ 801577 w 2317840"/>
                  <a:gd name="connsiteY5" fmla="*/ 339993 h 1155691"/>
                  <a:gd name="connsiteX6" fmla="*/ 633255 w 2317840"/>
                  <a:gd name="connsiteY6" fmla="*/ 419605 h 1155691"/>
                  <a:gd name="connsiteX7" fmla="*/ 261126 w 2317840"/>
                  <a:gd name="connsiteY7" fmla="*/ 466007 h 1155691"/>
                  <a:gd name="connsiteX8" fmla="*/ 0 w 2317840"/>
                  <a:gd name="connsiteY8" fmla="*/ 758524 h 1155691"/>
                  <a:gd name="connsiteX9" fmla="*/ 670558 w 2317840"/>
                  <a:gd name="connsiteY9" fmla="*/ 771262 h 1155691"/>
                  <a:gd name="connsiteX10" fmla="*/ 1828797 w 2317840"/>
                  <a:gd name="connsiteY10" fmla="*/ 1149305 h 1155691"/>
                  <a:gd name="connsiteX11" fmla="*/ 2317841 w 2317840"/>
                  <a:gd name="connsiteY11" fmla="*/ 1051041 h 1155691"/>
                  <a:gd name="connsiteX12" fmla="*/ 2164531 w 2317840"/>
                  <a:gd name="connsiteY12" fmla="*/ 825398 h 1155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317840" h="1155691">
                    <a:moveTo>
                      <a:pt x="2164531" y="825398"/>
                    </a:moveTo>
                    <a:lnTo>
                      <a:pt x="1835166" y="646613"/>
                    </a:lnTo>
                    <a:cubicBezTo>
                      <a:pt x="1779210" y="616133"/>
                      <a:pt x="1734627" y="568820"/>
                      <a:pt x="1707332" y="511045"/>
                    </a:cubicBezTo>
                    <a:lnTo>
                      <a:pt x="1548563" y="171670"/>
                    </a:lnTo>
                    <a:cubicBezTo>
                      <a:pt x="1462128" y="-12574"/>
                      <a:pt x="1221017" y="-58067"/>
                      <a:pt x="1073622" y="82050"/>
                    </a:cubicBezTo>
                    <a:lnTo>
                      <a:pt x="801577" y="339993"/>
                    </a:lnTo>
                    <a:cubicBezTo>
                      <a:pt x="755630" y="383666"/>
                      <a:pt x="696489" y="411871"/>
                      <a:pt x="633255" y="419605"/>
                    </a:cubicBezTo>
                    <a:lnTo>
                      <a:pt x="261126" y="466007"/>
                    </a:lnTo>
                    <a:cubicBezTo>
                      <a:pt x="106452" y="485114"/>
                      <a:pt x="1819" y="616133"/>
                      <a:pt x="0" y="758524"/>
                    </a:cubicBezTo>
                    <a:cubicBezTo>
                      <a:pt x="161043" y="741692"/>
                      <a:pt x="364394" y="711667"/>
                      <a:pt x="670558" y="771262"/>
                    </a:cubicBezTo>
                    <a:cubicBezTo>
                      <a:pt x="1100463" y="854513"/>
                      <a:pt x="1359770" y="1100173"/>
                      <a:pt x="1828797" y="1149305"/>
                    </a:cubicBezTo>
                    <a:cubicBezTo>
                      <a:pt x="2042611" y="1171597"/>
                      <a:pt x="2175449" y="1134748"/>
                      <a:pt x="2317841" y="1051041"/>
                    </a:cubicBezTo>
                    <a:cubicBezTo>
                      <a:pt x="2306467" y="960056"/>
                      <a:pt x="2254151" y="874075"/>
                      <a:pt x="2164531" y="825398"/>
                    </a:cubicBezTo>
                    <a:close/>
                  </a:path>
                </a:pathLst>
              </a:custGeom>
              <a:solidFill>
                <a:srgbClr val="FFFFFF">
                  <a:alpha val="5000"/>
                </a:srgbClr>
              </a:solidFill>
              <a:ln w="454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xmlns="" id="{EB168935-8A2C-4332-AC02-2F2D7E7C7547}"/>
                  </a:ext>
                </a:extLst>
              </p:cNvPr>
              <p:cNvSpPr/>
              <p:nvPr/>
            </p:nvSpPr>
            <p:spPr>
              <a:xfrm>
                <a:off x="8077381" y="2667742"/>
                <a:ext cx="1110631" cy="641897"/>
              </a:xfrm>
              <a:custGeom>
                <a:avLst/>
                <a:gdLst>
                  <a:gd name="connsiteX0" fmla="*/ 126739 w 1110631"/>
                  <a:gd name="connsiteY0" fmla="*/ 641157 h 641897"/>
                  <a:gd name="connsiteX1" fmla="*/ 56681 w 1110631"/>
                  <a:gd name="connsiteY1" fmla="*/ 446449 h 641897"/>
                  <a:gd name="connsiteX2" fmla="*/ 416981 w 1110631"/>
                  <a:gd name="connsiteY2" fmla="*/ 422338 h 641897"/>
                  <a:gd name="connsiteX3" fmla="*/ 686751 w 1110631"/>
                  <a:gd name="connsiteY3" fmla="*/ 289955 h 641897"/>
                  <a:gd name="connsiteX4" fmla="*/ 952427 w 1110631"/>
                  <a:gd name="connsiteY4" fmla="*/ 17455 h 641897"/>
                  <a:gd name="connsiteX5" fmla="*/ 1096183 w 1110631"/>
                  <a:gd name="connsiteY5" fmla="*/ 139375 h 641897"/>
                  <a:gd name="connsiteX6" fmla="*/ 841426 w 1110631"/>
                  <a:gd name="connsiteY6" fmla="*/ 428252 h 641897"/>
                  <a:gd name="connsiteX7" fmla="*/ 469752 w 1110631"/>
                  <a:gd name="connsiteY7" fmla="*/ 600214 h 641897"/>
                  <a:gd name="connsiteX8" fmla="*/ 126739 w 1110631"/>
                  <a:gd name="connsiteY8" fmla="*/ 641157 h 6418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10631" h="641897">
                    <a:moveTo>
                      <a:pt x="126739" y="641157"/>
                    </a:moveTo>
                    <a:cubicBezTo>
                      <a:pt x="2090" y="655260"/>
                      <a:pt x="-47952" y="463282"/>
                      <a:pt x="56681" y="446449"/>
                    </a:cubicBezTo>
                    <a:lnTo>
                      <a:pt x="416981" y="422338"/>
                    </a:lnTo>
                    <a:cubicBezTo>
                      <a:pt x="517974" y="405961"/>
                      <a:pt x="608049" y="361378"/>
                      <a:pt x="686751" y="289955"/>
                    </a:cubicBezTo>
                    <a:lnTo>
                      <a:pt x="952427" y="17455"/>
                    </a:lnTo>
                    <a:cubicBezTo>
                      <a:pt x="992460" y="-36681"/>
                      <a:pt x="1160328" y="43840"/>
                      <a:pt x="1096183" y="139375"/>
                    </a:cubicBezTo>
                    <a:lnTo>
                      <a:pt x="841426" y="428252"/>
                    </a:lnTo>
                    <a:cubicBezTo>
                      <a:pt x="745437" y="522877"/>
                      <a:pt x="623062" y="582472"/>
                      <a:pt x="469752" y="600214"/>
                    </a:cubicBezTo>
                    <a:lnTo>
                      <a:pt x="126739" y="641157"/>
                    </a:lnTo>
                    <a:close/>
                  </a:path>
                </a:pathLst>
              </a:custGeom>
              <a:solidFill>
                <a:srgbClr val="FFFFFF">
                  <a:alpha val="50000"/>
                </a:srgbClr>
              </a:solidFill>
              <a:ln w="454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xmlns="" id="{3DA63247-172E-43CD-8A3C-62A6117CCA82}"/>
                  </a:ext>
                </a:extLst>
              </p:cNvPr>
              <p:cNvSpPr/>
              <p:nvPr/>
            </p:nvSpPr>
            <p:spPr>
              <a:xfrm>
                <a:off x="7856300" y="2570392"/>
                <a:ext cx="2320302" cy="2337128"/>
              </a:xfrm>
              <a:custGeom>
                <a:avLst/>
                <a:gdLst>
                  <a:gd name="connsiteX0" fmla="*/ 2164334 w 2320302"/>
                  <a:gd name="connsiteY0" fmla="*/ 825398 h 2337128"/>
                  <a:gd name="connsiteX1" fmla="*/ 1834968 w 2320302"/>
                  <a:gd name="connsiteY1" fmla="*/ 646613 h 2337128"/>
                  <a:gd name="connsiteX2" fmla="*/ 1707135 w 2320302"/>
                  <a:gd name="connsiteY2" fmla="*/ 511045 h 2337128"/>
                  <a:gd name="connsiteX3" fmla="*/ 1548366 w 2320302"/>
                  <a:gd name="connsiteY3" fmla="*/ 171670 h 2337128"/>
                  <a:gd name="connsiteX4" fmla="*/ 1073424 w 2320302"/>
                  <a:gd name="connsiteY4" fmla="*/ 82050 h 2337128"/>
                  <a:gd name="connsiteX5" fmla="*/ 801380 w 2320302"/>
                  <a:gd name="connsiteY5" fmla="*/ 339993 h 2337128"/>
                  <a:gd name="connsiteX6" fmla="*/ 633058 w 2320302"/>
                  <a:gd name="connsiteY6" fmla="*/ 419605 h 2337128"/>
                  <a:gd name="connsiteX7" fmla="*/ 261384 w 2320302"/>
                  <a:gd name="connsiteY7" fmla="*/ 466007 h 2337128"/>
                  <a:gd name="connsiteX8" fmla="*/ 29373 w 2320302"/>
                  <a:gd name="connsiteY8" fmla="*/ 889998 h 2337128"/>
                  <a:gd name="connsiteX9" fmla="*/ 190871 w 2320302"/>
                  <a:gd name="connsiteY9" fmla="*/ 1228462 h 2337128"/>
                  <a:gd name="connsiteX10" fmla="*/ 214527 w 2320302"/>
                  <a:gd name="connsiteY10" fmla="*/ 1413162 h 2337128"/>
                  <a:gd name="connsiteX11" fmla="*/ 143559 w 2320302"/>
                  <a:gd name="connsiteY11" fmla="*/ 1781196 h 2337128"/>
                  <a:gd name="connsiteX12" fmla="*/ 475199 w 2320302"/>
                  <a:gd name="connsiteY12" fmla="*/ 2132854 h 2337128"/>
                  <a:gd name="connsiteX13" fmla="*/ 846872 w 2320302"/>
                  <a:gd name="connsiteY13" fmla="*/ 2084177 h 2337128"/>
                  <a:gd name="connsiteX14" fmla="*/ 1029752 w 2320302"/>
                  <a:gd name="connsiteY14" fmla="*/ 2118751 h 2337128"/>
                  <a:gd name="connsiteX15" fmla="*/ 1357752 w 2320302"/>
                  <a:gd name="connsiteY15" fmla="*/ 2299811 h 2337128"/>
                  <a:gd name="connsiteX16" fmla="*/ 1794935 w 2320302"/>
                  <a:gd name="connsiteY16" fmla="*/ 2093275 h 2337128"/>
                  <a:gd name="connsiteX17" fmla="*/ 1863174 w 2320302"/>
                  <a:gd name="connsiteY17" fmla="*/ 1724786 h 2337128"/>
                  <a:gd name="connsiteX18" fmla="*/ 1952794 w 2320302"/>
                  <a:gd name="connsiteY18" fmla="*/ 1561468 h 2337128"/>
                  <a:gd name="connsiteX19" fmla="*/ 2226659 w 2320302"/>
                  <a:gd name="connsiteY19" fmla="*/ 1305344 h 2337128"/>
                  <a:gd name="connsiteX20" fmla="*/ 2164334 w 2320302"/>
                  <a:gd name="connsiteY20" fmla="*/ 825398 h 2337128"/>
                  <a:gd name="connsiteX21" fmla="*/ 2137038 w 2320302"/>
                  <a:gd name="connsiteY21" fmla="*/ 1289877 h 2337128"/>
                  <a:gd name="connsiteX22" fmla="*/ 1885465 w 2320302"/>
                  <a:gd name="connsiteY22" fmla="*/ 1525528 h 2337128"/>
                  <a:gd name="connsiteX23" fmla="*/ 1803124 w 2320302"/>
                  <a:gd name="connsiteY23" fmla="*/ 1675654 h 2337128"/>
                  <a:gd name="connsiteX24" fmla="*/ 1740344 w 2320302"/>
                  <a:gd name="connsiteY24" fmla="*/ 2014573 h 2337128"/>
                  <a:gd name="connsiteX25" fmla="*/ 1338646 w 2320302"/>
                  <a:gd name="connsiteY25" fmla="*/ 2204277 h 2337128"/>
                  <a:gd name="connsiteX26" fmla="*/ 1037031 w 2320302"/>
                  <a:gd name="connsiteY26" fmla="*/ 2037774 h 2337128"/>
                  <a:gd name="connsiteX27" fmla="*/ 868708 w 2320302"/>
                  <a:gd name="connsiteY27" fmla="*/ 2005930 h 2337128"/>
                  <a:gd name="connsiteX28" fmla="*/ 527060 w 2320302"/>
                  <a:gd name="connsiteY28" fmla="*/ 2050967 h 2337128"/>
                  <a:gd name="connsiteX29" fmla="*/ 222261 w 2320302"/>
                  <a:gd name="connsiteY29" fmla="*/ 1727515 h 2337128"/>
                  <a:gd name="connsiteX30" fmla="*/ 287315 w 2320302"/>
                  <a:gd name="connsiteY30" fmla="*/ 1389051 h 2337128"/>
                  <a:gd name="connsiteX31" fmla="*/ 265479 w 2320302"/>
                  <a:gd name="connsiteY31" fmla="*/ 1219364 h 2337128"/>
                  <a:gd name="connsiteX32" fmla="*/ 117173 w 2320302"/>
                  <a:gd name="connsiteY32" fmla="*/ 908195 h 2337128"/>
                  <a:gd name="connsiteX33" fmla="*/ 330533 w 2320302"/>
                  <a:gd name="connsiteY33" fmla="*/ 518324 h 2337128"/>
                  <a:gd name="connsiteX34" fmla="*/ 672636 w 2320302"/>
                  <a:gd name="connsiteY34" fmla="*/ 475561 h 2337128"/>
                  <a:gd name="connsiteX35" fmla="*/ 827311 w 2320302"/>
                  <a:gd name="connsiteY35" fmla="*/ 402318 h 2337128"/>
                  <a:gd name="connsiteX36" fmla="*/ 1077519 w 2320302"/>
                  <a:gd name="connsiteY36" fmla="*/ 165301 h 2337128"/>
                  <a:gd name="connsiteX37" fmla="*/ 1514246 w 2320302"/>
                  <a:gd name="connsiteY37" fmla="*/ 248098 h 2337128"/>
                  <a:gd name="connsiteX38" fmla="*/ 1660278 w 2320302"/>
                  <a:gd name="connsiteY38" fmla="*/ 560177 h 2337128"/>
                  <a:gd name="connsiteX39" fmla="*/ 1777648 w 2320302"/>
                  <a:gd name="connsiteY39" fmla="*/ 684826 h 2337128"/>
                  <a:gd name="connsiteX40" fmla="*/ 2080627 w 2320302"/>
                  <a:gd name="connsiteY40" fmla="*/ 849509 h 2337128"/>
                  <a:gd name="connsiteX41" fmla="*/ 2137038 w 2320302"/>
                  <a:gd name="connsiteY41" fmla="*/ 1289877 h 2337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2320302" h="2337128">
                    <a:moveTo>
                      <a:pt x="2164334" y="825398"/>
                    </a:moveTo>
                    <a:lnTo>
                      <a:pt x="1834968" y="646613"/>
                    </a:lnTo>
                    <a:cubicBezTo>
                      <a:pt x="1779013" y="616133"/>
                      <a:pt x="1734430" y="568820"/>
                      <a:pt x="1707135" y="511045"/>
                    </a:cubicBezTo>
                    <a:lnTo>
                      <a:pt x="1548366" y="171670"/>
                    </a:lnTo>
                    <a:cubicBezTo>
                      <a:pt x="1461930" y="-12574"/>
                      <a:pt x="1220820" y="-58067"/>
                      <a:pt x="1073424" y="82050"/>
                    </a:cubicBezTo>
                    <a:lnTo>
                      <a:pt x="801380" y="339993"/>
                    </a:lnTo>
                    <a:cubicBezTo>
                      <a:pt x="755433" y="383666"/>
                      <a:pt x="696292" y="411871"/>
                      <a:pt x="633058" y="419605"/>
                    </a:cubicBezTo>
                    <a:lnTo>
                      <a:pt x="261384" y="466007"/>
                    </a:lnTo>
                    <a:cubicBezTo>
                      <a:pt x="59853" y="491028"/>
                      <a:pt x="-58427" y="706663"/>
                      <a:pt x="29373" y="889998"/>
                    </a:cubicBezTo>
                    <a:lnTo>
                      <a:pt x="190871" y="1228462"/>
                    </a:lnTo>
                    <a:cubicBezTo>
                      <a:pt x="218167" y="1285783"/>
                      <a:pt x="226355" y="1350382"/>
                      <a:pt x="214527" y="1413162"/>
                    </a:cubicBezTo>
                    <a:lnTo>
                      <a:pt x="143559" y="1781196"/>
                    </a:lnTo>
                    <a:cubicBezTo>
                      <a:pt x="104890" y="1980909"/>
                      <a:pt x="273668" y="2159694"/>
                      <a:pt x="475199" y="2132854"/>
                    </a:cubicBezTo>
                    <a:lnTo>
                      <a:pt x="846872" y="2084177"/>
                    </a:lnTo>
                    <a:cubicBezTo>
                      <a:pt x="910107" y="2075988"/>
                      <a:pt x="974251" y="2087816"/>
                      <a:pt x="1029752" y="2118751"/>
                    </a:cubicBezTo>
                    <a:lnTo>
                      <a:pt x="1357752" y="2299811"/>
                    </a:lnTo>
                    <a:cubicBezTo>
                      <a:pt x="1535628" y="2398075"/>
                      <a:pt x="1757631" y="2292987"/>
                      <a:pt x="1794935" y="2093275"/>
                    </a:cubicBezTo>
                    <a:lnTo>
                      <a:pt x="1863174" y="1724786"/>
                    </a:lnTo>
                    <a:cubicBezTo>
                      <a:pt x="1875002" y="1662006"/>
                      <a:pt x="1905937" y="1605140"/>
                      <a:pt x="1952794" y="1561468"/>
                    </a:cubicBezTo>
                    <a:lnTo>
                      <a:pt x="2226659" y="1305344"/>
                    </a:lnTo>
                    <a:cubicBezTo>
                      <a:pt x="2374054" y="1166137"/>
                      <a:pt x="2343119" y="922297"/>
                      <a:pt x="2164334" y="825398"/>
                    </a:cubicBezTo>
                    <a:close/>
                    <a:moveTo>
                      <a:pt x="2137038" y="1289877"/>
                    </a:moveTo>
                    <a:lnTo>
                      <a:pt x="1885465" y="1525528"/>
                    </a:lnTo>
                    <a:cubicBezTo>
                      <a:pt x="1842702" y="1565562"/>
                      <a:pt x="1814042" y="1618333"/>
                      <a:pt x="1803124" y="1675654"/>
                    </a:cubicBezTo>
                    <a:lnTo>
                      <a:pt x="1740344" y="2014573"/>
                    </a:lnTo>
                    <a:cubicBezTo>
                      <a:pt x="1706225" y="2198363"/>
                      <a:pt x="1501964" y="2294807"/>
                      <a:pt x="1338646" y="2204277"/>
                    </a:cubicBezTo>
                    <a:lnTo>
                      <a:pt x="1037031" y="2037774"/>
                    </a:lnTo>
                    <a:cubicBezTo>
                      <a:pt x="985624" y="2009569"/>
                      <a:pt x="926939" y="1998196"/>
                      <a:pt x="868708" y="2005930"/>
                    </a:cubicBezTo>
                    <a:lnTo>
                      <a:pt x="527060" y="2050967"/>
                    </a:lnTo>
                    <a:cubicBezTo>
                      <a:pt x="341906" y="2075533"/>
                      <a:pt x="186777" y="1910850"/>
                      <a:pt x="222261" y="1727515"/>
                    </a:cubicBezTo>
                    <a:lnTo>
                      <a:pt x="287315" y="1389051"/>
                    </a:lnTo>
                    <a:cubicBezTo>
                      <a:pt x="298233" y="1331730"/>
                      <a:pt x="290954" y="1272135"/>
                      <a:pt x="265479" y="1219364"/>
                    </a:cubicBezTo>
                    <a:lnTo>
                      <a:pt x="117173" y="908195"/>
                    </a:lnTo>
                    <a:cubicBezTo>
                      <a:pt x="36652" y="739417"/>
                      <a:pt x="144924" y="541525"/>
                      <a:pt x="330533" y="518324"/>
                    </a:cubicBezTo>
                    <a:lnTo>
                      <a:pt x="672636" y="475561"/>
                    </a:lnTo>
                    <a:cubicBezTo>
                      <a:pt x="730866" y="468282"/>
                      <a:pt x="785002" y="442806"/>
                      <a:pt x="827311" y="402318"/>
                    </a:cubicBezTo>
                    <a:lnTo>
                      <a:pt x="1077519" y="165301"/>
                    </a:lnTo>
                    <a:cubicBezTo>
                      <a:pt x="1213087" y="36558"/>
                      <a:pt x="1435090" y="78411"/>
                      <a:pt x="1514246" y="248098"/>
                    </a:cubicBezTo>
                    <a:lnTo>
                      <a:pt x="1660278" y="560177"/>
                    </a:lnTo>
                    <a:cubicBezTo>
                      <a:pt x="1685299" y="612948"/>
                      <a:pt x="1726241" y="656621"/>
                      <a:pt x="1777648" y="684826"/>
                    </a:cubicBezTo>
                    <a:lnTo>
                      <a:pt x="2080627" y="849509"/>
                    </a:lnTo>
                    <a:cubicBezTo>
                      <a:pt x="2244855" y="938220"/>
                      <a:pt x="2273516" y="1162043"/>
                      <a:pt x="2137038" y="1289877"/>
                    </a:cubicBezTo>
                    <a:close/>
                  </a:path>
                </a:pathLst>
              </a:custGeom>
              <a:solidFill>
                <a:srgbClr val="CEF1FF">
                  <a:alpha val="5000"/>
                </a:srgbClr>
              </a:solidFill>
              <a:ln w="454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xmlns="" id="{5AFC69EC-CEA7-44D8-87B3-269B9C42CE80}"/>
                  </a:ext>
                </a:extLst>
              </p:cNvPr>
              <p:cNvSpPr/>
              <p:nvPr/>
            </p:nvSpPr>
            <p:spPr>
              <a:xfrm>
                <a:off x="9616735" y="3330201"/>
                <a:ext cx="335130" cy="167117"/>
              </a:xfrm>
              <a:custGeom>
                <a:avLst/>
                <a:gdLst>
                  <a:gd name="connsiteX0" fmla="*/ 333840 w 335130"/>
                  <a:gd name="connsiteY0" fmla="*/ 147021 h 167117"/>
                  <a:gd name="connsiteX1" fmla="*/ 146866 w 335130"/>
                  <a:gd name="connsiteY1" fmla="*/ 137922 h 167117"/>
                  <a:gd name="connsiteX2" fmla="*/ 1291 w 335130"/>
                  <a:gd name="connsiteY2" fmla="*/ 20097 h 167117"/>
                  <a:gd name="connsiteX3" fmla="*/ 188265 w 335130"/>
                  <a:gd name="connsiteY3" fmla="*/ 29195 h 167117"/>
                  <a:gd name="connsiteX4" fmla="*/ 333840 w 335130"/>
                  <a:gd name="connsiteY4" fmla="*/ 147021 h 1671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5130" h="167117">
                    <a:moveTo>
                      <a:pt x="333840" y="147021"/>
                    </a:moveTo>
                    <a:cubicBezTo>
                      <a:pt x="322467" y="177046"/>
                      <a:pt x="238761" y="172951"/>
                      <a:pt x="146866" y="137922"/>
                    </a:cubicBezTo>
                    <a:cubicBezTo>
                      <a:pt x="54972" y="102893"/>
                      <a:pt x="-10083" y="50122"/>
                      <a:pt x="1291" y="20097"/>
                    </a:cubicBezTo>
                    <a:cubicBezTo>
                      <a:pt x="12664" y="-9929"/>
                      <a:pt x="96370" y="-5834"/>
                      <a:pt x="188265" y="29195"/>
                    </a:cubicBezTo>
                    <a:cubicBezTo>
                      <a:pt x="280160" y="64224"/>
                      <a:pt x="345213" y="116996"/>
                      <a:pt x="333840" y="147021"/>
                    </a:cubicBezTo>
                    <a:close/>
                  </a:path>
                </a:pathLst>
              </a:custGeom>
              <a:solidFill>
                <a:srgbClr val="FFFFFF">
                  <a:alpha val="30000"/>
                </a:srgbClr>
              </a:solidFill>
              <a:ln w="454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xmlns="" id="{E62181E4-8103-4CF3-8B2B-9415BE8E7A1A}"/>
                  </a:ext>
                </a:extLst>
              </p:cNvPr>
              <p:cNvSpPr/>
              <p:nvPr/>
            </p:nvSpPr>
            <p:spPr>
              <a:xfrm>
                <a:off x="8421777" y="4440502"/>
                <a:ext cx="80697" cy="80570"/>
              </a:xfrm>
              <a:custGeom>
                <a:avLst/>
                <a:gdLst>
                  <a:gd name="connsiteX0" fmla="*/ 79864 w 80697"/>
                  <a:gd name="connsiteY0" fmla="*/ 48019 h 80570"/>
                  <a:gd name="connsiteX1" fmla="*/ 32551 w 80697"/>
                  <a:gd name="connsiteY1" fmla="*/ 79864 h 80570"/>
                  <a:gd name="connsiteX2" fmla="*/ 707 w 80697"/>
                  <a:gd name="connsiteY2" fmla="*/ 32551 h 80570"/>
                  <a:gd name="connsiteX3" fmla="*/ 48018 w 80697"/>
                  <a:gd name="connsiteY3" fmla="*/ 707 h 80570"/>
                  <a:gd name="connsiteX4" fmla="*/ 79864 w 80697"/>
                  <a:gd name="connsiteY4" fmla="*/ 48019 h 80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697" h="80570">
                    <a:moveTo>
                      <a:pt x="79864" y="48019"/>
                    </a:moveTo>
                    <a:cubicBezTo>
                      <a:pt x="75769" y="69855"/>
                      <a:pt x="54388" y="83958"/>
                      <a:pt x="32551" y="79864"/>
                    </a:cubicBezTo>
                    <a:cubicBezTo>
                      <a:pt x="10715" y="75769"/>
                      <a:pt x="-3388" y="54388"/>
                      <a:pt x="707" y="32551"/>
                    </a:cubicBezTo>
                    <a:cubicBezTo>
                      <a:pt x="4801" y="10715"/>
                      <a:pt x="26182" y="-3388"/>
                      <a:pt x="48018" y="707"/>
                    </a:cubicBezTo>
                    <a:cubicBezTo>
                      <a:pt x="69855" y="5256"/>
                      <a:pt x="84412" y="26182"/>
                      <a:pt x="79864" y="48019"/>
                    </a:cubicBez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 w="454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xmlns="" id="{C579EC0E-FE5E-4B9D-8691-814580AA282D}"/>
                  </a:ext>
                </a:extLst>
              </p:cNvPr>
              <p:cNvSpPr/>
              <p:nvPr/>
            </p:nvSpPr>
            <p:spPr>
              <a:xfrm>
                <a:off x="8372251" y="4298862"/>
                <a:ext cx="58711" cy="38578"/>
              </a:xfrm>
              <a:custGeom>
                <a:avLst/>
                <a:gdLst>
                  <a:gd name="connsiteX0" fmla="*/ 58422 w 58711"/>
                  <a:gd name="connsiteY0" fmla="*/ 24976 h 38578"/>
                  <a:gd name="connsiteX1" fmla="*/ 25667 w 58711"/>
                  <a:gd name="connsiteY1" fmla="*/ 37714 h 38578"/>
                  <a:gd name="connsiteX2" fmla="*/ 191 w 58711"/>
                  <a:gd name="connsiteY2" fmla="*/ 13603 h 38578"/>
                  <a:gd name="connsiteX3" fmla="*/ 32946 w 58711"/>
                  <a:gd name="connsiteY3" fmla="*/ 865 h 38578"/>
                  <a:gd name="connsiteX4" fmla="*/ 58422 w 58711"/>
                  <a:gd name="connsiteY4" fmla="*/ 24976 h 385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8711" h="38578">
                    <a:moveTo>
                      <a:pt x="58422" y="24976"/>
                    </a:moveTo>
                    <a:cubicBezTo>
                      <a:pt x="56602" y="34984"/>
                      <a:pt x="41589" y="40898"/>
                      <a:pt x="25667" y="37714"/>
                    </a:cubicBezTo>
                    <a:cubicBezTo>
                      <a:pt x="9745" y="34529"/>
                      <a:pt x="-1628" y="23611"/>
                      <a:pt x="191" y="13603"/>
                    </a:cubicBezTo>
                    <a:cubicBezTo>
                      <a:pt x="2011" y="3594"/>
                      <a:pt x="17024" y="-2320"/>
                      <a:pt x="32946" y="865"/>
                    </a:cubicBezTo>
                    <a:cubicBezTo>
                      <a:pt x="49323" y="4049"/>
                      <a:pt x="60696" y="14968"/>
                      <a:pt x="58422" y="24976"/>
                    </a:cubicBez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 w="454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pic>
        <p:nvPicPr>
          <p:cNvPr id="183" name="Picture 182">
            <a:extLst>
              <a:ext uri="{FF2B5EF4-FFF2-40B4-BE49-F238E27FC236}">
                <a16:creationId xmlns:a16="http://schemas.microsoft.com/office/drawing/2014/main" xmlns="" id="{6931B8EC-ABFB-46D2-B845-5219E0DD4A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9133" y="1889627"/>
            <a:ext cx="8193734" cy="3048264"/>
          </a:xfrm>
          <a:prstGeom prst="rect">
            <a:avLst/>
          </a:prstGeom>
        </p:spPr>
      </p:pic>
      <p:pic>
        <p:nvPicPr>
          <p:cNvPr id="5" name="Content Placeholder 12">
            <a:extLst>
              <a:ext uri="{FF2B5EF4-FFF2-40B4-BE49-F238E27FC236}">
                <a16:creationId xmlns:a16="http://schemas.microsoft.com/office/drawing/2014/main" xmlns="" id="{9390FB25-280A-4914-9D65-42B810082B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51637" y="1046678"/>
            <a:ext cx="6651637" cy="4764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542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0 L 1.52279 0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33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772D1759-950B-4696-9447-CEA7823C040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Snip Diagonal Corner Rectangle 3">
            <a:extLst>
              <a:ext uri="{FF2B5EF4-FFF2-40B4-BE49-F238E27FC236}">
                <a16:creationId xmlns:a16="http://schemas.microsoft.com/office/drawing/2014/main" xmlns="" id="{0BEB7791-20AB-4543-B399-7279E390E3E2}"/>
              </a:ext>
            </a:extLst>
          </p:cNvPr>
          <p:cNvSpPr/>
          <p:nvPr/>
        </p:nvSpPr>
        <p:spPr>
          <a:xfrm>
            <a:off x="2120887" y="196322"/>
            <a:ext cx="9375713" cy="1688747"/>
          </a:xfrm>
          <a:prstGeom prst="round2DiagRect">
            <a:avLst>
              <a:gd name="adj1" fmla="val 39572"/>
              <a:gd name="adj2" fmla="val 0"/>
            </a:avLst>
          </a:prstGeom>
          <a:solidFill>
            <a:schemeClr val="bg1"/>
          </a:solidFill>
          <a:ln w="57150">
            <a:solidFill>
              <a:srgbClr val="E65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alt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en-US" alt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Điền</a:t>
            </a:r>
            <a:r>
              <a:rPr lang="en-US" alt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cặp</a:t>
            </a:r>
            <a:r>
              <a:rPr lang="en-US" alt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từ</a:t>
            </a:r>
            <a:r>
              <a:rPr lang="en-US" alt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thích</a:t>
            </a:r>
            <a:r>
              <a:rPr lang="en-US" alt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hợp</a:t>
            </a:r>
            <a:r>
              <a:rPr lang="en-US" alt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vào</a:t>
            </a:r>
            <a:r>
              <a:rPr lang="en-US" alt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câu</a:t>
            </a:r>
            <a:r>
              <a:rPr lang="en-US" alt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: </a:t>
            </a:r>
          </a:p>
          <a:p>
            <a:pPr algn="ctr"/>
            <a:r>
              <a:rPr lang="en-US" altLang="en-US" sz="4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altLang="en-US" sz="4000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Trời</a:t>
            </a:r>
            <a:r>
              <a:rPr lang="en-US" altLang="en-US" sz="4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 </a:t>
            </a:r>
            <a:r>
              <a:rPr lang="en-US" altLang="en-US" sz="4000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mưa</a:t>
            </a:r>
            <a:r>
              <a:rPr lang="en-US" altLang="en-US" sz="4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4000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nước</a:t>
            </a:r>
            <a:r>
              <a:rPr lang="en-US" altLang="en-US" sz="4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altLang="en-US" sz="4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hồ</a:t>
            </a:r>
            <a:r>
              <a:rPr lang="en-US" altLang="en-US" sz="4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 </a:t>
            </a:r>
            <a:r>
              <a:rPr lang="en-US" altLang="en-US" sz="4000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dâng</a:t>
            </a:r>
            <a:r>
              <a:rPr lang="en-US" altLang="en-US" sz="4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cao</a:t>
            </a:r>
            <a:r>
              <a:rPr lang="en-US" altLang="en-US" sz="4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 </a:t>
            </a:r>
            <a:r>
              <a:rPr lang="en-US" alt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A30936A0-B094-4C58-AB3F-1DA17E023A7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714" y="223185"/>
            <a:ext cx="1846928" cy="184692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41C484AF-79E3-41AE-A433-F54C3A7BCA3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75" y="1984364"/>
            <a:ext cx="849496" cy="4706480"/>
          </a:xfrm>
          <a:prstGeom prst="rect">
            <a:avLst/>
          </a:prstGeom>
        </p:spPr>
      </p:pic>
      <p:pic>
        <p:nvPicPr>
          <p:cNvPr id="27" name="Thoi Gian - 9Slide.vn">
            <a:extLst>
              <a:ext uri="{FF2B5EF4-FFF2-40B4-BE49-F238E27FC236}">
                <a16:creationId xmlns:a16="http://schemas.microsoft.com/office/drawing/2014/main" xmlns="" id="{201F5575-422E-4FC8-BD3B-78F09E84370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33" y="1983024"/>
            <a:ext cx="849980" cy="4709160"/>
          </a:xfrm>
          <a:prstGeom prst="rect">
            <a:avLst/>
          </a:prstGeom>
        </p:spPr>
      </p:pic>
      <p:pic>
        <p:nvPicPr>
          <p:cNvPr id="13" name="Content Placeholder 12">
            <a:hlinkClick r:id="rId10" action="ppaction://hlinksldjump"/>
            <a:extLst>
              <a:ext uri="{FF2B5EF4-FFF2-40B4-BE49-F238E27FC236}">
                <a16:creationId xmlns:a16="http://schemas.microsoft.com/office/drawing/2014/main" xmlns="" id="{ED80E900-1749-4BC8-9668-6BC593C919E3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0" y="5773738"/>
            <a:ext cx="1801813" cy="1290637"/>
          </a:xfrm>
          <a:prstGeom prst="rect">
            <a:avLst/>
          </a:prstGeom>
        </p:spPr>
      </p:pic>
      <p:sp>
        <p:nvSpPr>
          <p:cNvPr id="12" name="Dap An B - 9Slide.vn">
            <a:extLst>
              <a:ext uri="{FF2B5EF4-FFF2-40B4-BE49-F238E27FC236}">
                <a16:creationId xmlns:a16="http://schemas.microsoft.com/office/drawing/2014/main" xmlns="" id="{6176446E-A115-45F0-AB68-C5D364CE22F9}"/>
              </a:ext>
            </a:extLst>
          </p:cNvPr>
          <p:cNvSpPr/>
          <p:nvPr/>
        </p:nvSpPr>
        <p:spPr>
          <a:xfrm>
            <a:off x="7246562" y="2225589"/>
            <a:ext cx="4801825" cy="1691640"/>
          </a:xfrm>
          <a:prstGeom prst="roundRect">
            <a:avLst>
              <a:gd name="adj" fmla="val 43919"/>
            </a:avLst>
          </a:prstGeom>
          <a:solidFill>
            <a:schemeClr val="bg1"/>
          </a:solidFill>
          <a:ln w="38100">
            <a:solidFill>
              <a:srgbClr val="E65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 </a:t>
            </a:r>
            <a:r>
              <a:rPr lang="en-US" sz="36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Mặc</a:t>
            </a:r>
            <a:r>
              <a:rPr 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dù</a:t>
            </a:r>
            <a:r>
              <a:rPr 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… </a:t>
            </a:r>
            <a:r>
              <a:rPr lang="en-US" sz="36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nhưng</a:t>
            </a:r>
            <a:r>
              <a:rPr 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…</a:t>
            </a:r>
            <a:endParaRPr lang="vi-VN" sz="36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CB4B253C-DB4D-4558-BB38-4785FFA12FB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40422" y="3204286"/>
            <a:ext cx="1017466" cy="991249"/>
          </a:xfrm>
          <a:prstGeom prst="rect">
            <a:avLst/>
          </a:prstGeom>
        </p:spPr>
      </p:pic>
      <p:sp>
        <p:nvSpPr>
          <p:cNvPr id="17" name="Dap An A - 9Slide.vn">
            <a:extLst>
              <a:ext uri="{FF2B5EF4-FFF2-40B4-BE49-F238E27FC236}">
                <a16:creationId xmlns:a16="http://schemas.microsoft.com/office/drawing/2014/main" xmlns="" id="{4EE3E23B-2B49-4C98-890B-AE91113638C6}"/>
              </a:ext>
            </a:extLst>
          </p:cNvPr>
          <p:cNvSpPr/>
          <p:nvPr/>
        </p:nvSpPr>
        <p:spPr>
          <a:xfrm>
            <a:off x="1918334" y="2256779"/>
            <a:ext cx="4801825" cy="1613391"/>
          </a:xfrm>
          <a:prstGeom prst="roundRect">
            <a:avLst>
              <a:gd name="adj" fmla="val 43919"/>
            </a:avLst>
          </a:prstGeom>
          <a:solidFill>
            <a:schemeClr val="bg1"/>
          </a:solidFill>
          <a:ln w="38100">
            <a:solidFill>
              <a:srgbClr val="E65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</a:t>
            </a:r>
            <a:r>
              <a:rPr lang="en-US" sz="36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càng</a:t>
            </a:r>
            <a:r>
              <a:rPr 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… </a:t>
            </a:r>
            <a:r>
              <a:rPr lang="en-US" sz="36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càng</a:t>
            </a:r>
            <a:r>
              <a:rPr 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…</a:t>
            </a:r>
            <a:endParaRPr lang="vi-VN" sz="36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Dap An C - 9Slide.vn">
            <a:extLst>
              <a:ext uri="{FF2B5EF4-FFF2-40B4-BE49-F238E27FC236}">
                <a16:creationId xmlns:a16="http://schemas.microsoft.com/office/drawing/2014/main" xmlns="" id="{9F682473-4D95-4501-9320-21A6D26E96CC}"/>
              </a:ext>
            </a:extLst>
          </p:cNvPr>
          <p:cNvSpPr/>
          <p:nvPr/>
        </p:nvSpPr>
        <p:spPr>
          <a:xfrm>
            <a:off x="4358492" y="4408373"/>
            <a:ext cx="5769955" cy="1688746"/>
          </a:xfrm>
          <a:prstGeom prst="roundRect">
            <a:avLst>
              <a:gd name="adj" fmla="val 43919"/>
            </a:avLst>
          </a:prstGeom>
          <a:solidFill>
            <a:schemeClr val="bg1"/>
          </a:solidFill>
          <a:ln w="38100">
            <a:solidFill>
              <a:srgbClr val="E65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 </a:t>
            </a:r>
            <a:r>
              <a:rPr lang="en-US" sz="36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Chẳng</a:t>
            </a:r>
            <a:r>
              <a:rPr 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những</a:t>
            </a:r>
            <a:r>
              <a:rPr 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… </a:t>
            </a:r>
            <a:r>
              <a:rPr lang="en-US" sz="36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mà</a:t>
            </a:r>
            <a:r>
              <a:rPr 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…</a:t>
            </a:r>
            <a:endParaRPr lang="vi-VN" sz="36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34F30A8C-DA76-44F8-BC6D-CF1DB15124C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14232" y="2638484"/>
            <a:ext cx="1105927" cy="99124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60AE0D7F-A524-4513-AB5F-8A0A788B51E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15716" y="4832113"/>
            <a:ext cx="863516" cy="841266"/>
          </a:xfrm>
          <a:prstGeom prst="rect">
            <a:avLst/>
          </a:prstGeom>
        </p:spPr>
      </p:pic>
      <p:pic>
        <p:nvPicPr>
          <p:cNvPr id="15" name="Content Placeholder 121">
            <a:extLst>
              <a:ext uri="{FF2B5EF4-FFF2-40B4-BE49-F238E27FC236}">
                <a16:creationId xmlns:a16="http://schemas.microsoft.com/office/drawing/2014/main" xmlns="" id="{708732F1-9D41-4539-8E15-67376D65174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40099">
            <a:off x="11465053" y="-4611995"/>
            <a:ext cx="7310041" cy="5236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62203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grpId="0" nodeType="clickEffect" p14:presetBounceEnd="69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9000">
                                          <p:cBhvr additive="base">
                                            <p:cTn id="19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9000">
                                          <p:cBhvr additive="base">
                                            <p:cTn id="20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grpId="0" nodeType="withEffect" p14:presetBounceEnd="69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9000">
                                          <p:cBhvr additive="base">
                                            <p:cTn id="23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9000">
                                          <p:cBhvr additive="base">
                                            <p:cTn id="24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grpId="0" nodeType="withEffect" p14:presetBounceEnd="69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9000">
                                          <p:cBhvr additive="base">
                                            <p:cTn id="27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9000">
                                          <p:cBhvr additive="base">
                                            <p:cTn id="28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600"/>
                                </p:stCondLst>
                                <p:childTnLst>
                                  <p:par>
                                    <p:cTn id="30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2100"/>
                                </p:stCondLst>
                                <p:childTnLst>
                                  <p:par>
                                    <p:cTn id="39" presetID="64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875E-6 3.7037E-7 L -1.875E-6 -0.60139 " pathEditMode="relative" rAng="0" ptsTypes="AA">
                                          <p:cBhvr>
                                            <p:cTn id="40" dur="15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3006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1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3" dur="150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17100"/>
                                </p:stCondLst>
                                <p:childTnLst>
                                  <p:par>
                                    <p:cTn id="45" presetID="26" presetClass="emph" presetSubtype="0" repeatCount="5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6" dur="500" tmFilter="0, 0; .2, .5; .8, .5; 1, 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7" dur="250" autoRev="1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 vol="80000"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AmHetGio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8" presetID="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49" dur="10000" fill="hold"/>
                                            <p:tgtEl>
                                              <p:spTgt spid="16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50" restart="whenNotActive" fill="hold" evtFilter="cancelBubble" nodeType="interactiveSeq">
                    <p:stCondLst>
                      <p:cond evt="onClick" delay="0">
                        <p:tgtEl>
                          <p:spTgt spid="1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1" fill="hold">
                          <p:stCondLst>
                            <p:cond delay="0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1" presetClass="emph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5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CECD0"/>
                                          </p:to>
                                        </p:animClr>
                                        <p:set>
                                          <p:cBhvr>
                                            <p:cTn id="5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5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7" presetID="23" presetClass="entr" presetSubtype="32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9" dur="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Wrong Buzz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1" presetID="1" presetClass="emph" presetSubtype="2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62" dur="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ED5565"/>
                                          </p:to>
                                        </p:animClr>
                                        <p:set>
                                          <p:cBhvr>
                                            <p:cTn id="63" dur="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64" dur="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2"/>
                      </p:tgtEl>
                    </p:cond>
                  </p:nextCondLst>
                </p:seq>
                <p:seq concurrent="1" nextAc="seek">
                  <p:cTn id="65" restart="whenNotActive" fill="hold" evtFilter="cancelBubble" nodeType="interactiveSeq">
                    <p:stCondLst>
                      <p:cond evt="onClick" delay="0">
                        <p:tgtEl>
                          <p:spTgt spid="1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6" fill="hold">
                          <p:stCondLst>
                            <p:cond delay="0"/>
                          </p:stCondLst>
                          <p:childTnLst>
                            <p:par>
                              <p:cTn id="6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8" presetID="1" presetClass="emph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69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CECD0"/>
                                          </p:to>
                                        </p:animClr>
                                        <p:set>
                                          <p:cBhvr>
                                            <p:cTn id="70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7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2" presetID="1" presetClass="emph" presetSubtype="2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73" dur="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A0D468"/>
                                          </p:to>
                                        </p:animClr>
                                        <p:set>
                                          <p:cBhvr>
                                            <p:cTn id="74" dur="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75" dur="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6" presetID="23" presetClass="entr" presetSubtype="32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8" dur="2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9" dur="2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Check mar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7"/>
                      </p:tgtEl>
                    </p:cond>
                  </p:nextCondLst>
                </p:seq>
                <p:seq concurrent="1" nextAc="seek">
                  <p:cTn id="80" restart="whenNotActive" fill="hold" evtFilter="cancelBubble" nodeType="interactiveSeq">
                    <p:stCondLst>
                      <p:cond evt="onClick" delay="0">
                        <p:tgtEl>
                          <p:spTgt spid="1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1" fill="hold">
                          <p:stCondLst>
                            <p:cond delay="0"/>
                          </p:stCondLst>
                          <p:childTnLst>
                            <p:par>
                              <p:cTn id="8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3" presetID="1" presetClass="emph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84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CECD0"/>
                                          </p:to>
                                        </p:animClr>
                                        <p:set>
                                          <p:cBhvr>
                                            <p:cTn id="8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8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7" presetID="1" presetClass="emph" presetSubtype="2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88" dur="2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ED5565"/>
                                          </p:to>
                                        </p:animClr>
                                        <p:set>
                                          <p:cBhvr>
                                            <p:cTn id="89" dur="2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90" dur="2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1" presetID="23" presetClass="entr" presetSubtype="32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3" dur="2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4" dur="2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Wrong Buzz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8"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12" grpId="0" animBg="1"/>
          <p:bldP spid="17" grpId="0" animBg="1"/>
          <p:bldP spid="18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600"/>
                                </p:stCondLst>
                                <p:childTnLst>
                                  <p:par>
                                    <p:cTn id="30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2100"/>
                                </p:stCondLst>
                                <p:childTnLst>
                                  <p:par>
                                    <p:cTn id="39" presetID="64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875E-6 3.7037E-7 L -1.875E-6 -0.60139 " pathEditMode="relative" rAng="0" ptsTypes="AA">
                                          <p:cBhvr>
                                            <p:cTn id="40" dur="15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3006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1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3" dur="150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17100"/>
                                </p:stCondLst>
                                <p:childTnLst>
                                  <p:par>
                                    <p:cTn id="45" presetID="26" presetClass="emph" presetSubtype="0" repeatCount="5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6" dur="500" tmFilter="0, 0; .2, .5; .8, .5; 1, 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7" dur="250" autoRev="1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 vol="80000"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4" name="AmHetGio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8" presetID="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49" dur="10000" fill="hold"/>
                                            <p:tgtEl>
                                              <p:spTgt spid="16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50" restart="whenNotActive" fill="hold" evtFilter="cancelBubble" nodeType="interactiveSeq">
                    <p:stCondLst>
                      <p:cond evt="onClick" delay="0">
                        <p:tgtEl>
                          <p:spTgt spid="1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1" fill="hold">
                          <p:stCondLst>
                            <p:cond delay="0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1" presetClass="emph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5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CECD0"/>
                                          </p:to>
                                        </p:animClr>
                                        <p:set>
                                          <p:cBhvr>
                                            <p:cTn id="5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5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7" presetID="23" presetClass="entr" presetSubtype="32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9" dur="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5" name="Wrong Buzz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1" presetID="1" presetClass="emph" presetSubtype="2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62" dur="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ED5565"/>
                                          </p:to>
                                        </p:animClr>
                                        <p:set>
                                          <p:cBhvr>
                                            <p:cTn id="63" dur="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64" dur="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2"/>
                      </p:tgtEl>
                    </p:cond>
                  </p:nextCondLst>
                </p:seq>
                <p:seq concurrent="1" nextAc="seek">
                  <p:cTn id="65" restart="whenNotActive" fill="hold" evtFilter="cancelBubble" nodeType="interactiveSeq">
                    <p:stCondLst>
                      <p:cond evt="onClick" delay="0">
                        <p:tgtEl>
                          <p:spTgt spid="1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6" fill="hold">
                          <p:stCondLst>
                            <p:cond delay="0"/>
                          </p:stCondLst>
                          <p:childTnLst>
                            <p:par>
                              <p:cTn id="6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8" presetID="1" presetClass="emph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69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CECD0"/>
                                          </p:to>
                                        </p:animClr>
                                        <p:set>
                                          <p:cBhvr>
                                            <p:cTn id="70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7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2" presetID="1" presetClass="emph" presetSubtype="2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73" dur="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A0D468"/>
                                          </p:to>
                                        </p:animClr>
                                        <p:set>
                                          <p:cBhvr>
                                            <p:cTn id="74" dur="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75" dur="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6" presetID="23" presetClass="entr" presetSubtype="32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8" dur="2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9" dur="2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6" name="Check mar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7"/>
                      </p:tgtEl>
                    </p:cond>
                  </p:nextCondLst>
                </p:seq>
                <p:seq concurrent="1" nextAc="seek">
                  <p:cTn id="80" restart="whenNotActive" fill="hold" evtFilter="cancelBubble" nodeType="interactiveSeq">
                    <p:stCondLst>
                      <p:cond evt="onClick" delay="0">
                        <p:tgtEl>
                          <p:spTgt spid="1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1" fill="hold">
                          <p:stCondLst>
                            <p:cond delay="0"/>
                          </p:stCondLst>
                          <p:childTnLst>
                            <p:par>
                              <p:cTn id="8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3" presetID="1" presetClass="emph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84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CECD0"/>
                                          </p:to>
                                        </p:animClr>
                                        <p:set>
                                          <p:cBhvr>
                                            <p:cTn id="8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8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7" presetID="1" presetClass="emph" presetSubtype="2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88" dur="2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ED5565"/>
                                          </p:to>
                                        </p:animClr>
                                        <p:set>
                                          <p:cBhvr>
                                            <p:cTn id="89" dur="2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90" dur="2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1" presetID="23" presetClass="entr" presetSubtype="32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3" dur="2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4" dur="2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5" name="Wrong Buzz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8"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12" grpId="0" animBg="1"/>
          <p:bldP spid="17" grpId="0" animBg="1"/>
          <p:bldP spid="18" grpId="0" animBg="1"/>
        </p:bldLst>
      </p:timing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46A7650-52DF-48E4-A77E-DEB342DD05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68F432CE-EE1C-4D61-B1E2-202E7CD1A8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9133" y="1889627"/>
            <a:ext cx="8193734" cy="3048264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xmlns="" id="{6C3C508A-3906-4859-8A28-2D78E6B049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2554" y="1878194"/>
            <a:ext cx="8266892" cy="3078747"/>
          </a:xfrm>
          <a:prstGeom prst="rect">
            <a:avLst/>
          </a:prstGeom>
        </p:spPr>
      </p:pic>
      <p:pic>
        <p:nvPicPr>
          <p:cNvPr id="5" name="Content Placeholder 12">
            <a:extLst>
              <a:ext uri="{FF2B5EF4-FFF2-40B4-BE49-F238E27FC236}">
                <a16:creationId xmlns:a16="http://schemas.microsoft.com/office/drawing/2014/main" xmlns="" id="{9390FB25-280A-4914-9D65-42B810082B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51637" y="1046678"/>
            <a:ext cx="6651637" cy="4764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353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0 L 1.52279 0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33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772D1759-950B-4696-9447-CEA7823C040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Snip Diagonal Corner Rectangle 3">
            <a:extLst>
              <a:ext uri="{FF2B5EF4-FFF2-40B4-BE49-F238E27FC236}">
                <a16:creationId xmlns:a16="http://schemas.microsoft.com/office/drawing/2014/main" xmlns="" id="{0BEB7791-20AB-4543-B399-7279E390E3E2}"/>
              </a:ext>
            </a:extLst>
          </p:cNvPr>
          <p:cNvSpPr/>
          <p:nvPr/>
        </p:nvSpPr>
        <p:spPr>
          <a:xfrm>
            <a:off x="2057400" y="218205"/>
            <a:ext cx="9557870" cy="1482603"/>
          </a:xfrm>
          <a:prstGeom prst="round2DiagRect">
            <a:avLst>
              <a:gd name="adj1" fmla="val 39572"/>
              <a:gd name="adj2" fmla="val 0"/>
            </a:avLst>
          </a:prstGeom>
          <a:solidFill>
            <a:schemeClr val="bg1"/>
          </a:solidFill>
          <a:ln w="57150">
            <a:solidFill>
              <a:srgbClr val="E65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Điền</a:t>
            </a:r>
            <a:r>
              <a:rPr lang="en-US" alt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cặp</a:t>
            </a:r>
            <a:r>
              <a:rPr lang="en-US" alt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từ</a:t>
            </a:r>
            <a:r>
              <a:rPr lang="en-US" alt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thích</a:t>
            </a:r>
            <a:r>
              <a:rPr lang="en-US" alt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hợp</a:t>
            </a:r>
            <a:r>
              <a:rPr lang="en-US" alt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vào</a:t>
            </a:r>
            <a:r>
              <a:rPr lang="en-US" alt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câu</a:t>
            </a:r>
            <a:r>
              <a:rPr lang="en-US" alt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: </a:t>
            </a:r>
          </a:p>
          <a:p>
            <a:pPr algn="ctr"/>
            <a:r>
              <a:rPr lang="en-US" altLang="en-US" sz="4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altLang="en-US" sz="4000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Nó</a:t>
            </a:r>
            <a:r>
              <a:rPr lang="en-US" altLang="en-US" sz="4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 </a:t>
            </a:r>
            <a:r>
              <a:rPr lang="en-US" altLang="en-US" sz="4000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lang="en-US" altLang="en-US" sz="4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đến</a:t>
            </a:r>
            <a:r>
              <a:rPr lang="en-US" altLang="en-US" sz="4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nhà</a:t>
            </a:r>
            <a:r>
              <a:rPr lang="en-US" altLang="en-US" sz="4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4000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bạn</a:t>
            </a:r>
            <a:r>
              <a:rPr lang="en-US" altLang="en-US" sz="4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nó</a:t>
            </a:r>
            <a:r>
              <a:rPr lang="en-US" altLang="en-US" sz="4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 </a:t>
            </a:r>
            <a:r>
              <a:rPr lang="en-US" altLang="en-US" sz="4000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gọi</a:t>
            </a:r>
            <a:r>
              <a:rPr lang="en-US" altLang="en-US" sz="4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</a:t>
            </a:r>
            <a:r>
              <a:rPr lang="en-US" altLang="en-US" sz="4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ngay</a:t>
            </a:r>
            <a:r>
              <a:rPr lang="en-US" altLang="en-US" sz="4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 </a:t>
            </a:r>
            <a:r>
              <a:rPr lang="en-US" alt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A30936A0-B094-4C58-AB3F-1DA17E023A7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714" y="223185"/>
            <a:ext cx="1846928" cy="184692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41C484AF-79E3-41AE-A433-F54C3A7BCA3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75" y="1984364"/>
            <a:ext cx="849496" cy="4706480"/>
          </a:xfrm>
          <a:prstGeom prst="rect">
            <a:avLst/>
          </a:prstGeom>
        </p:spPr>
      </p:pic>
      <p:pic>
        <p:nvPicPr>
          <p:cNvPr id="27" name="Thoi Gian - 9Slide.vn">
            <a:extLst>
              <a:ext uri="{FF2B5EF4-FFF2-40B4-BE49-F238E27FC236}">
                <a16:creationId xmlns:a16="http://schemas.microsoft.com/office/drawing/2014/main" xmlns="" id="{201F5575-422E-4FC8-BD3B-78F09E84370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33" y="1983024"/>
            <a:ext cx="849980" cy="4709160"/>
          </a:xfrm>
          <a:prstGeom prst="rect">
            <a:avLst/>
          </a:prstGeom>
        </p:spPr>
      </p:pic>
      <p:pic>
        <p:nvPicPr>
          <p:cNvPr id="13" name="Content Placeholder 12">
            <a:hlinkClick r:id="rId10" action="ppaction://hlinksldjump"/>
            <a:extLst>
              <a:ext uri="{FF2B5EF4-FFF2-40B4-BE49-F238E27FC236}">
                <a16:creationId xmlns:a16="http://schemas.microsoft.com/office/drawing/2014/main" xmlns="" id="{ED80E900-1749-4BC8-9668-6BC593C919E3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0" y="5773738"/>
            <a:ext cx="1801813" cy="1290637"/>
          </a:xfrm>
          <a:prstGeom prst="rect">
            <a:avLst/>
          </a:prstGeom>
        </p:spPr>
      </p:pic>
      <p:sp>
        <p:nvSpPr>
          <p:cNvPr id="12" name="Dap An A - 9Slide.vn">
            <a:extLst>
              <a:ext uri="{FF2B5EF4-FFF2-40B4-BE49-F238E27FC236}">
                <a16:creationId xmlns:a16="http://schemas.microsoft.com/office/drawing/2014/main" xmlns="" id="{6176446E-A115-45F0-AB68-C5D364CE22F9}"/>
              </a:ext>
            </a:extLst>
          </p:cNvPr>
          <p:cNvSpPr/>
          <p:nvPr/>
        </p:nvSpPr>
        <p:spPr>
          <a:xfrm>
            <a:off x="1971218" y="2349935"/>
            <a:ext cx="4476829" cy="1367097"/>
          </a:xfrm>
          <a:prstGeom prst="roundRect">
            <a:avLst>
              <a:gd name="adj" fmla="val 43919"/>
            </a:avLst>
          </a:prstGeom>
          <a:solidFill>
            <a:schemeClr val="bg1"/>
          </a:solidFill>
          <a:ln w="38100">
            <a:solidFill>
              <a:srgbClr val="E65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</a:t>
            </a:r>
            <a:r>
              <a:rPr lang="en-US" sz="36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càng</a:t>
            </a:r>
            <a:r>
              <a:rPr 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… </a:t>
            </a:r>
            <a:r>
              <a:rPr lang="en-US" sz="36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càng</a:t>
            </a:r>
            <a:r>
              <a:rPr 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… </a:t>
            </a:r>
            <a:endParaRPr lang="vi-VN" sz="36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CB4B253C-DB4D-4558-BB38-4785FFA12FB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23950" y="2674478"/>
            <a:ext cx="895378" cy="872307"/>
          </a:xfrm>
          <a:prstGeom prst="rect">
            <a:avLst/>
          </a:prstGeom>
        </p:spPr>
      </p:pic>
      <p:sp>
        <p:nvSpPr>
          <p:cNvPr id="17" name="Dap An C - 9Slide.vn">
            <a:extLst>
              <a:ext uri="{FF2B5EF4-FFF2-40B4-BE49-F238E27FC236}">
                <a16:creationId xmlns:a16="http://schemas.microsoft.com/office/drawing/2014/main" xmlns="" id="{4EE3E23B-2B49-4C98-890B-AE91113638C6}"/>
              </a:ext>
            </a:extLst>
          </p:cNvPr>
          <p:cNvSpPr/>
          <p:nvPr/>
        </p:nvSpPr>
        <p:spPr>
          <a:xfrm>
            <a:off x="4493419" y="4690702"/>
            <a:ext cx="4986957" cy="1367097"/>
          </a:xfrm>
          <a:prstGeom prst="roundRect">
            <a:avLst>
              <a:gd name="adj" fmla="val 43919"/>
            </a:avLst>
          </a:prstGeom>
          <a:solidFill>
            <a:schemeClr val="bg1"/>
          </a:solidFill>
          <a:ln w="38100">
            <a:solidFill>
              <a:srgbClr val="E65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 </a:t>
            </a:r>
            <a:r>
              <a:rPr lang="en-US" sz="36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vừa</a:t>
            </a:r>
            <a:r>
              <a:rPr 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… </a:t>
            </a:r>
            <a:r>
              <a:rPr lang="en-US" sz="36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đã</a:t>
            </a:r>
            <a:r>
              <a:rPr 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…</a:t>
            </a:r>
            <a:endParaRPr lang="vi-VN" sz="36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Dap An B - 9Slide.vn1">
            <a:extLst>
              <a:ext uri="{FF2B5EF4-FFF2-40B4-BE49-F238E27FC236}">
                <a16:creationId xmlns:a16="http://schemas.microsoft.com/office/drawing/2014/main" xmlns="" id="{9F682473-4D95-4501-9320-21A6D26E96CC}"/>
              </a:ext>
            </a:extLst>
          </p:cNvPr>
          <p:cNvSpPr/>
          <p:nvPr/>
        </p:nvSpPr>
        <p:spPr>
          <a:xfrm>
            <a:off x="6744072" y="2300421"/>
            <a:ext cx="5112568" cy="1416611"/>
          </a:xfrm>
          <a:prstGeom prst="roundRect">
            <a:avLst>
              <a:gd name="adj" fmla="val 43919"/>
            </a:avLst>
          </a:prstGeom>
          <a:solidFill>
            <a:schemeClr val="bg1"/>
          </a:solidFill>
          <a:ln w="38100">
            <a:solidFill>
              <a:srgbClr val="E65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 Bao </a:t>
            </a:r>
            <a:r>
              <a:rPr lang="en-US" sz="36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nhiêu</a:t>
            </a:r>
            <a:r>
              <a:rPr 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… </a:t>
            </a:r>
            <a:r>
              <a:rPr lang="en-US" sz="36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bấy</a:t>
            </a:r>
            <a:r>
              <a:rPr 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nhiêu</a:t>
            </a:r>
            <a:r>
              <a:rPr 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…</a:t>
            </a:r>
            <a:endParaRPr lang="vi-VN" sz="36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34F30A8C-DA76-44F8-BC6D-CF1DB15124C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74449" y="4941816"/>
            <a:ext cx="1105927" cy="99124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60AE0D7F-A524-4513-AB5F-8A0A788B51E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84138" y="2973146"/>
            <a:ext cx="826788" cy="805484"/>
          </a:xfrm>
          <a:prstGeom prst="rect">
            <a:avLst/>
          </a:prstGeom>
        </p:spPr>
      </p:pic>
      <p:pic>
        <p:nvPicPr>
          <p:cNvPr id="15" name="Content Placeholder 121">
            <a:extLst>
              <a:ext uri="{FF2B5EF4-FFF2-40B4-BE49-F238E27FC236}">
                <a16:creationId xmlns:a16="http://schemas.microsoft.com/office/drawing/2014/main" xmlns="" id="{708732F1-9D41-4539-8E15-67376D65174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40099">
            <a:off x="11465053" y="-4611995"/>
            <a:ext cx="7310041" cy="5236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35508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grpId="0" nodeType="clickEffect" p14:presetBounceEnd="69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9000">
                                          <p:cBhvr additive="base">
                                            <p:cTn id="19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9000">
                                          <p:cBhvr additive="base">
                                            <p:cTn id="20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grpId="0" nodeType="withEffect" p14:presetBounceEnd="69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9000">
                                          <p:cBhvr additive="base">
                                            <p:cTn id="23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9000">
                                          <p:cBhvr additive="base">
                                            <p:cTn id="24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grpId="0" nodeType="withEffect" p14:presetBounceEnd="69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9000">
                                          <p:cBhvr additive="base">
                                            <p:cTn id="2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9000">
                                          <p:cBhvr additive="base">
                                            <p:cTn id="2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600"/>
                                </p:stCondLst>
                                <p:childTnLst>
                                  <p:par>
                                    <p:cTn id="30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2100"/>
                                </p:stCondLst>
                                <p:childTnLst>
                                  <p:par>
                                    <p:cTn id="39" presetID="64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875E-6 3.7037E-7 L -1.875E-6 -0.60139 " pathEditMode="relative" rAng="0" ptsTypes="AA">
                                          <p:cBhvr>
                                            <p:cTn id="40" dur="15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3006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1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3" dur="150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17100"/>
                                </p:stCondLst>
                                <p:childTnLst>
                                  <p:par>
                                    <p:cTn id="45" presetID="26" presetClass="emph" presetSubtype="0" repeatCount="5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6" dur="500" tmFilter="0, 0; .2, .5; .8, .5; 1, 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7" dur="250" autoRev="1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 vol="80000"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AmHetGio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8" presetID="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49" dur="10000" fill="hold"/>
                                            <p:tgtEl>
                                              <p:spTgt spid="16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50" restart="whenNotActive" fill="hold" evtFilter="cancelBubble" nodeType="interactiveSeq">
                    <p:stCondLst>
                      <p:cond evt="onClick" delay="0">
                        <p:tgtEl>
                          <p:spTgt spid="1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1" fill="hold">
                          <p:stCondLst>
                            <p:cond delay="0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1" presetClass="emph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5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CECD0"/>
                                          </p:to>
                                        </p:animClr>
                                        <p:set>
                                          <p:cBhvr>
                                            <p:cTn id="5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5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7" presetID="23" presetClass="entr" presetSubtype="32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9" dur="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Wrong Buzz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1" presetID="1" presetClass="emph" presetSubtype="2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62" dur="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ED5565"/>
                                          </p:to>
                                        </p:animClr>
                                        <p:set>
                                          <p:cBhvr>
                                            <p:cTn id="63" dur="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64" dur="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2"/>
                      </p:tgtEl>
                    </p:cond>
                  </p:nextCondLst>
                </p:seq>
                <p:seq concurrent="1" nextAc="seek">
                  <p:cTn id="65" restart="whenNotActive" fill="hold" evtFilter="cancelBubble" nodeType="interactiveSeq">
                    <p:stCondLst>
                      <p:cond evt="onClick" delay="0">
                        <p:tgtEl>
                          <p:spTgt spid="1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6" fill="hold">
                          <p:stCondLst>
                            <p:cond delay="0"/>
                          </p:stCondLst>
                          <p:childTnLst>
                            <p:par>
                              <p:cTn id="6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8" presetID="1" presetClass="emph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69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CECD0"/>
                                          </p:to>
                                        </p:animClr>
                                        <p:set>
                                          <p:cBhvr>
                                            <p:cTn id="70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7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2" presetID="1" presetClass="emph" presetSubtype="2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73" dur="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A0D468"/>
                                          </p:to>
                                        </p:animClr>
                                        <p:set>
                                          <p:cBhvr>
                                            <p:cTn id="74" dur="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75" dur="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6" presetID="23" presetClass="entr" presetSubtype="32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8" dur="2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9" dur="2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Check mar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7"/>
                      </p:tgtEl>
                    </p:cond>
                  </p:nextCondLst>
                </p:seq>
                <p:seq concurrent="1" nextAc="seek">
                  <p:cTn id="80" restart="whenNotActive" fill="hold" evtFilter="cancelBubble" nodeType="interactiveSeq">
                    <p:stCondLst>
                      <p:cond evt="onClick" delay="0">
                        <p:tgtEl>
                          <p:spTgt spid="1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1" fill="hold">
                          <p:stCondLst>
                            <p:cond delay="0"/>
                          </p:stCondLst>
                          <p:childTnLst>
                            <p:par>
                              <p:cTn id="8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3" presetID="1" presetClass="emph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84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CECD0"/>
                                          </p:to>
                                        </p:animClr>
                                        <p:set>
                                          <p:cBhvr>
                                            <p:cTn id="8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8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7" presetID="1" presetClass="emph" presetSubtype="2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88" dur="2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ED5565"/>
                                          </p:to>
                                        </p:animClr>
                                        <p:set>
                                          <p:cBhvr>
                                            <p:cTn id="89" dur="2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90" dur="2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1" presetID="23" presetClass="entr" presetSubtype="32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3" dur="2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4" dur="2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Wrong Buzz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8"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12" grpId="0" animBg="1"/>
          <p:bldP spid="17" grpId="0" animBg="1"/>
          <p:bldP spid="18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600"/>
                                </p:stCondLst>
                                <p:childTnLst>
                                  <p:par>
                                    <p:cTn id="30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2100"/>
                                </p:stCondLst>
                                <p:childTnLst>
                                  <p:par>
                                    <p:cTn id="39" presetID="64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875E-6 3.7037E-7 L -1.875E-6 -0.60139 " pathEditMode="relative" rAng="0" ptsTypes="AA">
                                          <p:cBhvr>
                                            <p:cTn id="40" dur="15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3006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1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3" dur="150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17100"/>
                                </p:stCondLst>
                                <p:childTnLst>
                                  <p:par>
                                    <p:cTn id="45" presetID="26" presetClass="emph" presetSubtype="0" repeatCount="5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6" dur="500" tmFilter="0, 0; .2, .5; .8, .5; 1, 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7" dur="250" autoRev="1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 vol="80000"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4" name="AmHetGio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8" presetID="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49" dur="10000" fill="hold"/>
                                            <p:tgtEl>
                                              <p:spTgt spid="16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50" restart="whenNotActive" fill="hold" evtFilter="cancelBubble" nodeType="interactiveSeq">
                    <p:stCondLst>
                      <p:cond evt="onClick" delay="0">
                        <p:tgtEl>
                          <p:spTgt spid="1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1" fill="hold">
                          <p:stCondLst>
                            <p:cond delay="0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1" presetClass="emph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5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CECD0"/>
                                          </p:to>
                                        </p:animClr>
                                        <p:set>
                                          <p:cBhvr>
                                            <p:cTn id="5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5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7" presetID="23" presetClass="entr" presetSubtype="32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9" dur="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5" name="Wrong Buzz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1" presetID="1" presetClass="emph" presetSubtype="2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62" dur="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ED5565"/>
                                          </p:to>
                                        </p:animClr>
                                        <p:set>
                                          <p:cBhvr>
                                            <p:cTn id="63" dur="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64" dur="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2"/>
                      </p:tgtEl>
                    </p:cond>
                  </p:nextCondLst>
                </p:seq>
                <p:seq concurrent="1" nextAc="seek">
                  <p:cTn id="65" restart="whenNotActive" fill="hold" evtFilter="cancelBubble" nodeType="interactiveSeq">
                    <p:stCondLst>
                      <p:cond evt="onClick" delay="0">
                        <p:tgtEl>
                          <p:spTgt spid="1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6" fill="hold">
                          <p:stCondLst>
                            <p:cond delay="0"/>
                          </p:stCondLst>
                          <p:childTnLst>
                            <p:par>
                              <p:cTn id="6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8" presetID="1" presetClass="emph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69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CECD0"/>
                                          </p:to>
                                        </p:animClr>
                                        <p:set>
                                          <p:cBhvr>
                                            <p:cTn id="70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7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2" presetID="1" presetClass="emph" presetSubtype="2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73" dur="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A0D468"/>
                                          </p:to>
                                        </p:animClr>
                                        <p:set>
                                          <p:cBhvr>
                                            <p:cTn id="74" dur="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75" dur="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6" presetID="23" presetClass="entr" presetSubtype="32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8" dur="2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9" dur="2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6" name="Check mar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7"/>
                      </p:tgtEl>
                    </p:cond>
                  </p:nextCondLst>
                </p:seq>
                <p:seq concurrent="1" nextAc="seek">
                  <p:cTn id="80" restart="whenNotActive" fill="hold" evtFilter="cancelBubble" nodeType="interactiveSeq">
                    <p:stCondLst>
                      <p:cond evt="onClick" delay="0">
                        <p:tgtEl>
                          <p:spTgt spid="1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1" fill="hold">
                          <p:stCondLst>
                            <p:cond delay="0"/>
                          </p:stCondLst>
                          <p:childTnLst>
                            <p:par>
                              <p:cTn id="8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3" presetID="1" presetClass="emph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84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CECD0"/>
                                          </p:to>
                                        </p:animClr>
                                        <p:set>
                                          <p:cBhvr>
                                            <p:cTn id="8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8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7" presetID="1" presetClass="emph" presetSubtype="2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88" dur="2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ED5565"/>
                                          </p:to>
                                        </p:animClr>
                                        <p:set>
                                          <p:cBhvr>
                                            <p:cTn id="89" dur="2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90" dur="2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1" presetID="23" presetClass="entr" presetSubtype="32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3" dur="2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4" dur="2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5" name="Wrong Buzz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8"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12" grpId="0" animBg="1"/>
          <p:bldP spid="17" grpId="0" animBg="1"/>
          <p:bldP spid="18" grpId="0" animBg="1"/>
        </p:bldLst>
      </p:timing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46A7650-52DF-48E4-A77E-DEB342DD05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xmlns="" id="{6C3C508A-3906-4859-8A28-2D78E6B049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2554" y="1889625"/>
            <a:ext cx="8266892" cy="3078747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xmlns="" id="{F9B9161B-2CBC-4349-B2BC-C985A95558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964728" y="1891246"/>
            <a:ext cx="8262544" cy="3075508"/>
          </a:xfrm>
          <a:prstGeom prst="rect">
            <a:avLst/>
          </a:prstGeom>
        </p:spPr>
      </p:pic>
      <p:pic>
        <p:nvPicPr>
          <p:cNvPr id="5" name="Content Placeholder 12">
            <a:extLst>
              <a:ext uri="{FF2B5EF4-FFF2-40B4-BE49-F238E27FC236}">
                <a16:creationId xmlns:a16="http://schemas.microsoft.com/office/drawing/2014/main" xmlns="" id="{9390FB25-280A-4914-9D65-42B810082B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51637" y="1046678"/>
            <a:ext cx="6651637" cy="476464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DD57DB2-24A5-46B0-AAF9-AA1F1C1F39B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01275" y="3748274"/>
            <a:ext cx="7389450" cy="2063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299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6" dur="10000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54167E-6 0 L 1.52279 0 " pathEditMode="relative" rAng="0" ptsTypes="AA">
                                          <p:cBhvr>
                                            <p:cTn id="8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76133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" presetID="10" presetClass="exit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" dur="10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" presetID="10" presetClass="entr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0 L 0 -0.18889 " pathEditMode="relative" rAng="0" ptsTypes="AA">
                                          <p:cBhvr>
                                            <p:cTn id="18" dur="2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944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21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2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6" dur="10000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54167E-6 0 L 1.52279 0 " pathEditMode="relative" rAng="0" ptsTypes="AA">
                                          <p:cBhvr>
                                            <p:cTn id="8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76133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" presetID="10" presetClass="exit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" dur="10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" presetID="10" presetClass="entr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0 L 0 -0.18889 " pathEditMode="relative" rAng="0" ptsTypes="AA">
                                          <p:cBhvr>
                                            <p:cTn id="18" dur="2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944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72227" y="5956988"/>
            <a:ext cx="12736453" cy="1528751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6A9221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3093834" y="5450302"/>
            <a:ext cx="1160613" cy="987971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962150" y="560362"/>
            <a:ext cx="8267700" cy="624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00"/>
              </a:lnSpc>
              <a:spcBef>
                <a:spcPct val="0"/>
              </a:spcBef>
            </a:pPr>
            <a:r>
              <a:rPr lang="en-US" sz="4800" b="1" dirty="0">
                <a:solidFill>
                  <a:srgbClr val="D1581F"/>
                </a:solidFill>
                <a:latin typeface="Baloo" panose="020B0604020202020204" charset="0"/>
                <a:cs typeface="Baloo" panose="020B0604020202020204" charset="0"/>
              </a:rPr>
              <a:t>Sau </a:t>
            </a:r>
            <a:r>
              <a:rPr lang="en-US" sz="4800" b="1" dirty="0" err="1">
                <a:solidFill>
                  <a:srgbClr val="D1581F"/>
                </a:solidFill>
                <a:latin typeface="Baloo" panose="020B0604020202020204" charset="0"/>
                <a:cs typeface="Baloo" panose="020B0604020202020204" charset="0"/>
              </a:rPr>
              <a:t>bài</a:t>
            </a:r>
            <a:r>
              <a:rPr lang="en-US" sz="4800" b="1" dirty="0">
                <a:solidFill>
                  <a:srgbClr val="D1581F"/>
                </a:solidFill>
                <a:latin typeface="Baloo" panose="020B0604020202020204" charset="0"/>
                <a:cs typeface="Baloo" panose="020B0604020202020204" charset="0"/>
              </a:rPr>
              <a:t> </a:t>
            </a:r>
            <a:r>
              <a:rPr lang="en-US" sz="4800" b="1" dirty="0" err="1">
                <a:solidFill>
                  <a:srgbClr val="D1581F"/>
                </a:solidFill>
                <a:latin typeface="Baloo" panose="020B0604020202020204" charset="0"/>
                <a:cs typeface="Baloo" panose="020B0604020202020204" charset="0"/>
              </a:rPr>
              <a:t>học</a:t>
            </a:r>
            <a:r>
              <a:rPr lang="en-US" sz="4800" b="1" dirty="0">
                <a:solidFill>
                  <a:srgbClr val="D1581F"/>
                </a:solidFill>
                <a:latin typeface="Baloo" panose="020B0604020202020204" charset="0"/>
                <a:cs typeface="Baloo" panose="020B0604020202020204" charset="0"/>
              </a:rPr>
              <a:t>, </a:t>
            </a:r>
            <a:r>
              <a:rPr lang="en-US" sz="4800" b="1" dirty="0" err="1">
                <a:solidFill>
                  <a:srgbClr val="D1581F"/>
                </a:solidFill>
                <a:latin typeface="Baloo" panose="020B0604020202020204" charset="0"/>
                <a:cs typeface="Baloo" panose="020B0604020202020204" charset="0"/>
              </a:rPr>
              <a:t>các</a:t>
            </a:r>
            <a:r>
              <a:rPr lang="en-US" sz="4800" b="1" dirty="0">
                <a:solidFill>
                  <a:srgbClr val="D1581F"/>
                </a:solidFill>
                <a:latin typeface="Baloo" panose="020B0604020202020204" charset="0"/>
                <a:cs typeface="Baloo" panose="020B0604020202020204" charset="0"/>
              </a:rPr>
              <a:t> </a:t>
            </a:r>
            <a:r>
              <a:rPr lang="en-US" sz="4800" b="1" dirty="0" err="1">
                <a:solidFill>
                  <a:srgbClr val="D1581F"/>
                </a:solidFill>
                <a:latin typeface="Baloo" panose="020B0604020202020204" charset="0"/>
                <a:cs typeface="Baloo" panose="020B0604020202020204" charset="0"/>
              </a:rPr>
              <a:t>em</a:t>
            </a:r>
            <a:r>
              <a:rPr lang="en-US" sz="4800" b="1" dirty="0">
                <a:solidFill>
                  <a:srgbClr val="D1581F"/>
                </a:solidFill>
                <a:latin typeface="Baloo" panose="020B0604020202020204" charset="0"/>
                <a:cs typeface="Baloo" panose="020B0604020202020204" charset="0"/>
              </a:rPr>
              <a:t> </a:t>
            </a:r>
            <a:r>
              <a:rPr lang="en-US" sz="4800" b="1" dirty="0" err="1">
                <a:solidFill>
                  <a:srgbClr val="D1581F"/>
                </a:solidFill>
                <a:latin typeface="Baloo" panose="020B0604020202020204" charset="0"/>
                <a:cs typeface="Baloo" panose="020B0604020202020204" charset="0"/>
              </a:rPr>
              <a:t>đã</a:t>
            </a:r>
            <a:r>
              <a:rPr lang="en-US" sz="4800" b="1" dirty="0">
                <a:solidFill>
                  <a:srgbClr val="D1581F"/>
                </a:solidFill>
                <a:latin typeface="Baloo" panose="020B0604020202020204" charset="0"/>
                <a:cs typeface="Baloo" panose="020B0604020202020204" charset="0"/>
              </a:rPr>
              <a:t> :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8CEDF7B7-8114-4783-9101-359B6760AAFA}"/>
              </a:ext>
            </a:extLst>
          </p:cNvPr>
          <p:cNvGrpSpPr/>
          <p:nvPr/>
        </p:nvGrpSpPr>
        <p:grpSpPr>
          <a:xfrm>
            <a:off x="4393541" y="3911011"/>
            <a:ext cx="7529918" cy="1358095"/>
            <a:chOff x="4393541" y="3911011"/>
            <a:chExt cx="7529918" cy="1358095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4393541" y="4130146"/>
              <a:ext cx="749465" cy="749465"/>
            </a:xfrm>
            <a:prstGeom prst="rect">
              <a:avLst/>
            </a:prstGeom>
          </p:spPr>
        </p:pic>
        <p:grpSp>
          <p:nvGrpSpPr>
            <p:cNvPr id="13" name="Group 13"/>
            <p:cNvGrpSpPr/>
            <p:nvPr/>
          </p:nvGrpSpPr>
          <p:grpSpPr>
            <a:xfrm>
              <a:off x="5241562" y="3911011"/>
              <a:ext cx="6681897" cy="1358095"/>
              <a:chOff x="0" y="0"/>
              <a:chExt cx="44271943" cy="8998275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44271943" cy="8998275"/>
              </a:xfrm>
              <a:custGeom>
                <a:avLst/>
                <a:gdLst/>
                <a:ahLst/>
                <a:cxnLst/>
                <a:rect l="l" t="t" r="r" b="b"/>
                <a:pathLst>
                  <a:path w="39579841" h="4965700">
                    <a:moveTo>
                      <a:pt x="39579841" y="0"/>
                    </a:moveTo>
                    <a:lnTo>
                      <a:pt x="39579841" y="4965700"/>
                    </a:lnTo>
                    <a:lnTo>
                      <a:pt x="896620" y="4965700"/>
                    </a:lnTo>
                    <a:lnTo>
                      <a:pt x="896620" y="3385820"/>
                    </a:lnTo>
                    <a:lnTo>
                      <a:pt x="0" y="2487930"/>
                    </a:lnTo>
                    <a:lnTo>
                      <a:pt x="896620" y="1591310"/>
                    </a:lnTo>
                    <a:lnTo>
                      <a:pt x="896620" y="0"/>
                    </a:lnTo>
                    <a:lnTo>
                      <a:pt x="39579841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id="15" name="TextBox 15"/>
            <p:cNvSpPr txBox="1"/>
            <p:nvPr/>
          </p:nvSpPr>
          <p:spPr>
            <a:xfrm>
              <a:off x="5450907" y="4204820"/>
              <a:ext cx="6410026" cy="88639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lvl="0" algn="just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CN" sz="3200" b="1" kern="1200" dirty="0" err="1">
                  <a:solidFill>
                    <a:schemeClr val="tx1"/>
                  </a:solidFill>
                  <a:latin typeface="Arial" panose="020B0604020202020204" pitchFamily="34" charset="0"/>
                  <a:ea typeface="字魂59号-创粗黑" panose="00000500000000000000" pitchFamily="2" charset="-122"/>
                  <a:cs typeface="Arial" panose="020B0604020202020204" pitchFamily="34" charset="0"/>
                  <a:sym typeface="字魂59号-创粗黑" panose="00000500000000000000" pitchFamily="2" charset="-122"/>
                </a:rPr>
                <a:t>Biết</a:t>
              </a:r>
              <a:r>
                <a:rPr lang="en-US" altLang="zh-CN" sz="3200" b="1" kern="1200" dirty="0">
                  <a:solidFill>
                    <a:schemeClr val="tx1"/>
                  </a:solidFill>
                  <a:latin typeface="Arial" panose="020B0604020202020204" pitchFamily="34" charset="0"/>
                  <a:ea typeface="字魂59号-创粗黑" panose="00000500000000000000" pitchFamily="2" charset="-122"/>
                  <a:cs typeface="Arial" panose="020B0604020202020204" pitchFamily="34" charset="0"/>
                  <a:sym typeface="字魂59号-创粗黑" panose="00000500000000000000" pitchFamily="2" charset="-122"/>
                </a:rPr>
                <a:t> </a:t>
              </a:r>
              <a:r>
                <a:rPr lang="en-US" altLang="zh-CN" sz="3200" b="1" kern="1200" dirty="0" err="1">
                  <a:solidFill>
                    <a:schemeClr val="tx1"/>
                  </a:solidFill>
                  <a:latin typeface="Arial" panose="020B0604020202020204" pitchFamily="34" charset="0"/>
                  <a:ea typeface="字魂59号-创粗黑" panose="00000500000000000000" pitchFamily="2" charset="-122"/>
                  <a:cs typeface="Arial" panose="020B0604020202020204" pitchFamily="34" charset="0"/>
                  <a:sym typeface="字魂59号-创粗黑" panose="00000500000000000000" pitchFamily="2" charset="-122"/>
                </a:rPr>
                <a:t>tạo</a:t>
              </a:r>
              <a:r>
                <a:rPr lang="en-US" altLang="zh-CN" sz="3200" b="1" kern="1200" dirty="0">
                  <a:solidFill>
                    <a:schemeClr val="tx1"/>
                  </a:solidFill>
                  <a:latin typeface="Arial" panose="020B0604020202020204" pitchFamily="34" charset="0"/>
                  <a:ea typeface="字魂59号-创粗黑" panose="00000500000000000000" pitchFamily="2" charset="-122"/>
                  <a:cs typeface="Arial" panose="020B0604020202020204" pitchFamily="34" charset="0"/>
                  <a:sym typeface="字魂59号-创粗黑" panose="00000500000000000000" pitchFamily="2" charset="-122"/>
                </a:rPr>
                <a:t> </a:t>
              </a:r>
              <a:r>
                <a:rPr lang="en-US" altLang="zh-CN" sz="3200" b="1" kern="1200" dirty="0" err="1">
                  <a:solidFill>
                    <a:schemeClr val="tx1"/>
                  </a:solidFill>
                  <a:latin typeface="Arial" panose="020B0604020202020204" pitchFamily="34" charset="0"/>
                  <a:ea typeface="字魂59号-创粗黑" panose="00000500000000000000" pitchFamily="2" charset="-122"/>
                  <a:cs typeface="Arial" panose="020B0604020202020204" pitchFamily="34" charset="0"/>
                  <a:sym typeface="字魂59号-创粗黑" panose="00000500000000000000" pitchFamily="2" charset="-122"/>
                </a:rPr>
                <a:t>câu</a:t>
              </a:r>
              <a:r>
                <a:rPr lang="en-US" altLang="zh-CN" sz="3200" b="1" kern="1200" dirty="0">
                  <a:solidFill>
                    <a:schemeClr val="tx1"/>
                  </a:solidFill>
                  <a:latin typeface="Arial" panose="020B0604020202020204" pitchFamily="34" charset="0"/>
                  <a:ea typeface="字魂59号-创粗黑" panose="00000500000000000000" pitchFamily="2" charset="-122"/>
                  <a:cs typeface="Arial" panose="020B0604020202020204" pitchFamily="34" charset="0"/>
                  <a:sym typeface="字魂59号-创粗黑" panose="00000500000000000000" pitchFamily="2" charset="-122"/>
                </a:rPr>
                <a:t> </a:t>
              </a:r>
              <a:r>
                <a:rPr lang="en-US" altLang="zh-CN" sz="3200" b="1" kern="1200" dirty="0" err="1">
                  <a:solidFill>
                    <a:schemeClr val="tx1"/>
                  </a:solidFill>
                  <a:latin typeface="Arial" panose="020B0604020202020204" pitchFamily="34" charset="0"/>
                  <a:ea typeface="字魂59号-创粗黑" panose="00000500000000000000" pitchFamily="2" charset="-122"/>
                  <a:cs typeface="Arial" panose="020B0604020202020204" pitchFamily="34" charset="0"/>
                  <a:sym typeface="字魂59号-创粗黑" panose="00000500000000000000" pitchFamily="2" charset="-122"/>
                </a:rPr>
                <a:t>ghép</a:t>
              </a:r>
              <a:r>
                <a:rPr lang="en-US" altLang="zh-CN" sz="3200" b="1" kern="1200" dirty="0">
                  <a:solidFill>
                    <a:schemeClr val="tx1"/>
                  </a:solidFill>
                  <a:latin typeface="Arial" panose="020B0604020202020204" pitchFamily="34" charset="0"/>
                  <a:ea typeface="字魂59号-创粗黑" panose="00000500000000000000" pitchFamily="2" charset="-122"/>
                  <a:cs typeface="Arial" panose="020B0604020202020204" pitchFamily="34" charset="0"/>
                  <a:sym typeface="字魂59号-创粗黑" panose="00000500000000000000" pitchFamily="2" charset="-122"/>
                </a:rPr>
                <a:t> </a:t>
              </a:r>
              <a:r>
                <a:rPr lang="en-US" altLang="zh-CN" sz="3200" b="1" kern="1200" dirty="0" err="1">
                  <a:solidFill>
                    <a:schemeClr val="tx1"/>
                  </a:solidFill>
                  <a:latin typeface="Arial" panose="020B0604020202020204" pitchFamily="34" charset="0"/>
                  <a:ea typeface="字魂59号-创粗黑" panose="00000500000000000000" pitchFamily="2" charset="-122"/>
                  <a:cs typeface="Arial" panose="020B0604020202020204" pitchFamily="34" charset="0"/>
                  <a:sym typeface="字魂59号-创粗黑" panose="00000500000000000000" pitchFamily="2" charset="-122"/>
                </a:rPr>
                <a:t>mới</a:t>
              </a:r>
              <a:r>
                <a:rPr lang="en-US" altLang="zh-CN" sz="3200" b="1" kern="1200" dirty="0">
                  <a:solidFill>
                    <a:schemeClr val="tx1"/>
                  </a:solidFill>
                  <a:latin typeface="Arial" panose="020B0604020202020204" pitchFamily="34" charset="0"/>
                  <a:ea typeface="字魂59号-创粗黑" panose="00000500000000000000" pitchFamily="2" charset="-122"/>
                  <a:cs typeface="Arial" panose="020B0604020202020204" pitchFamily="34" charset="0"/>
                  <a:sym typeface="字魂59号-创粗黑" panose="00000500000000000000" pitchFamily="2" charset="-122"/>
                </a:rPr>
                <a:t> </a:t>
              </a:r>
              <a:r>
                <a:rPr lang="en-US" altLang="zh-CN" sz="3200" b="1" kern="1200" dirty="0" err="1">
                  <a:solidFill>
                    <a:schemeClr val="tx1"/>
                  </a:solidFill>
                  <a:latin typeface="Arial" panose="020B0604020202020204" pitchFamily="34" charset="0"/>
                  <a:ea typeface="字魂59号-创粗黑" panose="00000500000000000000" pitchFamily="2" charset="-122"/>
                  <a:cs typeface="Arial" panose="020B0604020202020204" pitchFamily="34" charset="0"/>
                  <a:sym typeface="字魂59号-创粗黑" panose="00000500000000000000" pitchFamily="2" charset="-122"/>
                </a:rPr>
                <a:t>bằng</a:t>
              </a:r>
              <a:r>
                <a:rPr lang="en-US" altLang="zh-CN" sz="3200" b="1">
                  <a:latin typeface="Arial" panose="020B0604020202020204" pitchFamily="34" charset="0"/>
                  <a:ea typeface="字魂59号-创粗黑" panose="00000500000000000000" pitchFamily="2" charset="-122"/>
                  <a:cs typeface="Arial" panose="020B0604020202020204" pitchFamily="34" charset="0"/>
                  <a:sym typeface="字魂59号-创粗黑" panose="00000500000000000000" pitchFamily="2" charset="-122"/>
                </a:rPr>
                <a:t> </a:t>
              </a:r>
              <a:r>
                <a:rPr lang="en-US" altLang="zh-CN" sz="3200" b="1" kern="1200">
                  <a:solidFill>
                    <a:schemeClr val="tx1"/>
                  </a:solidFill>
                  <a:latin typeface="Arial" panose="020B0604020202020204" pitchFamily="34" charset="0"/>
                  <a:ea typeface="字魂59号-创粗黑" panose="00000500000000000000" pitchFamily="2" charset="-122"/>
                  <a:cs typeface="Arial" panose="020B0604020202020204" pitchFamily="34" charset="0"/>
                  <a:sym typeface="字魂59号-创粗黑" panose="00000500000000000000" pitchFamily="2" charset="-122"/>
                </a:rPr>
                <a:t>các</a:t>
              </a:r>
              <a:r>
                <a:rPr lang="en-US" altLang="zh-CN" sz="3200" b="1" kern="1200" dirty="0">
                  <a:solidFill>
                    <a:schemeClr val="tx1"/>
                  </a:solidFill>
                  <a:latin typeface="Arial" panose="020B0604020202020204" pitchFamily="34" charset="0"/>
                  <a:ea typeface="字魂59号-创粗黑" panose="00000500000000000000" pitchFamily="2" charset="-122"/>
                  <a:cs typeface="Arial" panose="020B0604020202020204" pitchFamily="34" charset="0"/>
                  <a:sym typeface="字魂59号-创粗黑" panose="00000500000000000000" pitchFamily="2" charset="-122"/>
                </a:rPr>
                <a:t> </a:t>
              </a:r>
              <a:r>
                <a:rPr lang="en-US" altLang="zh-CN" sz="3200" b="1" kern="1200" dirty="0" err="1">
                  <a:solidFill>
                    <a:schemeClr val="tx1"/>
                  </a:solidFill>
                  <a:latin typeface="Arial" panose="020B0604020202020204" pitchFamily="34" charset="0"/>
                  <a:ea typeface="字魂59号-创粗黑" panose="00000500000000000000" pitchFamily="2" charset="-122"/>
                  <a:cs typeface="Arial" panose="020B0604020202020204" pitchFamily="34" charset="0"/>
                  <a:sym typeface="字魂59号-创粗黑" panose="00000500000000000000" pitchFamily="2" charset="-122"/>
                </a:rPr>
                <a:t>cặp</a:t>
              </a:r>
              <a:r>
                <a:rPr lang="en-US" altLang="zh-CN" sz="3200" b="1" kern="1200" dirty="0">
                  <a:solidFill>
                    <a:schemeClr val="tx1"/>
                  </a:solidFill>
                  <a:latin typeface="Arial" panose="020B0604020202020204" pitchFamily="34" charset="0"/>
                  <a:ea typeface="字魂59号-创粗黑" panose="00000500000000000000" pitchFamily="2" charset="-122"/>
                  <a:cs typeface="Arial" panose="020B0604020202020204" pitchFamily="34" charset="0"/>
                  <a:sym typeface="字魂59号-创粗黑" panose="00000500000000000000" pitchFamily="2" charset="-122"/>
                </a:rPr>
                <a:t> </a:t>
              </a:r>
              <a:r>
                <a:rPr lang="en-US" altLang="zh-CN" sz="3200" b="1" kern="1200" dirty="0" err="1">
                  <a:solidFill>
                    <a:schemeClr val="tx1"/>
                  </a:solidFill>
                  <a:latin typeface="Arial" panose="020B0604020202020204" pitchFamily="34" charset="0"/>
                  <a:ea typeface="字魂59号-创粗黑" panose="00000500000000000000" pitchFamily="2" charset="-122"/>
                  <a:cs typeface="Arial" panose="020B0604020202020204" pitchFamily="34" charset="0"/>
                  <a:sym typeface="字魂59号-创粗黑" panose="00000500000000000000" pitchFamily="2" charset="-122"/>
                </a:rPr>
                <a:t>từ</a:t>
              </a:r>
              <a:r>
                <a:rPr lang="en-US" altLang="zh-CN" sz="3200" b="1" kern="1200" dirty="0">
                  <a:solidFill>
                    <a:schemeClr val="tx1"/>
                  </a:solidFill>
                  <a:latin typeface="Arial" panose="020B0604020202020204" pitchFamily="34" charset="0"/>
                  <a:ea typeface="字魂59号-创粗黑" panose="00000500000000000000" pitchFamily="2" charset="-122"/>
                  <a:cs typeface="Arial" panose="020B0604020202020204" pitchFamily="34" charset="0"/>
                  <a:sym typeface="字魂59号-创粗黑" panose="00000500000000000000" pitchFamily="2" charset="-122"/>
                </a:rPr>
                <a:t> </a:t>
              </a:r>
              <a:r>
                <a:rPr lang="en-US" altLang="zh-CN" sz="3200" b="1" kern="1200" dirty="0" err="1">
                  <a:solidFill>
                    <a:schemeClr val="tx1"/>
                  </a:solidFill>
                  <a:latin typeface="Arial" panose="020B0604020202020204" pitchFamily="34" charset="0"/>
                  <a:ea typeface="字魂59号-创粗黑" panose="00000500000000000000" pitchFamily="2" charset="-122"/>
                  <a:cs typeface="Arial" panose="020B0604020202020204" pitchFamily="34" charset="0"/>
                  <a:sym typeface="字魂59号-创粗黑" panose="00000500000000000000" pitchFamily="2" charset="-122"/>
                </a:rPr>
                <a:t>hô</a:t>
              </a:r>
              <a:r>
                <a:rPr lang="en-US" altLang="zh-CN" sz="3200" b="1" kern="1200" dirty="0">
                  <a:solidFill>
                    <a:schemeClr val="tx1"/>
                  </a:solidFill>
                  <a:latin typeface="Arial" panose="020B0604020202020204" pitchFamily="34" charset="0"/>
                  <a:ea typeface="字魂59号-创粗黑" panose="00000500000000000000" pitchFamily="2" charset="-122"/>
                  <a:cs typeface="Arial" panose="020B0604020202020204" pitchFamily="34" charset="0"/>
                  <a:sym typeface="字魂59号-创粗黑" panose="00000500000000000000" pitchFamily="2" charset="-122"/>
                </a:rPr>
                <a:t> </a:t>
              </a:r>
              <a:r>
                <a:rPr lang="en-US" altLang="zh-CN" sz="3200" b="1" kern="1200" dirty="0" err="1">
                  <a:solidFill>
                    <a:schemeClr val="tx1"/>
                  </a:solidFill>
                  <a:latin typeface="Arial" panose="020B0604020202020204" pitchFamily="34" charset="0"/>
                  <a:ea typeface="字魂59号-创粗黑" panose="00000500000000000000" pitchFamily="2" charset="-122"/>
                  <a:cs typeface="Arial" panose="020B0604020202020204" pitchFamily="34" charset="0"/>
                  <a:sym typeface="字魂59号-创粗黑" panose="00000500000000000000" pitchFamily="2" charset="-122"/>
                </a:rPr>
                <a:t>ứng</a:t>
              </a:r>
              <a:r>
                <a:rPr lang="en-US" altLang="zh-CN" sz="3200" b="1" kern="1200" dirty="0">
                  <a:solidFill>
                    <a:schemeClr val="tx1"/>
                  </a:solidFill>
                  <a:latin typeface="Arial" panose="020B0604020202020204" pitchFamily="34" charset="0"/>
                  <a:ea typeface="字魂59号-创粗黑" panose="00000500000000000000" pitchFamily="2" charset="-122"/>
                  <a:cs typeface="Arial" panose="020B0604020202020204" pitchFamily="34" charset="0"/>
                  <a:sym typeface="字魂59号-创粗黑" panose="00000500000000000000" pitchFamily="2" charset="-122"/>
                </a:rPr>
                <a:t> </a:t>
              </a:r>
              <a:r>
                <a:rPr lang="en-US" altLang="zh-CN" sz="3200" b="1" kern="1200" dirty="0" err="1">
                  <a:solidFill>
                    <a:schemeClr val="tx1"/>
                  </a:solidFill>
                  <a:latin typeface="Arial" panose="020B0604020202020204" pitchFamily="34" charset="0"/>
                  <a:ea typeface="字魂59号-创粗黑" panose="00000500000000000000" pitchFamily="2" charset="-122"/>
                  <a:cs typeface="Arial" panose="020B0604020202020204" pitchFamily="34" charset="0"/>
                  <a:sym typeface="字魂59号-创粗黑" panose="00000500000000000000" pitchFamily="2" charset="-122"/>
                </a:rPr>
                <a:t>thích</a:t>
              </a:r>
              <a:r>
                <a:rPr lang="en-US" altLang="zh-CN" sz="3200" b="1" kern="1200" dirty="0">
                  <a:solidFill>
                    <a:schemeClr val="tx1"/>
                  </a:solidFill>
                  <a:latin typeface="Arial" panose="020B0604020202020204" pitchFamily="34" charset="0"/>
                  <a:ea typeface="字魂59号-创粗黑" panose="00000500000000000000" pitchFamily="2" charset="-122"/>
                  <a:cs typeface="Arial" panose="020B0604020202020204" pitchFamily="34" charset="0"/>
                  <a:sym typeface="字魂59号-创粗黑" panose="00000500000000000000" pitchFamily="2" charset="-122"/>
                </a:rPr>
                <a:t> </a:t>
              </a:r>
              <a:r>
                <a:rPr lang="en-US" altLang="zh-CN" sz="3200" b="1" kern="1200" dirty="0" err="1">
                  <a:solidFill>
                    <a:schemeClr val="tx1"/>
                  </a:solidFill>
                  <a:latin typeface="Arial" panose="020B0604020202020204" pitchFamily="34" charset="0"/>
                  <a:ea typeface="字魂59号-创粗黑" panose="00000500000000000000" pitchFamily="2" charset="-122"/>
                  <a:cs typeface="Arial" panose="020B0604020202020204" pitchFamily="34" charset="0"/>
                  <a:sym typeface="字魂59号-创粗黑" panose="00000500000000000000" pitchFamily="2" charset="-122"/>
                </a:rPr>
                <a:t>hợp</a:t>
              </a:r>
              <a:r>
                <a:rPr lang="en-US" altLang="zh-CN" sz="3200" b="1" kern="1200" dirty="0">
                  <a:solidFill>
                    <a:schemeClr val="tx1"/>
                  </a:solidFill>
                  <a:latin typeface="Arial" panose="020B0604020202020204" pitchFamily="34" charset="0"/>
                  <a:ea typeface="字魂59号-创粗黑" panose="00000500000000000000" pitchFamily="2" charset="-122"/>
                  <a:cs typeface="Arial" panose="020B0604020202020204" pitchFamily="34" charset="0"/>
                  <a:sym typeface="字魂59号-创粗黑" panose="00000500000000000000" pitchFamily="2" charset="-122"/>
                </a:rPr>
                <a:t>.</a:t>
              </a:r>
              <a:endParaRPr lang="en-US" sz="3200" b="1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74A98101-2E5F-4F38-BE4E-33149C0CBB20}"/>
              </a:ext>
            </a:extLst>
          </p:cNvPr>
          <p:cNvGrpSpPr/>
          <p:nvPr/>
        </p:nvGrpSpPr>
        <p:grpSpPr>
          <a:xfrm>
            <a:off x="4303254" y="1676937"/>
            <a:ext cx="7560992" cy="1489463"/>
            <a:chOff x="4303254" y="1676937"/>
            <a:chExt cx="7560992" cy="1489463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xmlns="" id="{27800817-9917-401F-B4A6-A8344FCAEA2A}"/>
                </a:ext>
              </a:extLst>
            </p:cNvPr>
            <p:cNvGrpSpPr/>
            <p:nvPr/>
          </p:nvGrpSpPr>
          <p:grpSpPr>
            <a:xfrm>
              <a:off x="4303254" y="1676937"/>
              <a:ext cx="7560992" cy="1489463"/>
              <a:chOff x="4303254" y="1676937"/>
              <a:chExt cx="7560992" cy="1489463"/>
            </a:xfrm>
          </p:grpSpPr>
          <p:pic>
            <p:nvPicPr>
              <p:cNvPr id="20" name="Picture 20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303254" y="1928984"/>
                <a:ext cx="749465" cy="749465"/>
              </a:xfrm>
              <a:prstGeom prst="rect">
                <a:avLst/>
              </a:prstGeom>
            </p:spPr>
          </p:pic>
          <p:grpSp>
            <p:nvGrpSpPr>
              <p:cNvPr id="21" name="Group 21"/>
              <p:cNvGrpSpPr/>
              <p:nvPr/>
            </p:nvGrpSpPr>
            <p:grpSpPr>
              <a:xfrm>
                <a:off x="5182349" y="1676937"/>
                <a:ext cx="6681897" cy="1489463"/>
                <a:chOff x="0" y="0"/>
                <a:chExt cx="39579840" cy="4965700"/>
              </a:xfrm>
            </p:grpSpPr>
            <p:sp>
              <p:nvSpPr>
                <p:cNvPr id="22" name="Freeform 22"/>
                <p:cNvSpPr/>
                <p:nvPr/>
              </p:nvSpPr>
              <p:spPr>
                <a:xfrm>
                  <a:off x="0" y="0"/>
                  <a:ext cx="39579841" cy="4965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579841" h="4965700">
                      <a:moveTo>
                        <a:pt x="39579841" y="0"/>
                      </a:moveTo>
                      <a:lnTo>
                        <a:pt x="39579841" y="4965700"/>
                      </a:lnTo>
                      <a:lnTo>
                        <a:pt x="896620" y="4965700"/>
                      </a:lnTo>
                      <a:lnTo>
                        <a:pt x="896620" y="3385820"/>
                      </a:lnTo>
                      <a:lnTo>
                        <a:pt x="0" y="2487930"/>
                      </a:lnTo>
                      <a:lnTo>
                        <a:pt x="896620" y="1591310"/>
                      </a:lnTo>
                      <a:lnTo>
                        <a:pt x="896620" y="0"/>
                      </a:lnTo>
                      <a:lnTo>
                        <a:pt x="39579841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</p:spPr>
            </p:sp>
          </p:grpSp>
        </p:grpSp>
        <p:sp>
          <p:nvSpPr>
            <p:cNvPr id="23" name="TextBox 23"/>
            <p:cNvSpPr txBox="1"/>
            <p:nvPr/>
          </p:nvSpPr>
          <p:spPr>
            <a:xfrm>
              <a:off x="5507889" y="1928984"/>
              <a:ext cx="5799647" cy="88639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lvl="0" algn="just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CN" sz="3200" b="1" kern="1200" dirty="0" err="1">
                  <a:solidFill>
                    <a:schemeClr val="tx1"/>
                  </a:solidFill>
                  <a:latin typeface="Arial" panose="020B0604020202020204" pitchFamily="34" charset="0"/>
                  <a:ea typeface="字魂59号-创粗黑" panose="00000500000000000000" pitchFamily="2" charset="-122"/>
                  <a:cs typeface="Arial" panose="020B0604020202020204" pitchFamily="34" charset="0"/>
                  <a:sym typeface="字魂59号-创粗黑" panose="00000500000000000000" pitchFamily="2" charset="-122"/>
                </a:rPr>
                <a:t>Nắm</a:t>
              </a:r>
              <a:r>
                <a:rPr lang="en-US" altLang="zh-CN" sz="3200" b="1" kern="1200" dirty="0">
                  <a:solidFill>
                    <a:schemeClr val="tx1"/>
                  </a:solidFill>
                  <a:latin typeface="Arial" panose="020B0604020202020204" pitchFamily="34" charset="0"/>
                  <a:ea typeface="字魂59号-创粗黑" panose="00000500000000000000" pitchFamily="2" charset="-122"/>
                  <a:cs typeface="Arial" panose="020B0604020202020204" pitchFamily="34" charset="0"/>
                  <a:sym typeface="字魂59号-创粗黑" panose="00000500000000000000" pitchFamily="2" charset="-122"/>
                </a:rPr>
                <a:t> </a:t>
              </a:r>
              <a:r>
                <a:rPr lang="en-US" altLang="zh-CN" sz="3200" b="1" kern="1200" dirty="0" err="1">
                  <a:solidFill>
                    <a:schemeClr val="tx1"/>
                  </a:solidFill>
                  <a:latin typeface="Arial" panose="020B0604020202020204" pitchFamily="34" charset="0"/>
                  <a:ea typeface="字魂59号-创粗黑" panose="00000500000000000000" pitchFamily="2" charset="-122"/>
                  <a:cs typeface="Arial" panose="020B0604020202020204" pitchFamily="34" charset="0"/>
                  <a:sym typeface="字魂59号-创粗黑" panose="00000500000000000000" pitchFamily="2" charset="-122"/>
                </a:rPr>
                <a:t>được</a:t>
              </a:r>
              <a:r>
                <a:rPr lang="en-US" altLang="zh-CN" sz="3200" b="1" kern="1200" dirty="0">
                  <a:solidFill>
                    <a:schemeClr val="tx1"/>
                  </a:solidFill>
                  <a:latin typeface="Arial" panose="020B0604020202020204" pitchFamily="34" charset="0"/>
                  <a:ea typeface="字魂59号-创粗黑" panose="00000500000000000000" pitchFamily="2" charset="-122"/>
                  <a:cs typeface="Arial" panose="020B0604020202020204" pitchFamily="34" charset="0"/>
                  <a:sym typeface="字魂59号-创粗黑" panose="00000500000000000000" pitchFamily="2" charset="-122"/>
                </a:rPr>
                <a:t> </a:t>
              </a:r>
              <a:r>
                <a:rPr lang="en-US" altLang="zh-CN" sz="3200" b="1" kern="1200" dirty="0" err="1">
                  <a:solidFill>
                    <a:schemeClr val="tx1"/>
                  </a:solidFill>
                  <a:latin typeface="Arial" panose="020B0604020202020204" pitchFamily="34" charset="0"/>
                  <a:ea typeface="字魂59号-创粗黑" panose="00000500000000000000" pitchFamily="2" charset="-122"/>
                  <a:cs typeface="Arial" panose="020B0604020202020204" pitchFamily="34" charset="0"/>
                  <a:sym typeface="字魂59号-创粗黑" panose="00000500000000000000" pitchFamily="2" charset="-122"/>
                </a:rPr>
                <a:t>cách</a:t>
              </a:r>
              <a:r>
                <a:rPr lang="en-US" altLang="zh-CN" sz="3200" b="1" kern="1200" dirty="0">
                  <a:solidFill>
                    <a:schemeClr val="tx1"/>
                  </a:solidFill>
                  <a:latin typeface="Arial" panose="020B0604020202020204" pitchFamily="34" charset="0"/>
                  <a:ea typeface="字魂59号-创粗黑" panose="00000500000000000000" pitchFamily="2" charset="-122"/>
                  <a:cs typeface="Arial" panose="020B0604020202020204" pitchFamily="34" charset="0"/>
                  <a:sym typeface="字魂59号-创粗黑" panose="00000500000000000000" pitchFamily="2" charset="-122"/>
                </a:rPr>
                <a:t> </a:t>
              </a:r>
              <a:r>
                <a:rPr lang="en-US" altLang="zh-CN" sz="3200" b="1" kern="1200" dirty="0" err="1">
                  <a:solidFill>
                    <a:schemeClr val="tx1"/>
                  </a:solidFill>
                  <a:latin typeface="Arial" panose="020B0604020202020204" pitchFamily="34" charset="0"/>
                  <a:ea typeface="字魂59号-创粗黑" panose="00000500000000000000" pitchFamily="2" charset="-122"/>
                  <a:cs typeface="Arial" panose="020B0604020202020204" pitchFamily="34" charset="0"/>
                  <a:sym typeface="字魂59号-创粗黑" panose="00000500000000000000" pitchFamily="2" charset="-122"/>
                </a:rPr>
                <a:t>nối</a:t>
              </a:r>
              <a:r>
                <a:rPr lang="en-US" altLang="zh-CN" sz="3200" b="1" kern="1200" dirty="0">
                  <a:solidFill>
                    <a:schemeClr val="tx1"/>
                  </a:solidFill>
                  <a:latin typeface="Arial" panose="020B0604020202020204" pitchFamily="34" charset="0"/>
                  <a:ea typeface="字魂59号-创粗黑" panose="00000500000000000000" pitchFamily="2" charset="-122"/>
                  <a:cs typeface="Arial" panose="020B0604020202020204" pitchFamily="34" charset="0"/>
                  <a:sym typeface="字魂59号-创粗黑" panose="00000500000000000000" pitchFamily="2" charset="-122"/>
                </a:rPr>
                <a:t> </a:t>
              </a:r>
              <a:r>
                <a:rPr lang="en-US" altLang="zh-CN" sz="3200" b="1" kern="1200" dirty="0" err="1">
                  <a:solidFill>
                    <a:schemeClr val="tx1"/>
                  </a:solidFill>
                  <a:latin typeface="Arial" panose="020B0604020202020204" pitchFamily="34" charset="0"/>
                  <a:ea typeface="字魂59号-创粗黑" panose="00000500000000000000" pitchFamily="2" charset="-122"/>
                  <a:cs typeface="Arial" panose="020B0604020202020204" pitchFamily="34" charset="0"/>
                  <a:sym typeface="字魂59号-创粗黑" panose="00000500000000000000" pitchFamily="2" charset="-122"/>
                </a:rPr>
                <a:t>các</a:t>
              </a:r>
              <a:r>
                <a:rPr lang="en-US" altLang="zh-CN" sz="3200" b="1" kern="1200" dirty="0">
                  <a:solidFill>
                    <a:schemeClr val="tx1"/>
                  </a:solidFill>
                  <a:latin typeface="Arial" panose="020B0604020202020204" pitchFamily="34" charset="0"/>
                  <a:ea typeface="字魂59号-创粗黑" panose="00000500000000000000" pitchFamily="2" charset="-122"/>
                  <a:cs typeface="Arial" panose="020B0604020202020204" pitchFamily="34" charset="0"/>
                  <a:sym typeface="字魂59号-创粗黑" panose="00000500000000000000" pitchFamily="2" charset="-122"/>
                </a:rPr>
                <a:t> </a:t>
              </a:r>
              <a:r>
                <a:rPr lang="en-US" altLang="zh-CN" sz="3200" b="1" kern="1200" dirty="0" err="1">
                  <a:solidFill>
                    <a:schemeClr val="tx1"/>
                  </a:solidFill>
                  <a:latin typeface="Arial" panose="020B0604020202020204" pitchFamily="34" charset="0"/>
                  <a:ea typeface="字魂59号-创粗黑" panose="00000500000000000000" pitchFamily="2" charset="-122"/>
                  <a:cs typeface="Arial" panose="020B0604020202020204" pitchFamily="34" charset="0"/>
                  <a:sym typeface="字魂59号-创粗黑" panose="00000500000000000000" pitchFamily="2" charset="-122"/>
                </a:rPr>
                <a:t>vế</a:t>
              </a:r>
              <a:r>
                <a:rPr lang="en-US" altLang="zh-CN" sz="3200" b="1" kern="1200" dirty="0">
                  <a:solidFill>
                    <a:schemeClr val="tx1"/>
                  </a:solidFill>
                  <a:latin typeface="Arial" panose="020B0604020202020204" pitchFamily="34" charset="0"/>
                  <a:ea typeface="字魂59号-创粗黑" panose="00000500000000000000" pitchFamily="2" charset="-122"/>
                  <a:cs typeface="Arial" panose="020B0604020202020204" pitchFamily="34" charset="0"/>
                  <a:sym typeface="字魂59号-创粗黑" panose="00000500000000000000" pitchFamily="2" charset="-122"/>
                </a:rPr>
                <a:t> </a:t>
              </a:r>
              <a:r>
                <a:rPr lang="en-US" altLang="zh-CN" sz="3200" b="1" kern="1200" dirty="0" err="1">
                  <a:solidFill>
                    <a:schemeClr val="tx1"/>
                  </a:solidFill>
                  <a:latin typeface="Arial" panose="020B0604020202020204" pitchFamily="34" charset="0"/>
                  <a:ea typeface="字魂59号-创粗黑" panose="00000500000000000000" pitchFamily="2" charset="-122"/>
                  <a:cs typeface="Arial" panose="020B0604020202020204" pitchFamily="34" charset="0"/>
                  <a:sym typeface="字魂59号-创粗黑" panose="00000500000000000000" pitchFamily="2" charset="-122"/>
                </a:rPr>
                <a:t>câu</a:t>
              </a:r>
              <a:r>
                <a:rPr lang="en-US" altLang="zh-CN" sz="3200" b="1" kern="1200" dirty="0">
                  <a:solidFill>
                    <a:schemeClr val="tx1"/>
                  </a:solidFill>
                  <a:latin typeface="Arial" panose="020B0604020202020204" pitchFamily="34" charset="0"/>
                  <a:ea typeface="字魂59号-创粗黑" panose="00000500000000000000" pitchFamily="2" charset="-122"/>
                  <a:cs typeface="Arial" panose="020B0604020202020204" pitchFamily="34" charset="0"/>
                  <a:sym typeface="字魂59号-创粗黑" panose="00000500000000000000" pitchFamily="2" charset="-122"/>
                </a:rPr>
                <a:t> </a:t>
              </a:r>
              <a:r>
                <a:rPr lang="en-US" altLang="zh-CN" sz="3200" b="1" kern="1200" dirty="0" err="1">
                  <a:solidFill>
                    <a:schemeClr val="tx1"/>
                  </a:solidFill>
                  <a:latin typeface="Arial" panose="020B0604020202020204" pitchFamily="34" charset="0"/>
                  <a:ea typeface="字魂59号-创粗黑" panose="00000500000000000000" pitchFamily="2" charset="-122"/>
                  <a:cs typeface="Arial" panose="020B0604020202020204" pitchFamily="34" charset="0"/>
                  <a:sym typeface="字魂59号-创粗黑" panose="00000500000000000000" pitchFamily="2" charset="-122"/>
                </a:rPr>
                <a:t>ghép</a:t>
              </a:r>
              <a:r>
                <a:rPr lang="en-US" altLang="zh-CN" sz="3200" b="1" kern="1200" dirty="0">
                  <a:solidFill>
                    <a:schemeClr val="tx1"/>
                  </a:solidFill>
                  <a:latin typeface="Arial" panose="020B0604020202020204" pitchFamily="34" charset="0"/>
                  <a:ea typeface="字魂59号-创粗黑" panose="00000500000000000000" pitchFamily="2" charset="-122"/>
                  <a:cs typeface="Arial" panose="020B0604020202020204" pitchFamily="34" charset="0"/>
                  <a:sym typeface="字魂59号-创粗黑" panose="00000500000000000000" pitchFamily="2" charset="-122"/>
                </a:rPr>
                <a:t> </a:t>
              </a:r>
              <a:r>
                <a:rPr lang="en-US" altLang="zh-CN" sz="3200" b="1" kern="1200" dirty="0" err="1">
                  <a:solidFill>
                    <a:schemeClr val="tx1"/>
                  </a:solidFill>
                  <a:latin typeface="Arial" panose="020B0604020202020204" pitchFamily="34" charset="0"/>
                  <a:ea typeface="字魂59号-创粗黑" panose="00000500000000000000" pitchFamily="2" charset="-122"/>
                  <a:cs typeface="Arial" panose="020B0604020202020204" pitchFamily="34" charset="0"/>
                  <a:sym typeface="字魂59号-创粗黑" panose="00000500000000000000" pitchFamily="2" charset="-122"/>
                </a:rPr>
                <a:t>bằng</a:t>
              </a:r>
              <a:r>
                <a:rPr lang="en-US" altLang="zh-CN" sz="3200" b="1" kern="1200" dirty="0">
                  <a:solidFill>
                    <a:schemeClr val="tx1"/>
                  </a:solidFill>
                  <a:latin typeface="Arial" panose="020B0604020202020204" pitchFamily="34" charset="0"/>
                  <a:ea typeface="字魂59号-创粗黑" panose="00000500000000000000" pitchFamily="2" charset="-122"/>
                  <a:cs typeface="Arial" panose="020B0604020202020204" pitchFamily="34" charset="0"/>
                  <a:sym typeface="字魂59号-创粗黑" panose="00000500000000000000" pitchFamily="2" charset="-122"/>
                </a:rPr>
                <a:t> </a:t>
              </a:r>
              <a:r>
                <a:rPr lang="en-US" altLang="zh-CN" sz="3200" b="1" kern="1200" dirty="0" err="1">
                  <a:solidFill>
                    <a:schemeClr val="tx1"/>
                  </a:solidFill>
                  <a:latin typeface="Arial" panose="020B0604020202020204" pitchFamily="34" charset="0"/>
                  <a:ea typeface="字魂59号-创粗黑" panose="00000500000000000000" pitchFamily="2" charset="-122"/>
                  <a:cs typeface="Arial" panose="020B0604020202020204" pitchFamily="34" charset="0"/>
                  <a:sym typeface="字魂59号-创粗黑" panose="00000500000000000000" pitchFamily="2" charset="-122"/>
                </a:rPr>
                <a:t>cặp</a:t>
              </a:r>
              <a:r>
                <a:rPr lang="en-US" altLang="zh-CN" sz="3200" b="1" kern="1200" dirty="0">
                  <a:solidFill>
                    <a:schemeClr val="tx1"/>
                  </a:solidFill>
                  <a:latin typeface="Arial" panose="020B0604020202020204" pitchFamily="34" charset="0"/>
                  <a:ea typeface="字魂59号-创粗黑" panose="00000500000000000000" pitchFamily="2" charset="-122"/>
                  <a:cs typeface="Arial" panose="020B0604020202020204" pitchFamily="34" charset="0"/>
                  <a:sym typeface="字魂59号-创粗黑" panose="00000500000000000000" pitchFamily="2" charset="-122"/>
                </a:rPr>
                <a:t> </a:t>
              </a:r>
              <a:r>
                <a:rPr lang="en-US" altLang="zh-CN" sz="3200" b="1" kern="1200" dirty="0" err="1">
                  <a:solidFill>
                    <a:schemeClr val="tx1"/>
                  </a:solidFill>
                  <a:latin typeface="Arial" panose="020B0604020202020204" pitchFamily="34" charset="0"/>
                  <a:ea typeface="字魂59号-创粗黑" panose="00000500000000000000" pitchFamily="2" charset="-122"/>
                  <a:cs typeface="Arial" panose="020B0604020202020204" pitchFamily="34" charset="0"/>
                  <a:sym typeface="字魂59号-创粗黑" panose="00000500000000000000" pitchFamily="2" charset="-122"/>
                </a:rPr>
                <a:t>từ</a:t>
              </a:r>
              <a:r>
                <a:rPr lang="en-US" altLang="zh-CN" sz="3200" b="1" kern="1200" dirty="0">
                  <a:solidFill>
                    <a:schemeClr val="tx1"/>
                  </a:solidFill>
                  <a:latin typeface="Arial" panose="020B0604020202020204" pitchFamily="34" charset="0"/>
                  <a:ea typeface="字魂59号-创粗黑" panose="00000500000000000000" pitchFamily="2" charset="-122"/>
                  <a:cs typeface="Arial" panose="020B0604020202020204" pitchFamily="34" charset="0"/>
                  <a:sym typeface="字魂59号-创粗黑" panose="00000500000000000000" pitchFamily="2" charset="-122"/>
                </a:rPr>
                <a:t> </a:t>
              </a:r>
              <a:r>
                <a:rPr lang="en-US" altLang="zh-CN" sz="3200" b="1" kern="1200" dirty="0" err="1">
                  <a:solidFill>
                    <a:schemeClr val="tx1"/>
                  </a:solidFill>
                  <a:latin typeface="Arial" panose="020B0604020202020204" pitchFamily="34" charset="0"/>
                  <a:ea typeface="字魂59号-创粗黑" panose="00000500000000000000" pitchFamily="2" charset="-122"/>
                  <a:cs typeface="Arial" panose="020B0604020202020204" pitchFamily="34" charset="0"/>
                  <a:sym typeface="字魂59号-创粗黑" panose="00000500000000000000" pitchFamily="2" charset="-122"/>
                </a:rPr>
                <a:t>hô</a:t>
              </a:r>
              <a:r>
                <a:rPr lang="en-US" altLang="zh-CN" sz="3200" b="1" kern="1200" dirty="0">
                  <a:solidFill>
                    <a:schemeClr val="tx1"/>
                  </a:solidFill>
                  <a:latin typeface="Arial" panose="020B0604020202020204" pitchFamily="34" charset="0"/>
                  <a:ea typeface="字魂59号-创粗黑" panose="00000500000000000000" pitchFamily="2" charset="-122"/>
                  <a:cs typeface="Arial" panose="020B0604020202020204" pitchFamily="34" charset="0"/>
                  <a:sym typeface="字魂59号-创粗黑" panose="00000500000000000000" pitchFamily="2" charset="-122"/>
                </a:rPr>
                <a:t> </a:t>
              </a:r>
              <a:r>
                <a:rPr lang="en-US" altLang="zh-CN" sz="3200" b="1" kern="1200" dirty="0" err="1">
                  <a:solidFill>
                    <a:schemeClr val="tx1"/>
                  </a:solidFill>
                  <a:latin typeface="Arial" panose="020B0604020202020204" pitchFamily="34" charset="0"/>
                  <a:ea typeface="字魂59号-创粗黑" panose="00000500000000000000" pitchFamily="2" charset="-122"/>
                  <a:cs typeface="Arial" panose="020B0604020202020204" pitchFamily="34" charset="0"/>
                  <a:sym typeface="字魂59号-创粗黑" panose="00000500000000000000" pitchFamily="2" charset="-122"/>
                </a:rPr>
                <a:t>ứng</a:t>
              </a:r>
              <a:r>
                <a:rPr lang="en-US" altLang="zh-CN" sz="3200" b="1" kern="1200" dirty="0">
                  <a:solidFill>
                    <a:schemeClr val="tx1"/>
                  </a:solidFill>
                  <a:latin typeface="Arial" panose="020B0604020202020204" pitchFamily="34" charset="0"/>
                  <a:ea typeface="字魂59号-创粗黑" panose="00000500000000000000" pitchFamily="2" charset="-122"/>
                  <a:cs typeface="Arial" panose="020B0604020202020204" pitchFamily="34" charset="0"/>
                  <a:sym typeface="字魂59号-创粗黑" panose="00000500000000000000" pitchFamily="2" charset="-122"/>
                </a:rPr>
                <a:t>.</a:t>
              </a:r>
              <a:endParaRPr lang="en-US" sz="3200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4" name="Picture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0691613" y="6071582"/>
            <a:ext cx="814587" cy="611681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6831325" y="6312972"/>
            <a:ext cx="1219911" cy="192402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0691613" y="314192"/>
            <a:ext cx="1231846" cy="1268310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 l="26329"/>
          <a:stretch>
            <a:fillRect/>
          </a:stretch>
        </p:blipFill>
        <p:spPr>
          <a:xfrm>
            <a:off x="0" y="471755"/>
            <a:ext cx="1186171" cy="1086083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791168" y="877857"/>
            <a:ext cx="790006" cy="451291"/>
          </a:xfrm>
          <a:prstGeom prst="rect">
            <a:avLst/>
          </a:prstGeom>
        </p:spPr>
      </p:pic>
      <p:pic>
        <p:nvPicPr>
          <p:cNvPr id="29" name="图片 39">
            <a:extLst>
              <a:ext uri="{FF2B5EF4-FFF2-40B4-BE49-F238E27FC236}">
                <a16:creationId xmlns:a16="http://schemas.microsoft.com/office/drawing/2014/main" xmlns="" id="{392FEE1B-C82A-473C-9414-26ABDF6827F2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-3863" y="3228624"/>
            <a:ext cx="4032000" cy="3452904"/>
          </a:xfrm>
          <a:prstGeom prst="rect">
            <a:avLst/>
          </a:prstGeom>
        </p:spPr>
      </p:pic>
      <p:pic>
        <p:nvPicPr>
          <p:cNvPr id="30" name="图片 36">
            <a:extLst>
              <a:ext uri="{FF2B5EF4-FFF2-40B4-BE49-F238E27FC236}">
                <a16:creationId xmlns:a16="http://schemas.microsoft.com/office/drawing/2014/main" xmlns="" id="{EE69B2ED-6A0B-4210-8109-5E35EAEA061E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700000" y="1014796"/>
            <a:ext cx="2554445" cy="6133108"/>
          </a:xfrm>
          <a:prstGeom prst="rect">
            <a:avLst/>
          </a:prstGeom>
          <a:effectLst>
            <a:outerShdw blurRad="25400" dist="254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6427183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57D053F1-7B35-459F-BD2D-CF5235686B2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8392" y="1799896"/>
            <a:ext cx="5795064" cy="5795064"/>
          </a:xfrm>
          <a:prstGeom prst="rect">
            <a:avLst/>
          </a:prstGeom>
        </p:spPr>
      </p:pic>
      <p:cxnSp>
        <p:nvCxnSpPr>
          <p:cNvPr id="8" name="Straight Connector 13">
            <a:extLst>
              <a:ext uri="{FF2B5EF4-FFF2-40B4-BE49-F238E27FC236}">
                <a16:creationId xmlns:a16="http://schemas.microsoft.com/office/drawing/2014/main" xmlns="" id="{62D6EBE2-CF58-47D5-9AFC-8F95B9D5339B}"/>
              </a:ext>
            </a:extLst>
          </p:cNvPr>
          <p:cNvCxnSpPr/>
          <p:nvPr/>
        </p:nvCxnSpPr>
        <p:spPr>
          <a:xfrm>
            <a:off x="0" y="969272"/>
            <a:ext cx="12192000" cy="0"/>
          </a:xfrm>
          <a:prstGeom prst="line">
            <a:avLst/>
          </a:prstGeom>
          <a:ln>
            <a:solidFill>
              <a:srgbClr val="EE79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ïṡ1íḋè">
            <a:extLst>
              <a:ext uri="{FF2B5EF4-FFF2-40B4-BE49-F238E27FC236}">
                <a16:creationId xmlns:a16="http://schemas.microsoft.com/office/drawing/2014/main" xmlns="" id="{264252B8-10A5-654B-A019-E6A218EE6611}"/>
              </a:ext>
            </a:extLst>
          </p:cNvPr>
          <p:cNvSpPr/>
          <p:nvPr/>
        </p:nvSpPr>
        <p:spPr bwMode="auto">
          <a:xfrm>
            <a:off x="1686677" y="4322646"/>
            <a:ext cx="205561" cy="154170"/>
          </a:xfrm>
          <a:custGeom>
            <a:avLst/>
            <a:gdLst>
              <a:gd name="connsiteX0" fmla="*/ 505433 w 533400"/>
              <a:gd name="connsiteY0" fmla="*/ 621 h 400050"/>
              <a:gd name="connsiteX1" fmla="*/ 534008 w 533400"/>
              <a:gd name="connsiteY1" fmla="*/ 29196 h 400050"/>
              <a:gd name="connsiteX2" fmla="*/ 534008 w 533400"/>
              <a:gd name="connsiteY2" fmla="*/ 372096 h 400050"/>
              <a:gd name="connsiteX3" fmla="*/ 505433 w 533400"/>
              <a:gd name="connsiteY3" fmla="*/ 400671 h 400050"/>
              <a:gd name="connsiteX4" fmla="*/ 29183 w 533400"/>
              <a:gd name="connsiteY4" fmla="*/ 400671 h 400050"/>
              <a:gd name="connsiteX5" fmla="*/ 608 w 533400"/>
              <a:gd name="connsiteY5" fmla="*/ 372096 h 400050"/>
              <a:gd name="connsiteX6" fmla="*/ 608 w 533400"/>
              <a:gd name="connsiteY6" fmla="*/ 29196 h 400050"/>
              <a:gd name="connsiteX7" fmla="*/ 29183 w 533400"/>
              <a:gd name="connsiteY7" fmla="*/ 621 h 400050"/>
              <a:gd name="connsiteX8" fmla="*/ 505433 w 533400"/>
              <a:gd name="connsiteY8" fmla="*/ 621 h 400050"/>
              <a:gd name="connsiteX9" fmla="*/ 391419 w 533400"/>
              <a:gd name="connsiteY9" fmla="*/ 198646 h 400050"/>
              <a:gd name="connsiteX10" fmla="*/ 351414 w 533400"/>
              <a:gd name="connsiteY10" fmla="*/ 204170 h 400050"/>
              <a:gd name="connsiteX11" fmla="*/ 351414 w 533400"/>
              <a:gd name="connsiteY11" fmla="*/ 204170 h 400050"/>
              <a:gd name="connsiteX12" fmla="*/ 267118 w 533400"/>
              <a:gd name="connsiteY12" fmla="*/ 315613 h 400050"/>
              <a:gd name="connsiteX13" fmla="*/ 264641 w 533400"/>
              <a:gd name="connsiteY13" fmla="*/ 318470 h 400050"/>
              <a:gd name="connsiteX14" fmla="*/ 224255 w 533400"/>
              <a:gd name="connsiteY14" fmla="*/ 318756 h 400050"/>
              <a:gd name="connsiteX15" fmla="*/ 224255 w 533400"/>
              <a:gd name="connsiteY15" fmla="*/ 318756 h 400050"/>
              <a:gd name="connsiteX16" fmla="*/ 162152 w 533400"/>
              <a:gd name="connsiteY16" fmla="*/ 257415 h 400050"/>
              <a:gd name="connsiteX17" fmla="*/ 160247 w 533400"/>
              <a:gd name="connsiteY17" fmla="*/ 255701 h 400050"/>
              <a:gd name="connsiteX18" fmla="*/ 120052 w 533400"/>
              <a:gd name="connsiteY18" fmla="*/ 259606 h 400050"/>
              <a:gd name="connsiteX19" fmla="*/ 120052 w 533400"/>
              <a:gd name="connsiteY19" fmla="*/ 259606 h 400050"/>
              <a:gd name="connsiteX20" fmla="*/ 32517 w 533400"/>
              <a:gd name="connsiteY20" fmla="*/ 366095 h 400050"/>
              <a:gd name="connsiteX21" fmla="*/ 30326 w 533400"/>
              <a:gd name="connsiteY21" fmla="*/ 372096 h 400050"/>
              <a:gd name="connsiteX22" fmla="*/ 39851 w 533400"/>
              <a:gd name="connsiteY22" fmla="*/ 381621 h 400050"/>
              <a:gd name="connsiteX23" fmla="*/ 39851 w 533400"/>
              <a:gd name="connsiteY23" fmla="*/ 381621 h 400050"/>
              <a:gd name="connsiteX24" fmla="*/ 497242 w 533400"/>
              <a:gd name="connsiteY24" fmla="*/ 381621 h 400050"/>
              <a:gd name="connsiteX25" fmla="*/ 502480 w 533400"/>
              <a:gd name="connsiteY25" fmla="*/ 380002 h 400050"/>
              <a:gd name="connsiteX26" fmla="*/ 505147 w 533400"/>
              <a:gd name="connsiteY26" fmla="*/ 366762 h 400050"/>
              <a:gd name="connsiteX27" fmla="*/ 505147 w 533400"/>
              <a:gd name="connsiteY27" fmla="*/ 366762 h 400050"/>
              <a:gd name="connsiteX28" fmla="*/ 397991 w 533400"/>
              <a:gd name="connsiteY28" fmla="*/ 205504 h 400050"/>
              <a:gd name="connsiteX29" fmla="*/ 391419 w 533400"/>
              <a:gd name="connsiteY29" fmla="*/ 198646 h 400050"/>
              <a:gd name="connsiteX30" fmla="*/ 95858 w 533400"/>
              <a:gd name="connsiteY30" fmla="*/ 57771 h 400050"/>
              <a:gd name="connsiteX31" fmla="*/ 57758 w 533400"/>
              <a:gd name="connsiteY31" fmla="*/ 95871 h 400050"/>
              <a:gd name="connsiteX32" fmla="*/ 95858 w 533400"/>
              <a:gd name="connsiteY32" fmla="*/ 133971 h 400050"/>
              <a:gd name="connsiteX33" fmla="*/ 133958 w 533400"/>
              <a:gd name="connsiteY33" fmla="*/ 95871 h 400050"/>
              <a:gd name="connsiteX34" fmla="*/ 95858 w 533400"/>
              <a:gd name="connsiteY34" fmla="*/ 57771 h 4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33400" h="400050">
                <a:moveTo>
                  <a:pt x="505433" y="621"/>
                </a:moveTo>
                <a:cubicBezTo>
                  <a:pt x="521245" y="621"/>
                  <a:pt x="534008" y="13385"/>
                  <a:pt x="534008" y="29196"/>
                </a:cubicBezTo>
                <a:lnTo>
                  <a:pt x="534008" y="372096"/>
                </a:lnTo>
                <a:cubicBezTo>
                  <a:pt x="534008" y="387907"/>
                  <a:pt x="521245" y="400671"/>
                  <a:pt x="505433" y="400671"/>
                </a:cubicBezTo>
                <a:lnTo>
                  <a:pt x="29183" y="400671"/>
                </a:lnTo>
                <a:cubicBezTo>
                  <a:pt x="13371" y="400671"/>
                  <a:pt x="608" y="387907"/>
                  <a:pt x="608" y="372096"/>
                </a:cubicBezTo>
                <a:lnTo>
                  <a:pt x="608" y="29196"/>
                </a:lnTo>
                <a:cubicBezTo>
                  <a:pt x="608" y="13385"/>
                  <a:pt x="13371" y="621"/>
                  <a:pt x="29183" y="621"/>
                </a:cubicBezTo>
                <a:lnTo>
                  <a:pt x="505433" y="621"/>
                </a:lnTo>
                <a:close/>
                <a:moveTo>
                  <a:pt x="391419" y="198646"/>
                </a:moveTo>
                <a:cubicBezTo>
                  <a:pt x="378846" y="189121"/>
                  <a:pt x="360939" y="191597"/>
                  <a:pt x="351414" y="204170"/>
                </a:cubicBezTo>
                <a:lnTo>
                  <a:pt x="351414" y="204170"/>
                </a:lnTo>
                <a:lnTo>
                  <a:pt x="267118" y="315613"/>
                </a:lnTo>
                <a:cubicBezTo>
                  <a:pt x="266355" y="316660"/>
                  <a:pt x="265498" y="317518"/>
                  <a:pt x="264641" y="318470"/>
                </a:cubicBezTo>
                <a:cubicBezTo>
                  <a:pt x="253592" y="329710"/>
                  <a:pt x="235495" y="329805"/>
                  <a:pt x="224255" y="318756"/>
                </a:cubicBezTo>
                <a:lnTo>
                  <a:pt x="224255" y="318756"/>
                </a:lnTo>
                <a:lnTo>
                  <a:pt x="162152" y="257415"/>
                </a:lnTo>
                <a:cubicBezTo>
                  <a:pt x="161485" y="256844"/>
                  <a:pt x="160914" y="256177"/>
                  <a:pt x="160247" y="255701"/>
                </a:cubicBezTo>
                <a:cubicBezTo>
                  <a:pt x="148055" y="245699"/>
                  <a:pt x="130053" y="247414"/>
                  <a:pt x="120052" y="259606"/>
                </a:cubicBezTo>
                <a:lnTo>
                  <a:pt x="120052" y="259606"/>
                </a:lnTo>
                <a:lnTo>
                  <a:pt x="32517" y="366095"/>
                </a:lnTo>
                <a:cubicBezTo>
                  <a:pt x="31088" y="367810"/>
                  <a:pt x="30326" y="369905"/>
                  <a:pt x="30326" y="372096"/>
                </a:cubicBezTo>
                <a:cubicBezTo>
                  <a:pt x="30326" y="377335"/>
                  <a:pt x="34612" y="381621"/>
                  <a:pt x="39851" y="381621"/>
                </a:cubicBezTo>
                <a:lnTo>
                  <a:pt x="39851" y="381621"/>
                </a:lnTo>
                <a:lnTo>
                  <a:pt x="497242" y="381621"/>
                </a:lnTo>
                <a:cubicBezTo>
                  <a:pt x="499146" y="381621"/>
                  <a:pt x="500956" y="381050"/>
                  <a:pt x="502480" y="380002"/>
                </a:cubicBezTo>
                <a:cubicBezTo>
                  <a:pt x="506862" y="377049"/>
                  <a:pt x="508005" y="371144"/>
                  <a:pt x="505147" y="366762"/>
                </a:cubicBezTo>
                <a:lnTo>
                  <a:pt x="505147" y="366762"/>
                </a:lnTo>
                <a:lnTo>
                  <a:pt x="397991" y="205504"/>
                </a:lnTo>
                <a:cubicBezTo>
                  <a:pt x="396181" y="202932"/>
                  <a:pt x="393990" y="200551"/>
                  <a:pt x="391419" y="198646"/>
                </a:cubicBezTo>
                <a:close/>
                <a:moveTo>
                  <a:pt x="95858" y="57771"/>
                </a:moveTo>
                <a:cubicBezTo>
                  <a:pt x="74808" y="57771"/>
                  <a:pt x="57758" y="74821"/>
                  <a:pt x="57758" y="95871"/>
                </a:cubicBezTo>
                <a:cubicBezTo>
                  <a:pt x="57758" y="116921"/>
                  <a:pt x="74808" y="133971"/>
                  <a:pt x="95858" y="133971"/>
                </a:cubicBezTo>
                <a:cubicBezTo>
                  <a:pt x="116908" y="133971"/>
                  <a:pt x="133958" y="116921"/>
                  <a:pt x="133958" y="95871"/>
                </a:cubicBezTo>
                <a:cubicBezTo>
                  <a:pt x="133958" y="74821"/>
                  <a:pt x="116908" y="57771"/>
                  <a:pt x="95858" y="5777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/>
          <a:p>
            <a:endParaRPr lang="zh-CN" altLang="en-US" dirty="0">
              <a:solidFill>
                <a:srgbClr val="EE7971"/>
              </a:solidFill>
              <a:cs typeface="+mn-ea"/>
              <a:sym typeface="+mn-lt"/>
            </a:endParaRPr>
          </a:p>
        </p:txBody>
      </p:sp>
      <p:sp>
        <p:nvSpPr>
          <p:cNvPr id="23" name="Google Shape;13;p2">
            <a:extLst>
              <a:ext uri="{FF2B5EF4-FFF2-40B4-BE49-F238E27FC236}">
                <a16:creationId xmlns:a16="http://schemas.microsoft.com/office/drawing/2014/main" xmlns="" id="{F9F1EDA6-6671-F946-800F-38F93B653BC4}"/>
              </a:ext>
            </a:extLst>
          </p:cNvPr>
          <p:cNvSpPr/>
          <p:nvPr/>
        </p:nvSpPr>
        <p:spPr>
          <a:xfrm rot="12770">
            <a:off x="4417183" y="5490238"/>
            <a:ext cx="411038" cy="397729"/>
          </a:xfrm>
          <a:custGeom>
            <a:avLst/>
            <a:gdLst/>
            <a:ahLst/>
            <a:cxnLst/>
            <a:rect l="l" t="t" r="r" b="b"/>
            <a:pathLst>
              <a:path w="8725" h="8725" extrusionOk="0">
                <a:moveTo>
                  <a:pt x="4377" y="1"/>
                </a:moveTo>
                <a:cubicBezTo>
                  <a:pt x="1946" y="1"/>
                  <a:pt x="0" y="1946"/>
                  <a:pt x="0" y="4347"/>
                </a:cubicBezTo>
                <a:cubicBezTo>
                  <a:pt x="0" y="6779"/>
                  <a:pt x="1946" y="8724"/>
                  <a:pt x="4377" y="8724"/>
                </a:cubicBezTo>
                <a:cubicBezTo>
                  <a:pt x="6779" y="8724"/>
                  <a:pt x="8724" y="6779"/>
                  <a:pt x="8724" y="4347"/>
                </a:cubicBezTo>
                <a:cubicBezTo>
                  <a:pt x="8724" y="1946"/>
                  <a:pt x="6779" y="1"/>
                  <a:pt x="4377" y="1"/>
                </a:cubicBezTo>
                <a:close/>
              </a:path>
            </a:pathLst>
          </a:custGeom>
          <a:solidFill>
            <a:srgbClr val="EE797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EE7971"/>
              </a:solidFill>
              <a:cs typeface="+mn-ea"/>
              <a:sym typeface="+mn-lt"/>
            </a:endParaRPr>
          </a:p>
        </p:txBody>
      </p:sp>
      <p:sp>
        <p:nvSpPr>
          <p:cNvPr id="24" name="Google Shape;14;p2">
            <a:extLst>
              <a:ext uri="{FF2B5EF4-FFF2-40B4-BE49-F238E27FC236}">
                <a16:creationId xmlns:a16="http://schemas.microsoft.com/office/drawing/2014/main" xmlns="" id="{95C05731-AFD3-0145-84A9-26AD47887711}"/>
              </a:ext>
            </a:extLst>
          </p:cNvPr>
          <p:cNvSpPr/>
          <p:nvPr/>
        </p:nvSpPr>
        <p:spPr>
          <a:xfrm rot="12770">
            <a:off x="4870863" y="5207016"/>
            <a:ext cx="181893" cy="176004"/>
          </a:xfrm>
          <a:custGeom>
            <a:avLst/>
            <a:gdLst/>
            <a:ahLst/>
            <a:cxnLst/>
            <a:rect l="l" t="t" r="r" b="b"/>
            <a:pathLst>
              <a:path w="3861" h="3861" extrusionOk="0">
                <a:moveTo>
                  <a:pt x="1946" y="1"/>
                </a:moveTo>
                <a:cubicBezTo>
                  <a:pt x="851" y="1"/>
                  <a:pt x="0" y="852"/>
                  <a:pt x="0" y="1946"/>
                </a:cubicBezTo>
                <a:cubicBezTo>
                  <a:pt x="0" y="3010"/>
                  <a:pt x="851" y="3861"/>
                  <a:pt x="1946" y="3861"/>
                </a:cubicBezTo>
                <a:cubicBezTo>
                  <a:pt x="3010" y="3861"/>
                  <a:pt x="3861" y="3010"/>
                  <a:pt x="3861" y="1946"/>
                </a:cubicBezTo>
                <a:cubicBezTo>
                  <a:pt x="3861" y="852"/>
                  <a:pt x="3010" y="1"/>
                  <a:pt x="1946" y="1"/>
                </a:cubicBezTo>
                <a:close/>
              </a:path>
            </a:pathLst>
          </a:custGeom>
          <a:solidFill>
            <a:srgbClr val="EE797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EE7971"/>
              </a:solidFill>
              <a:cs typeface="+mn-ea"/>
              <a:sym typeface="+mn-lt"/>
            </a:endParaRPr>
          </a:p>
        </p:txBody>
      </p:sp>
      <p:sp>
        <p:nvSpPr>
          <p:cNvPr id="26" name="文本框 44">
            <a:extLst>
              <a:ext uri="{FF2B5EF4-FFF2-40B4-BE49-F238E27FC236}">
                <a16:creationId xmlns:a16="http://schemas.microsoft.com/office/drawing/2014/main" xmlns="" id="{7D1356BB-D29F-DA4B-99F9-94C9A0E81161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622702" y="55727"/>
            <a:ext cx="5476473" cy="1193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6000" b="1" dirty="0">
                <a:solidFill>
                  <a:srgbClr val="FF0000"/>
                </a:solidFill>
                <a:latin typeface="Fira Sans" panose="020B0803050000020004" pitchFamily="34" charset="0"/>
                <a:ea typeface="华文新魏" panose="02010800040101010101" pitchFamily="2" charset="-122"/>
                <a:cs typeface="Arial" panose="020B0604020202020204" pitchFamily="34" charset="0"/>
              </a:rPr>
              <a:t>DẶN DÒ</a:t>
            </a:r>
            <a:endParaRPr lang="zh-CN" altLang="en-US" sz="6000" b="1" dirty="0">
              <a:solidFill>
                <a:srgbClr val="FF0000"/>
              </a:solidFill>
              <a:latin typeface="Fira Sans" panose="020B0803050000020004" pitchFamily="34" charset="0"/>
              <a:ea typeface="华文新魏" panose="02010800040101010101" pitchFamily="2" charset="-122"/>
              <a:cs typeface="Arial" panose="020B0604020202020204" pitchFamily="34" charset="0"/>
            </a:endParaRPr>
          </a:p>
        </p:txBody>
      </p:sp>
      <p:sp>
        <p:nvSpPr>
          <p:cNvPr id="28" name="Google Shape;13;p2">
            <a:extLst>
              <a:ext uri="{FF2B5EF4-FFF2-40B4-BE49-F238E27FC236}">
                <a16:creationId xmlns:a16="http://schemas.microsoft.com/office/drawing/2014/main" xmlns="" id="{2833BC7C-526A-DC46-B354-C5433FADC2DB}"/>
              </a:ext>
            </a:extLst>
          </p:cNvPr>
          <p:cNvSpPr/>
          <p:nvPr/>
        </p:nvSpPr>
        <p:spPr>
          <a:xfrm rot="12770">
            <a:off x="10852739" y="1148998"/>
            <a:ext cx="411038" cy="397729"/>
          </a:xfrm>
          <a:custGeom>
            <a:avLst/>
            <a:gdLst/>
            <a:ahLst/>
            <a:cxnLst/>
            <a:rect l="l" t="t" r="r" b="b"/>
            <a:pathLst>
              <a:path w="8725" h="8725" extrusionOk="0">
                <a:moveTo>
                  <a:pt x="4377" y="1"/>
                </a:moveTo>
                <a:cubicBezTo>
                  <a:pt x="1946" y="1"/>
                  <a:pt x="0" y="1946"/>
                  <a:pt x="0" y="4347"/>
                </a:cubicBezTo>
                <a:cubicBezTo>
                  <a:pt x="0" y="6779"/>
                  <a:pt x="1946" y="8724"/>
                  <a:pt x="4377" y="8724"/>
                </a:cubicBezTo>
                <a:cubicBezTo>
                  <a:pt x="6779" y="8724"/>
                  <a:pt x="8724" y="6779"/>
                  <a:pt x="8724" y="4347"/>
                </a:cubicBezTo>
                <a:cubicBezTo>
                  <a:pt x="8724" y="1946"/>
                  <a:pt x="6779" y="1"/>
                  <a:pt x="4377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EE7971"/>
              </a:solidFill>
              <a:cs typeface="+mn-ea"/>
              <a:sym typeface="+mn-lt"/>
            </a:endParaRPr>
          </a:p>
        </p:txBody>
      </p:sp>
      <p:sp>
        <p:nvSpPr>
          <p:cNvPr id="29" name="Google Shape;13;p2">
            <a:extLst>
              <a:ext uri="{FF2B5EF4-FFF2-40B4-BE49-F238E27FC236}">
                <a16:creationId xmlns:a16="http://schemas.microsoft.com/office/drawing/2014/main" xmlns="" id="{28C2A6A1-5EE3-8C48-944C-8C8C72CED9D9}"/>
              </a:ext>
            </a:extLst>
          </p:cNvPr>
          <p:cNvSpPr/>
          <p:nvPr/>
        </p:nvSpPr>
        <p:spPr>
          <a:xfrm rot="12770">
            <a:off x="11264868" y="920836"/>
            <a:ext cx="193962" cy="190376"/>
          </a:xfrm>
          <a:custGeom>
            <a:avLst/>
            <a:gdLst/>
            <a:ahLst/>
            <a:cxnLst/>
            <a:rect l="l" t="t" r="r" b="b"/>
            <a:pathLst>
              <a:path w="8725" h="8725" extrusionOk="0">
                <a:moveTo>
                  <a:pt x="4377" y="1"/>
                </a:moveTo>
                <a:cubicBezTo>
                  <a:pt x="1946" y="1"/>
                  <a:pt x="0" y="1946"/>
                  <a:pt x="0" y="4347"/>
                </a:cubicBezTo>
                <a:cubicBezTo>
                  <a:pt x="0" y="6779"/>
                  <a:pt x="1946" y="8724"/>
                  <a:pt x="4377" y="8724"/>
                </a:cubicBezTo>
                <a:cubicBezTo>
                  <a:pt x="6779" y="8724"/>
                  <a:pt x="8724" y="6779"/>
                  <a:pt x="8724" y="4347"/>
                </a:cubicBezTo>
                <a:cubicBezTo>
                  <a:pt x="8724" y="1946"/>
                  <a:pt x="6779" y="1"/>
                  <a:pt x="4377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EE7971"/>
              </a:solidFill>
              <a:cs typeface="+mn-ea"/>
              <a:sym typeface="+mn-lt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9F92AA14-E278-4C3B-8765-7D69FA4A55BE}"/>
              </a:ext>
            </a:extLst>
          </p:cNvPr>
          <p:cNvSpPr/>
          <p:nvPr/>
        </p:nvSpPr>
        <p:spPr>
          <a:xfrm>
            <a:off x="2528446" y="1132201"/>
            <a:ext cx="79075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4000" b="1" dirty="0">
                <a:solidFill>
                  <a:schemeClr val="accent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- </a:t>
            </a:r>
            <a:r>
              <a:rPr lang="en-US" altLang="zh-CN" sz="4000" b="1" dirty="0" err="1">
                <a:solidFill>
                  <a:schemeClr val="accent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Các</a:t>
            </a:r>
            <a:r>
              <a:rPr lang="en-US" altLang="zh-CN" sz="4000" b="1" dirty="0">
                <a:solidFill>
                  <a:schemeClr val="accent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</a:t>
            </a:r>
            <a:r>
              <a:rPr lang="en-US" altLang="zh-CN" sz="4000" b="1" dirty="0" err="1">
                <a:solidFill>
                  <a:schemeClr val="accent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em</a:t>
            </a:r>
            <a:r>
              <a:rPr lang="en-US" altLang="zh-CN" sz="4000" b="1" dirty="0">
                <a:solidFill>
                  <a:schemeClr val="accent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</a:t>
            </a:r>
            <a:r>
              <a:rPr lang="en-US" altLang="zh-CN" sz="4000" b="1" dirty="0" err="1">
                <a:solidFill>
                  <a:schemeClr val="accent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xem</a:t>
            </a:r>
            <a:r>
              <a:rPr lang="en-US" altLang="zh-CN" sz="4000" b="1" dirty="0">
                <a:solidFill>
                  <a:schemeClr val="accent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</a:t>
            </a:r>
            <a:r>
              <a:rPr lang="en-US" altLang="zh-CN" sz="4000" b="1" dirty="0" err="1">
                <a:solidFill>
                  <a:schemeClr val="accent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lại</a:t>
            </a:r>
            <a:r>
              <a:rPr lang="en-US" altLang="zh-CN" sz="4000" b="1" dirty="0">
                <a:solidFill>
                  <a:schemeClr val="accent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</a:t>
            </a:r>
            <a:r>
              <a:rPr lang="en-US" altLang="zh-CN" sz="4000" b="1" dirty="0" err="1">
                <a:solidFill>
                  <a:schemeClr val="accent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bài</a:t>
            </a:r>
            <a:r>
              <a:rPr lang="en-US" altLang="zh-CN" sz="4000" b="1" dirty="0">
                <a:solidFill>
                  <a:schemeClr val="accent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.</a:t>
            </a:r>
            <a:endParaRPr lang="ko-KR" altLang="en-US" sz="40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DBF0D634-C1B1-49CA-995E-DAD4BAEE923B}"/>
              </a:ext>
            </a:extLst>
          </p:cNvPr>
          <p:cNvSpPr/>
          <p:nvPr/>
        </p:nvSpPr>
        <p:spPr>
          <a:xfrm>
            <a:off x="2528446" y="1852625"/>
            <a:ext cx="890895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4000" b="1" dirty="0">
                <a:solidFill>
                  <a:schemeClr val="accent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- </a:t>
            </a:r>
            <a:r>
              <a:rPr lang="en-US" altLang="zh-CN" sz="4000" b="1" dirty="0" err="1">
                <a:solidFill>
                  <a:schemeClr val="accent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Chuẩn</a:t>
            </a:r>
            <a:r>
              <a:rPr lang="en-US" altLang="zh-CN" sz="4000" b="1" dirty="0">
                <a:solidFill>
                  <a:schemeClr val="accent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</a:t>
            </a:r>
            <a:r>
              <a:rPr lang="en-US" altLang="zh-CN" sz="4000" b="1" dirty="0" err="1">
                <a:solidFill>
                  <a:schemeClr val="accent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bị</a:t>
            </a:r>
            <a:r>
              <a:rPr lang="en-US" altLang="zh-CN" sz="4000" b="1" dirty="0">
                <a:solidFill>
                  <a:schemeClr val="accent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</a:t>
            </a:r>
            <a:r>
              <a:rPr lang="en-US" altLang="zh-CN" sz="4000" b="1">
                <a:solidFill>
                  <a:schemeClr val="accent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bài: </a:t>
            </a:r>
            <a:r>
              <a:rPr lang="en-US" altLang="zh-CN" sz="4000" b="1" dirty="0" err="1">
                <a:solidFill>
                  <a:schemeClr val="accent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Liên</a:t>
            </a:r>
            <a:r>
              <a:rPr lang="en-US" altLang="zh-CN" sz="4000" b="1" dirty="0">
                <a:solidFill>
                  <a:schemeClr val="accent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</a:t>
            </a:r>
            <a:r>
              <a:rPr lang="en-US" altLang="zh-CN" sz="4000" b="1" dirty="0" err="1">
                <a:solidFill>
                  <a:schemeClr val="accent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kết</a:t>
            </a:r>
            <a:r>
              <a:rPr lang="en-US" altLang="zh-CN" sz="4000" b="1" dirty="0">
                <a:solidFill>
                  <a:schemeClr val="accent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</a:t>
            </a:r>
            <a:r>
              <a:rPr lang="en-US" altLang="zh-CN" sz="4000" b="1" dirty="0" err="1">
                <a:solidFill>
                  <a:schemeClr val="accent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các</a:t>
            </a:r>
            <a:r>
              <a:rPr lang="en-US" altLang="zh-CN" sz="4000" b="1" dirty="0">
                <a:solidFill>
                  <a:schemeClr val="accent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</a:t>
            </a:r>
            <a:r>
              <a:rPr lang="en-US" altLang="zh-CN" sz="4000" b="1" dirty="0" err="1">
                <a:solidFill>
                  <a:schemeClr val="accent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câu</a:t>
            </a:r>
            <a:r>
              <a:rPr lang="en-US" altLang="zh-CN" sz="4000" b="1" dirty="0">
                <a:solidFill>
                  <a:schemeClr val="accent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</a:t>
            </a:r>
            <a:r>
              <a:rPr lang="en-US" altLang="zh-CN" sz="4000" b="1" dirty="0" err="1">
                <a:solidFill>
                  <a:schemeClr val="accent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trong</a:t>
            </a:r>
            <a:r>
              <a:rPr lang="en-US" altLang="zh-CN" sz="4000" b="1" dirty="0">
                <a:solidFill>
                  <a:schemeClr val="accent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</a:t>
            </a:r>
            <a:r>
              <a:rPr lang="en-US" altLang="zh-CN" sz="4000" b="1" dirty="0" err="1">
                <a:solidFill>
                  <a:schemeClr val="accent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bài</a:t>
            </a:r>
            <a:r>
              <a:rPr lang="en-US" altLang="zh-CN" sz="4000" b="1" dirty="0">
                <a:solidFill>
                  <a:schemeClr val="accent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</a:t>
            </a:r>
            <a:r>
              <a:rPr lang="en-US" altLang="zh-CN" sz="4000" b="1" dirty="0" err="1">
                <a:solidFill>
                  <a:schemeClr val="accent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bằng</a:t>
            </a:r>
            <a:r>
              <a:rPr lang="en-US" altLang="zh-CN" sz="4000" b="1" dirty="0">
                <a:solidFill>
                  <a:schemeClr val="accent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</a:t>
            </a:r>
            <a:r>
              <a:rPr lang="en-US" altLang="zh-CN" sz="4000" b="1" dirty="0" err="1">
                <a:solidFill>
                  <a:schemeClr val="accent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cách</a:t>
            </a:r>
            <a:r>
              <a:rPr lang="en-US" altLang="zh-CN" sz="4000" b="1" dirty="0">
                <a:solidFill>
                  <a:schemeClr val="accent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</a:t>
            </a:r>
            <a:r>
              <a:rPr lang="en-US" altLang="zh-CN" sz="4000" b="1" dirty="0" err="1">
                <a:solidFill>
                  <a:schemeClr val="accent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lặp</a:t>
            </a:r>
            <a:r>
              <a:rPr lang="en-US" altLang="zh-CN" sz="4000" b="1" dirty="0">
                <a:solidFill>
                  <a:schemeClr val="accent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</a:t>
            </a:r>
            <a:r>
              <a:rPr lang="en-US" altLang="zh-CN" sz="4000" b="1" dirty="0" err="1">
                <a:solidFill>
                  <a:schemeClr val="accent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từ</a:t>
            </a:r>
            <a:r>
              <a:rPr lang="en-US" altLang="zh-CN" sz="4000" b="1" dirty="0">
                <a:solidFill>
                  <a:schemeClr val="accent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</a:t>
            </a:r>
            <a:r>
              <a:rPr lang="en-US" altLang="zh-CN" sz="4000" b="1" dirty="0" err="1">
                <a:solidFill>
                  <a:schemeClr val="accent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ngữ</a:t>
            </a:r>
            <a:r>
              <a:rPr lang="en-US" altLang="zh-CN" sz="4000" b="1" dirty="0">
                <a:solidFill>
                  <a:schemeClr val="accent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/ </a:t>
            </a:r>
            <a:r>
              <a:rPr lang="en-US" altLang="zh-CN" sz="4000" b="1" dirty="0" err="1">
                <a:solidFill>
                  <a:schemeClr val="accent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trang</a:t>
            </a:r>
            <a:r>
              <a:rPr lang="en-US" altLang="zh-CN" sz="4000" b="1" dirty="0">
                <a:solidFill>
                  <a:schemeClr val="accent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71.</a:t>
            </a:r>
            <a:endParaRPr lang="ko-KR" altLang="en-US" sz="40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8" name="图片 4">
            <a:extLst>
              <a:ext uri="{FF2B5EF4-FFF2-40B4-BE49-F238E27FC236}">
                <a16:creationId xmlns:a16="http://schemas.microsoft.com/office/drawing/2014/main" xmlns="" id="{494CF028-7F0E-4FA5-BE3B-22EED86846D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707606"/>
            <a:ext cx="4199768" cy="4199768"/>
          </a:xfrm>
          <a:prstGeom prst="rect">
            <a:avLst/>
          </a:prstGeom>
        </p:spPr>
      </p:pic>
      <p:pic>
        <p:nvPicPr>
          <p:cNvPr id="25" name="图片 59">
            <a:extLst>
              <a:ext uri="{FF2B5EF4-FFF2-40B4-BE49-F238E27FC236}">
                <a16:creationId xmlns:a16="http://schemas.microsoft.com/office/drawing/2014/main" xmlns="" id="{DC51F992-4D9B-4036-A876-CE56C0F54A3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396" t="20120" r="23325" b="24314"/>
          <a:stretch/>
        </p:blipFill>
        <p:spPr>
          <a:xfrm>
            <a:off x="5159896" y="4524227"/>
            <a:ext cx="1677316" cy="1930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923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8" grpId="0" animBg="1"/>
      <p:bldP spid="2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00591ED1-00F9-4692-9CE7-6D4EDB3ACA4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46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09B5820-0554-41CA-88FB-A36C2870F5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6178" y="1303892"/>
            <a:ext cx="7879644" cy="364910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2B8971B0-3BDD-46BB-B1DA-B1A76B1C388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371600"/>
            <a:ext cx="2057400" cy="530343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75F2974B-11C5-4BCC-86DD-2B32F98942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516" y="2016903"/>
            <a:ext cx="4985533" cy="435413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E39B773A-CB18-45A7-9DD0-E5216E6EC91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89234" y="464831"/>
            <a:ext cx="598311" cy="58702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1E6B6BFC-1532-4459-8F9C-5204581AD61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640825">
            <a:off x="3742162" y="5347873"/>
            <a:ext cx="1111380" cy="109041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DD607648-B39F-4961-8027-CF185F3F0F8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806844">
            <a:off x="10437268" y="669467"/>
            <a:ext cx="1111380" cy="109041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EB39C789-A368-4FAD-8785-74789413A6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9158">
            <a:off x="7679811" y="5697272"/>
            <a:ext cx="518668" cy="50888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C748A86E-7002-4758-A772-D9EA2F2690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9158">
            <a:off x="-143017" y="4662310"/>
            <a:ext cx="518668" cy="50888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D7CE8C5E-375F-4C8D-B5DE-BDF8252A15C5}"/>
              </a:ext>
            </a:extLst>
          </p:cNvPr>
          <p:cNvSpPr txBox="1"/>
          <p:nvPr/>
        </p:nvSpPr>
        <p:spPr>
          <a:xfrm>
            <a:off x="2961618" y="1971282"/>
            <a:ext cx="6294992" cy="214212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6000" b="1" dirty="0" err="1">
                <a:solidFill>
                  <a:schemeClr val="accent6"/>
                </a:solidFill>
                <a:latin typeface="iCiel Cadena" panose="02000503000000020004" pitchFamily="50" charset="0"/>
              </a:rPr>
              <a:t>Tạm</a:t>
            </a:r>
            <a:r>
              <a:rPr lang="en-US" sz="6000" b="1" dirty="0">
                <a:solidFill>
                  <a:schemeClr val="accent6"/>
                </a:solidFill>
                <a:latin typeface="iCiel Cadena" panose="02000503000000020004" pitchFamily="50" charset="0"/>
              </a:rPr>
              <a:t> </a:t>
            </a:r>
            <a:r>
              <a:rPr lang="en-US" sz="6000" b="1" dirty="0" err="1">
                <a:solidFill>
                  <a:schemeClr val="accent6"/>
                </a:solidFill>
                <a:latin typeface="iCiel Cadena" panose="02000503000000020004" pitchFamily="50" charset="0"/>
              </a:rPr>
              <a:t>biệt</a:t>
            </a:r>
            <a:r>
              <a:rPr lang="en-US" sz="6000" b="1" dirty="0">
                <a:solidFill>
                  <a:schemeClr val="accent6"/>
                </a:solidFill>
                <a:latin typeface="iCiel Cadena" panose="02000503000000020004" pitchFamily="50" charset="0"/>
              </a:rPr>
              <a:t> </a:t>
            </a:r>
            <a:r>
              <a:rPr lang="en-US" sz="6000" b="1" dirty="0" err="1">
                <a:solidFill>
                  <a:schemeClr val="accent6"/>
                </a:solidFill>
                <a:latin typeface="iCiel Cadena" panose="02000503000000020004" pitchFamily="50" charset="0"/>
              </a:rPr>
              <a:t>và</a:t>
            </a:r>
            <a:r>
              <a:rPr lang="en-US" sz="6000" b="1" dirty="0">
                <a:solidFill>
                  <a:schemeClr val="accent6"/>
                </a:solidFill>
                <a:latin typeface="iCiel Cadena" panose="02000503000000020004" pitchFamily="50" charset="0"/>
              </a:rPr>
              <a:t/>
            </a:r>
            <a:br>
              <a:rPr lang="en-US" sz="6000" b="1" dirty="0">
                <a:solidFill>
                  <a:schemeClr val="accent6"/>
                </a:solidFill>
                <a:latin typeface="iCiel Cadena" panose="02000503000000020004" pitchFamily="50" charset="0"/>
              </a:rPr>
            </a:br>
            <a:r>
              <a:rPr lang="en-US" sz="6000" b="1" dirty="0" err="1">
                <a:solidFill>
                  <a:schemeClr val="accent6"/>
                </a:solidFill>
                <a:latin typeface="iCiel Cadena" panose="02000503000000020004" pitchFamily="50" charset="0"/>
              </a:rPr>
              <a:t>hẹn</a:t>
            </a:r>
            <a:r>
              <a:rPr lang="en-US" sz="6000" b="1" dirty="0">
                <a:solidFill>
                  <a:schemeClr val="accent6"/>
                </a:solidFill>
                <a:latin typeface="iCiel Cadena" panose="02000503000000020004" pitchFamily="50" charset="0"/>
              </a:rPr>
              <a:t> </a:t>
            </a:r>
            <a:r>
              <a:rPr lang="en-US" sz="6000" b="1" dirty="0" err="1">
                <a:solidFill>
                  <a:schemeClr val="accent6"/>
                </a:solidFill>
                <a:latin typeface="iCiel Cadena" panose="02000503000000020004" pitchFamily="50" charset="0"/>
              </a:rPr>
              <a:t>gặp</a:t>
            </a:r>
            <a:r>
              <a:rPr lang="en-US" sz="6000" b="1" dirty="0">
                <a:solidFill>
                  <a:schemeClr val="accent6"/>
                </a:solidFill>
                <a:latin typeface="iCiel Cadena" panose="02000503000000020004" pitchFamily="50" charset="0"/>
              </a:rPr>
              <a:t> </a:t>
            </a:r>
            <a:r>
              <a:rPr lang="en-US" sz="6000" b="1" dirty="0" err="1">
                <a:solidFill>
                  <a:schemeClr val="accent6"/>
                </a:solidFill>
                <a:latin typeface="iCiel Cadena" panose="02000503000000020004" pitchFamily="50" charset="0"/>
              </a:rPr>
              <a:t>lại</a:t>
            </a:r>
            <a:r>
              <a:rPr lang="en-US" sz="6000" b="1" dirty="0">
                <a:solidFill>
                  <a:schemeClr val="accent6"/>
                </a:solidFill>
                <a:latin typeface="iCiel Cadena" panose="02000503000000020004" pitchFamily="50" charset="0"/>
              </a:rPr>
              <a:t> </a:t>
            </a:r>
            <a:r>
              <a:rPr lang="en-US" sz="6000" b="1" dirty="0" err="1">
                <a:solidFill>
                  <a:schemeClr val="accent6"/>
                </a:solidFill>
                <a:latin typeface="iCiel Cadena" panose="02000503000000020004" pitchFamily="50" charset="0"/>
              </a:rPr>
              <a:t>các</a:t>
            </a:r>
            <a:r>
              <a:rPr lang="en-US" sz="6000" b="1" dirty="0">
                <a:solidFill>
                  <a:schemeClr val="accent6"/>
                </a:solidFill>
                <a:latin typeface="iCiel Cadena" panose="02000503000000020004" pitchFamily="50" charset="0"/>
              </a:rPr>
              <a:t> </a:t>
            </a:r>
            <a:r>
              <a:rPr lang="en-US" sz="6000" b="1" dirty="0" err="1">
                <a:solidFill>
                  <a:schemeClr val="accent6"/>
                </a:solidFill>
                <a:latin typeface="iCiel Cadena" panose="02000503000000020004" pitchFamily="50" charset="0"/>
              </a:rPr>
              <a:t>bạn</a:t>
            </a:r>
            <a:r>
              <a:rPr lang="en-US" sz="6000" b="1" dirty="0">
                <a:solidFill>
                  <a:schemeClr val="accent6"/>
                </a:solidFill>
                <a:latin typeface="iCiel Cadena" panose="02000503000000020004" pitchFamily="50" charset="0"/>
              </a:rPr>
              <a:t>!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B18FCB14-F5A7-4BA3-9F26-62CF02B859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426019">
            <a:off x="4399591" y="-548037"/>
            <a:ext cx="1629285" cy="1598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178934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afterEffect" p14:presetBounceEnd="6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3000">
                                          <p:cBhvr additive="base">
                                            <p:cTn id="7" dur="1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3000">
                                          <p:cBhvr additive="base">
                                            <p:cTn id="8" dur="1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fill="hold" nodeType="withEffect" p14:presetBounceEnd="6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3000">
                                          <p:cBhvr additive="base">
                                            <p:cTn id="11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3000">
                                          <p:cBhvr additive="base">
                                            <p:cTn id="12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fill="hold" nodeType="withEffect" p14:presetBounceEnd="6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3000">
                                          <p:cBhvr additive="base">
                                            <p:cTn id="15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3000">
                                          <p:cBhvr additive="base">
                                            <p:cTn id="16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fill="hold" nodeType="withEffect" p14:presetBounceEnd="6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3000">
                                          <p:cBhvr additive="base">
                                            <p:cTn id="19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3000">
                                          <p:cBhvr additive="base">
                                            <p:cTn id="20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2" fill="hold" nodeType="withEffect" p14:presetBounceEnd="6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3000">
                                          <p:cBhvr additive="base">
                                            <p:cTn id="23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3000">
                                          <p:cBhvr additive="base">
                                            <p:cTn id="24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6" fill="hold" nodeType="withEffect" p14:presetBounceEnd="6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3000">
                                          <p:cBhvr additive="base">
                                            <p:cTn id="27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3000">
                                          <p:cBhvr additive="base">
                                            <p:cTn id="28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6" fill="hold" nodeType="withEffect" p14:presetBounceEnd="6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3000">
                                          <p:cBhvr additive="base">
                                            <p:cTn id="31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3000">
                                          <p:cBhvr additive="base">
                                            <p:cTn id="32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6" fill="hold" nodeType="withEffect" p14:presetBounceEnd="6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3000">
                                          <p:cBhvr additive="base">
                                            <p:cTn id="35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3000">
                                          <p:cBhvr additive="base">
                                            <p:cTn id="36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4" fill="hold" nodeType="withEffect" p14:presetBounceEnd="6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3000">
                                          <p:cBhvr additive="base">
                                            <p:cTn id="39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3000">
                                          <p:cBhvr additive="base">
                                            <p:cTn id="40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fill="hold" grpId="0" nodeType="withEffect" p14:presetBounceEnd="6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3000">
                                          <p:cBhvr additive="base">
                                            <p:cTn id="43" dur="1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3000">
                                          <p:cBhvr additive="base">
                                            <p:cTn id="44" dur="1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1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1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>
            <a:extLst>
              <a:ext uri="{FF2B5EF4-FFF2-40B4-BE49-F238E27FC236}">
                <a16:creationId xmlns:a16="http://schemas.microsoft.com/office/drawing/2014/main" xmlns="" id="{0D505DBA-70ED-4E09-A7BE-4788F5395FA0}"/>
              </a:ext>
            </a:extLst>
          </p:cNvPr>
          <p:cNvSpPr/>
          <p:nvPr/>
        </p:nvSpPr>
        <p:spPr>
          <a:xfrm>
            <a:off x="540657" y="615043"/>
            <a:ext cx="11110686" cy="5627914"/>
          </a:xfrm>
          <a:prstGeom prst="roundRect">
            <a:avLst>
              <a:gd name="adj" fmla="val 38330"/>
            </a:avLst>
          </a:prstGeom>
          <a:solidFill>
            <a:schemeClr val="bg1"/>
          </a:solidFill>
          <a:ln>
            <a:noFill/>
          </a:ln>
          <a:effectLst>
            <a:outerShdw blurRad="127000" algn="ctr" rotWithShape="0">
              <a:prstClr val="black">
                <a:alpha val="6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7F45F694-637B-4247-A9CA-5F5FCBFC89BD}"/>
              </a:ext>
            </a:extLst>
          </p:cNvPr>
          <p:cNvSpPr txBox="1"/>
          <p:nvPr/>
        </p:nvSpPr>
        <p:spPr>
          <a:xfrm>
            <a:off x="1842241" y="615043"/>
            <a:ext cx="883804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Câu</a:t>
            </a:r>
            <a:r>
              <a:rPr lang="en-US" sz="4400" b="1" dirty="0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 1 : </a:t>
            </a:r>
            <a:r>
              <a:rPr lang="en-US" sz="4400" b="1" dirty="0" err="1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Các</a:t>
            </a:r>
            <a:r>
              <a:rPr lang="en-US" sz="4400" b="1" dirty="0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vế</a:t>
            </a:r>
            <a:r>
              <a:rPr lang="en-US" sz="4400" b="1" dirty="0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của</a:t>
            </a:r>
            <a:r>
              <a:rPr lang="en-US" sz="4400" b="1" dirty="0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câu</a:t>
            </a:r>
            <a:r>
              <a:rPr lang="en-US" sz="4400" b="1" dirty="0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ghép</a:t>
            </a:r>
            <a:r>
              <a:rPr lang="en-US" sz="4400" b="1" dirty="0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có</a:t>
            </a:r>
            <a:r>
              <a:rPr lang="en-US" sz="4400" b="1" dirty="0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mối</a:t>
            </a:r>
            <a:r>
              <a:rPr lang="en-US" sz="4400" b="1" dirty="0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liên</a:t>
            </a:r>
            <a:r>
              <a:rPr lang="en-US" sz="4400" b="1" dirty="0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hệ</a:t>
            </a:r>
            <a:r>
              <a:rPr lang="en-US" sz="4400" b="1" dirty="0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nào</a:t>
            </a:r>
            <a:r>
              <a:rPr lang="en-US" sz="4400" b="1" dirty="0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với</a:t>
            </a:r>
            <a:r>
              <a:rPr lang="en-US" sz="4400" b="1" dirty="0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nhau</a:t>
            </a:r>
            <a:r>
              <a:rPr lang="en-US" sz="4400" b="1" dirty="0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?</a:t>
            </a:r>
            <a:endParaRPr lang="en-US" sz="4400" dirty="0">
              <a:solidFill>
                <a:srgbClr val="FF0000"/>
              </a:solidFill>
              <a:latin typeface="Fira Sans" panose="020B0803050000020004" pitchFamily="34" charset="0"/>
              <a:cs typeface="Times New Roman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FC32CF57-C65B-4DCD-8770-0D5AD5EBEAEF}"/>
              </a:ext>
            </a:extLst>
          </p:cNvPr>
          <p:cNvSpPr/>
          <p:nvPr/>
        </p:nvSpPr>
        <p:spPr>
          <a:xfrm>
            <a:off x="877536" y="2448368"/>
            <a:ext cx="4642400" cy="1160503"/>
          </a:xfrm>
          <a:prstGeom prst="rect">
            <a:avLst/>
          </a:prstGeom>
          <a:solidFill>
            <a:schemeClr val="tx2"/>
          </a:solidFill>
          <a:ln w="28575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indent="-742950" algn="just">
              <a:buAutoNum type="alphaUcPeriod"/>
              <a:defRPr/>
            </a:pPr>
            <a:r>
              <a:rPr lang="en-US" sz="3600" b="1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36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mối</a:t>
            </a:r>
            <a:r>
              <a:rPr lang="en-US" sz="36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quan</a:t>
            </a:r>
            <a:r>
              <a:rPr lang="en-US" sz="36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hệ</a:t>
            </a:r>
            <a:r>
              <a:rPr lang="en-US" sz="36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just">
              <a:defRPr/>
            </a:pPr>
            <a:r>
              <a:rPr lang="en-US" sz="3600" b="1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lang="en-US" sz="36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nội</a:t>
            </a:r>
            <a:r>
              <a:rPr lang="en-US" sz="36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dung.</a:t>
            </a:r>
            <a:endParaRPr lang="vi-VN" sz="3600" b="1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29E6AA15-CB52-4CF7-B682-7F040BD25035}"/>
              </a:ext>
            </a:extLst>
          </p:cNvPr>
          <p:cNvSpPr/>
          <p:nvPr/>
        </p:nvSpPr>
        <p:spPr>
          <a:xfrm>
            <a:off x="6063168" y="2458624"/>
            <a:ext cx="5184575" cy="1160503"/>
          </a:xfrm>
          <a:prstGeom prst="rect">
            <a:avLst/>
          </a:prstGeom>
          <a:solidFill>
            <a:schemeClr val="tx2"/>
          </a:solidFill>
          <a:ln w="28575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lang="vi-VN" sz="36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</a:t>
            </a:r>
            <a:r>
              <a:rPr lang="en-US" sz="36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36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mối</a:t>
            </a:r>
            <a:r>
              <a:rPr lang="en-US" sz="36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quan</a:t>
            </a:r>
            <a:r>
              <a:rPr lang="en-US" sz="36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hệ</a:t>
            </a:r>
            <a:r>
              <a:rPr lang="en-US" sz="36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chặt</a:t>
            </a:r>
            <a:r>
              <a:rPr lang="en-US" sz="36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chẽ</a:t>
            </a:r>
            <a:r>
              <a:rPr lang="en-US" sz="36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US" sz="36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nhau</a:t>
            </a:r>
            <a:r>
              <a:rPr lang="en-US" sz="36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lang="en-US" sz="36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nghĩa</a:t>
            </a:r>
            <a:r>
              <a:rPr lang="en-US" sz="36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vi-VN" sz="3600" b="1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8D122924-E710-4979-AAD5-3E1EA33D368E}"/>
              </a:ext>
            </a:extLst>
          </p:cNvPr>
          <p:cNvSpPr/>
          <p:nvPr/>
        </p:nvSpPr>
        <p:spPr>
          <a:xfrm>
            <a:off x="877536" y="3904933"/>
            <a:ext cx="4642400" cy="1253920"/>
          </a:xfrm>
          <a:prstGeom prst="rect">
            <a:avLst/>
          </a:prstGeom>
          <a:solidFill>
            <a:schemeClr val="tx2"/>
          </a:solidFill>
          <a:ln w="28575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6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 </a:t>
            </a:r>
            <a:r>
              <a:rPr lang="en-US" sz="3600" b="1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36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mối</a:t>
            </a:r>
            <a:r>
              <a:rPr lang="en-US" sz="36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quan</a:t>
            </a:r>
            <a:r>
              <a:rPr lang="en-US" sz="36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hệ</a:t>
            </a:r>
            <a:r>
              <a:rPr lang="en-US" sz="36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defRPr/>
            </a:pPr>
            <a:r>
              <a:rPr lang="en-US" sz="3600" b="1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mở</a:t>
            </a:r>
            <a:r>
              <a:rPr lang="en-US" sz="36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vi-VN" sz="3600" b="1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8CD7B7BE-7399-4027-84A2-F1121F39445E}"/>
              </a:ext>
            </a:extLst>
          </p:cNvPr>
          <p:cNvSpPr/>
          <p:nvPr/>
        </p:nvSpPr>
        <p:spPr>
          <a:xfrm>
            <a:off x="6063168" y="3886988"/>
            <a:ext cx="5251296" cy="1253920"/>
          </a:xfrm>
          <a:prstGeom prst="rect">
            <a:avLst/>
          </a:prstGeom>
          <a:solidFill>
            <a:schemeClr val="tx2"/>
          </a:solidFill>
          <a:ln w="28575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6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D. </a:t>
            </a:r>
            <a:r>
              <a:rPr lang="en-US" sz="3600" b="1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36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mối</a:t>
            </a:r>
            <a:r>
              <a:rPr lang="en-US" sz="36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quan</a:t>
            </a:r>
            <a:r>
              <a:rPr lang="en-US" sz="36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hệ</a:t>
            </a:r>
            <a:r>
              <a:rPr lang="en-US" sz="36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liên</a:t>
            </a:r>
            <a:r>
              <a:rPr lang="en-US" sz="36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kết</a:t>
            </a:r>
            <a:r>
              <a:rPr lang="en-US" sz="36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từ</a:t>
            </a:r>
            <a:r>
              <a:rPr lang="en-US" sz="36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vi-VN" sz="3600" b="1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36719DAB-4062-4F67-BAF6-9DC690F202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143" y="2711653"/>
            <a:ext cx="558533" cy="65444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79BA47FC-CA67-4FD5-A1CF-C0E5955888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2437" y="3038875"/>
            <a:ext cx="574556" cy="61285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F9F61E08-FBAA-499D-B367-04EF7287343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4673112" y="4146052"/>
            <a:ext cx="541519" cy="63187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20A2815F-F96C-4EBD-B813-3F6E006745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0285" y="4502116"/>
            <a:ext cx="535079" cy="626960"/>
          </a:xfrm>
          <a:prstGeom prst="rect">
            <a:avLst/>
          </a:prstGeom>
        </p:spPr>
      </p:pic>
      <p:pic>
        <p:nvPicPr>
          <p:cNvPr id="25" name="图片 39">
            <a:extLst>
              <a:ext uri="{FF2B5EF4-FFF2-40B4-BE49-F238E27FC236}">
                <a16:creationId xmlns:a16="http://schemas.microsoft.com/office/drawing/2014/main" xmlns="" id="{F2B1E326-5915-4755-A1C3-33B401B644A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67"/>
          <a:stretch/>
        </p:blipFill>
        <p:spPr>
          <a:xfrm>
            <a:off x="-32832" y="6106116"/>
            <a:ext cx="12192000" cy="774700"/>
          </a:xfrm>
          <a:prstGeom prst="rect">
            <a:avLst/>
          </a:prstGeom>
        </p:spPr>
      </p:pic>
      <p:pic>
        <p:nvPicPr>
          <p:cNvPr id="26" name="Picture 6">
            <a:extLst>
              <a:ext uri="{FF2B5EF4-FFF2-40B4-BE49-F238E27FC236}">
                <a16:creationId xmlns:a16="http://schemas.microsoft.com/office/drawing/2014/main" xmlns="" id="{77844F06-ECD9-48C4-BF80-C320D71754D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01322" y="5140908"/>
            <a:ext cx="1740919" cy="1481957"/>
          </a:xfrm>
          <a:prstGeom prst="rect">
            <a:avLst/>
          </a:prstGeom>
        </p:spPr>
      </p:pic>
      <p:pic>
        <p:nvPicPr>
          <p:cNvPr id="28" name="Picture 20">
            <a:extLst>
              <a:ext uri="{FF2B5EF4-FFF2-40B4-BE49-F238E27FC236}">
                <a16:creationId xmlns:a16="http://schemas.microsoft.com/office/drawing/2014/main" xmlns="" id="{3A550AD7-729A-4188-BDB8-AD64C6DB244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 r="15852"/>
          <a:stretch>
            <a:fillRect/>
          </a:stretch>
        </p:blipFill>
        <p:spPr>
          <a:xfrm rot="17486070" flipH="1">
            <a:off x="9775889" y="5387097"/>
            <a:ext cx="1548000" cy="1099188"/>
          </a:xfrm>
          <a:prstGeom prst="rect">
            <a:avLst/>
          </a:prstGeom>
        </p:spPr>
      </p:pic>
      <p:pic>
        <p:nvPicPr>
          <p:cNvPr id="29" name="Picture 20">
            <a:extLst>
              <a:ext uri="{FF2B5EF4-FFF2-40B4-BE49-F238E27FC236}">
                <a16:creationId xmlns:a16="http://schemas.microsoft.com/office/drawing/2014/main" xmlns="" id="{9776BE66-FF07-43B8-B06D-CE812139FE7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 r="15852"/>
          <a:stretch>
            <a:fillRect/>
          </a:stretch>
        </p:blipFill>
        <p:spPr>
          <a:xfrm rot="17486070" flipH="1">
            <a:off x="5235061" y="5450251"/>
            <a:ext cx="1548000" cy="1099188"/>
          </a:xfrm>
          <a:prstGeom prst="rect">
            <a:avLst/>
          </a:prstGeom>
        </p:spPr>
      </p:pic>
      <p:pic>
        <p:nvPicPr>
          <p:cNvPr id="30" name="Picture 16">
            <a:extLst>
              <a:ext uri="{FF2B5EF4-FFF2-40B4-BE49-F238E27FC236}">
                <a16:creationId xmlns:a16="http://schemas.microsoft.com/office/drawing/2014/main" xmlns="" id="{7A303570-D562-44CB-9452-5FB6D464350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 r="15852"/>
          <a:stretch>
            <a:fillRect/>
          </a:stretch>
        </p:blipFill>
        <p:spPr>
          <a:xfrm rot="4074441">
            <a:off x="10671547" y="5364502"/>
            <a:ext cx="1656000" cy="1175875"/>
          </a:xfrm>
          <a:prstGeom prst="rect">
            <a:avLst/>
          </a:prstGeom>
        </p:spPr>
      </p:pic>
      <p:pic>
        <p:nvPicPr>
          <p:cNvPr id="31" name="Picture 16">
            <a:extLst>
              <a:ext uri="{FF2B5EF4-FFF2-40B4-BE49-F238E27FC236}">
                <a16:creationId xmlns:a16="http://schemas.microsoft.com/office/drawing/2014/main" xmlns="" id="{C4FBED09-37AD-445B-88A2-8A2CA031FBC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 r="15852"/>
          <a:stretch>
            <a:fillRect/>
          </a:stretch>
        </p:blipFill>
        <p:spPr>
          <a:xfrm rot="4074441">
            <a:off x="6225128" y="5364502"/>
            <a:ext cx="1656000" cy="1175875"/>
          </a:xfrm>
          <a:prstGeom prst="rect">
            <a:avLst/>
          </a:prstGeom>
        </p:spPr>
      </p:pic>
      <p:pic>
        <p:nvPicPr>
          <p:cNvPr id="32" name="Picture 16">
            <a:extLst>
              <a:ext uri="{FF2B5EF4-FFF2-40B4-BE49-F238E27FC236}">
                <a16:creationId xmlns:a16="http://schemas.microsoft.com/office/drawing/2014/main" xmlns="" id="{6DFC4716-D017-48FC-BA6D-EB4F4C8FB1B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 r="15852"/>
          <a:stretch>
            <a:fillRect/>
          </a:stretch>
        </p:blipFill>
        <p:spPr>
          <a:xfrm rot="4074441">
            <a:off x="4157408" y="5384069"/>
            <a:ext cx="1656000" cy="1175875"/>
          </a:xfrm>
          <a:prstGeom prst="rect">
            <a:avLst/>
          </a:prstGeom>
        </p:spPr>
      </p:pic>
      <p:pic>
        <p:nvPicPr>
          <p:cNvPr id="33" name="Picture 5">
            <a:extLst>
              <a:ext uri="{FF2B5EF4-FFF2-40B4-BE49-F238E27FC236}">
                <a16:creationId xmlns:a16="http://schemas.microsoft.com/office/drawing/2014/main" xmlns="" id="{4E6B52D9-8A93-4345-9DFD-0BC2B78384C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 b="10788"/>
          <a:stretch>
            <a:fillRect/>
          </a:stretch>
        </p:blipFill>
        <p:spPr>
          <a:xfrm>
            <a:off x="2480581" y="5881886"/>
            <a:ext cx="1008000" cy="916428"/>
          </a:xfrm>
          <a:prstGeom prst="rect">
            <a:avLst/>
          </a:prstGeom>
        </p:spPr>
      </p:pic>
      <p:pic>
        <p:nvPicPr>
          <p:cNvPr id="34" name="Picture 5">
            <a:extLst>
              <a:ext uri="{FF2B5EF4-FFF2-40B4-BE49-F238E27FC236}">
                <a16:creationId xmlns:a16="http://schemas.microsoft.com/office/drawing/2014/main" xmlns="" id="{4D6EFC62-B79A-476E-98A9-1A31C83058C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 b="10788"/>
          <a:stretch>
            <a:fillRect/>
          </a:stretch>
        </p:blipFill>
        <p:spPr>
          <a:xfrm>
            <a:off x="8426844" y="5881886"/>
            <a:ext cx="1008000" cy="916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791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  <p:bldP spid="17" grpId="0" animBg="1"/>
      <p:bldP spid="18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>
            <a:extLst>
              <a:ext uri="{FF2B5EF4-FFF2-40B4-BE49-F238E27FC236}">
                <a16:creationId xmlns:a16="http://schemas.microsoft.com/office/drawing/2014/main" xmlns="" id="{0D505DBA-70ED-4E09-A7BE-4788F5395FA0}"/>
              </a:ext>
            </a:extLst>
          </p:cNvPr>
          <p:cNvSpPr/>
          <p:nvPr/>
        </p:nvSpPr>
        <p:spPr>
          <a:xfrm>
            <a:off x="540657" y="615043"/>
            <a:ext cx="11110686" cy="5627914"/>
          </a:xfrm>
          <a:prstGeom prst="roundRect">
            <a:avLst>
              <a:gd name="adj" fmla="val 38330"/>
            </a:avLst>
          </a:prstGeom>
          <a:solidFill>
            <a:schemeClr val="bg1"/>
          </a:solidFill>
          <a:ln>
            <a:noFill/>
          </a:ln>
          <a:effectLst>
            <a:outerShdw blurRad="127000" algn="ctr" rotWithShape="0">
              <a:prstClr val="black">
                <a:alpha val="6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7F45F694-637B-4247-A9CA-5F5FCBFC89BD}"/>
              </a:ext>
            </a:extLst>
          </p:cNvPr>
          <p:cNvSpPr txBox="1"/>
          <p:nvPr/>
        </p:nvSpPr>
        <p:spPr>
          <a:xfrm>
            <a:off x="767408" y="1032490"/>
            <a:ext cx="1088393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Câu</a:t>
            </a:r>
            <a:r>
              <a:rPr lang="en-US" sz="4400" b="1" dirty="0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 2 : </a:t>
            </a:r>
            <a:r>
              <a:rPr lang="en-US" sz="4400" b="1" dirty="0" err="1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Có</a:t>
            </a:r>
            <a:r>
              <a:rPr lang="en-US" sz="4400" b="1" dirty="0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mấy</a:t>
            </a:r>
            <a:r>
              <a:rPr lang="en-US" sz="4400" b="1" dirty="0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cách</a:t>
            </a:r>
            <a:r>
              <a:rPr lang="en-US" sz="4400" b="1" dirty="0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nối</a:t>
            </a:r>
            <a:r>
              <a:rPr lang="en-US" sz="4400" b="1" dirty="0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các</a:t>
            </a:r>
            <a:r>
              <a:rPr lang="en-US" sz="4400" b="1" dirty="0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vế</a:t>
            </a:r>
            <a:r>
              <a:rPr lang="en-US" sz="4400" b="1" dirty="0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trong</a:t>
            </a:r>
            <a:r>
              <a:rPr lang="en-US" sz="4400" b="1" dirty="0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câu</a:t>
            </a:r>
            <a:r>
              <a:rPr lang="en-US" sz="4400" b="1" dirty="0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ghép</a:t>
            </a:r>
            <a:r>
              <a:rPr lang="en-US" sz="4400" b="1" dirty="0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 ? </a:t>
            </a:r>
            <a:r>
              <a:rPr lang="en-US" sz="4400" b="1" dirty="0" err="1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Đó</a:t>
            </a:r>
            <a:r>
              <a:rPr lang="en-US" sz="4400" b="1" dirty="0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là</a:t>
            </a:r>
            <a:r>
              <a:rPr lang="en-US" sz="4400" b="1" dirty="0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những</a:t>
            </a:r>
            <a:r>
              <a:rPr lang="en-US" sz="4400" b="1" dirty="0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cách</a:t>
            </a:r>
            <a:r>
              <a:rPr lang="en-US" sz="4400" b="1" dirty="0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nào</a:t>
            </a:r>
            <a:r>
              <a:rPr lang="en-US" sz="4400" b="1" dirty="0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 ? </a:t>
            </a:r>
            <a:endParaRPr lang="en-US" sz="4400" dirty="0">
              <a:solidFill>
                <a:srgbClr val="FF0000"/>
              </a:solidFill>
              <a:latin typeface="Fira Sans" panose="020B0803050000020004" pitchFamily="34" charset="0"/>
              <a:cs typeface="Times New Roman" pitchFamily="18" charset="0"/>
            </a:endParaRPr>
          </a:p>
        </p:txBody>
      </p:sp>
      <p:pic>
        <p:nvPicPr>
          <p:cNvPr id="25" name="图片 39">
            <a:extLst>
              <a:ext uri="{FF2B5EF4-FFF2-40B4-BE49-F238E27FC236}">
                <a16:creationId xmlns:a16="http://schemas.microsoft.com/office/drawing/2014/main" xmlns="" id="{F2B1E326-5915-4755-A1C3-33B401B644A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67"/>
          <a:stretch/>
        </p:blipFill>
        <p:spPr>
          <a:xfrm>
            <a:off x="-32832" y="6106116"/>
            <a:ext cx="12192000" cy="774700"/>
          </a:xfrm>
          <a:prstGeom prst="rect">
            <a:avLst/>
          </a:prstGeom>
        </p:spPr>
      </p:pic>
      <p:pic>
        <p:nvPicPr>
          <p:cNvPr id="26" name="Picture 6">
            <a:extLst>
              <a:ext uri="{FF2B5EF4-FFF2-40B4-BE49-F238E27FC236}">
                <a16:creationId xmlns:a16="http://schemas.microsoft.com/office/drawing/2014/main" xmlns="" id="{77844F06-ECD9-48C4-BF80-C320D71754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01322" y="5140908"/>
            <a:ext cx="1740919" cy="1481957"/>
          </a:xfrm>
          <a:prstGeom prst="rect">
            <a:avLst/>
          </a:prstGeom>
        </p:spPr>
      </p:pic>
      <p:pic>
        <p:nvPicPr>
          <p:cNvPr id="28" name="Picture 20">
            <a:extLst>
              <a:ext uri="{FF2B5EF4-FFF2-40B4-BE49-F238E27FC236}">
                <a16:creationId xmlns:a16="http://schemas.microsoft.com/office/drawing/2014/main" xmlns="" id="{3A550AD7-729A-4188-BDB8-AD64C6DB244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 r="15852"/>
          <a:stretch>
            <a:fillRect/>
          </a:stretch>
        </p:blipFill>
        <p:spPr>
          <a:xfrm rot="17486070" flipH="1">
            <a:off x="9775889" y="5387097"/>
            <a:ext cx="1548000" cy="1099188"/>
          </a:xfrm>
          <a:prstGeom prst="rect">
            <a:avLst/>
          </a:prstGeom>
        </p:spPr>
      </p:pic>
      <p:pic>
        <p:nvPicPr>
          <p:cNvPr id="29" name="Picture 20">
            <a:extLst>
              <a:ext uri="{FF2B5EF4-FFF2-40B4-BE49-F238E27FC236}">
                <a16:creationId xmlns:a16="http://schemas.microsoft.com/office/drawing/2014/main" xmlns="" id="{9776BE66-FF07-43B8-B06D-CE812139FE7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 r="15852"/>
          <a:stretch>
            <a:fillRect/>
          </a:stretch>
        </p:blipFill>
        <p:spPr>
          <a:xfrm rot="17486070" flipH="1">
            <a:off x="5235061" y="5450251"/>
            <a:ext cx="1548000" cy="1099188"/>
          </a:xfrm>
          <a:prstGeom prst="rect">
            <a:avLst/>
          </a:prstGeom>
        </p:spPr>
      </p:pic>
      <p:pic>
        <p:nvPicPr>
          <p:cNvPr id="30" name="Picture 16">
            <a:extLst>
              <a:ext uri="{FF2B5EF4-FFF2-40B4-BE49-F238E27FC236}">
                <a16:creationId xmlns:a16="http://schemas.microsoft.com/office/drawing/2014/main" xmlns="" id="{7A303570-D562-44CB-9452-5FB6D464350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 r="15852"/>
          <a:stretch>
            <a:fillRect/>
          </a:stretch>
        </p:blipFill>
        <p:spPr>
          <a:xfrm rot="4074441">
            <a:off x="10671547" y="5364502"/>
            <a:ext cx="1656000" cy="1175875"/>
          </a:xfrm>
          <a:prstGeom prst="rect">
            <a:avLst/>
          </a:prstGeom>
        </p:spPr>
      </p:pic>
      <p:pic>
        <p:nvPicPr>
          <p:cNvPr id="31" name="Picture 16">
            <a:extLst>
              <a:ext uri="{FF2B5EF4-FFF2-40B4-BE49-F238E27FC236}">
                <a16:creationId xmlns:a16="http://schemas.microsoft.com/office/drawing/2014/main" xmlns="" id="{C4FBED09-37AD-445B-88A2-8A2CA031FBC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 r="15852"/>
          <a:stretch>
            <a:fillRect/>
          </a:stretch>
        </p:blipFill>
        <p:spPr>
          <a:xfrm rot="4074441">
            <a:off x="6225128" y="5364502"/>
            <a:ext cx="1656000" cy="1175875"/>
          </a:xfrm>
          <a:prstGeom prst="rect">
            <a:avLst/>
          </a:prstGeom>
        </p:spPr>
      </p:pic>
      <p:pic>
        <p:nvPicPr>
          <p:cNvPr id="32" name="Picture 16">
            <a:extLst>
              <a:ext uri="{FF2B5EF4-FFF2-40B4-BE49-F238E27FC236}">
                <a16:creationId xmlns:a16="http://schemas.microsoft.com/office/drawing/2014/main" xmlns="" id="{6DFC4716-D017-48FC-BA6D-EB4F4C8FB1B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 r="15852"/>
          <a:stretch>
            <a:fillRect/>
          </a:stretch>
        </p:blipFill>
        <p:spPr>
          <a:xfrm rot="4074441">
            <a:off x="4157408" y="5384069"/>
            <a:ext cx="1656000" cy="1175875"/>
          </a:xfrm>
          <a:prstGeom prst="rect">
            <a:avLst/>
          </a:prstGeom>
        </p:spPr>
      </p:pic>
      <p:pic>
        <p:nvPicPr>
          <p:cNvPr id="33" name="Picture 5">
            <a:extLst>
              <a:ext uri="{FF2B5EF4-FFF2-40B4-BE49-F238E27FC236}">
                <a16:creationId xmlns:a16="http://schemas.microsoft.com/office/drawing/2014/main" xmlns="" id="{4E6B52D9-8A93-4345-9DFD-0BC2B78384C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 b="10788"/>
          <a:stretch>
            <a:fillRect/>
          </a:stretch>
        </p:blipFill>
        <p:spPr>
          <a:xfrm>
            <a:off x="2480581" y="5881886"/>
            <a:ext cx="1008000" cy="916428"/>
          </a:xfrm>
          <a:prstGeom prst="rect">
            <a:avLst/>
          </a:prstGeom>
        </p:spPr>
      </p:pic>
      <p:pic>
        <p:nvPicPr>
          <p:cNvPr id="34" name="Picture 5">
            <a:extLst>
              <a:ext uri="{FF2B5EF4-FFF2-40B4-BE49-F238E27FC236}">
                <a16:creationId xmlns:a16="http://schemas.microsoft.com/office/drawing/2014/main" xmlns="" id="{4D6EFC62-B79A-476E-98A9-1A31C83058C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 b="10788"/>
          <a:stretch>
            <a:fillRect/>
          </a:stretch>
        </p:blipFill>
        <p:spPr>
          <a:xfrm>
            <a:off x="8426844" y="5881886"/>
            <a:ext cx="1008000" cy="916428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05E0B43B-C31E-4A39-9068-8CD7C77B0A2D}"/>
              </a:ext>
            </a:extLst>
          </p:cNvPr>
          <p:cNvGrpSpPr/>
          <p:nvPr/>
        </p:nvGrpSpPr>
        <p:grpSpPr>
          <a:xfrm>
            <a:off x="449071" y="2366267"/>
            <a:ext cx="3949700" cy="2877760"/>
            <a:chOff x="450082" y="2490336"/>
            <a:chExt cx="3949700" cy="2877760"/>
          </a:xfrm>
        </p:grpSpPr>
        <p:pic>
          <p:nvPicPr>
            <p:cNvPr id="24" name="Picture 5">
              <a:extLst>
                <a:ext uri="{FF2B5EF4-FFF2-40B4-BE49-F238E27FC236}">
                  <a16:creationId xmlns:a16="http://schemas.microsoft.com/office/drawing/2014/main" xmlns="" id="{AB671276-020B-4C4B-82FC-4F6DCA3B1DE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rcRect/>
            <a:stretch>
              <a:fillRect/>
            </a:stretch>
          </p:blipFill>
          <p:spPr>
            <a:xfrm>
              <a:off x="948940" y="2490336"/>
              <a:ext cx="2772000" cy="2877760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EC88194B-82A2-4BBD-A004-C1EDAC907ECC}"/>
                </a:ext>
              </a:extLst>
            </p:cNvPr>
            <p:cNvSpPr txBox="1"/>
            <p:nvPr/>
          </p:nvSpPr>
          <p:spPr>
            <a:xfrm>
              <a:off x="450082" y="4113878"/>
              <a:ext cx="3949700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5400" b="1" dirty="0">
                  <a:solidFill>
                    <a:schemeClr val="tx2"/>
                  </a:solidFill>
                  <a:effectLst>
                    <a:glow rad="190500">
                      <a:schemeClr val="bg1">
                        <a:alpha val="60000"/>
                      </a:schemeClr>
                    </a:glo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2 </a:t>
              </a:r>
              <a:r>
                <a:rPr lang="en-US" sz="5400" b="1" dirty="0" err="1">
                  <a:solidFill>
                    <a:schemeClr val="tx2"/>
                  </a:solidFill>
                  <a:effectLst>
                    <a:glow rad="190500">
                      <a:schemeClr val="bg1">
                        <a:alpha val="60000"/>
                      </a:schemeClr>
                    </a:glo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cách</a:t>
              </a:r>
              <a:r>
                <a:rPr lang="en-US" sz="5400" b="1" dirty="0">
                  <a:solidFill>
                    <a:schemeClr val="tx2"/>
                  </a:solidFill>
                  <a:effectLst>
                    <a:glow rad="190500">
                      <a:schemeClr val="bg1">
                        <a:alpha val="60000"/>
                      </a:schemeClr>
                    </a:glo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</a:p>
          </p:txBody>
        </p:sp>
      </p:grpSp>
      <p:sp>
        <p:nvSpPr>
          <p:cNvPr id="35" name="MH_Other_1">
            <a:extLst>
              <a:ext uri="{FF2B5EF4-FFF2-40B4-BE49-F238E27FC236}">
                <a16:creationId xmlns:a16="http://schemas.microsoft.com/office/drawing/2014/main" xmlns="" id="{7A75B912-5CAB-4620-9195-4075B8F8E998}"/>
              </a:ext>
            </a:extLst>
          </p:cNvPr>
          <p:cNvSpPr>
            <a:spLocks/>
          </p:cNvSpPr>
          <p:nvPr>
            <p:custDataLst>
              <p:tags r:id="rId1"/>
            </p:custDataLst>
          </p:nvPr>
        </p:nvSpPr>
        <p:spPr bwMode="auto">
          <a:xfrm rot="19543276">
            <a:off x="3659086" y="3209055"/>
            <a:ext cx="855508" cy="368529"/>
          </a:xfrm>
          <a:custGeom>
            <a:avLst/>
            <a:gdLst/>
            <a:ahLst/>
            <a:cxnLst/>
            <a:rect l="0" t="0" r="r" b="b"/>
            <a:pathLst>
              <a:path w="1446505" h="871962">
                <a:moveTo>
                  <a:pt x="14948" y="672743"/>
                </a:moveTo>
                <a:lnTo>
                  <a:pt x="14959" y="673023"/>
                </a:lnTo>
                <a:lnTo>
                  <a:pt x="14639" y="672880"/>
                </a:lnTo>
                <a:lnTo>
                  <a:pt x="14948" y="672743"/>
                </a:lnTo>
                <a:close/>
                <a:moveTo>
                  <a:pt x="834624" y="209741"/>
                </a:moveTo>
                <a:lnTo>
                  <a:pt x="840060" y="210194"/>
                </a:lnTo>
                <a:lnTo>
                  <a:pt x="840054" y="210017"/>
                </a:lnTo>
                <a:lnTo>
                  <a:pt x="834624" y="209741"/>
                </a:lnTo>
                <a:close/>
                <a:moveTo>
                  <a:pt x="677265" y="202293"/>
                </a:moveTo>
                <a:lnTo>
                  <a:pt x="674619" y="203138"/>
                </a:lnTo>
                <a:lnTo>
                  <a:pt x="682685" y="203138"/>
                </a:lnTo>
                <a:lnTo>
                  <a:pt x="692289" y="205065"/>
                </a:lnTo>
                <a:lnTo>
                  <a:pt x="713098" y="205969"/>
                </a:lnTo>
                <a:lnTo>
                  <a:pt x="737912" y="205969"/>
                </a:lnTo>
                <a:lnTo>
                  <a:pt x="724090" y="205255"/>
                </a:lnTo>
                <a:cubicBezTo>
                  <a:pt x="709457" y="205255"/>
                  <a:pt x="691897" y="205255"/>
                  <a:pt x="677265" y="202293"/>
                </a:cubicBezTo>
                <a:close/>
                <a:moveTo>
                  <a:pt x="155136" y="196074"/>
                </a:moveTo>
                <a:lnTo>
                  <a:pt x="138026" y="196393"/>
                </a:lnTo>
                <a:lnTo>
                  <a:pt x="133567" y="197091"/>
                </a:lnTo>
                <a:lnTo>
                  <a:pt x="135335" y="197174"/>
                </a:lnTo>
                <a:lnTo>
                  <a:pt x="155136" y="196074"/>
                </a:lnTo>
                <a:close/>
                <a:moveTo>
                  <a:pt x="848501" y="103952"/>
                </a:moveTo>
                <a:lnTo>
                  <a:pt x="846184" y="115586"/>
                </a:lnTo>
                <a:lnTo>
                  <a:pt x="845949" y="120471"/>
                </a:lnTo>
                <a:lnTo>
                  <a:pt x="848501" y="103952"/>
                </a:lnTo>
                <a:close/>
                <a:moveTo>
                  <a:pt x="917138" y="24840"/>
                </a:moveTo>
                <a:lnTo>
                  <a:pt x="902356" y="31086"/>
                </a:lnTo>
                <a:cubicBezTo>
                  <a:pt x="887676" y="42894"/>
                  <a:pt x="884740" y="45846"/>
                  <a:pt x="870061" y="54702"/>
                </a:cubicBezTo>
                <a:lnTo>
                  <a:pt x="854428" y="70133"/>
                </a:lnTo>
                <a:lnTo>
                  <a:pt x="854869" y="70510"/>
                </a:lnTo>
                <a:lnTo>
                  <a:pt x="899912" y="39042"/>
                </a:lnTo>
                <a:lnTo>
                  <a:pt x="917138" y="24840"/>
                </a:lnTo>
                <a:close/>
                <a:moveTo>
                  <a:pt x="947266" y="0"/>
                </a:moveTo>
                <a:cubicBezTo>
                  <a:pt x="970760" y="20626"/>
                  <a:pt x="994253" y="35359"/>
                  <a:pt x="1020683" y="53038"/>
                </a:cubicBezTo>
                <a:cubicBezTo>
                  <a:pt x="1052987" y="76611"/>
                  <a:pt x="1076481" y="103130"/>
                  <a:pt x="1108785" y="126702"/>
                </a:cubicBezTo>
                <a:cubicBezTo>
                  <a:pt x="1144025" y="153221"/>
                  <a:pt x="1179266" y="182686"/>
                  <a:pt x="1211569" y="212152"/>
                </a:cubicBezTo>
                <a:cubicBezTo>
                  <a:pt x="1243873" y="238671"/>
                  <a:pt x="1264430" y="256350"/>
                  <a:pt x="1296733" y="282870"/>
                </a:cubicBezTo>
                <a:cubicBezTo>
                  <a:pt x="1326100" y="303495"/>
                  <a:pt x="1349594" y="327068"/>
                  <a:pt x="1376024" y="347694"/>
                </a:cubicBezTo>
                <a:cubicBezTo>
                  <a:pt x="1387771" y="356534"/>
                  <a:pt x="1402455" y="374213"/>
                  <a:pt x="1414201" y="380106"/>
                </a:cubicBezTo>
                <a:cubicBezTo>
                  <a:pt x="1425948" y="388946"/>
                  <a:pt x="1434759" y="397785"/>
                  <a:pt x="1446505" y="403678"/>
                </a:cubicBezTo>
                <a:cubicBezTo>
                  <a:pt x="1440631" y="400731"/>
                  <a:pt x="1387771" y="450823"/>
                  <a:pt x="1381898" y="456716"/>
                </a:cubicBezTo>
                <a:cubicBezTo>
                  <a:pt x="1373088" y="465556"/>
                  <a:pt x="1361341" y="474395"/>
                  <a:pt x="1349594" y="483235"/>
                </a:cubicBezTo>
                <a:cubicBezTo>
                  <a:pt x="1348125" y="484708"/>
                  <a:pt x="1345189" y="489128"/>
                  <a:pt x="1341518" y="493180"/>
                </a:cubicBezTo>
                <a:lnTo>
                  <a:pt x="1340916" y="493553"/>
                </a:lnTo>
                <a:lnTo>
                  <a:pt x="1340916" y="494445"/>
                </a:lnTo>
                <a:lnTo>
                  <a:pt x="1288471" y="541789"/>
                </a:lnTo>
                <a:lnTo>
                  <a:pt x="1287387" y="542820"/>
                </a:lnTo>
                <a:lnTo>
                  <a:pt x="1286898" y="543210"/>
                </a:lnTo>
                <a:lnTo>
                  <a:pt x="1228712" y="595737"/>
                </a:lnTo>
                <a:cubicBezTo>
                  <a:pt x="1188927" y="626981"/>
                  <a:pt x="1147309" y="656291"/>
                  <a:pt x="1105508" y="685415"/>
                </a:cubicBezTo>
                <a:lnTo>
                  <a:pt x="996086" y="763384"/>
                </a:lnTo>
                <a:lnTo>
                  <a:pt x="982350" y="773340"/>
                </a:lnTo>
                <a:lnTo>
                  <a:pt x="979268" y="775631"/>
                </a:lnTo>
                <a:lnTo>
                  <a:pt x="865700" y="871962"/>
                </a:lnTo>
                <a:cubicBezTo>
                  <a:pt x="865700" y="871962"/>
                  <a:pt x="862767" y="871962"/>
                  <a:pt x="862767" y="869013"/>
                </a:cubicBezTo>
                <a:cubicBezTo>
                  <a:pt x="862400" y="864958"/>
                  <a:pt x="862079" y="858414"/>
                  <a:pt x="861730" y="850061"/>
                </a:cubicBezTo>
                <a:lnTo>
                  <a:pt x="860696" y="824566"/>
                </a:lnTo>
                <a:lnTo>
                  <a:pt x="860171" y="819545"/>
                </a:lnTo>
                <a:cubicBezTo>
                  <a:pt x="856321" y="782968"/>
                  <a:pt x="852105" y="741047"/>
                  <a:pt x="849722" y="700784"/>
                </a:cubicBezTo>
                <a:lnTo>
                  <a:pt x="849611" y="697427"/>
                </a:lnTo>
                <a:lnTo>
                  <a:pt x="845029" y="674079"/>
                </a:lnTo>
                <a:cubicBezTo>
                  <a:pt x="842531" y="664632"/>
                  <a:pt x="839632" y="656775"/>
                  <a:pt x="836257" y="651187"/>
                </a:cubicBezTo>
                <a:lnTo>
                  <a:pt x="824758" y="642013"/>
                </a:lnTo>
                <a:lnTo>
                  <a:pt x="671921" y="638721"/>
                </a:lnTo>
                <a:lnTo>
                  <a:pt x="528356" y="641913"/>
                </a:lnTo>
                <a:cubicBezTo>
                  <a:pt x="478488" y="643387"/>
                  <a:pt x="427886" y="646337"/>
                  <a:pt x="376918" y="649655"/>
                </a:cubicBezTo>
                <a:lnTo>
                  <a:pt x="238451" y="658625"/>
                </a:lnTo>
                <a:lnTo>
                  <a:pt x="223059" y="660199"/>
                </a:lnTo>
                <a:lnTo>
                  <a:pt x="172700" y="665923"/>
                </a:lnTo>
                <a:lnTo>
                  <a:pt x="146449" y="669200"/>
                </a:lnTo>
                <a:lnTo>
                  <a:pt x="130090" y="670766"/>
                </a:lnTo>
                <a:lnTo>
                  <a:pt x="119303" y="671992"/>
                </a:lnTo>
                <a:lnTo>
                  <a:pt x="86998" y="674891"/>
                </a:lnTo>
                <a:lnTo>
                  <a:pt x="69000" y="676614"/>
                </a:lnTo>
                <a:lnTo>
                  <a:pt x="68195" y="676578"/>
                </a:lnTo>
                <a:lnTo>
                  <a:pt x="65912" y="676783"/>
                </a:lnTo>
                <a:lnTo>
                  <a:pt x="19176" y="674995"/>
                </a:lnTo>
                <a:lnTo>
                  <a:pt x="17940" y="675462"/>
                </a:lnTo>
                <a:cubicBezTo>
                  <a:pt x="16473" y="675093"/>
                  <a:pt x="15006" y="674355"/>
                  <a:pt x="15006" y="674355"/>
                </a:cubicBezTo>
                <a:lnTo>
                  <a:pt x="14959" y="673023"/>
                </a:lnTo>
                <a:lnTo>
                  <a:pt x="17708" y="674252"/>
                </a:lnTo>
                <a:lnTo>
                  <a:pt x="17560" y="671576"/>
                </a:lnTo>
                <a:lnTo>
                  <a:pt x="14948" y="672743"/>
                </a:lnTo>
                <a:lnTo>
                  <a:pt x="6206" y="429559"/>
                </a:lnTo>
                <a:cubicBezTo>
                  <a:pt x="6206" y="391218"/>
                  <a:pt x="-5528" y="341079"/>
                  <a:pt x="3272" y="305686"/>
                </a:cubicBezTo>
                <a:cubicBezTo>
                  <a:pt x="3272" y="305686"/>
                  <a:pt x="6206" y="305686"/>
                  <a:pt x="6206" y="302737"/>
                </a:cubicBezTo>
                <a:lnTo>
                  <a:pt x="11451" y="302684"/>
                </a:lnTo>
                <a:lnTo>
                  <a:pt x="12668" y="299679"/>
                </a:lnTo>
                <a:cubicBezTo>
                  <a:pt x="30262" y="262607"/>
                  <a:pt x="74247" y="195655"/>
                  <a:pt x="85243" y="193442"/>
                </a:cubicBezTo>
                <a:cubicBezTo>
                  <a:pt x="126296" y="187540"/>
                  <a:pt x="168082" y="186802"/>
                  <a:pt x="209868" y="187171"/>
                </a:cubicBezTo>
                <a:cubicBezTo>
                  <a:pt x="251654" y="187540"/>
                  <a:pt x="293439" y="189016"/>
                  <a:pt x="334492" y="187540"/>
                </a:cubicBezTo>
                <a:cubicBezTo>
                  <a:pt x="378477" y="186065"/>
                  <a:pt x="422463" y="188278"/>
                  <a:pt x="466448" y="191229"/>
                </a:cubicBezTo>
                <a:lnTo>
                  <a:pt x="551013" y="196430"/>
                </a:lnTo>
                <a:lnTo>
                  <a:pt x="480232" y="195599"/>
                </a:lnTo>
                <a:lnTo>
                  <a:pt x="481623" y="195882"/>
                </a:lnTo>
                <a:lnTo>
                  <a:pt x="578188" y="200106"/>
                </a:lnTo>
                <a:cubicBezTo>
                  <a:pt x="600184" y="200106"/>
                  <a:pt x="622914" y="201572"/>
                  <a:pt x="645643" y="203037"/>
                </a:cubicBezTo>
                <a:lnTo>
                  <a:pt x="655856" y="203481"/>
                </a:lnTo>
                <a:lnTo>
                  <a:pt x="660021" y="200930"/>
                </a:lnTo>
                <a:lnTo>
                  <a:pt x="598403" y="199344"/>
                </a:lnTo>
                <a:lnTo>
                  <a:pt x="551013" y="196430"/>
                </a:lnTo>
                <a:lnTo>
                  <a:pt x="579343" y="196762"/>
                </a:lnTo>
                <a:lnTo>
                  <a:pt x="660120" y="200869"/>
                </a:lnTo>
                <a:lnTo>
                  <a:pt x="662632" y="199330"/>
                </a:lnTo>
                <a:lnTo>
                  <a:pt x="748123" y="203552"/>
                </a:lnTo>
                <a:lnTo>
                  <a:pt x="839975" y="207491"/>
                </a:lnTo>
                <a:lnTo>
                  <a:pt x="838933" y="174440"/>
                </a:lnTo>
                <a:lnTo>
                  <a:pt x="848356" y="92902"/>
                </a:lnTo>
                <a:lnTo>
                  <a:pt x="834829" y="81269"/>
                </a:lnTo>
                <a:cubicBezTo>
                  <a:pt x="834829" y="81269"/>
                  <a:pt x="834829" y="78317"/>
                  <a:pt x="834829" y="78317"/>
                </a:cubicBezTo>
                <a:cubicBezTo>
                  <a:pt x="867125" y="54702"/>
                  <a:pt x="902356" y="34038"/>
                  <a:pt x="931716" y="4518"/>
                </a:cubicBezTo>
                <a:cubicBezTo>
                  <a:pt x="931716" y="4518"/>
                  <a:pt x="932450" y="3780"/>
                  <a:pt x="933184" y="3411"/>
                </a:cubicBezTo>
                <a:cubicBezTo>
                  <a:pt x="933918" y="3042"/>
                  <a:pt x="934652" y="3042"/>
                  <a:pt x="934652" y="4518"/>
                </a:cubicBezTo>
                <a:lnTo>
                  <a:pt x="938382" y="7325"/>
                </a:lnTo>
                <a:lnTo>
                  <a:pt x="947266" y="0"/>
                </a:lnTo>
                <a:close/>
              </a:path>
            </a:pathLst>
          </a:cu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 sz="1600" b="1">
              <a:solidFill>
                <a:srgbClr val="FFFFFF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EED83389-A1F6-4CA6-829B-906E72EA6F8F}"/>
              </a:ext>
            </a:extLst>
          </p:cNvPr>
          <p:cNvSpPr txBox="1"/>
          <p:nvPr/>
        </p:nvSpPr>
        <p:spPr>
          <a:xfrm>
            <a:off x="4581814" y="2744314"/>
            <a:ext cx="6840553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  <a:prstDash val="lgDashDot"/>
          </a:ln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Nối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trực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tiếp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( </a:t>
            </a:r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dùng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từ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nối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).</a:t>
            </a:r>
          </a:p>
        </p:txBody>
      </p:sp>
      <p:sp>
        <p:nvSpPr>
          <p:cNvPr id="37" name="MH_Other_1">
            <a:extLst>
              <a:ext uri="{FF2B5EF4-FFF2-40B4-BE49-F238E27FC236}">
                <a16:creationId xmlns:a16="http://schemas.microsoft.com/office/drawing/2014/main" xmlns="" id="{49C7E42B-1BB9-4D2C-B600-A07155CA4707}"/>
              </a:ext>
            </a:extLst>
          </p:cNvPr>
          <p:cNvSpPr>
            <a:spLocks/>
          </p:cNvSpPr>
          <p:nvPr>
            <p:custDataLst>
              <p:tags r:id="rId2"/>
            </p:custDataLst>
          </p:nvPr>
        </p:nvSpPr>
        <p:spPr bwMode="auto">
          <a:xfrm rot="699512">
            <a:off x="3768765" y="4152598"/>
            <a:ext cx="855508" cy="368529"/>
          </a:xfrm>
          <a:custGeom>
            <a:avLst/>
            <a:gdLst/>
            <a:ahLst/>
            <a:cxnLst/>
            <a:rect l="0" t="0" r="r" b="b"/>
            <a:pathLst>
              <a:path w="1446505" h="871962">
                <a:moveTo>
                  <a:pt x="14948" y="672743"/>
                </a:moveTo>
                <a:lnTo>
                  <a:pt x="14959" y="673023"/>
                </a:lnTo>
                <a:lnTo>
                  <a:pt x="14639" y="672880"/>
                </a:lnTo>
                <a:lnTo>
                  <a:pt x="14948" y="672743"/>
                </a:lnTo>
                <a:close/>
                <a:moveTo>
                  <a:pt x="834624" y="209741"/>
                </a:moveTo>
                <a:lnTo>
                  <a:pt x="840060" y="210194"/>
                </a:lnTo>
                <a:lnTo>
                  <a:pt x="840054" y="210017"/>
                </a:lnTo>
                <a:lnTo>
                  <a:pt x="834624" y="209741"/>
                </a:lnTo>
                <a:close/>
                <a:moveTo>
                  <a:pt x="677265" y="202293"/>
                </a:moveTo>
                <a:lnTo>
                  <a:pt x="674619" y="203138"/>
                </a:lnTo>
                <a:lnTo>
                  <a:pt x="682685" y="203138"/>
                </a:lnTo>
                <a:lnTo>
                  <a:pt x="692289" y="205065"/>
                </a:lnTo>
                <a:lnTo>
                  <a:pt x="713098" y="205969"/>
                </a:lnTo>
                <a:lnTo>
                  <a:pt x="737912" y="205969"/>
                </a:lnTo>
                <a:lnTo>
                  <a:pt x="724090" y="205255"/>
                </a:lnTo>
                <a:cubicBezTo>
                  <a:pt x="709457" y="205255"/>
                  <a:pt x="691897" y="205255"/>
                  <a:pt x="677265" y="202293"/>
                </a:cubicBezTo>
                <a:close/>
                <a:moveTo>
                  <a:pt x="155136" y="196074"/>
                </a:moveTo>
                <a:lnTo>
                  <a:pt x="138026" y="196393"/>
                </a:lnTo>
                <a:lnTo>
                  <a:pt x="133567" y="197091"/>
                </a:lnTo>
                <a:lnTo>
                  <a:pt x="135335" y="197174"/>
                </a:lnTo>
                <a:lnTo>
                  <a:pt x="155136" y="196074"/>
                </a:lnTo>
                <a:close/>
                <a:moveTo>
                  <a:pt x="848501" y="103952"/>
                </a:moveTo>
                <a:lnTo>
                  <a:pt x="846184" y="115586"/>
                </a:lnTo>
                <a:lnTo>
                  <a:pt x="845949" y="120471"/>
                </a:lnTo>
                <a:lnTo>
                  <a:pt x="848501" y="103952"/>
                </a:lnTo>
                <a:close/>
                <a:moveTo>
                  <a:pt x="917138" y="24840"/>
                </a:moveTo>
                <a:lnTo>
                  <a:pt x="902356" y="31086"/>
                </a:lnTo>
                <a:cubicBezTo>
                  <a:pt x="887676" y="42894"/>
                  <a:pt x="884740" y="45846"/>
                  <a:pt x="870061" y="54702"/>
                </a:cubicBezTo>
                <a:lnTo>
                  <a:pt x="854428" y="70133"/>
                </a:lnTo>
                <a:lnTo>
                  <a:pt x="854869" y="70510"/>
                </a:lnTo>
                <a:lnTo>
                  <a:pt x="899912" y="39042"/>
                </a:lnTo>
                <a:lnTo>
                  <a:pt x="917138" y="24840"/>
                </a:lnTo>
                <a:close/>
                <a:moveTo>
                  <a:pt x="947266" y="0"/>
                </a:moveTo>
                <a:cubicBezTo>
                  <a:pt x="970760" y="20626"/>
                  <a:pt x="994253" y="35359"/>
                  <a:pt x="1020683" y="53038"/>
                </a:cubicBezTo>
                <a:cubicBezTo>
                  <a:pt x="1052987" y="76611"/>
                  <a:pt x="1076481" y="103130"/>
                  <a:pt x="1108785" y="126702"/>
                </a:cubicBezTo>
                <a:cubicBezTo>
                  <a:pt x="1144025" y="153221"/>
                  <a:pt x="1179266" y="182686"/>
                  <a:pt x="1211569" y="212152"/>
                </a:cubicBezTo>
                <a:cubicBezTo>
                  <a:pt x="1243873" y="238671"/>
                  <a:pt x="1264430" y="256350"/>
                  <a:pt x="1296733" y="282870"/>
                </a:cubicBezTo>
                <a:cubicBezTo>
                  <a:pt x="1326100" y="303495"/>
                  <a:pt x="1349594" y="327068"/>
                  <a:pt x="1376024" y="347694"/>
                </a:cubicBezTo>
                <a:cubicBezTo>
                  <a:pt x="1387771" y="356534"/>
                  <a:pt x="1402455" y="374213"/>
                  <a:pt x="1414201" y="380106"/>
                </a:cubicBezTo>
                <a:cubicBezTo>
                  <a:pt x="1425948" y="388946"/>
                  <a:pt x="1434759" y="397785"/>
                  <a:pt x="1446505" y="403678"/>
                </a:cubicBezTo>
                <a:cubicBezTo>
                  <a:pt x="1440631" y="400731"/>
                  <a:pt x="1387771" y="450823"/>
                  <a:pt x="1381898" y="456716"/>
                </a:cubicBezTo>
                <a:cubicBezTo>
                  <a:pt x="1373088" y="465556"/>
                  <a:pt x="1361341" y="474395"/>
                  <a:pt x="1349594" y="483235"/>
                </a:cubicBezTo>
                <a:cubicBezTo>
                  <a:pt x="1348125" y="484708"/>
                  <a:pt x="1345189" y="489128"/>
                  <a:pt x="1341518" y="493180"/>
                </a:cubicBezTo>
                <a:lnTo>
                  <a:pt x="1340916" y="493553"/>
                </a:lnTo>
                <a:lnTo>
                  <a:pt x="1340916" y="494445"/>
                </a:lnTo>
                <a:lnTo>
                  <a:pt x="1288471" y="541789"/>
                </a:lnTo>
                <a:lnTo>
                  <a:pt x="1287387" y="542820"/>
                </a:lnTo>
                <a:lnTo>
                  <a:pt x="1286898" y="543210"/>
                </a:lnTo>
                <a:lnTo>
                  <a:pt x="1228712" y="595737"/>
                </a:lnTo>
                <a:cubicBezTo>
                  <a:pt x="1188927" y="626981"/>
                  <a:pt x="1147309" y="656291"/>
                  <a:pt x="1105508" y="685415"/>
                </a:cubicBezTo>
                <a:lnTo>
                  <a:pt x="996086" y="763384"/>
                </a:lnTo>
                <a:lnTo>
                  <a:pt x="982350" y="773340"/>
                </a:lnTo>
                <a:lnTo>
                  <a:pt x="979268" y="775631"/>
                </a:lnTo>
                <a:lnTo>
                  <a:pt x="865700" y="871962"/>
                </a:lnTo>
                <a:cubicBezTo>
                  <a:pt x="865700" y="871962"/>
                  <a:pt x="862767" y="871962"/>
                  <a:pt x="862767" y="869013"/>
                </a:cubicBezTo>
                <a:cubicBezTo>
                  <a:pt x="862400" y="864958"/>
                  <a:pt x="862079" y="858414"/>
                  <a:pt x="861730" y="850061"/>
                </a:cubicBezTo>
                <a:lnTo>
                  <a:pt x="860696" y="824566"/>
                </a:lnTo>
                <a:lnTo>
                  <a:pt x="860171" y="819545"/>
                </a:lnTo>
                <a:cubicBezTo>
                  <a:pt x="856321" y="782968"/>
                  <a:pt x="852105" y="741047"/>
                  <a:pt x="849722" y="700784"/>
                </a:cubicBezTo>
                <a:lnTo>
                  <a:pt x="849611" y="697427"/>
                </a:lnTo>
                <a:lnTo>
                  <a:pt x="845029" y="674079"/>
                </a:lnTo>
                <a:cubicBezTo>
                  <a:pt x="842531" y="664632"/>
                  <a:pt x="839632" y="656775"/>
                  <a:pt x="836257" y="651187"/>
                </a:cubicBezTo>
                <a:lnTo>
                  <a:pt x="824758" y="642013"/>
                </a:lnTo>
                <a:lnTo>
                  <a:pt x="671921" y="638721"/>
                </a:lnTo>
                <a:lnTo>
                  <a:pt x="528356" y="641913"/>
                </a:lnTo>
                <a:cubicBezTo>
                  <a:pt x="478488" y="643387"/>
                  <a:pt x="427886" y="646337"/>
                  <a:pt x="376918" y="649655"/>
                </a:cubicBezTo>
                <a:lnTo>
                  <a:pt x="238451" y="658625"/>
                </a:lnTo>
                <a:lnTo>
                  <a:pt x="223059" y="660199"/>
                </a:lnTo>
                <a:lnTo>
                  <a:pt x="172700" y="665923"/>
                </a:lnTo>
                <a:lnTo>
                  <a:pt x="146449" y="669200"/>
                </a:lnTo>
                <a:lnTo>
                  <a:pt x="130090" y="670766"/>
                </a:lnTo>
                <a:lnTo>
                  <a:pt x="119303" y="671992"/>
                </a:lnTo>
                <a:lnTo>
                  <a:pt x="86998" y="674891"/>
                </a:lnTo>
                <a:lnTo>
                  <a:pt x="69000" y="676614"/>
                </a:lnTo>
                <a:lnTo>
                  <a:pt x="68195" y="676578"/>
                </a:lnTo>
                <a:lnTo>
                  <a:pt x="65912" y="676783"/>
                </a:lnTo>
                <a:lnTo>
                  <a:pt x="19176" y="674995"/>
                </a:lnTo>
                <a:lnTo>
                  <a:pt x="17940" y="675462"/>
                </a:lnTo>
                <a:cubicBezTo>
                  <a:pt x="16473" y="675093"/>
                  <a:pt x="15006" y="674355"/>
                  <a:pt x="15006" y="674355"/>
                </a:cubicBezTo>
                <a:lnTo>
                  <a:pt x="14959" y="673023"/>
                </a:lnTo>
                <a:lnTo>
                  <a:pt x="17708" y="674252"/>
                </a:lnTo>
                <a:lnTo>
                  <a:pt x="17560" y="671576"/>
                </a:lnTo>
                <a:lnTo>
                  <a:pt x="14948" y="672743"/>
                </a:lnTo>
                <a:lnTo>
                  <a:pt x="6206" y="429559"/>
                </a:lnTo>
                <a:cubicBezTo>
                  <a:pt x="6206" y="391218"/>
                  <a:pt x="-5528" y="341079"/>
                  <a:pt x="3272" y="305686"/>
                </a:cubicBezTo>
                <a:cubicBezTo>
                  <a:pt x="3272" y="305686"/>
                  <a:pt x="6206" y="305686"/>
                  <a:pt x="6206" y="302737"/>
                </a:cubicBezTo>
                <a:lnTo>
                  <a:pt x="11451" y="302684"/>
                </a:lnTo>
                <a:lnTo>
                  <a:pt x="12668" y="299679"/>
                </a:lnTo>
                <a:cubicBezTo>
                  <a:pt x="30262" y="262607"/>
                  <a:pt x="74247" y="195655"/>
                  <a:pt x="85243" y="193442"/>
                </a:cubicBezTo>
                <a:cubicBezTo>
                  <a:pt x="126296" y="187540"/>
                  <a:pt x="168082" y="186802"/>
                  <a:pt x="209868" y="187171"/>
                </a:cubicBezTo>
                <a:cubicBezTo>
                  <a:pt x="251654" y="187540"/>
                  <a:pt x="293439" y="189016"/>
                  <a:pt x="334492" y="187540"/>
                </a:cubicBezTo>
                <a:cubicBezTo>
                  <a:pt x="378477" y="186065"/>
                  <a:pt x="422463" y="188278"/>
                  <a:pt x="466448" y="191229"/>
                </a:cubicBezTo>
                <a:lnTo>
                  <a:pt x="551013" y="196430"/>
                </a:lnTo>
                <a:lnTo>
                  <a:pt x="480232" y="195599"/>
                </a:lnTo>
                <a:lnTo>
                  <a:pt x="481623" y="195882"/>
                </a:lnTo>
                <a:lnTo>
                  <a:pt x="578188" y="200106"/>
                </a:lnTo>
                <a:cubicBezTo>
                  <a:pt x="600184" y="200106"/>
                  <a:pt x="622914" y="201572"/>
                  <a:pt x="645643" y="203037"/>
                </a:cubicBezTo>
                <a:lnTo>
                  <a:pt x="655856" y="203481"/>
                </a:lnTo>
                <a:lnTo>
                  <a:pt x="660021" y="200930"/>
                </a:lnTo>
                <a:lnTo>
                  <a:pt x="598403" y="199344"/>
                </a:lnTo>
                <a:lnTo>
                  <a:pt x="551013" y="196430"/>
                </a:lnTo>
                <a:lnTo>
                  <a:pt x="579343" y="196762"/>
                </a:lnTo>
                <a:lnTo>
                  <a:pt x="660120" y="200869"/>
                </a:lnTo>
                <a:lnTo>
                  <a:pt x="662632" y="199330"/>
                </a:lnTo>
                <a:lnTo>
                  <a:pt x="748123" y="203552"/>
                </a:lnTo>
                <a:lnTo>
                  <a:pt x="839975" y="207491"/>
                </a:lnTo>
                <a:lnTo>
                  <a:pt x="838933" y="174440"/>
                </a:lnTo>
                <a:lnTo>
                  <a:pt x="848356" y="92902"/>
                </a:lnTo>
                <a:lnTo>
                  <a:pt x="834829" y="81269"/>
                </a:lnTo>
                <a:cubicBezTo>
                  <a:pt x="834829" y="81269"/>
                  <a:pt x="834829" y="78317"/>
                  <a:pt x="834829" y="78317"/>
                </a:cubicBezTo>
                <a:cubicBezTo>
                  <a:pt x="867125" y="54702"/>
                  <a:pt x="902356" y="34038"/>
                  <a:pt x="931716" y="4518"/>
                </a:cubicBezTo>
                <a:cubicBezTo>
                  <a:pt x="931716" y="4518"/>
                  <a:pt x="932450" y="3780"/>
                  <a:pt x="933184" y="3411"/>
                </a:cubicBezTo>
                <a:cubicBezTo>
                  <a:pt x="933918" y="3042"/>
                  <a:pt x="934652" y="3042"/>
                  <a:pt x="934652" y="4518"/>
                </a:cubicBezTo>
                <a:lnTo>
                  <a:pt x="938382" y="7325"/>
                </a:lnTo>
                <a:lnTo>
                  <a:pt x="947266" y="0"/>
                </a:lnTo>
                <a:close/>
              </a:path>
            </a:pathLst>
          </a:cu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 sz="1600" b="1">
              <a:solidFill>
                <a:srgbClr val="FFFFFF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B5FC8E27-1D13-4D10-BB12-CA674E22D9E3}"/>
              </a:ext>
            </a:extLst>
          </p:cNvPr>
          <p:cNvSpPr txBox="1"/>
          <p:nvPr/>
        </p:nvSpPr>
        <p:spPr>
          <a:xfrm>
            <a:off x="4607399" y="4025981"/>
            <a:ext cx="6840552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  <a:prstDash val="lgDashDot"/>
          </a:ln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Nối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từ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tác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dụng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nối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514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5" grpId="0" animBg="1"/>
      <p:bldP spid="36" grpId="0" animBg="1"/>
      <p:bldP spid="37" grpId="0" animBg="1"/>
      <p:bldP spid="3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482" r="559" b="36052"/>
          <a:stretch>
            <a:fillRect/>
          </a:stretch>
        </p:blipFill>
        <p:spPr>
          <a:xfrm>
            <a:off x="0" y="5956895"/>
            <a:ext cx="12192000" cy="901105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685800" y="899156"/>
            <a:ext cx="10820400" cy="5199049"/>
            <a:chOff x="0" y="0"/>
            <a:chExt cx="7533409" cy="3619697"/>
          </a:xfrm>
        </p:grpSpPr>
        <p:sp>
          <p:nvSpPr>
            <p:cNvPr id="4" name="Freeform 4"/>
            <p:cNvSpPr/>
            <p:nvPr/>
          </p:nvSpPr>
          <p:spPr>
            <a:xfrm>
              <a:off x="26670" y="26670"/>
              <a:ext cx="7480069" cy="3524447"/>
            </a:xfrm>
            <a:custGeom>
              <a:avLst/>
              <a:gdLst/>
              <a:ahLst/>
              <a:cxnLst/>
              <a:rect l="l" t="t" r="r" b="b"/>
              <a:pathLst>
                <a:path w="7480069" h="3524447">
                  <a:moveTo>
                    <a:pt x="0" y="0"/>
                  </a:moveTo>
                  <a:lnTo>
                    <a:pt x="0" y="107950"/>
                  </a:lnTo>
                  <a:lnTo>
                    <a:pt x="0" y="148590"/>
                  </a:lnTo>
                  <a:lnTo>
                    <a:pt x="0" y="3078677"/>
                  </a:lnTo>
                  <a:lnTo>
                    <a:pt x="0" y="3153607"/>
                  </a:lnTo>
                  <a:lnTo>
                    <a:pt x="0" y="3238697"/>
                  </a:lnTo>
                  <a:lnTo>
                    <a:pt x="3641090" y="3238697"/>
                  </a:lnTo>
                  <a:lnTo>
                    <a:pt x="3759200" y="3524447"/>
                  </a:lnTo>
                  <a:lnTo>
                    <a:pt x="3877310" y="3238697"/>
                  </a:lnTo>
                  <a:lnTo>
                    <a:pt x="7480069" y="3238697"/>
                  </a:lnTo>
                  <a:lnTo>
                    <a:pt x="7480069" y="3153607"/>
                  </a:lnTo>
                  <a:lnTo>
                    <a:pt x="7480069" y="3078677"/>
                  </a:lnTo>
                  <a:lnTo>
                    <a:pt x="7480069" y="148590"/>
                  </a:lnTo>
                  <a:lnTo>
                    <a:pt x="7480069" y="107950"/>
                  </a:lnTo>
                  <a:lnTo>
                    <a:pt x="748006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18384" t="9330"/>
          <a:stretch>
            <a:fillRect/>
          </a:stretch>
        </p:blipFill>
        <p:spPr>
          <a:xfrm>
            <a:off x="0" y="0"/>
            <a:ext cx="1674289" cy="263833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4817066">
            <a:off x="-532381" y="2747831"/>
            <a:ext cx="1603609" cy="1843228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980552" y="1342847"/>
            <a:ext cx="8843423" cy="33239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7200" b="1" dirty="0">
                <a:solidFill>
                  <a:srgbClr val="BB332A"/>
                </a:solidFill>
                <a:latin typeface="UVN Thang Vu"/>
              </a:rPr>
              <a:t>NỐI CÁC VẾ CÂU GHÉP BẰNG CẶP TỪ HÔ ỨNG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3098599" y="593541"/>
            <a:ext cx="5994803" cy="597315"/>
            <a:chOff x="0" y="0"/>
            <a:chExt cx="60875131" cy="6065520"/>
          </a:xfrm>
        </p:grpSpPr>
        <p:sp>
          <p:nvSpPr>
            <p:cNvPr id="11" name="Freeform 11"/>
            <p:cNvSpPr/>
            <p:nvPr/>
          </p:nvSpPr>
          <p:spPr>
            <a:xfrm>
              <a:off x="-50800" y="0"/>
              <a:ext cx="60976731" cy="6066790"/>
            </a:xfrm>
            <a:custGeom>
              <a:avLst/>
              <a:gdLst/>
              <a:ahLst/>
              <a:cxnLst/>
              <a:rect l="l" t="t" r="r" b="b"/>
              <a:pathLst>
                <a:path w="60976731" h="6066790">
                  <a:moveTo>
                    <a:pt x="1692910" y="0"/>
                  </a:moveTo>
                  <a:lnTo>
                    <a:pt x="1692910" y="6065520"/>
                  </a:lnTo>
                  <a:cubicBezTo>
                    <a:pt x="1710690" y="6066790"/>
                    <a:pt x="1728470" y="6066790"/>
                    <a:pt x="1746250" y="6066790"/>
                  </a:cubicBezTo>
                  <a:lnTo>
                    <a:pt x="59220323" y="6066790"/>
                  </a:lnTo>
                  <a:lnTo>
                    <a:pt x="59220323" y="0"/>
                  </a:lnTo>
                  <a:lnTo>
                    <a:pt x="1692910" y="0"/>
                  </a:lnTo>
                  <a:close/>
                  <a:moveTo>
                    <a:pt x="59677523" y="0"/>
                  </a:moveTo>
                  <a:lnTo>
                    <a:pt x="59220323" y="0"/>
                  </a:lnTo>
                  <a:lnTo>
                    <a:pt x="59220323" y="6065520"/>
                  </a:lnTo>
                  <a:lnTo>
                    <a:pt x="59230481" y="6065520"/>
                  </a:lnTo>
                  <a:cubicBezTo>
                    <a:pt x="59969623" y="6065520"/>
                    <a:pt x="60618588" y="5462270"/>
                    <a:pt x="60671931" y="4725670"/>
                  </a:cubicBezTo>
                  <a:lnTo>
                    <a:pt x="60922123" y="1338580"/>
                  </a:lnTo>
                  <a:cubicBezTo>
                    <a:pt x="60976731" y="603250"/>
                    <a:pt x="60416660" y="0"/>
                    <a:pt x="59677523" y="0"/>
                  </a:cubicBezTo>
                  <a:close/>
                  <a:moveTo>
                    <a:pt x="1299210" y="0"/>
                  </a:moveTo>
                  <a:cubicBezTo>
                    <a:pt x="560070" y="0"/>
                    <a:pt x="0" y="603250"/>
                    <a:pt x="54610" y="1339850"/>
                  </a:cubicBezTo>
                  <a:lnTo>
                    <a:pt x="304800" y="4726940"/>
                  </a:lnTo>
                  <a:cubicBezTo>
                    <a:pt x="358140" y="5445760"/>
                    <a:pt x="977900" y="6037580"/>
                    <a:pt x="1694180" y="6065520"/>
                  </a:cubicBezTo>
                  <a:lnTo>
                    <a:pt x="1694180" y="0"/>
                  </a:lnTo>
                  <a:lnTo>
                    <a:pt x="1299210" y="0"/>
                  </a:lnTo>
                  <a:close/>
                </a:path>
              </a:pathLst>
            </a:custGeom>
            <a:solidFill>
              <a:srgbClr val="6A9221"/>
            </a:solidFill>
          </p:spPr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18384" t="9330"/>
          <a:stretch>
            <a:fillRect/>
          </a:stretch>
        </p:blipFill>
        <p:spPr>
          <a:xfrm flipH="1">
            <a:off x="10489254" y="0"/>
            <a:ext cx="1674289" cy="263833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4777401" flipH="1">
            <a:off x="11113519" y="2763038"/>
            <a:ext cx="1603609" cy="1843228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3582511" y="600070"/>
            <a:ext cx="5026979" cy="5262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 b="1" dirty="0">
                <a:solidFill>
                  <a:srgbClr val="FFFFFF"/>
                </a:solidFill>
                <a:latin typeface="Baloo"/>
              </a:rPr>
              <a:t>LUYỆN TỪ VÀ CÂU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6010820" y="4586685"/>
            <a:ext cx="5331779" cy="5770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4000" b="1" dirty="0">
                <a:solidFill>
                  <a:srgbClr val="065928"/>
                </a:solidFill>
                <a:latin typeface="Gaegu Bold"/>
              </a:rPr>
              <a:t>Trang 64</a:t>
            </a:r>
          </a:p>
        </p:txBody>
      </p:sp>
      <p:pic>
        <p:nvPicPr>
          <p:cNvPr id="17" name="Picture 5">
            <a:extLst>
              <a:ext uri="{FF2B5EF4-FFF2-40B4-BE49-F238E27FC236}">
                <a16:creationId xmlns:a16="http://schemas.microsoft.com/office/drawing/2014/main" xmlns="" id="{21482D22-2D50-4C5E-9F53-B5D9FEB7C53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 b="10788"/>
          <a:stretch>
            <a:fillRect/>
          </a:stretch>
        </p:blipFill>
        <p:spPr>
          <a:xfrm>
            <a:off x="1597965" y="5693354"/>
            <a:ext cx="1008000" cy="916428"/>
          </a:xfrm>
          <a:prstGeom prst="rect">
            <a:avLst/>
          </a:prstGeom>
        </p:spPr>
      </p:pic>
      <p:pic>
        <p:nvPicPr>
          <p:cNvPr id="18" name="Picture 16">
            <a:extLst>
              <a:ext uri="{FF2B5EF4-FFF2-40B4-BE49-F238E27FC236}">
                <a16:creationId xmlns:a16="http://schemas.microsoft.com/office/drawing/2014/main" xmlns="" id="{ED83EC73-A0BE-416A-8468-83F8FCC98DD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 r="15852"/>
          <a:stretch>
            <a:fillRect/>
          </a:stretch>
        </p:blipFill>
        <p:spPr>
          <a:xfrm rot="4074441">
            <a:off x="3539271" y="4879966"/>
            <a:ext cx="1656000" cy="1175875"/>
          </a:xfrm>
          <a:prstGeom prst="rect">
            <a:avLst/>
          </a:prstGeom>
        </p:spPr>
      </p:pic>
      <p:pic>
        <p:nvPicPr>
          <p:cNvPr id="19" name="Picture 20">
            <a:extLst>
              <a:ext uri="{FF2B5EF4-FFF2-40B4-BE49-F238E27FC236}">
                <a16:creationId xmlns:a16="http://schemas.microsoft.com/office/drawing/2014/main" xmlns="" id="{FA3CF2C0-53DA-4C45-8863-9A8BE837D32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 r="15852"/>
          <a:stretch>
            <a:fillRect/>
          </a:stretch>
        </p:blipFill>
        <p:spPr>
          <a:xfrm rot="17486070" flipH="1">
            <a:off x="4369797" y="5370103"/>
            <a:ext cx="1548000" cy="1099188"/>
          </a:xfrm>
          <a:prstGeom prst="rect">
            <a:avLst/>
          </a:prstGeom>
        </p:spPr>
      </p:pic>
      <p:pic>
        <p:nvPicPr>
          <p:cNvPr id="20" name="Picture 16">
            <a:extLst>
              <a:ext uri="{FF2B5EF4-FFF2-40B4-BE49-F238E27FC236}">
                <a16:creationId xmlns:a16="http://schemas.microsoft.com/office/drawing/2014/main" xmlns="" id="{C03A4ADC-4FD5-435C-9A8D-CA33D5BEC5D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 r="15852"/>
          <a:stretch>
            <a:fillRect/>
          </a:stretch>
        </p:blipFill>
        <p:spPr>
          <a:xfrm rot="4074441">
            <a:off x="5201962" y="5105417"/>
            <a:ext cx="1656000" cy="1175875"/>
          </a:xfrm>
          <a:prstGeom prst="rect">
            <a:avLst/>
          </a:prstGeom>
        </p:spPr>
      </p:pic>
      <p:pic>
        <p:nvPicPr>
          <p:cNvPr id="21" name="Picture 5">
            <a:extLst>
              <a:ext uri="{FF2B5EF4-FFF2-40B4-BE49-F238E27FC236}">
                <a16:creationId xmlns:a16="http://schemas.microsoft.com/office/drawing/2014/main" xmlns="" id="{40570B4F-4262-4182-B21B-7BBDB752BE3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 b="10788"/>
          <a:stretch>
            <a:fillRect/>
          </a:stretch>
        </p:blipFill>
        <p:spPr>
          <a:xfrm>
            <a:off x="7778508" y="5682422"/>
            <a:ext cx="1008000" cy="916428"/>
          </a:xfrm>
          <a:prstGeom prst="rect">
            <a:avLst/>
          </a:prstGeom>
        </p:spPr>
      </p:pic>
      <p:pic>
        <p:nvPicPr>
          <p:cNvPr id="22" name="Picture 5">
            <a:extLst>
              <a:ext uri="{FF2B5EF4-FFF2-40B4-BE49-F238E27FC236}">
                <a16:creationId xmlns:a16="http://schemas.microsoft.com/office/drawing/2014/main" xmlns="" id="{11F66638-4025-4395-BD12-67DBE24AF22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 b="10788"/>
          <a:stretch>
            <a:fillRect/>
          </a:stretch>
        </p:blipFill>
        <p:spPr>
          <a:xfrm>
            <a:off x="9985254" y="5597851"/>
            <a:ext cx="1008000" cy="916428"/>
          </a:xfrm>
          <a:prstGeom prst="rect">
            <a:avLst/>
          </a:prstGeom>
        </p:spPr>
      </p:pic>
      <p:pic>
        <p:nvPicPr>
          <p:cNvPr id="23" name="Picture 16">
            <a:extLst>
              <a:ext uri="{FF2B5EF4-FFF2-40B4-BE49-F238E27FC236}">
                <a16:creationId xmlns:a16="http://schemas.microsoft.com/office/drawing/2014/main" xmlns="" id="{36293E6D-DCBC-4A4D-AE5E-5B72B8BEBD2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 r="15852"/>
          <a:stretch>
            <a:fillRect/>
          </a:stretch>
        </p:blipFill>
        <p:spPr>
          <a:xfrm rot="4074441">
            <a:off x="10852160" y="5061556"/>
            <a:ext cx="1656000" cy="1175875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72227" y="5956988"/>
            <a:ext cx="12736453" cy="1528751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6A9221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3093834" y="5450302"/>
            <a:ext cx="1160613" cy="987971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962150" y="560362"/>
            <a:ext cx="8267700" cy="61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00"/>
              </a:lnSpc>
              <a:spcBef>
                <a:spcPct val="0"/>
              </a:spcBef>
            </a:pPr>
            <a:r>
              <a:rPr lang="en-US" sz="4800" b="1" dirty="0" err="1">
                <a:solidFill>
                  <a:srgbClr val="D1581F"/>
                </a:solidFill>
                <a:latin typeface="Baloo" panose="020B0604020202020204" charset="0"/>
                <a:cs typeface="Baloo" panose="020B0604020202020204" charset="0"/>
              </a:rPr>
              <a:t>Mục</a:t>
            </a:r>
            <a:r>
              <a:rPr lang="en-US" sz="4800" b="1" dirty="0">
                <a:solidFill>
                  <a:srgbClr val="D1581F"/>
                </a:solidFill>
                <a:latin typeface="Baloo" panose="020B0604020202020204" charset="0"/>
                <a:cs typeface="Baloo" panose="020B0604020202020204" charset="0"/>
              </a:rPr>
              <a:t> </a:t>
            </a:r>
            <a:r>
              <a:rPr lang="en-US" sz="4800" b="1" dirty="0" err="1">
                <a:solidFill>
                  <a:srgbClr val="D1581F"/>
                </a:solidFill>
                <a:latin typeface="Baloo" panose="020B0604020202020204" charset="0"/>
                <a:cs typeface="Baloo" panose="020B0604020202020204" charset="0"/>
              </a:rPr>
              <a:t>tiêu</a:t>
            </a:r>
            <a:r>
              <a:rPr lang="en-US" sz="4800" b="1" dirty="0">
                <a:solidFill>
                  <a:srgbClr val="D1581F"/>
                </a:solidFill>
                <a:latin typeface="Baloo" panose="020B0604020202020204" charset="0"/>
                <a:cs typeface="Baloo" panose="020B0604020202020204" charset="0"/>
              </a:rPr>
              <a:t> </a:t>
            </a:r>
            <a:r>
              <a:rPr lang="en-US" sz="4800" b="1" dirty="0" err="1">
                <a:solidFill>
                  <a:srgbClr val="D1581F"/>
                </a:solidFill>
                <a:latin typeface="Baloo" panose="020B0604020202020204" charset="0"/>
                <a:cs typeface="Baloo" panose="020B0604020202020204" charset="0"/>
              </a:rPr>
              <a:t>bài</a:t>
            </a:r>
            <a:r>
              <a:rPr lang="en-US" sz="4800" b="1" dirty="0">
                <a:solidFill>
                  <a:srgbClr val="D1581F"/>
                </a:solidFill>
                <a:latin typeface="Baloo" panose="020B0604020202020204" charset="0"/>
                <a:cs typeface="Baloo" panose="020B0604020202020204" charset="0"/>
              </a:rPr>
              <a:t> </a:t>
            </a:r>
            <a:r>
              <a:rPr lang="en-US" sz="4800" b="1" dirty="0" err="1">
                <a:solidFill>
                  <a:srgbClr val="D1581F"/>
                </a:solidFill>
                <a:latin typeface="Baloo" panose="020B0604020202020204" charset="0"/>
                <a:cs typeface="Baloo" panose="020B0604020202020204" charset="0"/>
              </a:rPr>
              <a:t>học</a:t>
            </a:r>
            <a:endParaRPr lang="en-US" sz="4800" b="1" dirty="0">
              <a:solidFill>
                <a:srgbClr val="D1581F"/>
              </a:solidFill>
              <a:latin typeface="Baloo" panose="020B0604020202020204" charset="0"/>
              <a:cs typeface="Baloo" panose="020B0604020202020204" charset="0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8CEDF7B7-8114-4783-9101-359B6760AAFA}"/>
              </a:ext>
            </a:extLst>
          </p:cNvPr>
          <p:cNvGrpSpPr/>
          <p:nvPr/>
        </p:nvGrpSpPr>
        <p:grpSpPr>
          <a:xfrm>
            <a:off x="4393541" y="3911011"/>
            <a:ext cx="7529918" cy="1358095"/>
            <a:chOff x="4393541" y="3911011"/>
            <a:chExt cx="7529918" cy="1358095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4393541" y="4130146"/>
              <a:ext cx="749465" cy="749465"/>
            </a:xfrm>
            <a:prstGeom prst="rect">
              <a:avLst/>
            </a:prstGeom>
          </p:spPr>
        </p:pic>
        <p:grpSp>
          <p:nvGrpSpPr>
            <p:cNvPr id="13" name="Group 13"/>
            <p:cNvGrpSpPr/>
            <p:nvPr/>
          </p:nvGrpSpPr>
          <p:grpSpPr>
            <a:xfrm>
              <a:off x="5241562" y="3911011"/>
              <a:ext cx="6681897" cy="1358095"/>
              <a:chOff x="0" y="0"/>
              <a:chExt cx="44271943" cy="8998275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44271943" cy="8998275"/>
              </a:xfrm>
              <a:custGeom>
                <a:avLst/>
                <a:gdLst/>
                <a:ahLst/>
                <a:cxnLst/>
                <a:rect l="l" t="t" r="r" b="b"/>
                <a:pathLst>
                  <a:path w="39579841" h="4965700">
                    <a:moveTo>
                      <a:pt x="39579841" y="0"/>
                    </a:moveTo>
                    <a:lnTo>
                      <a:pt x="39579841" y="4965700"/>
                    </a:lnTo>
                    <a:lnTo>
                      <a:pt x="896620" y="4965700"/>
                    </a:lnTo>
                    <a:lnTo>
                      <a:pt x="896620" y="3385820"/>
                    </a:lnTo>
                    <a:lnTo>
                      <a:pt x="0" y="2487930"/>
                    </a:lnTo>
                    <a:lnTo>
                      <a:pt x="896620" y="1591310"/>
                    </a:lnTo>
                    <a:lnTo>
                      <a:pt x="896620" y="0"/>
                    </a:lnTo>
                    <a:lnTo>
                      <a:pt x="39579841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ID" dirty="0"/>
              </a:p>
            </p:txBody>
          </p:sp>
        </p:grpSp>
        <p:sp>
          <p:nvSpPr>
            <p:cNvPr id="15" name="TextBox 15"/>
            <p:cNvSpPr txBox="1"/>
            <p:nvPr/>
          </p:nvSpPr>
          <p:spPr>
            <a:xfrm>
              <a:off x="5454220" y="4156505"/>
              <a:ext cx="6410026" cy="88639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lvl="0" algn="just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CN" sz="3200" b="1" kern="1200" dirty="0" err="1">
                  <a:solidFill>
                    <a:schemeClr val="tx1"/>
                  </a:solidFill>
                  <a:latin typeface="Arial" panose="020B0604020202020204" pitchFamily="34" charset="0"/>
                  <a:ea typeface="字魂59号-创粗黑" panose="00000500000000000000" pitchFamily="2" charset="-122"/>
                  <a:cs typeface="Arial" panose="020B0604020202020204" pitchFamily="34" charset="0"/>
                  <a:sym typeface="字魂59号-创粗黑" panose="00000500000000000000" pitchFamily="2" charset="-122"/>
                </a:rPr>
                <a:t>Biết</a:t>
              </a:r>
              <a:r>
                <a:rPr lang="en-US" altLang="zh-CN" sz="3200" b="1" kern="1200" dirty="0">
                  <a:solidFill>
                    <a:schemeClr val="tx1"/>
                  </a:solidFill>
                  <a:latin typeface="Arial" panose="020B0604020202020204" pitchFamily="34" charset="0"/>
                  <a:ea typeface="字魂59号-创粗黑" panose="00000500000000000000" pitchFamily="2" charset="-122"/>
                  <a:cs typeface="Arial" panose="020B0604020202020204" pitchFamily="34" charset="0"/>
                  <a:sym typeface="字魂59号-创粗黑" panose="00000500000000000000" pitchFamily="2" charset="-122"/>
                </a:rPr>
                <a:t> </a:t>
              </a:r>
              <a:r>
                <a:rPr lang="en-US" altLang="zh-CN" sz="3200" b="1" kern="1200" dirty="0" err="1">
                  <a:solidFill>
                    <a:schemeClr val="tx1"/>
                  </a:solidFill>
                  <a:latin typeface="Arial" panose="020B0604020202020204" pitchFamily="34" charset="0"/>
                  <a:ea typeface="字魂59号-创粗黑" panose="00000500000000000000" pitchFamily="2" charset="-122"/>
                  <a:cs typeface="Arial" panose="020B0604020202020204" pitchFamily="34" charset="0"/>
                  <a:sym typeface="字魂59号-创粗黑" panose="00000500000000000000" pitchFamily="2" charset="-122"/>
                </a:rPr>
                <a:t>tạo</a:t>
              </a:r>
              <a:r>
                <a:rPr lang="en-US" altLang="zh-CN" sz="3200" b="1" kern="1200" dirty="0">
                  <a:solidFill>
                    <a:schemeClr val="tx1"/>
                  </a:solidFill>
                  <a:latin typeface="Arial" panose="020B0604020202020204" pitchFamily="34" charset="0"/>
                  <a:ea typeface="字魂59号-创粗黑" panose="00000500000000000000" pitchFamily="2" charset="-122"/>
                  <a:cs typeface="Arial" panose="020B0604020202020204" pitchFamily="34" charset="0"/>
                  <a:sym typeface="字魂59号-创粗黑" panose="00000500000000000000" pitchFamily="2" charset="-122"/>
                </a:rPr>
                <a:t> </a:t>
              </a:r>
              <a:r>
                <a:rPr lang="en-US" altLang="zh-CN" sz="3200" b="1" kern="1200" dirty="0" err="1">
                  <a:solidFill>
                    <a:schemeClr val="tx1"/>
                  </a:solidFill>
                  <a:latin typeface="Arial" panose="020B0604020202020204" pitchFamily="34" charset="0"/>
                  <a:ea typeface="字魂59号-创粗黑" panose="00000500000000000000" pitchFamily="2" charset="-122"/>
                  <a:cs typeface="Arial" panose="020B0604020202020204" pitchFamily="34" charset="0"/>
                  <a:sym typeface="字魂59号-创粗黑" panose="00000500000000000000" pitchFamily="2" charset="-122"/>
                </a:rPr>
                <a:t>câu</a:t>
              </a:r>
              <a:r>
                <a:rPr lang="en-US" altLang="zh-CN" sz="3200" b="1" kern="1200" dirty="0">
                  <a:solidFill>
                    <a:schemeClr val="tx1"/>
                  </a:solidFill>
                  <a:latin typeface="Arial" panose="020B0604020202020204" pitchFamily="34" charset="0"/>
                  <a:ea typeface="字魂59号-创粗黑" panose="00000500000000000000" pitchFamily="2" charset="-122"/>
                  <a:cs typeface="Arial" panose="020B0604020202020204" pitchFamily="34" charset="0"/>
                  <a:sym typeface="字魂59号-创粗黑" panose="00000500000000000000" pitchFamily="2" charset="-122"/>
                </a:rPr>
                <a:t> </a:t>
              </a:r>
              <a:r>
                <a:rPr lang="en-US" altLang="zh-CN" sz="3200" b="1" kern="1200" dirty="0" err="1">
                  <a:solidFill>
                    <a:schemeClr val="tx1"/>
                  </a:solidFill>
                  <a:latin typeface="Arial" panose="020B0604020202020204" pitchFamily="34" charset="0"/>
                  <a:ea typeface="字魂59号-创粗黑" panose="00000500000000000000" pitchFamily="2" charset="-122"/>
                  <a:cs typeface="Arial" panose="020B0604020202020204" pitchFamily="34" charset="0"/>
                  <a:sym typeface="字魂59号-创粗黑" panose="00000500000000000000" pitchFamily="2" charset="-122"/>
                </a:rPr>
                <a:t>ghép</a:t>
              </a:r>
              <a:r>
                <a:rPr lang="en-US" altLang="zh-CN" sz="3200" b="1" kern="1200" dirty="0">
                  <a:solidFill>
                    <a:schemeClr val="tx1"/>
                  </a:solidFill>
                  <a:latin typeface="Arial" panose="020B0604020202020204" pitchFamily="34" charset="0"/>
                  <a:ea typeface="字魂59号-创粗黑" panose="00000500000000000000" pitchFamily="2" charset="-122"/>
                  <a:cs typeface="Arial" panose="020B0604020202020204" pitchFamily="34" charset="0"/>
                  <a:sym typeface="字魂59号-创粗黑" panose="00000500000000000000" pitchFamily="2" charset="-122"/>
                </a:rPr>
                <a:t> </a:t>
              </a:r>
              <a:r>
                <a:rPr lang="en-US" altLang="zh-CN" sz="3200" b="1" kern="1200" dirty="0" err="1">
                  <a:solidFill>
                    <a:schemeClr val="tx1"/>
                  </a:solidFill>
                  <a:latin typeface="Arial" panose="020B0604020202020204" pitchFamily="34" charset="0"/>
                  <a:ea typeface="字魂59号-创粗黑" panose="00000500000000000000" pitchFamily="2" charset="-122"/>
                  <a:cs typeface="Arial" panose="020B0604020202020204" pitchFamily="34" charset="0"/>
                  <a:sym typeface="字魂59号-创粗黑" panose="00000500000000000000" pitchFamily="2" charset="-122"/>
                </a:rPr>
                <a:t>mới</a:t>
              </a:r>
              <a:r>
                <a:rPr lang="en-US" altLang="zh-CN" sz="3200" b="1" kern="1200" dirty="0">
                  <a:solidFill>
                    <a:schemeClr val="tx1"/>
                  </a:solidFill>
                  <a:latin typeface="Arial" panose="020B0604020202020204" pitchFamily="34" charset="0"/>
                  <a:ea typeface="字魂59号-创粗黑" panose="00000500000000000000" pitchFamily="2" charset="-122"/>
                  <a:cs typeface="Arial" panose="020B0604020202020204" pitchFamily="34" charset="0"/>
                  <a:sym typeface="字魂59号-创粗黑" panose="00000500000000000000" pitchFamily="2" charset="-122"/>
                </a:rPr>
                <a:t> </a:t>
              </a:r>
              <a:r>
                <a:rPr lang="en-US" altLang="zh-CN" sz="3200" b="1" kern="1200" dirty="0" err="1">
                  <a:solidFill>
                    <a:schemeClr val="tx1"/>
                  </a:solidFill>
                  <a:latin typeface="Arial" panose="020B0604020202020204" pitchFamily="34" charset="0"/>
                  <a:ea typeface="字魂59号-创粗黑" panose="00000500000000000000" pitchFamily="2" charset="-122"/>
                  <a:cs typeface="Arial" panose="020B0604020202020204" pitchFamily="34" charset="0"/>
                  <a:sym typeface="字魂59号-创粗黑" panose="00000500000000000000" pitchFamily="2" charset="-122"/>
                </a:rPr>
                <a:t>bằng</a:t>
              </a:r>
              <a:r>
                <a:rPr lang="en-US" altLang="zh-CN" sz="3200" b="1" kern="1200" dirty="0">
                  <a:solidFill>
                    <a:schemeClr val="tx1"/>
                  </a:solidFill>
                  <a:latin typeface="Arial" panose="020B0604020202020204" pitchFamily="34" charset="0"/>
                  <a:ea typeface="字魂59号-创粗黑" panose="00000500000000000000" pitchFamily="2" charset="-122"/>
                  <a:cs typeface="Arial" panose="020B0604020202020204" pitchFamily="34" charset="0"/>
                  <a:sym typeface="字魂59号-创粗黑" panose="00000500000000000000" pitchFamily="2" charset="-122"/>
                </a:rPr>
                <a:t> </a:t>
              </a:r>
              <a:r>
                <a:rPr lang="en-US" altLang="zh-CN" sz="3200" b="1" kern="1200" dirty="0" err="1">
                  <a:solidFill>
                    <a:schemeClr val="tx1"/>
                  </a:solidFill>
                  <a:latin typeface="Arial" panose="020B0604020202020204" pitchFamily="34" charset="0"/>
                  <a:ea typeface="字魂59号-创粗黑" panose="00000500000000000000" pitchFamily="2" charset="-122"/>
                  <a:cs typeface="Arial" panose="020B0604020202020204" pitchFamily="34" charset="0"/>
                  <a:sym typeface="字魂59号-创粗黑" panose="00000500000000000000" pitchFamily="2" charset="-122"/>
                </a:rPr>
                <a:t>các</a:t>
              </a:r>
              <a:r>
                <a:rPr lang="en-US" altLang="zh-CN" sz="3200" b="1" kern="1200" dirty="0">
                  <a:solidFill>
                    <a:schemeClr val="tx1"/>
                  </a:solidFill>
                  <a:latin typeface="Arial" panose="020B0604020202020204" pitchFamily="34" charset="0"/>
                  <a:ea typeface="字魂59号-创粗黑" panose="00000500000000000000" pitchFamily="2" charset="-122"/>
                  <a:cs typeface="Arial" panose="020B0604020202020204" pitchFamily="34" charset="0"/>
                  <a:sym typeface="字魂59号-创粗黑" panose="00000500000000000000" pitchFamily="2" charset="-122"/>
                </a:rPr>
                <a:t> </a:t>
              </a:r>
              <a:r>
                <a:rPr lang="en-US" altLang="zh-CN" sz="3200" b="1" kern="1200" dirty="0" err="1">
                  <a:solidFill>
                    <a:schemeClr val="tx1"/>
                  </a:solidFill>
                  <a:latin typeface="Arial" panose="020B0604020202020204" pitchFamily="34" charset="0"/>
                  <a:ea typeface="字魂59号-创粗黑" panose="00000500000000000000" pitchFamily="2" charset="-122"/>
                  <a:cs typeface="Arial" panose="020B0604020202020204" pitchFamily="34" charset="0"/>
                  <a:sym typeface="字魂59号-创粗黑" panose="00000500000000000000" pitchFamily="2" charset="-122"/>
                </a:rPr>
                <a:t>cặp</a:t>
              </a:r>
              <a:r>
                <a:rPr lang="en-US" altLang="zh-CN" sz="3200" b="1" kern="1200" dirty="0">
                  <a:solidFill>
                    <a:schemeClr val="tx1"/>
                  </a:solidFill>
                  <a:latin typeface="Arial" panose="020B0604020202020204" pitchFamily="34" charset="0"/>
                  <a:ea typeface="字魂59号-创粗黑" panose="00000500000000000000" pitchFamily="2" charset="-122"/>
                  <a:cs typeface="Arial" panose="020B0604020202020204" pitchFamily="34" charset="0"/>
                  <a:sym typeface="字魂59号-创粗黑" panose="00000500000000000000" pitchFamily="2" charset="-122"/>
                </a:rPr>
                <a:t> </a:t>
              </a:r>
              <a:r>
                <a:rPr lang="en-US" altLang="zh-CN" sz="3200" b="1" kern="1200" dirty="0" err="1">
                  <a:solidFill>
                    <a:schemeClr val="tx1"/>
                  </a:solidFill>
                  <a:latin typeface="Arial" panose="020B0604020202020204" pitchFamily="34" charset="0"/>
                  <a:ea typeface="字魂59号-创粗黑" panose="00000500000000000000" pitchFamily="2" charset="-122"/>
                  <a:cs typeface="Arial" panose="020B0604020202020204" pitchFamily="34" charset="0"/>
                  <a:sym typeface="字魂59号-创粗黑" panose="00000500000000000000" pitchFamily="2" charset="-122"/>
                </a:rPr>
                <a:t>từ</a:t>
              </a:r>
              <a:r>
                <a:rPr lang="en-US" altLang="zh-CN" sz="3200" b="1" kern="1200" dirty="0">
                  <a:solidFill>
                    <a:schemeClr val="tx1"/>
                  </a:solidFill>
                  <a:latin typeface="Arial" panose="020B0604020202020204" pitchFamily="34" charset="0"/>
                  <a:ea typeface="字魂59号-创粗黑" panose="00000500000000000000" pitchFamily="2" charset="-122"/>
                  <a:cs typeface="Arial" panose="020B0604020202020204" pitchFamily="34" charset="0"/>
                  <a:sym typeface="字魂59号-创粗黑" panose="00000500000000000000" pitchFamily="2" charset="-122"/>
                </a:rPr>
                <a:t> </a:t>
              </a:r>
              <a:r>
                <a:rPr lang="en-US" altLang="zh-CN" sz="3200" b="1" kern="1200" dirty="0" err="1">
                  <a:solidFill>
                    <a:schemeClr val="tx1"/>
                  </a:solidFill>
                  <a:latin typeface="Arial" panose="020B0604020202020204" pitchFamily="34" charset="0"/>
                  <a:ea typeface="字魂59号-创粗黑" panose="00000500000000000000" pitchFamily="2" charset="-122"/>
                  <a:cs typeface="Arial" panose="020B0604020202020204" pitchFamily="34" charset="0"/>
                  <a:sym typeface="字魂59号-创粗黑" panose="00000500000000000000" pitchFamily="2" charset="-122"/>
                </a:rPr>
                <a:t>hô</a:t>
              </a:r>
              <a:r>
                <a:rPr lang="en-US" altLang="zh-CN" sz="3200" b="1" kern="1200" dirty="0">
                  <a:solidFill>
                    <a:schemeClr val="tx1"/>
                  </a:solidFill>
                  <a:latin typeface="Arial" panose="020B0604020202020204" pitchFamily="34" charset="0"/>
                  <a:ea typeface="字魂59号-创粗黑" panose="00000500000000000000" pitchFamily="2" charset="-122"/>
                  <a:cs typeface="Arial" panose="020B0604020202020204" pitchFamily="34" charset="0"/>
                  <a:sym typeface="字魂59号-创粗黑" panose="00000500000000000000" pitchFamily="2" charset="-122"/>
                </a:rPr>
                <a:t> </a:t>
              </a:r>
              <a:r>
                <a:rPr lang="en-US" altLang="zh-CN" sz="3200" b="1" kern="1200" dirty="0" err="1">
                  <a:solidFill>
                    <a:schemeClr val="tx1"/>
                  </a:solidFill>
                  <a:latin typeface="Arial" panose="020B0604020202020204" pitchFamily="34" charset="0"/>
                  <a:ea typeface="字魂59号-创粗黑" panose="00000500000000000000" pitchFamily="2" charset="-122"/>
                  <a:cs typeface="Arial" panose="020B0604020202020204" pitchFamily="34" charset="0"/>
                  <a:sym typeface="字魂59号-创粗黑" panose="00000500000000000000" pitchFamily="2" charset="-122"/>
                </a:rPr>
                <a:t>ứng</a:t>
              </a:r>
              <a:r>
                <a:rPr lang="en-US" altLang="zh-CN" sz="3200" b="1" kern="1200" dirty="0">
                  <a:solidFill>
                    <a:schemeClr val="tx1"/>
                  </a:solidFill>
                  <a:latin typeface="Arial" panose="020B0604020202020204" pitchFamily="34" charset="0"/>
                  <a:ea typeface="字魂59号-创粗黑" panose="00000500000000000000" pitchFamily="2" charset="-122"/>
                  <a:cs typeface="Arial" panose="020B0604020202020204" pitchFamily="34" charset="0"/>
                  <a:sym typeface="字魂59号-创粗黑" panose="00000500000000000000" pitchFamily="2" charset="-122"/>
                </a:rPr>
                <a:t> </a:t>
              </a:r>
              <a:r>
                <a:rPr lang="en-US" altLang="zh-CN" sz="3200" b="1" kern="1200" dirty="0" err="1">
                  <a:solidFill>
                    <a:schemeClr val="tx1"/>
                  </a:solidFill>
                  <a:latin typeface="Arial" panose="020B0604020202020204" pitchFamily="34" charset="0"/>
                  <a:ea typeface="字魂59号-创粗黑" panose="00000500000000000000" pitchFamily="2" charset="-122"/>
                  <a:cs typeface="Arial" panose="020B0604020202020204" pitchFamily="34" charset="0"/>
                  <a:sym typeface="字魂59号-创粗黑" panose="00000500000000000000" pitchFamily="2" charset="-122"/>
                </a:rPr>
                <a:t>thích</a:t>
              </a:r>
              <a:r>
                <a:rPr lang="en-US" altLang="zh-CN" sz="3200" b="1" kern="1200" dirty="0">
                  <a:solidFill>
                    <a:schemeClr val="tx1"/>
                  </a:solidFill>
                  <a:latin typeface="Arial" panose="020B0604020202020204" pitchFamily="34" charset="0"/>
                  <a:ea typeface="字魂59号-创粗黑" panose="00000500000000000000" pitchFamily="2" charset="-122"/>
                  <a:cs typeface="Arial" panose="020B0604020202020204" pitchFamily="34" charset="0"/>
                  <a:sym typeface="字魂59号-创粗黑" panose="00000500000000000000" pitchFamily="2" charset="-122"/>
                </a:rPr>
                <a:t> </a:t>
              </a:r>
              <a:r>
                <a:rPr lang="en-US" altLang="zh-CN" sz="3200" b="1" kern="1200" dirty="0" err="1">
                  <a:solidFill>
                    <a:schemeClr val="tx1"/>
                  </a:solidFill>
                  <a:latin typeface="Arial" panose="020B0604020202020204" pitchFamily="34" charset="0"/>
                  <a:ea typeface="字魂59号-创粗黑" panose="00000500000000000000" pitchFamily="2" charset="-122"/>
                  <a:cs typeface="Arial" panose="020B0604020202020204" pitchFamily="34" charset="0"/>
                  <a:sym typeface="字魂59号-创粗黑" panose="00000500000000000000" pitchFamily="2" charset="-122"/>
                </a:rPr>
                <a:t>hợp</a:t>
              </a:r>
              <a:r>
                <a:rPr lang="en-US" altLang="zh-CN" sz="3200" b="1" kern="1200" dirty="0">
                  <a:solidFill>
                    <a:schemeClr val="tx1"/>
                  </a:solidFill>
                  <a:latin typeface="Arial" panose="020B0604020202020204" pitchFamily="34" charset="0"/>
                  <a:ea typeface="字魂59号-创粗黑" panose="00000500000000000000" pitchFamily="2" charset="-122"/>
                  <a:cs typeface="Arial" panose="020B0604020202020204" pitchFamily="34" charset="0"/>
                  <a:sym typeface="字魂59号-创粗黑" panose="00000500000000000000" pitchFamily="2" charset="-122"/>
                </a:rPr>
                <a:t>.</a:t>
              </a:r>
              <a:endParaRPr lang="en-US" sz="3200" b="1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74A98101-2E5F-4F38-BE4E-33149C0CBB20}"/>
              </a:ext>
            </a:extLst>
          </p:cNvPr>
          <p:cNvGrpSpPr/>
          <p:nvPr/>
        </p:nvGrpSpPr>
        <p:grpSpPr>
          <a:xfrm>
            <a:off x="4303254" y="1676937"/>
            <a:ext cx="7560992" cy="1489463"/>
            <a:chOff x="4303254" y="1676937"/>
            <a:chExt cx="7560992" cy="1489463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xmlns="" id="{27800817-9917-401F-B4A6-A8344FCAEA2A}"/>
                </a:ext>
              </a:extLst>
            </p:cNvPr>
            <p:cNvGrpSpPr/>
            <p:nvPr/>
          </p:nvGrpSpPr>
          <p:grpSpPr>
            <a:xfrm>
              <a:off x="4303254" y="1676937"/>
              <a:ext cx="7560992" cy="1489463"/>
              <a:chOff x="4303254" y="1676937"/>
              <a:chExt cx="7560992" cy="1489463"/>
            </a:xfrm>
          </p:grpSpPr>
          <p:pic>
            <p:nvPicPr>
              <p:cNvPr id="20" name="Picture 20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303254" y="1928984"/>
                <a:ext cx="749465" cy="749465"/>
              </a:xfrm>
              <a:prstGeom prst="rect">
                <a:avLst/>
              </a:prstGeom>
            </p:spPr>
          </p:pic>
          <p:grpSp>
            <p:nvGrpSpPr>
              <p:cNvPr id="21" name="Group 21"/>
              <p:cNvGrpSpPr/>
              <p:nvPr/>
            </p:nvGrpSpPr>
            <p:grpSpPr>
              <a:xfrm>
                <a:off x="5182349" y="1676937"/>
                <a:ext cx="6681897" cy="1489463"/>
                <a:chOff x="0" y="0"/>
                <a:chExt cx="39579840" cy="4965700"/>
              </a:xfrm>
            </p:grpSpPr>
            <p:sp>
              <p:nvSpPr>
                <p:cNvPr id="22" name="Freeform 22"/>
                <p:cNvSpPr/>
                <p:nvPr/>
              </p:nvSpPr>
              <p:spPr>
                <a:xfrm>
                  <a:off x="0" y="0"/>
                  <a:ext cx="39579841" cy="4965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579841" h="4965700">
                      <a:moveTo>
                        <a:pt x="39579841" y="0"/>
                      </a:moveTo>
                      <a:lnTo>
                        <a:pt x="39579841" y="4965700"/>
                      </a:lnTo>
                      <a:lnTo>
                        <a:pt x="896620" y="4965700"/>
                      </a:lnTo>
                      <a:lnTo>
                        <a:pt x="896620" y="3385820"/>
                      </a:lnTo>
                      <a:lnTo>
                        <a:pt x="0" y="2487930"/>
                      </a:lnTo>
                      <a:lnTo>
                        <a:pt x="896620" y="1591310"/>
                      </a:lnTo>
                      <a:lnTo>
                        <a:pt x="896620" y="0"/>
                      </a:lnTo>
                      <a:lnTo>
                        <a:pt x="39579841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</p:spPr>
            </p:sp>
          </p:grpSp>
        </p:grpSp>
        <p:sp>
          <p:nvSpPr>
            <p:cNvPr id="23" name="TextBox 23"/>
            <p:cNvSpPr txBox="1"/>
            <p:nvPr/>
          </p:nvSpPr>
          <p:spPr>
            <a:xfrm>
              <a:off x="5507889" y="1928984"/>
              <a:ext cx="5799647" cy="88639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lvl="0" algn="just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CN" sz="3200" b="1" kern="1200" dirty="0" err="1">
                  <a:solidFill>
                    <a:schemeClr val="tx1"/>
                  </a:solidFill>
                  <a:latin typeface="Arial" panose="020B0604020202020204" pitchFamily="34" charset="0"/>
                  <a:ea typeface="字魂59号-创粗黑" panose="00000500000000000000" pitchFamily="2" charset="-122"/>
                  <a:cs typeface="Arial" panose="020B0604020202020204" pitchFamily="34" charset="0"/>
                  <a:sym typeface="字魂59号-创粗黑" panose="00000500000000000000" pitchFamily="2" charset="-122"/>
                </a:rPr>
                <a:t>Nắm</a:t>
              </a:r>
              <a:r>
                <a:rPr lang="en-US" altLang="zh-CN" sz="3200" b="1" kern="1200" dirty="0">
                  <a:solidFill>
                    <a:schemeClr val="tx1"/>
                  </a:solidFill>
                  <a:latin typeface="Arial" panose="020B0604020202020204" pitchFamily="34" charset="0"/>
                  <a:ea typeface="字魂59号-创粗黑" panose="00000500000000000000" pitchFamily="2" charset="-122"/>
                  <a:cs typeface="Arial" panose="020B0604020202020204" pitchFamily="34" charset="0"/>
                  <a:sym typeface="字魂59号-创粗黑" panose="00000500000000000000" pitchFamily="2" charset="-122"/>
                </a:rPr>
                <a:t> </a:t>
              </a:r>
              <a:r>
                <a:rPr lang="en-US" altLang="zh-CN" sz="3200" b="1" kern="1200" dirty="0" err="1">
                  <a:solidFill>
                    <a:schemeClr val="tx1"/>
                  </a:solidFill>
                  <a:latin typeface="Arial" panose="020B0604020202020204" pitchFamily="34" charset="0"/>
                  <a:ea typeface="字魂59号-创粗黑" panose="00000500000000000000" pitchFamily="2" charset="-122"/>
                  <a:cs typeface="Arial" panose="020B0604020202020204" pitchFamily="34" charset="0"/>
                  <a:sym typeface="字魂59号-创粗黑" panose="00000500000000000000" pitchFamily="2" charset="-122"/>
                </a:rPr>
                <a:t>được</a:t>
              </a:r>
              <a:r>
                <a:rPr lang="en-US" altLang="zh-CN" sz="3200" b="1" kern="1200" dirty="0">
                  <a:solidFill>
                    <a:schemeClr val="tx1"/>
                  </a:solidFill>
                  <a:latin typeface="Arial" panose="020B0604020202020204" pitchFamily="34" charset="0"/>
                  <a:ea typeface="字魂59号-创粗黑" panose="00000500000000000000" pitchFamily="2" charset="-122"/>
                  <a:cs typeface="Arial" panose="020B0604020202020204" pitchFamily="34" charset="0"/>
                  <a:sym typeface="字魂59号-创粗黑" panose="00000500000000000000" pitchFamily="2" charset="-122"/>
                </a:rPr>
                <a:t> </a:t>
              </a:r>
              <a:r>
                <a:rPr lang="en-US" altLang="zh-CN" sz="3200" b="1" kern="1200" dirty="0" err="1">
                  <a:solidFill>
                    <a:schemeClr val="tx1"/>
                  </a:solidFill>
                  <a:latin typeface="Arial" panose="020B0604020202020204" pitchFamily="34" charset="0"/>
                  <a:ea typeface="字魂59号-创粗黑" panose="00000500000000000000" pitchFamily="2" charset="-122"/>
                  <a:cs typeface="Arial" panose="020B0604020202020204" pitchFamily="34" charset="0"/>
                  <a:sym typeface="字魂59号-创粗黑" panose="00000500000000000000" pitchFamily="2" charset="-122"/>
                </a:rPr>
                <a:t>cách</a:t>
              </a:r>
              <a:r>
                <a:rPr lang="en-US" altLang="zh-CN" sz="3200" b="1" kern="1200" dirty="0">
                  <a:solidFill>
                    <a:schemeClr val="tx1"/>
                  </a:solidFill>
                  <a:latin typeface="Arial" panose="020B0604020202020204" pitchFamily="34" charset="0"/>
                  <a:ea typeface="字魂59号-创粗黑" panose="00000500000000000000" pitchFamily="2" charset="-122"/>
                  <a:cs typeface="Arial" panose="020B0604020202020204" pitchFamily="34" charset="0"/>
                  <a:sym typeface="字魂59号-创粗黑" panose="00000500000000000000" pitchFamily="2" charset="-122"/>
                </a:rPr>
                <a:t> </a:t>
              </a:r>
              <a:r>
                <a:rPr lang="en-US" altLang="zh-CN" sz="3200" b="1" kern="1200" dirty="0" err="1">
                  <a:solidFill>
                    <a:schemeClr val="tx1"/>
                  </a:solidFill>
                  <a:latin typeface="Arial" panose="020B0604020202020204" pitchFamily="34" charset="0"/>
                  <a:ea typeface="字魂59号-创粗黑" panose="00000500000000000000" pitchFamily="2" charset="-122"/>
                  <a:cs typeface="Arial" panose="020B0604020202020204" pitchFamily="34" charset="0"/>
                  <a:sym typeface="字魂59号-创粗黑" panose="00000500000000000000" pitchFamily="2" charset="-122"/>
                </a:rPr>
                <a:t>nối</a:t>
              </a:r>
              <a:r>
                <a:rPr lang="en-US" altLang="zh-CN" sz="3200" b="1" kern="1200" dirty="0">
                  <a:solidFill>
                    <a:schemeClr val="tx1"/>
                  </a:solidFill>
                  <a:latin typeface="Arial" panose="020B0604020202020204" pitchFamily="34" charset="0"/>
                  <a:ea typeface="字魂59号-创粗黑" panose="00000500000000000000" pitchFamily="2" charset="-122"/>
                  <a:cs typeface="Arial" panose="020B0604020202020204" pitchFamily="34" charset="0"/>
                  <a:sym typeface="字魂59号-创粗黑" panose="00000500000000000000" pitchFamily="2" charset="-122"/>
                </a:rPr>
                <a:t> </a:t>
              </a:r>
              <a:r>
                <a:rPr lang="en-US" altLang="zh-CN" sz="3200" b="1" kern="1200" dirty="0" err="1">
                  <a:solidFill>
                    <a:schemeClr val="tx1"/>
                  </a:solidFill>
                  <a:latin typeface="Arial" panose="020B0604020202020204" pitchFamily="34" charset="0"/>
                  <a:ea typeface="字魂59号-创粗黑" panose="00000500000000000000" pitchFamily="2" charset="-122"/>
                  <a:cs typeface="Arial" panose="020B0604020202020204" pitchFamily="34" charset="0"/>
                  <a:sym typeface="字魂59号-创粗黑" panose="00000500000000000000" pitchFamily="2" charset="-122"/>
                </a:rPr>
                <a:t>các</a:t>
              </a:r>
              <a:r>
                <a:rPr lang="en-US" altLang="zh-CN" sz="3200" b="1" kern="1200" dirty="0">
                  <a:solidFill>
                    <a:schemeClr val="tx1"/>
                  </a:solidFill>
                  <a:latin typeface="Arial" panose="020B0604020202020204" pitchFamily="34" charset="0"/>
                  <a:ea typeface="字魂59号-创粗黑" panose="00000500000000000000" pitchFamily="2" charset="-122"/>
                  <a:cs typeface="Arial" panose="020B0604020202020204" pitchFamily="34" charset="0"/>
                  <a:sym typeface="字魂59号-创粗黑" panose="00000500000000000000" pitchFamily="2" charset="-122"/>
                </a:rPr>
                <a:t> </a:t>
              </a:r>
              <a:r>
                <a:rPr lang="en-US" altLang="zh-CN" sz="3200" b="1" kern="1200" dirty="0" err="1">
                  <a:solidFill>
                    <a:schemeClr val="tx1"/>
                  </a:solidFill>
                  <a:latin typeface="Arial" panose="020B0604020202020204" pitchFamily="34" charset="0"/>
                  <a:ea typeface="字魂59号-创粗黑" panose="00000500000000000000" pitchFamily="2" charset="-122"/>
                  <a:cs typeface="Arial" panose="020B0604020202020204" pitchFamily="34" charset="0"/>
                  <a:sym typeface="字魂59号-创粗黑" panose="00000500000000000000" pitchFamily="2" charset="-122"/>
                </a:rPr>
                <a:t>vế</a:t>
              </a:r>
              <a:r>
                <a:rPr lang="en-US" altLang="zh-CN" sz="3200" b="1" kern="1200" dirty="0">
                  <a:solidFill>
                    <a:schemeClr val="tx1"/>
                  </a:solidFill>
                  <a:latin typeface="Arial" panose="020B0604020202020204" pitchFamily="34" charset="0"/>
                  <a:ea typeface="字魂59号-创粗黑" panose="00000500000000000000" pitchFamily="2" charset="-122"/>
                  <a:cs typeface="Arial" panose="020B0604020202020204" pitchFamily="34" charset="0"/>
                  <a:sym typeface="字魂59号-创粗黑" panose="00000500000000000000" pitchFamily="2" charset="-122"/>
                </a:rPr>
                <a:t> </a:t>
              </a:r>
              <a:r>
                <a:rPr lang="en-US" altLang="zh-CN" sz="3200" b="1" kern="1200" dirty="0" err="1">
                  <a:solidFill>
                    <a:schemeClr val="tx1"/>
                  </a:solidFill>
                  <a:latin typeface="Arial" panose="020B0604020202020204" pitchFamily="34" charset="0"/>
                  <a:ea typeface="字魂59号-创粗黑" panose="00000500000000000000" pitchFamily="2" charset="-122"/>
                  <a:cs typeface="Arial" panose="020B0604020202020204" pitchFamily="34" charset="0"/>
                  <a:sym typeface="字魂59号-创粗黑" panose="00000500000000000000" pitchFamily="2" charset="-122"/>
                </a:rPr>
                <a:t>câu</a:t>
              </a:r>
              <a:r>
                <a:rPr lang="en-US" altLang="zh-CN" sz="3200" b="1" kern="1200" dirty="0">
                  <a:solidFill>
                    <a:schemeClr val="tx1"/>
                  </a:solidFill>
                  <a:latin typeface="Arial" panose="020B0604020202020204" pitchFamily="34" charset="0"/>
                  <a:ea typeface="字魂59号-创粗黑" panose="00000500000000000000" pitchFamily="2" charset="-122"/>
                  <a:cs typeface="Arial" panose="020B0604020202020204" pitchFamily="34" charset="0"/>
                  <a:sym typeface="字魂59号-创粗黑" panose="00000500000000000000" pitchFamily="2" charset="-122"/>
                </a:rPr>
                <a:t> </a:t>
              </a:r>
              <a:r>
                <a:rPr lang="en-US" altLang="zh-CN" sz="3200" b="1" kern="1200" dirty="0" err="1">
                  <a:solidFill>
                    <a:schemeClr val="tx1"/>
                  </a:solidFill>
                  <a:latin typeface="Arial" panose="020B0604020202020204" pitchFamily="34" charset="0"/>
                  <a:ea typeface="字魂59号-创粗黑" panose="00000500000000000000" pitchFamily="2" charset="-122"/>
                  <a:cs typeface="Arial" panose="020B0604020202020204" pitchFamily="34" charset="0"/>
                  <a:sym typeface="字魂59号-创粗黑" panose="00000500000000000000" pitchFamily="2" charset="-122"/>
                </a:rPr>
                <a:t>ghép</a:t>
              </a:r>
              <a:r>
                <a:rPr lang="en-US" altLang="zh-CN" sz="3200" b="1" kern="1200" dirty="0">
                  <a:solidFill>
                    <a:schemeClr val="tx1"/>
                  </a:solidFill>
                  <a:latin typeface="Arial" panose="020B0604020202020204" pitchFamily="34" charset="0"/>
                  <a:ea typeface="字魂59号-创粗黑" panose="00000500000000000000" pitchFamily="2" charset="-122"/>
                  <a:cs typeface="Arial" panose="020B0604020202020204" pitchFamily="34" charset="0"/>
                  <a:sym typeface="字魂59号-创粗黑" panose="00000500000000000000" pitchFamily="2" charset="-122"/>
                </a:rPr>
                <a:t> </a:t>
              </a:r>
              <a:r>
                <a:rPr lang="en-US" altLang="zh-CN" sz="3200" b="1" kern="1200" dirty="0" err="1">
                  <a:solidFill>
                    <a:schemeClr val="tx1"/>
                  </a:solidFill>
                  <a:latin typeface="Arial" panose="020B0604020202020204" pitchFamily="34" charset="0"/>
                  <a:ea typeface="字魂59号-创粗黑" panose="00000500000000000000" pitchFamily="2" charset="-122"/>
                  <a:cs typeface="Arial" panose="020B0604020202020204" pitchFamily="34" charset="0"/>
                  <a:sym typeface="字魂59号-创粗黑" panose="00000500000000000000" pitchFamily="2" charset="-122"/>
                </a:rPr>
                <a:t>bằng</a:t>
              </a:r>
              <a:r>
                <a:rPr lang="en-US" altLang="zh-CN" sz="3200" b="1" kern="1200" dirty="0">
                  <a:solidFill>
                    <a:schemeClr val="tx1"/>
                  </a:solidFill>
                  <a:latin typeface="Arial" panose="020B0604020202020204" pitchFamily="34" charset="0"/>
                  <a:ea typeface="字魂59号-创粗黑" panose="00000500000000000000" pitchFamily="2" charset="-122"/>
                  <a:cs typeface="Arial" panose="020B0604020202020204" pitchFamily="34" charset="0"/>
                  <a:sym typeface="字魂59号-创粗黑" panose="00000500000000000000" pitchFamily="2" charset="-122"/>
                </a:rPr>
                <a:t> </a:t>
              </a:r>
              <a:r>
                <a:rPr lang="en-US" altLang="zh-CN" sz="3200" b="1" kern="1200" dirty="0" err="1">
                  <a:solidFill>
                    <a:schemeClr val="tx1"/>
                  </a:solidFill>
                  <a:latin typeface="Arial" panose="020B0604020202020204" pitchFamily="34" charset="0"/>
                  <a:ea typeface="字魂59号-创粗黑" panose="00000500000000000000" pitchFamily="2" charset="-122"/>
                  <a:cs typeface="Arial" panose="020B0604020202020204" pitchFamily="34" charset="0"/>
                  <a:sym typeface="字魂59号-创粗黑" panose="00000500000000000000" pitchFamily="2" charset="-122"/>
                </a:rPr>
                <a:t>cặp</a:t>
              </a:r>
              <a:r>
                <a:rPr lang="en-US" altLang="zh-CN" sz="3200" b="1" kern="1200" dirty="0">
                  <a:solidFill>
                    <a:schemeClr val="tx1"/>
                  </a:solidFill>
                  <a:latin typeface="Arial" panose="020B0604020202020204" pitchFamily="34" charset="0"/>
                  <a:ea typeface="字魂59号-创粗黑" panose="00000500000000000000" pitchFamily="2" charset="-122"/>
                  <a:cs typeface="Arial" panose="020B0604020202020204" pitchFamily="34" charset="0"/>
                  <a:sym typeface="字魂59号-创粗黑" panose="00000500000000000000" pitchFamily="2" charset="-122"/>
                </a:rPr>
                <a:t> </a:t>
              </a:r>
              <a:r>
                <a:rPr lang="en-US" altLang="zh-CN" sz="3200" b="1" kern="1200" dirty="0" err="1">
                  <a:solidFill>
                    <a:schemeClr val="tx1"/>
                  </a:solidFill>
                  <a:latin typeface="Arial" panose="020B0604020202020204" pitchFamily="34" charset="0"/>
                  <a:ea typeface="字魂59号-创粗黑" panose="00000500000000000000" pitchFamily="2" charset="-122"/>
                  <a:cs typeface="Arial" panose="020B0604020202020204" pitchFamily="34" charset="0"/>
                  <a:sym typeface="字魂59号-创粗黑" panose="00000500000000000000" pitchFamily="2" charset="-122"/>
                </a:rPr>
                <a:t>từ</a:t>
              </a:r>
              <a:r>
                <a:rPr lang="en-US" altLang="zh-CN" sz="3200" b="1" kern="1200" dirty="0">
                  <a:solidFill>
                    <a:schemeClr val="tx1"/>
                  </a:solidFill>
                  <a:latin typeface="Arial" panose="020B0604020202020204" pitchFamily="34" charset="0"/>
                  <a:ea typeface="字魂59号-创粗黑" panose="00000500000000000000" pitchFamily="2" charset="-122"/>
                  <a:cs typeface="Arial" panose="020B0604020202020204" pitchFamily="34" charset="0"/>
                  <a:sym typeface="字魂59号-创粗黑" panose="00000500000000000000" pitchFamily="2" charset="-122"/>
                </a:rPr>
                <a:t> </a:t>
              </a:r>
              <a:r>
                <a:rPr lang="en-US" altLang="zh-CN" sz="3200" b="1" kern="1200" dirty="0" err="1">
                  <a:solidFill>
                    <a:schemeClr val="tx1"/>
                  </a:solidFill>
                  <a:latin typeface="Arial" panose="020B0604020202020204" pitchFamily="34" charset="0"/>
                  <a:ea typeface="字魂59号-创粗黑" panose="00000500000000000000" pitchFamily="2" charset="-122"/>
                  <a:cs typeface="Arial" panose="020B0604020202020204" pitchFamily="34" charset="0"/>
                  <a:sym typeface="字魂59号-创粗黑" panose="00000500000000000000" pitchFamily="2" charset="-122"/>
                </a:rPr>
                <a:t>hô</a:t>
              </a:r>
              <a:r>
                <a:rPr lang="en-US" altLang="zh-CN" sz="3200" b="1" kern="1200" dirty="0">
                  <a:solidFill>
                    <a:schemeClr val="tx1"/>
                  </a:solidFill>
                  <a:latin typeface="Arial" panose="020B0604020202020204" pitchFamily="34" charset="0"/>
                  <a:ea typeface="字魂59号-创粗黑" panose="00000500000000000000" pitchFamily="2" charset="-122"/>
                  <a:cs typeface="Arial" panose="020B0604020202020204" pitchFamily="34" charset="0"/>
                  <a:sym typeface="字魂59号-创粗黑" panose="00000500000000000000" pitchFamily="2" charset="-122"/>
                </a:rPr>
                <a:t> </a:t>
              </a:r>
              <a:r>
                <a:rPr lang="en-US" altLang="zh-CN" sz="3200" b="1" kern="1200" dirty="0" err="1">
                  <a:solidFill>
                    <a:schemeClr val="tx1"/>
                  </a:solidFill>
                  <a:latin typeface="Arial" panose="020B0604020202020204" pitchFamily="34" charset="0"/>
                  <a:ea typeface="字魂59号-创粗黑" panose="00000500000000000000" pitchFamily="2" charset="-122"/>
                  <a:cs typeface="Arial" panose="020B0604020202020204" pitchFamily="34" charset="0"/>
                  <a:sym typeface="字魂59号-创粗黑" panose="00000500000000000000" pitchFamily="2" charset="-122"/>
                </a:rPr>
                <a:t>ứng</a:t>
              </a:r>
              <a:r>
                <a:rPr lang="en-US" altLang="zh-CN" sz="3200" b="1" kern="1200" dirty="0">
                  <a:solidFill>
                    <a:schemeClr val="tx1"/>
                  </a:solidFill>
                  <a:latin typeface="Arial" panose="020B0604020202020204" pitchFamily="34" charset="0"/>
                  <a:ea typeface="字魂59号-创粗黑" panose="00000500000000000000" pitchFamily="2" charset="-122"/>
                  <a:cs typeface="Arial" panose="020B0604020202020204" pitchFamily="34" charset="0"/>
                  <a:sym typeface="字魂59号-创粗黑" panose="00000500000000000000" pitchFamily="2" charset="-122"/>
                </a:rPr>
                <a:t>.</a:t>
              </a:r>
              <a:endParaRPr lang="en-US" sz="3200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4" name="Picture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0691613" y="6071582"/>
            <a:ext cx="814587" cy="611681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6831325" y="6312972"/>
            <a:ext cx="1219911" cy="192402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0691613" y="314192"/>
            <a:ext cx="1231846" cy="1268310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 l="26329"/>
          <a:stretch>
            <a:fillRect/>
          </a:stretch>
        </p:blipFill>
        <p:spPr>
          <a:xfrm>
            <a:off x="0" y="471755"/>
            <a:ext cx="1186171" cy="1086083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791168" y="877857"/>
            <a:ext cx="790006" cy="451291"/>
          </a:xfrm>
          <a:prstGeom prst="rect">
            <a:avLst/>
          </a:prstGeom>
        </p:spPr>
      </p:pic>
      <p:pic>
        <p:nvPicPr>
          <p:cNvPr id="29" name="图片 39">
            <a:extLst>
              <a:ext uri="{FF2B5EF4-FFF2-40B4-BE49-F238E27FC236}">
                <a16:creationId xmlns:a16="http://schemas.microsoft.com/office/drawing/2014/main" xmlns="" id="{392FEE1B-C82A-473C-9414-26ABDF6827F2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-3863" y="3228624"/>
            <a:ext cx="4032000" cy="3452904"/>
          </a:xfrm>
          <a:prstGeom prst="rect">
            <a:avLst/>
          </a:prstGeom>
        </p:spPr>
      </p:pic>
      <p:pic>
        <p:nvPicPr>
          <p:cNvPr id="30" name="图片 36">
            <a:extLst>
              <a:ext uri="{FF2B5EF4-FFF2-40B4-BE49-F238E27FC236}">
                <a16:creationId xmlns:a16="http://schemas.microsoft.com/office/drawing/2014/main" xmlns="" id="{EE69B2ED-6A0B-4210-8109-5E35EAEA061E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700000" y="1014796"/>
            <a:ext cx="2554445" cy="6133108"/>
          </a:xfrm>
          <a:prstGeom prst="rect">
            <a:avLst/>
          </a:prstGeom>
          <a:effectLst>
            <a:outerShdw blurRad="25400" dist="254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5753249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C4153FA1-1248-438E-AB60-3A972860F4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928" y="0"/>
            <a:ext cx="11052144" cy="6269548"/>
          </a:xfrm>
          <a:prstGeom prst="rect">
            <a:avLst/>
          </a:prstGeom>
          <a:effectLst>
            <a:outerShdw blurRad="25400" algn="ctr" rotWithShape="0">
              <a:prstClr val="black">
                <a:alpha val="68000"/>
              </a:prstClr>
            </a:outerShdw>
          </a:effectLst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xmlns="" id="{13B89C54-015E-439C-8036-005881C16A18}"/>
              </a:ext>
            </a:extLst>
          </p:cNvPr>
          <p:cNvSpPr txBox="1"/>
          <p:nvPr/>
        </p:nvSpPr>
        <p:spPr>
          <a:xfrm>
            <a:off x="2639616" y="3717032"/>
            <a:ext cx="741315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500" b="1" dirty="0">
                <a:solidFill>
                  <a:srgbClr val="FF0066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Fira Sans" panose="020B0803050000020004" pitchFamily="34" charset="0"/>
                <a:ea typeface="字魂119号-天真儿风体" panose="00000500000000000000" pitchFamily="2" charset="-122"/>
              </a:rPr>
              <a:t>NHẬN XÉT</a:t>
            </a:r>
            <a:endParaRPr lang="zh-CN" altLang="en-US" sz="10500" b="1" dirty="0">
              <a:solidFill>
                <a:srgbClr val="FF0066"/>
              </a:solidFill>
              <a:effectLst>
                <a:outerShdw blurRad="25400" dist="25400" dir="2700000" algn="tl" rotWithShape="0">
                  <a:prstClr val="black">
                    <a:alpha val="40000"/>
                  </a:prstClr>
                </a:outerShdw>
              </a:effectLst>
              <a:latin typeface="Fira Sans" panose="020B0803050000020004" pitchFamily="34" charset="0"/>
              <a:ea typeface="字魂119号-天真儿风体" panose="00000500000000000000" pitchFamily="2" charset="-122"/>
            </a:endParaRPr>
          </a:p>
        </p:txBody>
      </p:sp>
      <p:pic>
        <p:nvPicPr>
          <p:cNvPr id="5" name="Picture 27">
            <a:extLst>
              <a:ext uri="{FF2B5EF4-FFF2-40B4-BE49-F238E27FC236}">
                <a16:creationId xmlns:a16="http://schemas.microsoft.com/office/drawing/2014/main" xmlns="" id="{D646FD8B-C384-447B-8E0D-BC5F3091DB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26329"/>
          <a:stretch>
            <a:fillRect/>
          </a:stretch>
        </p:blipFill>
        <p:spPr>
          <a:xfrm>
            <a:off x="0" y="476672"/>
            <a:ext cx="1186171" cy="1086083"/>
          </a:xfrm>
          <a:prstGeom prst="rect">
            <a:avLst/>
          </a:prstGeom>
        </p:spPr>
      </p:pic>
      <p:pic>
        <p:nvPicPr>
          <p:cNvPr id="6" name="Picture 28">
            <a:extLst>
              <a:ext uri="{FF2B5EF4-FFF2-40B4-BE49-F238E27FC236}">
                <a16:creationId xmlns:a16="http://schemas.microsoft.com/office/drawing/2014/main" xmlns="" id="{A44A7DD1-E222-4EF7-88E9-6E2B3F5F4DA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966093" y="794067"/>
            <a:ext cx="790006" cy="451291"/>
          </a:xfrm>
          <a:prstGeom prst="rect">
            <a:avLst/>
          </a:prstGeom>
        </p:spPr>
      </p:pic>
      <p:pic>
        <p:nvPicPr>
          <p:cNvPr id="8" name="Picture 18">
            <a:extLst>
              <a:ext uri="{FF2B5EF4-FFF2-40B4-BE49-F238E27FC236}">
                <a16:creationId xmlns:a16="http://schemas.microsoft.com/office/drawing/2014/main" xmlns="" id="{3865E26A-0D00-414C-A413-C882D197E9F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 t="11764"/>
          <a:stretch>
            <a:fillRect/>
          </a:stretch>
        </p:blipFill>
        <p:spPr>
          <a:xfrm>
            <a:off x="3019573" y="1238319"/>
            <a:ext cx="1639562" cy="1012667"/>
          </a:xfrm>
          <a:prstGeom prst="rect">
            <a:avLst/>
          </a:prstGeom>
        </p:spPr>
      </p:pic>
      <p:pic>
        <p:nvPicPr>
          <p:cNvPr id="9" name="Picture 18">
            <a:extLst>
              <a:ext uri="{FF2B5EF4-FFF2-40B4-BE49-F238E27FC236}">
                <a16:creationId xmlns:a16="http://schemas.microsoft.com/office/drawing/2014/main" xmlns="" id="{E2EB7E9C-2FB5-4296-B0C9-8DB79AF74F7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 t="11764"/>
          <a:stretch>
            <a:fillRect/>
          </a:stretch>
        </p:blipFill>
        <p:spPr>
          <a:xfrm>
            <a:off x="10496277" y="232691"/>
            <a:ext cx="1639562" cy="1012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704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9">
            <a:extLst>
              <a:ext uri="{FF2B5EF4-FFF2-40B4-BE49-F238E27FC236}">
                <a16:creationId xmlns:a16="http://schemas.microsoft.com/office/drawing/2014/main" xmlns="" id="{DFA2997F-475B-460E-B188-D2C0EE2E06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376" y="1260855"/>
            <a:ext cx="108012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1. </a:t>
            </a:r>
            <a:r>
              <a:rPr lang="en-US" altLang="en-US" sz="2800" b="1" dirty="0" err="1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Tìm</a:t>
            </a:r>
            <a:r>
              <a:rPr lang="en-US" altLang="en-US" sz="2800" b="1" dirty="0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các</a:t>
            </a:r>
            <a:r>
              <a:rPr lang="en-US" altLang="en-US" sz="2800" b="1" dirty="0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vế</a:t>
            </a:r>
            <a:r>
              <a:rPr lang="en-US" altLang="en-US" sz="2800" b="1" dirty="0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câu</a:t>
            </a:r>
            <a:r>
              <a:rPr lang="en-US" altLang="en-US" sz="2800" b="1" dirty="0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trong</a:t>
            </a:r>
            <a:r>
              <a:rPr lang="en-US" altLang="en-US" sz="2800" b="1" dirty="0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mỗi</a:t>
            </a:r>
            <a:r>
              <a:rPr lang="en-US" altLang="en-US" sz="2800" b="1" dirty="0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câu</a:t>
            </a:r>
            <a:r>
              <a:rPr lang="en-US" altLang="en-US" sz="2800" b="1" dirty="0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ghép</a:t>
            </a:r>
            <a:r>
              <a:rPr lang="en-US" altLang="en-US" sz="2800" b="1" dirty="0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dưới</a:t>
            </a:r>
            <a:r>
              <a:rPr lang="en-US" altLang="en-US" sz="2800" b="1" dirty="0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đây</a:t>
            </a:r>
            <a:r>
              <a:rPr lang="en-US" altLang="en-US" sz="2800" b="1" dirty="0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. </a:t>
            </a:r>
            <a:r>
              <a:rPr lang="en-US" altLang="en-US" sz="2800" b="1" dirty="0" err="1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Xác</a:t>
            </a:r>
            <a:r>
              <a:rPr lang="en-US" altLang="en-US" sz="2800" b="1" dirty="0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định</a:t>
            </a:r>
            <a:r>
              <a:rPr lang="en-US" altLang="en-US" sz="2800" b="1" dirty="0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chủ</a:t>
            </a:r>
            <a:r>
              <a:rPr lang="en-US" altLang="en-US" sz="2800" b="1" dirty="0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ngữ</a:t>
            </a:r>
            <a:r>
              <a:rPr lang="en-US" altLang="en-US" sz="2800" b="1" dirty="0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, </a:t>
            </a:r>
            <a:r>
              <a:rPr lang="en-US" altLang="en-US" sz="2800" b="1" dirty="0" err="1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vị</a:t>
            </a:r>
            <a:r>
              <a:rPr lang="en-US" altLang="en-US" sz="2800" b="1" dirty="0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ngữ</a:t>
            </a:r>
            <a:r>
              <a:rPr lang="en-US" altLang="en-US" sz="2800" b="1" dirty="0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của</a:t>
            </a:r>
            <a:r>
              <a:rPr lang="en-US" altLang="en-US" sz="2800" b="1" dirty="0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mỗi</a:t>
            </a:r>
            <a:r>
              <a:rPr lang="en-US" altLang="en-US" sz="2800" b="1" dirty="0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vế</a:t>
            </a:r>
            <a:r>
              <a:rPr lang="en-US" altLang="en-US" sz="2800" b="1" dirty="0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câu</a:t>
            </a:r>
            <a:r>
              <a:rPr lang="en-US" altLang="en-US" sz="2800" b="1" dirty="0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 : </a:t>
            </a:r>
          </a:p>
        </p:txBody>
      </p:sp>
      <p:sp>
        <p:nvSpPr>
          <p:cNvPr id="10" name="Line 11">
            <a:extLst>
              <a:ext uri="{FF2B5EF4-FFF2-40B4-BE49-F238E27FC236}">
                <a16:creationId xmlns:a16="http://schemas.microsoft.com/office/drawing/2014/main" xmlns="" id="{5D7ED7E0-5CA5-448D-A78C-77E8127DF5D9}"/>
              </a:ext>
            </a:extLst>
          </p:cNvPr>
          <p:cNvSpPr>
            <a:spLocks noChangeShapeType="1"/>
          </p:cNvSpPr>
          <p:nvPr/>
        </p:nvSpPr>
        <p:spPr bwMode="auto">
          <a:xfrm>
            <a:off x="1547708" y="1686538"/>
            <a:ext cx="1673886" cy="0"/>
          </a:xfrm>
          <a:prstGeom prst="line">
            <a:avLst/>
          </a:prstGeom>
          <a:ln w="19050"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pic>
        <p:nvPicPr>
          <p:cNvPr id="19" name="图片 39">
            <a:extLst>
              <a:ext uri="{FF2B5EF4-FFF2-40B4-BE49-F238E27FC236}">
                <a16:creationId xmlns:a16="http://schemas.microsoft.com/office/drawing/2014/main" xmlns="" id="{73B08473-AEE1-4D40-A169-B3180EEC11B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67"/>
          <a:stretch/>
        </p:blipFill>
        <p:spPr>
          <a:xfrm>
            <a:off x="0" y="6083300"/>
            <a:ext cx="12192000" cy="7747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F82B0E0B-54C1-4EEC-9361-F0291017BB53}"/>
              </a:ext>
            </a:extLst>
          </p:cNvPr>
          <p:cNvGrpSpPr/>
          <p:nvPr/>
        </p:nvGrpSpPr>
        <p:grpSpPr>
          <a:xfrm>
            <a:off x="622374" y="239727"/>
            <a:ext cx="2703607" cy="942400"/>
            <a:chOff x="584082" y="135705"/>
            <a:chExt cx="2807328" cy="1144630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xmlns="" id="{02F1F9EF-BB21-44F2-AA2A-D6A0D3C0889B}"/>
                </a:ext>
              </a:extLst>
            </p:cNvPr>
            <p:cNvGrpSpPr/>
            <p:nvPr/>
          </p:nvGrpSpPr>
          <p:grpSpPr>
            <a:xfrm>
              <a:off x="584082" y="135705"/>
              <a:ext cx="2807328" cy="1144630"/>
              <a:chOff x="108114" y="258720"/>
              <a:chExt cx="12141344" cy="1455780"/>
            </a:xfrm>
          </p:grpSpPr>
          <p:sp>
            <p:nvSpPr>
              <p:cNvPr id="24" name="Rectangle: Diagonal Corners Rounded 23">
                <a:extLst>
                  <a:ext uri="{FF2B5EF4-FFF2-40B4-BE49-F238E27FC236}">
                    <a16:creationId xmlns:a16="http://schemas.microsoft.com/office/drawing/2014/main" xmlns="" id="{BDBF9AA8-19EF-4620-84F4-F70E86A57296}"/>
                  </a:ext>
                </a:extLst>
              </p:cNvPr>
              <p:cNvSpPr/>
              <p:nvPr/>
            </p:nvSpPr>
            <p:spPr>
              <a:xfrm>
                <a:off x="108114" y="258720"/>
                <a:ext cx="12141344" cy="1455780"/>
              </a:xfrm>
              <a:prstGeom prst="round2DiagRect">
                <a:avLst>
                  <a:gd name="adj1" fmla="val 16667"/>
                  <a:gd name="adj2" fmla="val 12590"/>
                </a:avLst>
              </a:prstGeom>
              <a:solidFill>
                <a:schemeClr val="bg1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>
                  <a:lnSpc>
                    <a:spcPct val="107000"/>
                  </a:lnSpc>
                  <a:spcAft>
                    <a:spcPts val="800"/>
                  </a:spcAft>
                  <a:defRPr/>
                </a:pPr>
                <a:endParaRPr lang="en-US" dirty="0">
                  <a:solidFill>
                    <a:prstClr val="black"/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" name="Rectangle: Diagonal Corners Rounded 24">
                <a:extLst>
                  <a:ext uri="{FF2B5EF4-FFF2-40B4-BE49-F238E27FC236}">
                    <a16:creationId xmlns:a16="http://schemas.microsoft.com/office/drawing/2014/main" xmlns="" id="{664DD4C8-DE68-48FE-93D3-51FDD116251F}"/>
                  </a:ext>
                </a:extLst>
              </p:cNvPr>
              <p:cNvSpPr/>
              <p:nvPr/>
            </p:nvSpPr>
            <p:spPr>
              <a:xfrm>
                <a:off x="576890" y="380173"/>
                <a:ext cx="11203782" cy="1192170"/>
              </a:xfrm>
              <a:prstGeom prst="round2DiagRect">
                <a:avLst>
                  <a:gd name="adj1" fmla="val 12672"/>
                  <a:gd name="adj2" fmla="val 12590"/>
                </a:avLst>
              </a:prstGeom>
              <a:noFill/>
              <a:ln w="38100"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>
                  <a:lnSpc>
                    <a:spcPct val="107000"/>
                  </a:lnSpc>
                  <a:spcAft>
                    <a:spcPts val="800"/>
                  </a:spcAft>
                  <a:defRPr/>
                </a:pPr>
                <a:endParaRPr lang="en-US" dirty="0">
                  <a:solidFill>
                    <a:prstClr val="black"/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062A25DB-17EB-4227-A3C6-FBE95A2BF5E7}"/>
                </a:ext>
              </a:extLst>
            </p:cNvPr>
            <p:cNvSpPr/>
            <p:nvPr/>
          </p:nvSpPr>
          <p:spPr>
            <a:xfrm>
              <a:off x="731024" y="284480"/>
              <a:ext cx="2376264" cy="8583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rgbClr val="0070C0"/>
                  </a:solidFill>
                  <a:latin typeface="Fira Sans" panose="020B0803050000020004" pitchFamily="34" charset="0"/>
                </a:rPr>
                <a:t>I. NHẬN XÉT</a:t>
              </a:r>
              <a:endParaRPr lang="en-ID" sz="2800" dirty="0">
                <a:solidFill>
                  <a:srgbClr val="0070C0"/>
                </a:solidFill>
                <a:latin typeface="Fira Sans" panose="020B0803050000020004" pitchFamily="34" charset="0"/>
              </a:endParaRPr>
            </a:p>
          </p:txBody>
        </p:sp>
      </p:grpSp>
      <p:sp>
        <p:nvSpPr>
          <p:cNvPr id="27" name="Line 11">
            <a:extLst>
              <a:ext uri="{FF2B5EF4-FFF2-40B4-BE49-F238E27FC236}">
                <a16:creationId xmlns:a16="http://schemas.microsoft.com/office/drawing/2014/main" xmlns="" id="{F19BF587-DA88-45D8-A090-E43BD464D6AB}"/>
              </a:ext>
            </a:extLst>
          </p:cNvPr>
          <p:cNvSpPr>
            <a:spLocks noChangeShapeType="1"/>
          </p:cNvSpPr>
          <p:nvPr/>
        </p:nvSpPr>
        <p:spPr bwMode="auto">
          <a:xfrm>
            <a:off x="8063953" y="1686538"/>
            <a:ext cx="3000599" cy="0"/>
          </a:xfrm>
          <a:prstGeom prst="line">
            <a:avLst/>
          </a:prstGeom>
          <a:ln w="19050"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28" name="Line 11">
            <a:extLst>
              <a:ext uri="{FF2B5EF4-FFF2-40B4-BE49-F238E27FC236}">
                <a16:creationId xmlns:a16="http://schemas.microsoft.com/office/drawing/2014/main" xmlns="" id="{CD62FDF6-AFC2-4979-8C46-840D58A87E91}"/>
              </a:ext>
            </a:extLst>
          </p:cNvPr>
          <p:cNvSpPr>
            <a:spLocks noChangeShapeType="1"/>
          </p:cNvSpPr>
          <p:nvPr/>
        </p:nvSpPr>
        <p:spPr bwMode="auto">
          <a:xfrm>
            <a:off x="622374" y="2132770"/>
            <a:ext cx="3385394" cy="0"/>
          </a:xfrm>
          <a:prstGeom prst="line">
            <a:avLst/>
          </a:prstGeom>
          <a:ln w="19050"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29" name="Text Box 9">
            <a:extLst>
              <a:ext uri="{FF2B5EF4-FFF2-40B4-BE49-F238E27FC236}">
                <a16:creationId xmlns:a16="http://schemas.microsoft.com/office/drawing/2014/main" xmlns="" id="{A890B6EB-F8E9-4312-9EB7-1D1DB778B8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3887" y="2234118"/>
            <a:ext cx="11089232" cy="1031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ts val="600"/>
              </a:spcBef>
              <a:buFontTx/>
              <a:buNone/>
            </a:pP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a/ </a:t>
            </a:r>
            <a:r>
              <a:rPr lang="en-US" alt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Buổi</a:t>
            </a: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chiều</a:t>
            </a: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nắng</a:t>
            </a: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i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vừa</a:t>
            </a: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nhạt</a:t>
            </a: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sương</a:t>
            </a: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i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đã</a:t>
            </a: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buông</a:t>
            </a: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nhanh</a:t>
            </a: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xuống</a:t>
            </a: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mặt</a:t>
            </a: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biển</a:t>
            </a: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                               		</a:t>
            </a:r>
            <a:r>
              <a:rPr lang="en-US" altLang="en-US" sz="2400" i="1" dirty="0" err="1">
                <a:latin typeface="Calibri" panose="020F0502020204030204" pitchFamily="34" charset="0"/>
                <a:cs typeface="Calibri" panose="020F0502020204030204" pitchFamily="34" charset="0"/>
              </a:rPr>
              <a:t>Thi</a:t>
            </a:r>
            <a:r>
              <a:rPr lang="en-US" alt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i="1" dirty="0" err="1">
                <a:latin typeface="Calibri" panose="020F0502020204030204" pitchFamily="34" charset="0"/>
                <a:cs typeface="Calibri" panose="020F0502020204030204" pitchFamily="34" charset="0"/>
              </a:rPr>
              <a:t>Sảnh</a:t>
            </a:r>
            <a:endParaRPr lang="en-US" altLang="en-US" sz="28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Text Box 9">
            <a:extLst>
              <a:ext uri="{FF2B5EF4-FFF2-40B4-BE49-F238E27FC236}">
                <a16:creationId xmlns:a16="http://schemas.microsoft.com/office/drawing/2014/main" xmlns="" id="{1E734775-D41D-43AB-921B-C9323E3E3C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239" y="3158817"/>
            <a:ext cx="11089232" cy="1031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b/ </a:t>
            </a:r>
            <a:r>
              <a:rPr lang="en-US" alt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Chúng</a:t>
            </a: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tôi</a:t>
            </a: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đi</a:t>
            </a: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đến</a:t>
            </a: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đâu</a:t>
            </a: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rừng</a:t>
            </a: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rào</a:t>
            </a: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rào</a:t>
            </a: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chuyển</a:t>
            </a: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động</a:t>
            </a: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đến</a:t>
            </a: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đấy</a:t>
            </a: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ctr" eaLnBrk="1" hangingPunct="1">
              <a:spcBef>
                <a:spcPts val="600"/>
              </a:spcBef>
              <a:buFontTx/>
              <a:buNone/>
            </a:pP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			       </a:t>
            </a:r>
            <a:r>
              <a:rPr lang="en-US" alt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Nguyễn Phan </a:t>
            </a:r>
            <a:r>
              <a:rPr lang="en-US" altLang="en-US" sz="2400" i="1" dirty="0" err="1">
                <a:latin typeface="Calibri" panose="020F0502020204030204" pitchFamily="34" charset="0"/>
                <a:cs typeface="Calibri" panose="020F0502020204030204" pitchFamily="34" charset="0"/>
              </a:rPr>
              <a:t>Hách</a:t>
            </a:r>
            <a:r>
              <a:rPr lang="en-US" alt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altLang="en-US" sz="28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Text Box 9">
            <a:extLst>
              <a:ext uri="{FF2B5EF4-FFF2-40B4-BE49-F238E27FC236}">
                <a16:creationId xmlns:a16="http://schemas.microsoft.com/office/drawing/2014/main" xmlns="" id="{482AAC02-3AE9-41D7-AF27-C5883C7780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4104" y="4189868"/>
            <a:ext cx="7926352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altLang="en-US" sz="2800" b="1" dirty="0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bước</a:t>
            </a:r>
            <a:r>
              <a:rPr lang="en-US" altLang="en-US" sz="2800" b="1" dirty="0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phân</a:t>
            </a:r>
            <a:r>
              <a:rPr lang="en-US" altLang="en-US" sz="2800" b="1" dirty="0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altLang="en-US" sz="2800" b="1" dirty="0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cấu</a:t>
            </a:r>
            <a:r>
              <a:rPr lang="en-US" altLang="en-US" sz="2800" b="1" dirty="0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tạo</a:t>
            </a:r>
            <a:r>
              <a:rPr lang="en-US" altLang="en-US" sz="2800" b="1" dirty="0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altLang="en-US" sz="2800" b="1" dirty="0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altLang="en-US" sz="2800" b="1" dirty="0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câu</a:t>
            </a:r>
            <a:r>
              <a:rPr lang="en-US" altLang="en-US" sz="2800" b="1" dirty="0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ghép</a:t>
            </a:r>
            <a:r>
              <a:rPr lang="en-US" altLang="en-US" sz="2800" b="1" dirty="0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altLang="en-US" sz="2800" b="1" dirty="0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gì</a:t>
            </a:r>
            <a:r>
              <a:rPr lang="en-US" altLang="en-US" sz="2800" b="1" dirty="0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? </a:t>
            </a:r>
          </a:p>
        </p:txBody>
      </p:sp>
      <p:sp>
        <p:nvSpPr>
          <p:cNvPr id="32" name="Text Box 9">
            <a:extLst>
              <a:ext uri="{FF2B5EF4-FFF2-40B4-BE49-F238E27FC236}">
                <a16:creationId xmlns:a16="http://schemas.microsoft.com/office/drawing/2014/main" xmlns="" id="{AACFF279-DE66-4B8C-A220-668DB9E075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9416" y="4751790"/>
            <a:ext cx="1108923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B1: </a:t>
            </a:r>
            <a:r>
              <a:rPr lang="vi-VN" altLang="en-US" sz="28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Dùng</a:t>
            </a:r>
            <a:r>
              <a:rPr lang="vi-VN" alt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gạch chéo để phân cách các vế câu.</a:t>
            </a:r>
            <a:endParaRPr lang="en-US" altLang="en-US" sz="28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Text Box 9">
            <a:extLst>
              <a:ext uri="{FF2B5EF4-FFF2-40B4-BE49-F238E27FC236}">
                <a16:creationId xmlns:a16="http://schemas.microsoft.com/office/drawing/2014/main" xmlns="" id="{B2FCD340-9ACB-411A-A9C3-A27301A58D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5640" y="5219594"/>
            <a:ext cx="88112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None/>
            </a:pPr>
            <a:r>
              <a:rPr lang="en-US" alt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B2: </a:t>
            </a:r>
            <a:r>
              <a:rPr lang="en-US" altLang="en-US" sz="28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Gạch</a:t>
            </a:r>
            <a:r>
              <a:rPr lang="en-US" alt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 </a:t>
            </a:r>
            <a:r>
              <a:rPr lang="en-US" altLang="en-US" sz="28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gạch</a:t>
            </a:r>
            <a:r>
              <a:rPr lang="en-US" alt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dưới</a:t>
            </a:r>
            <a:r>
              <a:rPr lang="en-US" alt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bộ</a:t>
            </a:r>
            <a:r>
              <a:rPr lang="en-US" alt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phận</a:t>
            </a:r>
            <a:r>
              <a:rPr lang="en-US" alt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chủ</a:t>
            </a:r>
            <a:r>
              <a:rPr lang="en-US" alt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ngữ</a:t>
            </a:r>
            <a:r>
              <a:rPr lang="en-US" alt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2 </a:t>
            </a:r>
            <a:r>
              <a:rPr lang="en-US" altLang="en-US" sz="28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gạch</a:t>
            </a:r>
            <a:r>
              <a:rPr lang="en-US" alt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dưới</a:t>
            </a:r>
            <a:r>
              <a:rPr lang="en-US" alt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bộ</a:t>
            </a:r>
            <a:r>
              <a:rPr lang="en-US" alt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phận</a:t>
            </a:r>
            <a:r>
              <a:rPr lang="en-US" alt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vị</a:t>
            </a:r>
            <a:r>
              <a:rPr lang="en-US" alt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ngữ</a:t>
            </a:r>
            <a:r>
              <a:rPr lang="en-US" alt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34" name="图片 9">
            <a:extLst>
              <a:ext uri="{FF2B5EF4-FFF2-40B4-BE49-F238E27FC236}">
                <a16:creationId xmlns:a16="http://schemas.microsoft.com/office/drawing/2014/main" xmlns="" id="{F4713CB0-C354-4EC4-B45E-6D0DD257FA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26762" y="3874505"/>
            <a:ext cx="3168352" cy="292776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C8AB55C9-089F-459C-9C4C-B7F74A5E9D3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60938">
            <a:off x="10612433" y="-165743"/>
            <a:ext cx="1631359" cy="1631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3260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  <p:bldP spid="27" grpId="0" animBg="1"/>
      <p:bldP spid="28" grpId="0" animBg="1"/>
      <p:bldP spid="29" grpId="0"/>
      <p:bldP spid="30" grpId="0"/>
      <p:bldP spid="31" grpId="0" animBg="1"/>
      <p:bldP spid="32" grpId="0"/>
      <p:bldP spid="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39">
            <a:extLst>
              <a:ext uri="{FF2B5EF4-FFF2-40B4-BE49-F238E27FC236}">
                <a16:creationId xmlns:a16="http://schemas.microsoft.com/office/drawing/2014/main" xmlns="" id="{73B08473-AEE1-4D40-A169-B3180EEC11B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67"/>
          <a:stretch/>
        </p:blipFill>
        <p:spPr>
          <a:xfrm>
            <a:off x="0" y="6083300"/>
            <a:ext cx="12192000" cy="774700"/>
          </a:xfrm>
          <a:prstGeom prst="rect">
            <a:avLst/>
          </a:prstGeom>
        </p:spPr>
      </p:pic>
      <p:sp>
        <p:nvSpPr>
          <p:cNvPr id="29" name="Text Box 9">
            <a:extLst>
              <a:ext uri="{FF2B5EF4-FFF2-40B4-BE49-F238E27FC236}">
                <a16:creationId xmlns:a16="http://schemas.microsoft.com/office/drawing/2014/main" xmlns="" id="{A890B6EB-F8E9-4312-9EB7-1D1DB778B8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061" y="1458941"/>
            <a:ext cx="1108923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a/ </a:t>
            </a:r>
            <a:r>
              <a:rPr lang="en-US" alt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Buổi</a:t>
            </a: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chiều</a:t>
            </a: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nắng</a:t>
            </a: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i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vừa</a:t>
            </a: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nhạt</a:t>
            </a: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sương</a:t>
            </a: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i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đã</a:t>
            </a: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buông</a:t>
            </a: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nhanh</a:t>
            </a: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xuống</a:t>
            </a: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mặt</a:t>
            </a: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biển</a:t>
            </a: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30" name="Text Box 9">
            <a:extLst>
              <a:ext uri="{FF2B5EF4-FFF2-40B4-BE49-F238E27FC236}">
                <a16:creationId xmlns:a16="http://schemas.microsoft.com/office/drawing/2014/main" xmlns="" id="{1E734775-D41D-43AB-921B-C9323E3E3C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8649" y="3589087"/>
            <a:ext cx="1108923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b/ </a:t>
            </a:r>
            <a:r>
              <a:rPr lang="en-US" alt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Chúng</a:t>
            </a: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tôi</a:t>
            </a: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đi</a:t>
            </a: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đến</a:t>
            </a: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đâu</a:t>
            </a: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rừng</a:t>
            </a: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rào</a:t>
            </a: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rào</a:t>
            </a: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chuyển</a:t>
            </a: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động</a:t>
            </a: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đến</a:t>
            </a: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đấy</a:t>
            </a: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34" name="图片 9">
            <a:extLst>
              <a:ext uri="{FF2B5EF4-FFF2-40B4-BE49-F238E27FC236}">
                <a16:creationId xmlns:a16="http://schemas.microsoft.com/office/drawing/2014/main" xmlns="" id="{F4713CB0-C354-4EC4-B45E-6D0DD257FA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26762" y="3874505"/>
            <a:ext cx="3168352" cy="2927765"/>
          </a:xfrm>
          <a:prstGeom prst="rect">
            <a:avLst/>
          </a:prstGeom>
        </p:spPr>
      </p:pic>
      <p:sp>
        <p:nvSpPr>
          <p:cNvPr id="18" name="Line 26">
            <a:extLst>
              <a:ext uri="{FF2B5EF4-FFF2-40B4-BE49-F238E27FC236}">
                <a16:creationId xmlns:a16="http://schemas.microsoft.com/office/drawing/2014/main" xmlns="" id="{3DA652D8-B58B-4DA3-9EF3-886CF8E1134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226451" y="1187516"/>
            <a:ext cx="252413" cy="762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D"/>
          </a:p>
        </p:txBody>
      </p:sp>
      <p:sp>
        <p:nvSpPr>
          <p:cNvPr id="20" name="Line 13">
            <a:extLst>
              <a:ext uri="{FF2B5EF4-FFF2-40B4-BE49-F238E27FC236}">
                <a16:creationId xmlns:a16="http://schemas.microsoft.com/office/drawing/2014/main" xmlns="" id="{7A4408EF-F97E-4664-A1C8-2DD0AC087FF3}"/>
              </a:ext>
            </a:extLst>
          </p:cNvPr>
          <p:cNvSpPr>
            <a:spLocks noChangeShapeType="1"/>
          </p:cNvSpPr>
          <p:nvPr/>
        </p:nvSpPr>
        <p:spPr bwMode="auto">
          <a:xfrm>
            <a:off x="2925425" y="1942305"/>
            <a:ext cx="817975" cy="0"/>
          </a:xfrm>
          <a:prstGeom prst="line">
            <a:avLst/>
          </a:prstGeom>
          <a:ln w="38100">
            <a:solidFill>
              <a:srgbClr val="0070C0"/>
            </a:solidFill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ID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CBEE0C34-BD80-4443-BC2F-F307884008A4}"/>
              </a:ext>
            </a:extLst>
          </p:cNvPr>
          <p:cNvGrpSpPr/>
          <p:nvPr/>
        </p:nvGrpSpPr>
        <p:grpSpPr>
          <a:xfrm>
            <a:off x="3813630" y="1928485"/>
            <a:ext cx="1378704" cy="72008"/>
            <a:chOff x="3719736" y="3284984"/>
            <a:chExt cx="1378704" cy="72008"/>
          </a:xfrm>
        </p:grpSpPr>
        <p:sp>
          <p:nvSpPr>
            <p:cNvPr id="21" name="Line 13">
              <a:extLst>
                <a:ext uri="{FF2B5EF4-FFF2-40B4-BE49-F238E27FC236}">
                  <a16:creationId xmlns:a16="http://schemas.microsoft.com/office/drawing/2014/main" xmlns="" id="{B90803E9-0E90-4E1B-BE45-1AC5C0B4C0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19736" y="3284984"/>
              <a:ext cx="1368152" cy="0"/>
            </a:xfrm>
            <a:prstGeom prst="line">
              <a:avLst/>
            </a:prstGeom>
            <a:ln w="38100">
              <a:solidFill>
                <a:srgbClr val="0070C0"/>
              </a:solidFill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ID"/>
            </a:p>
          </p:txBody>
        </p:sp>
        <p:sp>
          <p:nvSpPr>
            <p:cNvPr id="23" name="Line 13">
              <a:extLst>
                <a:ext uri="{FF2B5EF4-FFF2-40B4-BE49-F238E27FC236}">
                  <a16:creationId xmlns:a16="http://schemas.microsoft.com/office/drawing/2014/main" xmlns="" id="{915C5A1D-7CA6-4FBD-8689-AA397F7287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30288" y="3356992"/>
              <a:ext cx="1368152" cy="0"/>
            </a:xfrm>
            <a:prstGeom prst="line">
              <a:avLst/>
            </a:prstGeom>
            <a:ln w="38100">
              <a:solidFill>
                <a:srgbClr val="0070C0"/>
              </a:solidFill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ID"/>
            </a:p>
          </p:txBody>
        </p:sp>
      </p:grpSp>
      <p:sp>
        <p:nvSpPr>
          <p:cNvPr id="26" name="Text Box 14">
            <a:extLst>
              <a:ext uri="{FF2B5EF4-FFF2-40B4-BE49-F238E27FC236}">
                <a16:creationId xmlns:a16="http://schemas.microsoft.com/office/drawing/2014/main" xmlns="" id="{F676AE2C-5568-4271-85B6-EBDBF8ACBE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8743" y="1953850"/>
            <a:ext cx="63029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FF3300"/>
                </a:solidFill>
                <a:latin typeface="Tahoma" panose="020B0604030504040204" pitchFamily="34" charset="0"/>
              </a:rPr>
              <a:t>CN</a:t>
            </a:r>
          </a:p>
        </p:txBody>
      </p:sp>
      <p:sp>
        <p:nvSpPr>
          <p:cNvPr id="35" name="Text Box 14">
            <a:extLst>
              <a:ext uri="{FF2B5EF4-FFF2-40B4-BE49-F238E27FC236}">
                <a16:creationId xmlns:a16="http://schemas.microsoft.com/office/drawing/2014/main" xmlns="" id="{27AC9E1F-2019-4F5D-8B4B-C29E1D7E80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3111" y="1960808"/>
            <a:ext cx="63029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FF3300"/>
                </a:solidFill>
                <a:latin typeface="Tahoma" panose="020B0604030504040204" pitchFamily="34" charset="0"/>
              </a:rPr>
              <a:t>VN</a:t>
            </a:r>
          </a:p>
        </p:txBody>
      </p:sp>
      <p:sp>
        <p:nvSpPr>
          <p:cNvPr id="36" name="Line 13">
            <a:extLst>
              <a:ext uri="{FF2B5EF4-FFF2-40B4-BE49-F238E27FC236}">
                <a16:creationId xmlns:a16="http://schemas.microsoft.com/office/drawing/2014/main" xmlns="" id="{D5DA61A3-935B-4B90-8405-02FC79CF43A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352657" y="1928485"/>
            <a:ext cx="884070" cy="0"/>
          </a:xfrm>
          <a:prstGeom prst="line">
            <a:avLst/>
          </a:prstGeom>
          <a:ln w="38100">
            <a:solidFill>
              <a:srgbClr val="0070C0"/>
            </a:solidFill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ID" dirty="0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xmlns="" id="{CC7304A5-3407-41E7-8BBB-7A249E630434}"/>
              </a:ext>
            </a:extLst>
          </p:cNvPr>
          <p:cNvGrpSpPr/>
          <p:nvPr/>
        </p:nvGrpSpPr>
        <p:grpSpPr>
          <a:xfrm>
            <a:off x="6348676" y="1928486"/>
            <a:ext cx="4787883" cy="79718"/>
            <a:chOff x="3719736" y="3284984"/>
            <a:chExt cx="1368152" cy="72008"/>
          </a:xfrm>
        </p:grpSpPr>
        <p:sp>
          <p:nvSpPr>
            <p:cNvPr id="38" name="Line 13">
              <a:extLst>
                <a:ext uri="{FF2B5EF4-FFF2-40B4-BE49-F238E27FC236}">
                  <a16:creationId xmlns:a16="http://schemas.microsoft.com/office/drawing/2014/main" xmlns="" id="{16CDEAAA-097F-4B2E-8239-EFD71DB280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19736" y="3284984"/>
              <a:ext cx="1368152" cy="0"/>
            </a:xfrm>
            <a:prstGeom prst="line">
              <a:avLst/>
            </a:prstGeom>
            <a:ln w="38100">
              <a:solidFill>
                <a:srgbClr val="0070C0"/>
              </a:solidFill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ID"/>
            </a:p>
          </p:txBody>
        </p:sp>
        <p:sp>
          <p:nvSpPr>
            <p:cNvPr id="39" name="Line 13">
              <a:extLst>
                <a:ext uri="{FF2B5EF4-FFF2-40B4-BE49-F238E27FC236}">
                  <a16:creationId xmlns:a16="http://schemas.microsoft.com/office/drawing/2014/main" xmlns="" id="{2D2A375D-4047-4777-B4D1-3C09A2E326E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19736" y="3356992"/>
              <a:ext cx="1368152" cy="0"/>
            </a:xfrm>
            <a:prstGeom prst="line">
              <a:avLst/>
            </a:prstGeom>
            <a:ln w="38100">
              <a:solidFill>
                <a:srgbClr val="0070C0"/>
              </a:solidFill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ID"/>
            </a:p>
          </p:txBody>
        </p:sp>
      </p:grpSp>
      <p:sp>
        <p:nvSpPr>
          <p:cNvPr id="40" name="Text Box 14">
            <a:extLst>
              <a:ext uri="{FF2B5EF4-FFF2-40B4-BE49-F238E27FC236}">
                <a16:creationId xmlns:a16="http://schemas.microsoft.com/office/drawing/2014/main" xmlns="" id="{928CA015-C582-4787-8E4D-A5DB19012C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1668" y="1953267"/>
            <a:ext cx="64167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FF3300"/>
                </a:solidFill>
                <a:latin typeface="Tahoma" panose="020B0604030504040204" pitchFamily="34" charset="0"/>
              </a:rPr>
              <a:t>CN</a:t>
            </a:r>
          </a:p>
        </p:txBody>
      </p:sp>
      <p:sp>
        <p:nvSpPr>
          <p:cNvPr id="41" name="Text Box 14">
            <a:extLst>
              <a:ext uri="{FF2B5EF4-FFF2-40B4-BE49-F238E27FC236}">
                <a16:creationId xmlns:a16="http://schemas.microsoft.com/office/drawing/2014/main" xmlns="" id="{E45D7796-5CD0-4524-8BA0-F13D8A9512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66643" y="2078365"/>
            <a:ext cx="63029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FF3300"/>
                </a:solidFill>
                <a:latin typeface="Tahoma" panose="020B0604030504040204" pitchFamily="34" charset="0"/>
              </a:rPr>
              <a:t>VN</a:t>
            </a:r>
          </a:p>
        </p:txBody>
      </p:sp>
      <p:sp>
        <p:nvSpPr>
          <p:cNvPr id="42" name="Text Box 14">
            <a:extLst>
              <a:ext uri="{FF2B5EF4-FFF2-40B4-BE49-F238E27FC236}">
                <a16:creationId xmlns:a16="http://schemas.microsoft.com/office/drawing/2014/main" xmlns="" id="{87BD0D91-08F1-4A1A-8646-09F6643045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9161" y="893528"/>
            <a:ext cx="1222713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 dirty="0" err="1">
                <a:solidFill>
                  <a:srgbClr val="FF6680"/>
                </a:solidFill>
                <a:latin typeface="Tahoma" panose="020B0604030504040204" pitchFamily="34" charset="0"/>
              </a:rPr>
              <a:t>Vế</a:t>
            </a:r>
            <a:r>
              <a:rPr lang="en-US" altLang="en-US" sz="2400" b="1" dirty="0">
                <a:solidFill>
                  <a:srgbClr val="FF6680"/>
                </a:solidFill>
                <a:latin typeface="Tahoma" panose="020B0604030504040204" pitchFamily="34" charset="0"/>
              </a:rPr>
              <a:t> 1 </a:t>
            </a:r>
          </a:p>
        </p:txBody>
      </p:sp>
      <p:sp>
        <p:nvSpPr>
          <p:cNvPr id="44" name="Text Box 14">
            <a:extLst>
              <a:ext uri="{FF2B5EF4-FFF2-40B4-BE49-F238E27FC236}">
                <a16:creationId xmlns:a16="http://schemas.microsoft.com/office/drawing/2014/main" xmlns="" id="{1F61C09D-1FDC-45B4-B256-BF819B642B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8771" y="937581"/>
            <a:ext cx="1222713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 dirty="0" err="1">
                <a:solidFill>
                  <a:srgbClr val="FF6680"/>
                </a:solidFill>
                <a:latin typeface="Tahoma" panose="020B0604030504040204" pitchFamily="34" charset="0"/>
              </a:rPr>
              <a:t>Vế</a:t>
            </a:r>
            <a:r>
              <a:rPr lang="en-US" altLang="en-US" sz="2400" b="1" dirty="0">
                <a:solidFill>
                  <a:srgbClr val="FF6680"/>
                </a:solidFill>
                <a:latin typeface="Tahoma" panose="020B0604030504040204" pitchFamily="34" charset="0"/>
              </a:rPr>
              <a:t> 2  </a:t>
            </a:r>
          </a:p>
        </p:txBody>
      </p:sp>
      <p:sp>
        <p:nvSpPr>
          <p:cNvPr id="46" name="Line 26">
            <a:extLst>
              <a:ext uri="{FF2B5EF4-FFF2-40B4-BE49-F238E27FC236}">
                <a16:creationId xmlns:a16="http://schemas.microsoft.com/office/drawing/2014/main" xmlns="" id="{40DCE02B-A950-4D47-A01E-47C412BDDE4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668485" y="3373334"/>
            <a:ext cx="252413" cy="762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D"/>
          </a:p>
        </p:txBody>
      </p:sp>
      <p:sp>
        <p:nvSpPr>
          <p:cNvPr id="47" name="Line 13">
            <a:extLst>
              <a:ext uri="{FF2B5EF4-FFF2-40B4-BE49-F238E27FC236}">
                <a16:creationId xmlns:a16="http://schemas.microsoft.com/office/drawing/2014/main" xmlns="" id="{1FD58187-5131-4BD3-BFB4-2C43FEB92922}"/>
              </a:ext>
            </a:extLst>
          </p:cNvPr>
          <p:cNvSpPr>
            <a:spLocks noChangeShapeType="1"/>
          </p:cNvSpPr>
          <p:nvPr/>
        </p:nvSpPr>
        <p:spPr bwMode="auto">
          <a:xfrm>
            <a:off x="2609067" y="4112307"/>
            <a:ext cx="1394039" cy="0"/>
          </a:xfrm>
          <a:prstGeom prst="line">
            <a:avLst/>
          </a:prstGeom>
          <a:ln w="38100">
            <a:solidFill>
              <a:srgbClr val="0070C0"/>
            </a:solidFill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ID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xmlns="" id="{36AB870A-5C7C-4D85-B54B-7EFBB49160FC}"/>
              </a:ext>
            </a:extLst>
          </p:cNvPr>
          <p:cNvGrpSpPr/>
          <p:nvPr/>
        </p:nvGrpSpPr>
        <p:grpSpPr>
          <a:xfrm>
            <a:off x="4029225" y="4058623"/>
            <a:ext cx="1613141" cy="60653"/>
            <a:chOff x="3719736" y="3284984"/>
            <a:chExt cx="1368153" cy="79546"/>
          </a:xfrm>
        </p:grpSpPr>
        <p:sp>
          <p:nvSpPr>
            <p:cNvPr id="49" name="Line 13">
              <a:extLst>
                <a:ext uri="{FF2B5EF4-FFF2-40B4-BE49-F238E27FC236}">
                  <a16:creationId xmlns:a16="http://schemas.microsoft.com/office/drawing/2014/main" xmlns="" id="{4509477A-3FCD-4956-B1D7-962EA96B0A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19736" y="3284984"/>
              <a:ext cx="1368152" cy="0"/>
            </a:xfrm>
            <a:prstGeom prst="line">
              <a:avLst/>
            </a:prstGeom>
            <a:ln w="38100">
              <a:solidFill>
                <a:srgbClr val="0070C0"/>
              </a:solidFill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ID" dirty="0"/>
            </a:p>
          </p:txBody>
        </p:sp>
        <p:sp>
          <p:nvSpPr>
            <p:cNvPr id="50" name="Line 13">
              <a:extLst>
                <a:ext uri="{FF2B5EF4-FFF2-40B4-BE49-F238E27FC236}">
                  <a16:creationId xmlns:a16="http://schemas.microsoft.com/office/drawing/2014/main" xmlns="" id="{EB36EBF3-5EF2-4BB4-8C82-87C905277C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30288" y="3356991"/>
              <a:ext cx="1357601" cy="7539"/>
            </a:xfrm>
            <a:prstGeom prst="line">
              <a:avLst/>
            </a:prstGeom>
            <a:ln w="38100">
              <a:solidFill>
                <a:srgbClr val="0070C0"/>
              </a:solidFill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ID"/>
            </a:p>
          </p:txBody>
        </p:sp>
      </p:grpSp>
      <p:sp>
        <p:nvSpPr>
          <p:cNvPr id="51" name="Text Box 14">
            <a:extLst>
              <a:ext uri="{FF2B5EF4-FFF2-40B4-BE49-F238E27FC236}">
                <a16:creationId xmlns:a16="http://schemas.microsoft.com/office/drawing/2014/main" xmlns="" id="{D0C862E5-5BDE-4DDB-85D3-B4CF6B8076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7734" y="4119276"/>
            <a:ext cx="63029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FF3300"/>
                </a:solidFill>
                <a:latin typeface="Tahoma" panose="020B0604030504040204" pitchFamily="34" charset="0"/>
              </a:rPr>
              <a:t>CN</a:t>
            </a:r>
          </a:p>
        </p:txBody>
      </p:sp>
      <p:sp>
        <p:nvSpPr>
          <p:cNvPr id="52" name="Text Box 14">
            <a:extLst>
              <a:ext uri="{FF2B5EF4-FFF2-40B4-BE49-F238E27FC236}">
                <a16:creationId xmlns:a16="http://schemas.microsoft.com/office/drawing/2014/main" xmlns="" id="{27962EE4-2BF9-4C51-99EB-51F83B0E24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3569" y="4119275"/>
            <a:ext cx="63029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FF3300"/>
                </a:solidFill>
                <a:latin typeface="Tahoma" panose="020B0604030504040204" pitchFamily="34" charset="0"/>
              </a:rPr>
              <a:t>VN</a:t>
            </a:r>
          </a:p>
        </p:txBody>
      </p:sp>
      <p:sp>
        <p:nvSpPr>
          <p:cNvPr id="53" name="Line 13">
            <a:extLst>
              <a:ext uri="{FF2B5EF4-FFF2-40B4-BE49-F238E27FC236}">
                <a16:creationId xmlns:a16="http://schemas.microsoft.com/office/drawing/2014/main" xmlns="" id="{A0286DF4-DFC0-4A19-8EE5-0E4E65A1C4EF}"/>
              </a:ext>
            </a:extLst>
          </p:cNvPr>
          <p:cNvSpPr>
            <a:spLocks noChangeShapeType="1"/>
          </p:cNvSpPr>
          <p:nvPr/>
        </p:nvSpPr>
        <p:spPr bwMode="auto">
          <a:xfrm>
            <a:off x="5813013" y="4112307"/>
            <a:ext cx="716418" cy="0"/>
          </a:xfrm>
          <a:prstGeom prst="line">
            <a:avLst/>
          </a:prstGeom>
          <a:ln w="38100">
            <a:solidFill>
              <a:srgbClr val="0070C0"/>
            </a:solidFill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ID"/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xmlns="" id="{80855F5F-AB90-4625-9426-E5F78019E668}"/>
              </a:ext>
            </a:extLst>
          </p:cNvPr>
          <p:cNvGrpSpPr/>
          <p:nvPr/>
        </p:nvGrpSpPr>
        <p:grpSpPr>
          <a:xfrm>
            <a:off x="6641177" y="4066400"/>
            <a:ext cx="4241098" cy="63074"/>
            <a:chOff x="3719736" y="3284984"/>
            <a:chExt cx="1368152" cy="72010"/>
          </a:xfrm>
        </p:grpSpPr>
        <p:sp>
          <p:nvSpPr>
            <p:cNvPr id="55" name="Line 13">
              <a:extLst>
                <a:ext uri="{FF2B5EF4-FFF2-40B4-BE49-F238E27FC236}">
                  <a16:creationId xmlns:a16="http://schemas.microsoft.com/office/drawing/2014/main" xmlns="" id="{4F543452-69A3-46E9-AFB5-AF0ADC3AD7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19736" y="3284984"/>
              <a:ext cx="1368152" cy="0"/>
            </a:xfrm>
            <a:prstGeom prst="line">
              <a:avLst/>
            </a:prstGeom>
            <a:ln w="38100">
              <a:solidFill>
                <a:srgbClr val="0070C0"/>
              </a:solidFill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ID"/>
            </a:p>
          </p:txBody>
        </p:sp>
        <p:sp>
          <p:nvSpPr>
            <p:cNvPr id="56" name="Line 13">
              <a:extLst>
                <a:ext uri="{FF2B5EF4-FFF2-40B4-BE49-F238E27FC236}">
                  <a16:creationId xmlns:a16="http://schemas.microsoft.com/office/drawing/2014/main" xmlns="" id="{A6A72320-67BC-45DB-9244-854182D23F4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19736" y="3347108"/>
              <a:ext cx="1368152" cy="9886"/>
            </a:xfrm>
            <a:prstGeom prst="line">
              <a:avLst/>
            </a:prstGeom>
            <a:ln w="38100">
              <a:solidFill>
                <a:srgbClr val="0070C0"/>
              </a:solidFill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ID"/>
            </a:p>
          </p:txBody>
        </p:sp>
      </p:grpSp>
      <p:sp>
        <p:nvSpPr>
          <p:cNvPr id="57" name="Text Box 14">
            <a:extLst>
              <a:ext uri="{FF2B5EF4-FFF2-40B4-BE49-F238E27FC236}">
                <a16:creationId xmlns:a16="http://schemas.microsoft.com/office/drawing/2014/main" xmlns="" id="{1523671E-0CA0-4CA9-9C5E-69B3BD6A19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1453" y="4095265"/>
            <a:ext cx="63029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FF3300"/>
                </a:solidFill>
                <a:latin typeface="Tahoma" panose="020B0604030504040204" pitchFamily="34" charset="0"/>
              </a:rPr>
              <a:t>CN</a:t>
            </a:r>
          </a:p>
        </p:txBody>
      </p:sp>
      <p:sp>
        <p:nvSpPr>
          <p:cNvPr id="58" name="Text Box 14">
            <a:extLst>
              <a:ext uri="{FF2B5EF4-FFF2-40B4-BE49-F238E27FC236}">
                <a16:creationId xmlns:a16="http://schemas.microsoft.com/office/drawing/2014/main" xmlns="" id="{673A88D9-8475-4DB2-9C0D-D7412C589A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7698" y="4147805"/>
            <a:ext cx="63029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FF3300"/>
                </a:solidFill>
                <a:latin typeface="Tahoma" panose="020B0604030504040204" pitchFamily="34" charset="0"/>
              </a:rPr>
              <a:t>VN</a:t>
            </a:r>
          </a:p>
        </p:txBody>
      </p:sp>
      <p:sp>
        <p:nvSpPr>
          <p:cNvPr id="59" name="Text Box 14">
            <a:extLst>
              <a:ext uri="{FF2B5EF4-FFF2-40B4-BE49-F238E27FC236}">
                <a16:creationId xmlns:a16="http://schemas.microsoft.com/office/drawing/2014/main" xmlns="" id="{FB45A5B8-E54F-41A5-8DEE-6B51735106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7493" y="3087567"/>
            <a:ext cx="1222713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ahoma" panose="020B0604030504040204" pitchFamily="34" charset="0"/>
              </a:rPr>
              <a:t>Vế</a:t>
            </a:r>
            <a:r>
              <a:rPr lang="en-US" alt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ahoma" panose="020B0604030504040204" pitchFamily="34" charset="0"/>
              </a:rPr>
              <a:t> 1 </a:t>
            </a:r>
          </a:p>
        </p:txBody>
      </p:sp>
      <p:sp>
        <p:nvSpPr>
          <p:cNvPr id="60" name="Text Box 14">
            <a:extLst>
              <a:ext uri="{FF2B5EF4-FFF2-40B4-BE49-F238E27FC236}">
                <a16:creationId xmlns:a16="http://schemas.microsoft.com/office/drawing/2014/main" xmlns="" id="{D5C22CFD-9EC6-4369-B5AD-6045E78011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44065" y="3123185"/>
            <a:ext cx="1222713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ahoma" panose="020B0604030504040204" pitchFamily="34" charset="0"/>
              </a:rPr>
              <a:t>Vế</a:t>
            </a:r>
            <a:r>
              <a:rPr lang="en-US" alt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ahoma" panose="020B0604030504040204" pitchFamily="34" charset="0"/>
              </a:rPr>
              <a:t> 2 </a:t>
            </a: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xmlns="" id="{BD3BDA53-ADD0-4773-A088-4BDC937C8C13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60938">
            <a:off x="10452863" y="-154701"/>
            <a:ext cx="1622409" cy="1622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3546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0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0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26" grpId="0"/>
      <p:bldP spid="35" grpId="0"/>
      <p:bldP spid="40" grpId="0"/>
      <p:bldP spid="41" grpId="0"/>
      <p:bldP spid="42" grpId="0" animBg="1"/>
      <p:bldP spid="44" grpId="0" animBg="1"/>
      <p:bldP spid="51" grpId="0"/>
      <p:bldP spid="52" grpId="0"/>
      <p:bldP spid="57" grpId="0"/>
      <p:bldP spid="58" grpId="0"/>
      <p:bldP spid="59" grpId="0" animBg="1"/>
      <p:bldP spid="6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说课ppt14"/>
  <p:tag name="INKNOELEADERBOARD" val="133796556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013"/>
  <p:tag name="MH_LIBRARY" val="GRAPHIC"/>
  <p:tag name="MH_TYPE" val="Other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013"/>
  <p:tag name="MH_LIBRARY" val="GRAPHIC"/>
  <p:tag name="MH_TYPE" val="Other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17154112"/>
  <p:tag name="MH_LIBRARY" val="GRAPHIC"/>
  <p:tag name="MH_ORDER" val="文本框 44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emp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3041</TotalTime>
  <Words>1412</Words>
  <Application>Microsoft Office PowerPoint</Application>
  <PresentationFormat>Widescreen</PresentationFormat>
  <Paragraphs>144</Paragraphs>
  <Slides>29</Slides>
  <Notes>13</Notes>
  <HiddenSlides>0</HiddenSlides>
  <MMClips>1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6" baseType="lpstr">
      <vt:lpstr>微软雅黑</vt:lpstr>
      <vt:lpstr>宋体</vt:lpstr>
      <vt:lpstr>Arial</vt:lpstr>
      <vt:lpstr>Baloo</vt:lpstr>
      <vt:lpstr>Calibri</vt:lpstr>
      <vt:lpstr>Fira Sans</vt:lpstr>
      <vt:lpstr>Gaegu Bold</vt:lpstr>
      <vt:lpstr>iCiel Cadena</vt:lpstr>
      <vt:lpstr>Roboto</vt:lpstr>
      <vt:lpstr>华文新魏</vt:lpstr>
      <vt:lpstr>Tahoma</vt:lpstr>
      <vt:lpstr>Times New Roman</vt:lpstr>
      <vt:lpstr>UVN Thang Vu</vt:lpstr>
      <vt:lpstr>字魂119号-天真儿风体</vt:lpstr>
      <vt:lpstr>字魂36号-正文宋楷</vt:lpstr>
      <vt:lpstr>字魂59号-创粗黑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微软中国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说课ppt14</dc:title>
  <dc:creator>tclsevers</dc:creator>
  <cp:lastModifiedBy>LE THU HOAI</cp:lastModifiedBy>
  <cp:revision>1141</cp:revision>
  <dcterms:created xsi:type="dcterms:W3CDTF">2017-07-16T04:42:15Z</dcterms:created>
  <dcterms:modified xsi:type="dcterms:W3CDTF">2023-03-13T05:42:58Z</dcterms:modified>
</cp:coreProperties>
</file>