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20"/>
  </p:notesMasterIdLst>
  <p:sldIdLst>
    <p:sldId id="380" r:id="rId3"/>
    <p:sldId id="355" r:id="rId4"/>
    <p:sldId id="524" r:id="rId5"/>
    <p:sldId id="520" r:id="rId6"/>
    <p:sldId id="258" r:id="rId7"/>
    <p:sldId id="522" r:id="rId8"/>
    <p:sldId id="525" r:id="rId9"/>
    <p:sldId id="526" r:id="rId10"/>
    <p:sldId id="527" r:id="rId11"/>
    <p:sldId id="533" r:id="rId12"/>
    <p:sldId id="327" r:id="rId13"/>
    <p:sldId id="375" r:id="rId14"/>
    <p:sldId id="530" r:id="rId15"/>
    <p:sldId id="532" r:id="rId16"/>
    <p:sldId id="534" r:id="rId17"/>
    <p:sldId id="535" r:id="rId18"/>
    <p:sldId id="4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44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10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952500"/>
            <a:ext cx="55914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5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5010033"/>
            <a:ext cx="42336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6502400"/>
            <a:ext cx="2140085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9543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3247533"/>
            <a:ext cx="594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4211333"/>
            <a:ext cx="43812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2061033"/>
            <a:ext cx="12786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4272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98" r:id="rId18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2" y="3209969"/>
            <a:ext cx="9157083" cy="2759515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4" y="3662737"/>
            <a:ext cx="3679782" cy="2028886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69" y="4030491"/>
            <a:ext cx="2830073" cy="20288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2187943" y="877042"/>
            <a:ext cx="49258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04543D-D875-44B9-94CC-DD252AD7364C}"/>
              </a:ext>
            </a:extLst>
          </p:cNvPr>
          <p:cNvSpPr/>
          <p:nvPr/>
        </p:nvSpPr>
        <p:spPr>
          <a:xfrm>
            <a:off x="1776043" y="2812448"/>
            <a:ext cx="5591915" cy="193899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sz="372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algn="ctr" defTabSz="685800">
              <a:defRPr/>
            </a:pPr>
            <a:r>
              <a:rPr lang="en-US" sz="372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2210626" y="3662737"/>
            <a:ext cx="467715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5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85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5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5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85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 Thị Thúy</a:t>
            </a:r>
            <a:endParaRPr lang="en-US" sz="2850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ideoplayback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393780" y="1616383"/>
            <a:ext cx="6279593" cy="46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1183" y="581002"/>
            <a:ext cx="5731617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HP001 4 hàng" panose="020B0603050302020204" charset="0"/>
              </a:rPr>
              <a:t>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rint MT Shadow" pitchFamily="82" charset="0"/>
              <a:cs typeface="HP001 4 hàng" panose="020B06030503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5046716" y="353621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1500668" y="1491924"/>
            <a:ext cx="3071332" cy="43375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F743A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693" t="3409" r="9785" b="15897"/>
          <a:stretch/>
        </p:blipFill>
        <p:spPr>
          <a:xfrm>
            <a:off x="2273909" y="1568441"/>
            <a:ext cx="4620879" cy="4781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800" kern="0" dirty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X 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32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1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244" y="1427197"/>
            <a:ext cx="2661587" cy="2920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103755"/>
            <a:ext cx="2020704" cy="70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oogle Shape;415;p38"/>
          <p:cNvGrpSpPr/>
          <p:nvPr/>
        </p:nvGrpSpPr>
        <p:grpSpPr>
          <a:xfrm>
            <a:off x="283011" y="71126"/>
            <a:ext cx="718475" cy="939085"/>
            <a:chOff x="-3118700" y="2365900"/>
            <a:chExt cx="741250" cy="792000"/>
          </a:xfrm>
        </p:grpSpPr>
        <p:sp>
          <p:nvSpPr>
            <p:cNvPr id="9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2" y="2766815"/>
            <a:ext cx="2741391" cy="36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IMG0172A"/>
          <p:cNvPicPr>
            <a:picLocks noChangeAspect="1" noChangeArrowheads="1"/>
          </p:cNvPicPr>
          <p:nvPr/>
        </p:nvPicPr>
        <p:blipFill>
          <a:blip r:embed="rId5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44" y="0"/>
            <a:ext cx="5545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inh cay but 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32" y="117475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 rot="16200000">
            <a:off x="6104357" y="4805363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6200000">
            <a:off x="5085414" y="1792998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733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-0.00069 0.01112 0.00018 0.02269 -0.00208 0.03334 C -0.00347 0.03982 -0.00764 0.04445 -0.01041 0.05001 C -0.0118 0.05279 -0.01371 0.0551 -0.01458 0.05834 C -0.01527 0.06112 -0.01562 0.06413 -0.01666 0.06667 C -0.02118 0.07709 -0.0276 0.08542 -0.03333 0.09445 C -0.03489 0.097 -0.03576 0.10024 -0.0375 0.10255 C -0.04149 0.10857 -0.04583 0.1139 -0.05 0.11945 C -0.05208 0.12223 -0.0533 0.12755 -0.05625 0.12779 C -0.06458 0.12871 -0.07291 0.12964 -0.08125 0.13056 C -0.0875 0.12964 -0.09409 0.13033 -0.1 0.12779 C -0.10277 0.12663 -0.10382 0.12177 -0.10625 0.11945 C -0.10885 0.11691 -0.1118 0.11575 -0.11458 0.1139 C -0.11597 0.11089 -0.11684 0.10765 -0.11875 0.10556 C -0.12257 0.10117 -0.13125 0.09445 -0.13125 0.09445 C -0.1375 0.08172 -0.14566 0.07292 -0.15 0.05834 C -0.15156 0.05302 -0.15416 0.04167 -0.15416 0.04167 C -0.15729 0.00441 -0.16597 -0.03564 -0.15416 -0.07221 C -0.15121 -0.08124 -0.14514 -0.09351 -0.13958 -0.09999 C -0.13576 -0.10439 -0.13125 -0.1074 -0.12708 -0.1111 C -0.125 -0.11296 -0.12083 -0.11666 -0.12083 -0.11666 C -0.11944 -0.11944 -0.11857 -0.12291 -0.11666 -0.12499 C -0.11493 -0.12684 -0.11232 -0.12638 -0.11041 -0.12777 C -0.09531 -0.13772 -0.11406 -0.12916 -0.09583 -0.13888 C -0.08559 -0.14444 -0.07812 -0.14721 -0.06875 -0.15555 C -0.0493 -0.15462 -0.02986 -0.15439 -0.01041 -0.15277 C -0.00764 -0.15254 -0.00416 -0.15277 -0.00208 -0.14999 C -3.61111E-6 -0.14721 -0.00104 -0.14235 -3.61111E-6 -0.13888 C 0.00105 -0.13587 0.00278 -0.13333 0.00417 -0.13055 C 0.01094 -0.11805 0.02188 -0.11133 0.02709 -0.09721 C 0.03594 -0.07337 0.03889 -0.04421 0.05 -0.02221 C 0.05261 -0.00809 0.05434 0.00742 0.06042 0.01945 C 0.06268 0.0463 0.06441 0.07316 0.06667 0.10001 C 0.06528 0.20279 0.07066 0.25047 0.05 0.33334 C 0.04861 0.34607 0.04688 0.36529 0.04375 0.37779 C 0.04289 0.38079 0.04063 0.38311 0.03959 0.38612 C 0.03559 0.397 0.03941 0.39283 0.03542 0.40533 C 0.03143 0.41783 0.02535 0.42941 0.02084 0.44144 C 0.01476 0.45811 0.0099 0.47385 0.00209 0.48867 C -0.00729 0.50672 -0.02135 0.52779 -0.0375 0.53311 C -0.04496 0.54329 -0.05243 0.55117 -0.0625 0.55533 C -0.06805 0.56297 -0.07413 0.56783 -0.08125 0.572 C -0.08524 0.57454 -0.09375 0.57755 -0.09375 0.57755 C -0.13281 0.57501 -0.13871 0.58334 -0.15833 0.54445 C -0.15764 0.52038 -0.15798 0.4963 -0.15625 0.472 C -0.15451 0.44839 -0.13836 0.43218 -0.12916 0.4139 C -0.12639 0.39885 -0.11892 0.39075 -0.1125 0.37779 C -0.10173 0.35603 -0.08767 0.33589 -0.07291 0.31945 C -0.0533 0.29769 -0.08576 0.32802 -0.05416 0.30001 C -0.05156 0.29769 -0.04843 0.29677 -0.04583 0.29445 C -0.0434 0.29214 -0.04201 0.2882 -0.03958 0.28612 C -0.03368 0.28079 -0.025 0.27964 -0.01875 0.27501 C -0.01875 0.27501 -0.00312 0.26112 -3.61111E-6 0.25834 C 0.00191 0.25672 0.00434 0.25695 0.00625 0.25556 C 0.01927 0.24584 0.02032 0.24237 0.03125 0.22779 C 0.03282 0.2257 0.03559 0.2264 0.0375 0.22501 C 0.04445 0.22038 0.05157 0.21575 0.05834 0.21112 C 0.06719 0.2051 0.0625 0.20579 0.07084 0.19723 C 0.07483 0.19306 0.07917 0.18982 0.08334 0.18612 C 0.08872 0.18149 0.09636 0.17894 0.10209 0.17501 C 0.11511 0.16621 0.12761 0.15626 0.14167 0.15001 C 0.14445 0.1463 0.14688 0.14191 0.15 0.1389 C 0.15174 0.13728 0.15434 0.13774 0.15625 0.13612 C 0.16302 0.1301 0.16302 0.12431 0.16875 0.11667 C 0.17118 0.11343 0.17466 0.11158 0.17709 0.10834 C 0.18733 0.09445 0.19063 0.07917 0.20625 0.07223 C 0.21441 0.05603 0.22882 0.04908 0.23959 0.03612 C 0.24393 0.03079 0.25209 0.01945 0.25209 0.01945 C 0.2573 -0.00115 0.26875 -0.01643 0.275 -0.0361 C 0.27952 -0.05022 0.279 -0.06481 0.28542 -0.07777 C 0.28334 -0.14096 0.29584 -0.14397 0.26042 -0.14999 C 0.2448 -0.15694 0.2283 -0.15138 0.2125 -0.14721 C 0.20348 -0.13911 0.19289 -0.13749 0.18334 -0.13055 C 0.16962 -0.12036 0.16007 -0.10439 0.14792 -0.09166 C 0.14393 -0.08749 0.13959 -0.08425 0.13542 -0.08055 C 0.12761 -0.0736 0.11615 -0.05184 0.11042 -0.04166 C 0.10764 -0.03078 0.10209 -0.02383 0.09792 -0.01388 C 0.08733 0.01089 0.09966 -0.01481 0.08959 0.00556 C 0.08525 0.02871 0.09045 0.00579 0.08334 0.02501 C 0.07986 0.0345 0.07952 0.04561 0.07709 0.05556 C 0.07518 0.07362 0.0717 0.09052 0.06875 0.10834 C 0.06598 0.12501 0.06441 0.14214 0.06042 0.15834 C 0.05868 0.17524 0.05608 0.19214 0.05209 0.20834 C 0.05105 0.21853 0.04844 0.22848 0.04792 0.2389 C 0.04584 0.2838 0.05504 0.30811 0.03959 0.3389 C 0.0408 0.36436 0.03802 0.38265 0.04792 0.40279 C 0.05035 0.41552 0.05486 0.42802 0.06042 0.4389 C 0.0658 0.4676 0.07726 0.49468 0.08959 0.51922 C 0.0908 0.52177 0.09028 0.52524 0.09167 0.52779 C 0.09393 0.53172 0.11181 0.55464 0.11667 0.55834 C 0.12639 0.56552 0.13889 0.56228 0.15 0.56367 C 0.16806 0.56667 0.18611 0.56945 0.20417 0.572 C 0.23889 0.56853 0.22257 0.57061 0.24375 0.56112 C 0.25122 0.55117 0.25868 0.53959 0.26459 0.52779 C 0.26528 0.52292 0.26528 0.51806 0.26667 0.5139 C 0.26875 0.50788 0.27344 0.50348 0.275 0.49723 C 0.27795 0.48566 0.27587 0.49121 0.28125 0.48033 C 0.28837 0.4426 0.28611 0.40232 0.28334 0.3639 C 0.28316 0.36042 0.28091 0.35811 0.27917 0.35556 C 0.26893 0.34005 0.25643 0.3257 0.24167 0.31945 C 0.21598 0.32038 0.19011 0.31829 0.16459 0.32223 C 0.15955 0.32269 0.15209 0.33334 0.15209 0.33334 C 0.14219 0.35325 0.14723 0.34538 0.1375 0.35834 C 0.13681 0.36112 0.13646 0.36413 0.13542 0.36644 C 0.13299 0.37246 0.12709 0.38334 0.12709 0.38334 C 0.12587 0.38982 0.12361 0.39584 0.12292 0.40279 C 0.12188 0.41204 0.12292 0.42154 0.12084 0.43056 C 0.11407 0.45973 0.11459 0.4301 0.11459 0.44144 " pathEditMode="relative" ptsTypes="fffffffffffffffffffffffffffffffffffffffffffffffffffffffffffffffffffffffffffffffffffffffffffffffffffffffffffA">
                                      <p:cBhvr>
                                        <p:cTn id="19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095195" y="324835"/>
            <a:ext cx="7154436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406331" y="1513491"/>
            <a:ext cx="8380317" cy="1485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04915" y="3132913"/>
            <a:ext cx="8159768" cy="29854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?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à"/>
            </a:pP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7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o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UTM Avo" panose="02040603050506020204" pitchFamily="18" charset="0"/>
              </a:rPr>
              <a:t>b.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cao</a:t>
            </a:r>
            <a:r>
              <a:rPr lang="en-US" sz="24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 </a:t>
            </a:r>
            <a:endParaRPr lang="vi-VN" sz="32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441" y="1882515"/>
            <a:ext cx="8566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 </a:t>
            </a:r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. . 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095195" y="324835"/>
            <a:ext cx="7154436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406331" y="1513491"/>
            <a:ext cx="8380317" cy="1485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04915" y="3176455"/>
            <a:ext cx="8159768" cy="14896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cao</a:t>
            </a:r>
            <a:r>
              <a:rPr lang="en-US" sz="2400" dirty="0">
                <a:latin typeface="UTM Avo" panose="02040603050506020204" pitchFamily="18" charset="0"/>
              </a:rPr>
              <a:t> 1 ô li?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u, a, n, o…</a:t>
            </a:r>
            <a:endParaRPr lang="vi-VN" sz="26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endParaRPr lang="vi-VN" sz="32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441" y="1882515"/>
            <a:ext cx="8566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 </a:t>
            </a:r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. . 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75887" y="4163539"/>
            <a:ext cx="8159768" cy="5663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dấu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thanh</a:t>
            </a:r>
            <a:r>
              <a:rPr lang="en-US" sz="2400" dirty="0">
                <a:latin typeface="UTM Avo" panose="020406030505060202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endParaRPr lang="vi-VN" sz="32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857068" y="1989913"/>
            <a:ext cx="76324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652460" y="3132966"/>
            <a:ext cx="6611765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920862" y="4458149"/>
            <a:ext cx="714605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298001" y="1570815"/>
            <a:ext cx="1402341" cy="1310238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9" y="2482685"/>
              <a:ext cx="887577" cy="72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7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lang="zh-CN" alt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298001" y="2773881"/>
            <a:ext cx="1402341" cy="1310238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8"/>
              <a:ext cx="887577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298001" y="4084119"/>
            <a:ext cx="1402341" cy="1310238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006437" y="1108511"/>
            <a:ext cx="359785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82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1048656" y="-1237344"/>
            <a:ext cx="6858000" cy="9332688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517367" y="2932067"/>
            <a:ext cx="5332043" cy="14773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ĐỊNH HƯỚNG HỌC TẬP TIẾP THEO</a:t>
            </a:r>
            <a:endParaRPr kumimoji="0" lang="en-US" sz="48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03" y="-203243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95026" y="3030071"/>
            <a:ext cx="2263295" cy="3827929"/>
          </a:xfrm>
          <a:prstGeom prst="rect">
            <a:avLst/>
          </a:prstGeom>
        </p:spPr>
      </p:pic>
      <p:pic>
        <p:nvPicPr>
          <p:cNvPr id="13" name="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10662" y="4511016"/>
            <a:ext cx="4544215" cy="2373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587" y="2211571"/>
            <a:ext cx="2434304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696499" y="629264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420767"/>
            <a:ext cx="1031008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55366" y="1866282"/>
            <a:ext cx="1941885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62710" y="1628182"/>
            <a:ext cx="2012471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599737"/>
            <a:ext cx="1170794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4675051"/>
            <a:ext cx="9144294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3" y="4030744"/>
            <a:ext cx="1999791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5016467"/>
            <a:ext cx="2616038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5016481"/>
            <a:ext cx="2616038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625341" y="3770000"/>
            <a:ext cx="110415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587575" y="3555885"/>
            <a:ext cx="1114025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 idx="4294967295"/>
          </p:nvPr>
        </p:nvSpPr>
        <p:spPr>
          <a:xfrm>
            <a:off x="2372448" y="1152449"/>
            <a:ext cx="4778375" cy="2452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6000" dirty="0" err="1">
                <a:solidFill>
                  <a:srgbClr val="FF0000"/>
                </a:solidFill>
                <a:latin typeface="Jokerman" pitchFamily="82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Jokerman" pitchFamily="82" charset="0"/>
              </a:rPr>
              <a:t> 13: </a:t>
            </a:r>
            <a:br>
              <a:rPr lang="en-US" sz="6000" dirty="0">
                <a:latin typeface="Jokerman" pitchFamily="82" charset="0"/>
              </a:rPr>
            </a:br>
            <a:r>
              <a:rPr lang="en-US" sz="6000" dirty="0">
                <a:solidFill>
                  <a:srgbClr val="FF0000"/>
                </a:solidFill>
                <a:latin typeface="Imprint MT Shadow" pitchFamily="82" charset="0"/>
              </a:rPr>
              <a:t>TIẾNG CHỔI TRE</a:t>
            </a:r>
            <a:endParaRPr sz="6000" b="1" dirty="0">
              <a:solidFill>
                <a:srgbClr val="FF0000"/>
              </a:solidFill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6462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0" y="3274753"/>
            <a:ext cx="9249142" cy="3581011"/>
            <a:chOff x="-53293" y="2190760"/>
            <a:chExt cx="7972146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008601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6307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855673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893559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9798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60;p37"/>
          <p:cNvSpPr txBox="1">
            <a:spLocks/>
          </p:cNvSpPr>
          <p:nvPr/>
        </p:nvSpPr>
        <p:spPr>
          <a:xfrm>
            <a:off x="3873920" y="1777617"/>
            <a:ext cx="4212315" cy="1284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GB" sz="8800" b="1" dirty="0">
                <a:solidFill>
                  <a:srgbClr val="FF0000"/>
                </a:solidFill>
                <a:latin typeface=".VnArabia" pitchFamily="34" charset="0"/>
              </a:rPr>
              <a:t>TIẾT 3</a:t>
            </a:r>
          </a:p>
        </p:txBody>
      </p:sp>
      <p:grpSp>
        <p:nvGrpSpPr>
          <p:cNvPr id="46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47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6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5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6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361;p37"/>
          <p:cNvGrpSpPr/>
          <p:nvPr/>
        </p:nvGrpSpPr>
        <p:grpSpPr>
          <a:xfrm flipH="1">
            <a:off x="840484" y="1261461"/>
            <a:ext cx="3214360" cy="2767294"/>
            <a:chOff x="-2314175" y="910675"/>
            <a:chExt cx="2012875" cy="1733025"/>
          </a:xfrm>
        </p:grpSpPr>
        <p:sp>
          <p:nvSpPr>
            <p:cNvPr id="78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857068" y="1989913"/>
            <a:ext cx="76324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652460" y="3132966"/>
            <a:ext cx="6611765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920862" y="4458149"/>
            <a:ext cx="714605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298001" y="1570815"/>
            <a:ext cx="1402341" cy="1310238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9" y="2482685"/>
              <a:ext cx="887577" cy="72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7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lang="zh-CN" alt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298001" y="2773881"/>
            <a:ext cx="1402341" cy="1310238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8"/>
              <a:ext cx="887577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298001" y="4084119"/>
            <a:ext cx="1402341" cy="1310238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006437" y="1108511"/>
            <a:ext cx="359785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9629" y="3274753"/>
            <a:ext cx="9125180" cy="3581011"/>
            <a:chOff x="-2379285" y="2190760"/>
            <a:chExt cx="9860219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70681" y="3185627"/>
              <a:ext cx="4910253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8399" y="2190760"/>
              <a:ext cx="3208923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2379285" y="3185627"/>
              <a:ext cx="4910254" cy="1956197"/>
            </a:xfrm>
            <a:prstGeom prst="rect">
              <a:avLst/>
            </a:prstGeom>
          </p:spPr>
        </p:pic>
      </p:grpSp>
      <p:grpSp>
        <p:nvGrpSpPr>
          <p:cNvPr id="45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46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51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4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138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11363" y="3898279"/>
            <a:ext cx="1755105" cy="61520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23467" y="3154341"/>
            <a:ext cx="1755105" cy="615207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422" y="2423137"/>
            <a:ext cx="1755105" cy="6152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199" y="1003910"/>
            <a:ext cx="3512457" cy="57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395;p38"/>
          <p:cNvSpPr txBox="1">
            <a:spLocks/>
          </p:cNvSpPr>
          <p:nvPr/>
        </p:nvSpPr>
        <p:spPr>
          <a:xfrm>
            <a:off x="751424" y="77816"/>
            <a:ext cx="2020704" cy="526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</a:p>
        </p:txBody>
      </p:sp>
      <p:grpSp>
        <p:nvGrpSpPr>
          <p:cNvPr id="7" name="Google Shape;415;p38"/>
          <p:cNvGrpSpPr/>
          <p:nvPr/>
        </p:nvGrpSpPr>
        <p:grpSpPr>
          <a:xfrm>
            <a:off x="283010" y="53344"/>
            <a:ext cx="718475" cy="704314"/>
            <a:chOff x="-3118700" y="2365900"/>
            <a:chExt cx="741250" cy="792000"/>
          </a:xfrm>
        </p:grpSpPr>
        <p:sp>
          <p:nvSpPr>
            <p:cNvPr id="8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172391" y="2450372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ô li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405920" y="1018496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830" y="1867139"/>
            <a:ext cx="6634597" cy="3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* Con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X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cỡ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li ?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175327" y="3190981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 ô li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154269" y="392918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 ô li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5682143" y="907686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7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8" grpId="0" build="allAtOnce"/>
      <p:bldP spid="18" grpId="1" build="allAtOnce"/>
      <p:bldP spid="19" grpId="0"/>
      <p:bldP spid="20" grpId="0"/>
      <p:bldP spid="21" grpId="0"/>
      <p:bldP spid="22" grpId="0"/>
      <p:bldP spid="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2011364" y="4804006"/>
            <a:ext cx="1755105" cy="8202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023468" y="3812089"/>
            <a:ext cx="1755105" cy="820276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423" y="2837150"/>
            <a:ext cx="1755105" cy="8202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19200" y="944847"/>
            <a:ext cx="3512457" cy="769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103755"/>
            <a:ext cx="2020704" cy="70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5" name="Google Shape;415;p38"/>
          <p:cNvGrpSpPr/>
          <p:nvPr/>
        </p:nvGrpSpPr>
        <p:grpSpPr>
          <a:xfrm>
            <a:off x="283011" y="71126"/>
            <a:ext cx="718475" cy="939085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172391" y="2873463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ô li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405920" y="96429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ý đúng nhất: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-159039" y="2096575"/>
            <a:ext cx="6634597" cy="3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* 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X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cỡ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li ?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175327" y="3860942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 ô li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2154269" y="4845211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 ô li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5682143" y="1021986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43" grpId="0" build="allAtOnce"/>
      <p:bldP spid="44" grpId="0"/>
      <p:bldP spid="45" grpId="0"/>
      <p:bldP spid="46" grpId="0"/>
      <p:bldP spid="46" grpId="1"/>
      <p:bldP spid="47" grpId="0"/>
      <p:bldP spid="4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2011364" y="4804006"/>
            <a:ext cx="1755105" cy="8202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023468" y="3812089"/>
            <a:ext cx="1755105" cy="820276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423" y="2837150"/>
            <a:ext cx="1755105" cy="8202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19200" y="944847"/>
            <a:ext cx="3512457" cy="769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103755"/>
            <a:ext cx="2020704" cy="70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5" name="Google Shape;415;p38"/>
          <p:cNvGrpSpPr/>
          <p:nvPr/>
        </p:nvGrpSpPr>
        <p:grpSpPr>
          <a:xfrm>
            <a:off x="283011" y="71126"/>
            <a:ext cx="718475" cy="939085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172391" y="2873463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endParaRPr lang="en-US" altLang="en-US" sz="28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405920" y="96429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ý đúng nhất: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02213" y="2096575"/>
            <a:ext cx="6634597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Con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X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cỡ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175327" y="3860942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endParaRPr lang="en-US" altLang="en-US" sz="28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2154269" y="4845211"/>
            <a:ext cx="1621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1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endParaRPr lang="en-US" altLang="en-US" sz="28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5682143" y="1098186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" grpId="0" animBg="1"/>
      <p:bldP spid="43" grpId="0" build="allAtOnce"/>
      <p:bldP spid="43" grpId="1" build="allAtOnce"/>
      <p:bldP spid="44" grpId="0"/>
      <p:bldP spid="45" grpId="0"/>
      <p:bldP spid="46" grpId="0"/>
      <p:bldP spid="46" grpId="1"/>
      <p:bldP spid="47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405</Words>
  <Application>Microsoft Office PowerPoint</Application>
  <PresentationFormat>On-screen Show (4:3)</PresentationFormat>
  <Paragraphs>69</Paragraphs>
  <Slides>17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Microsoft YaHei</vt:lpstr>
      <vt:lpstr>.VnArabia</vt:lpstr>
      <vt:lpstr>Arial</vt:lpstr>
      <vt:lpstr>Calibri</vt:lpstr>
      <vt:lpstr>Calibri Light</vt:lpstr>
      <vt:lpstr>Cambria</vt:lpstr>
      <vt:lpstr>HP001 4 hàng</vt:lpstr>
      <vt:lpstr>HP001 5 hàng</vt:lpstr>
      <vt:lpstr>Imprint MT Shadow</vt:lpstr>
      <vt:lpstr>Jokerman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UTM Avo</vt:lpstr>
      <vt:lpstr>UTM Cookies</vt:lpstr>
      <vt:lpstr>Wingdings</vt:lpstr>
      <vt:lpstr>Volicy Bulletin Board Thesis by Slidesgo</vt:lpstr>
      <vt:lpstr>6_Office Theme</vt:lpstr>
      <vt:lpstr>PowerPoint Presentation</vt:lpstr>
      <vt:lpstr>PowerPoint Presentation</vt:lpstr>
      <vt:lpstr>Bài 13:  TIẾNG CHỔI TRE</vt:lpstr>
      <vt:lpstr>PowerPoint Presentation</vt:lpstr>
      <vt:lpstr>PowerPoint Presentation</vt:lpstr>
      <vt:lpstr>PowerPoint Presentation</vt:lpstr>
      <vt:lpstr>PowerPoint Presentation</vt:lpstr>
      <vt:lpstr>Tập viết</vt:lpstr>
      <vt:lpstr>Tập viết</vt:lpstr>
      <vt:lpstr>PowerPoint Presentation</vt:lpstr>
      <vt:lpstr>PowerPoint Presentation</vt:lpstr>
      <vt:lpstr>PowerPoint Presentation</vt:lpstr>
      <vt:lpstr>Tập viết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Dao Thuy</cp:lastModifiedBy>
  <cp:revision>97</cp:revision>
  <dcterms:created xsi:type="dcterms:W3CDTF">2021-06-19T10:18:00Z</dcterms:created>
  <dcterms:modified xsi:type="dcterms:W3CDTF">2023-02-28T01:36:54Z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