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Override1.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334" r:id="rId2"/>
    <p:sldId id="309" r:id="rId3"/>
    <p:sldId id="310" r:id="rId4"/>
    <p:sldId id="290" r:id="rId5"/>
    <p:sldId id="328" r:id="rId6"/>
    <p:sldId id="329" r:id="rId7"/>
    <p:sldId id="293" r:id="rId8"/>
    <p:sldId id="313" r:id="rId9"/>
    <p:sldId id="314" r:id="rId10"/>
    <p:sldId id="315" r:id="rId11"/>
    <p:sldId id="316" r:id="rId12"/>
    <p:sldId id="319" r:id="rId13"/>
    <p:sldId id="321" r:id="rId14"/>
    <p:sldId id="324" r:id="rId15"/>
    <p:sldId id="325" r:id="rId16"/>
    <p:sldId id="330" r:id="rId17"/>
    <p:sldId id="332" r:id="rId18"/>
    <p:sldId id="333" r:id="rId19"/>
    <p:sldId id="291" r:id="rId20"/>
    <p:sldId id="331" r:id="rId21"/>
  </p:sldIdLst>
  <p:sldSz cx="12192000" cy="6858000"/>
  <p:notesSz cx="6858000" cy="9144000"/>
  <p:embeddedFontLst>
    <p:embeddedFont>
      <p:font typeface="Microsoft YaHei" panose="020B0503020204020204" pitchFamily="34" charset="-122"/>
      <p:regular r:id="rId23"/>
      <p:bold r:id="rId24"/>
    </p:embeddedFont>
    <p:embeddedFont>
      <p:font typeface="Calibri" panose="020F0502020204030204" pitchFamily="34" charset="0"/>
      <p:regular r:id="rId25"/>
      <p:bold r:id="rId26"/>
      <p:italic r:id="rId27"/>
      <p:boldItalic r:id="rId28"/>
    </p:embeddedFont>
    <p:embeddedFont>
      <p:font typeface="UTM American Sans" panose="02040603050506020204" pitchFamily="18" charset="0"/>
      <p:regular r:id="rId29"/>
    </p:embeddedFont>
    <p:embeddedFont>
      <p:font typeface="UTM Aquarelle" panose="02040603050506020204" pitchFamily="18" charset="0"/>
      <p:regular r:id="rId30"/>
    </p:embeddedFont>
    <p:embeddedFont>
      <p:font typeface="UTM Bell" panose="02040603050506020204" pitchFamily="18" charset="0"/>
      <p:regular r:id="rId31"/>
    </p:embeddedFont>
    <p:embeddedFont>
      <p:font typeface="UTM Guanine" panose="02040603050506020204" pitchFamily="18" charset="0"/>
      <p:regular r:id="rId32"/>
    </p:embeddedFont>
    <p:embeddedFont>
      <p:font typeface="UVN Giay Trang" panose="020D0406040103070904" pitchFamily="34" charset="0"/>
      <p:regular r:id="rId33"/>
      <p:bold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7">
          <p15:clr>
            <a:srgbClr val="A4A3A4"/>
          </p15:clr>
        </p15:guide>
        <p15:guide id="2" pos="366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C19"/>
    <a:srgbClr val="5A9FE4"/>
    <a:srgbClr val="FFFFFF"/>
    <a:srgbClr val="404040"/>
    <a:srgbClr val="423434"/>
    <a:srgbClr val="EC6A2E"/>
    <a:srgbClr val="FFAD1D"/>
    <a:srgbClr val="007068"/>
    <a:srgbClr val="39352E"/>
    <a:srgbClr val="A693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55" autoAdjust="0"/>
    <p:restoredTop sz="94660"/>
  </p:normalViewPr>
  <p:slideViewPr>
    <p:cSldViewPr snapToGrid="0">
      <p:cViewPr varScale="1">
        <p:scale>
          <a:sx n="75" d="100"/>
          <a:sy n="75" d="100"/>
        </p:scale>
        <p:origin x="336" y="67"/>
      </p:cViewPr>
      <p:guideLst>
        <p:guide orient="horz" pos="2157"/>
        <p:guide pos="366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7F7C92-0CCE-4965-8896-7EF35FA4BE3E}" type="datetimeFigureOut">
              <a:rPr lang="en-US" smtClean="0"/>
              <a:t>27-Feb-22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BD8F4-D699-4D50-B0E6-1400903FB267}" type="slidenum">
              <a:rPr lang="en-US" smtClean="0"/>
              <a:t>‹#›</a:t>
            </a:fld>
            <a:endParaRPr lang="en-US"/>
          </a:p>
        </p:txBody>
      </p:sp>
    </p:spTree>
    <p:extLst>
      <p:ext uri="{BB962C8B-B14F-4D97-AF65-F5344CB8AC3E}">
        <p14:creationId xmlns:p14="http://schemas.microsoft.com/office/powerpoint/2010/main" val="906170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 vrốt là một cậu bé đang tuổi ăn, tuổi học giống chúng ta, thế nhưng cậu bé đã phải ra trận chỉ vì chiến tranh, vậy theo em chiến tranh gây ra hậu quả gì?</a:t>
            </a:r>
          </a:p>
        </p:txBody>
      </p:sp>
      <p:sp>
        <p:nvSpPr>
          <p:cNvPr id="4" name="Slide Number Placeholder 3"/>
          <p:cNvSpPr>
            <a:spLocks noGrp="1"/>
          </p:cNvSpPr>
          <p:nvPr>
            <p:ph type="sldNum" sz="quarter" idx="5"/>
          </p:nvPr>
        </p:nvSpPr>
        <p:spPr/>
        <p:txBody>
          <a:bodyPr/>
          <a:lstStyle/>
          <a:p>
            <a:fld id="{610BD8F4-D699-4D50-B0E6-1400903FB267}" type="slidenum">
              <a:rPr lang="en-US" smtClean="0"/>
              <a:t>17</a:t>
            </a:fld>
            <a:endParaRPr lang="en-US"/>
          </a:p>
        </p:txBody>
      </p:sp>
    </p:spTree>
    <p:extLst>
      <p:ext uri="{BB962C8B-B14F-4D97-AF65-F5344CB8AC3E}">
        <p14:creationId xmlns:p14="http://schemas.microsoft.com/office/powerpoint/2010/main" val="61664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 sẽ thể hiện tình yêu hòa bình bằng cách nào?</a:t>
            </a:r>
          </a:p>
        </p:txBody>
      </p:sp>
      <p:sp>
        <p:nvSpPr>
          <p:cNvPr id="4" name="Slide Number Placeholder 3"/>
          <p:cNvSpPr>
            <a:spLocks noGrp="1"/>
          </p:cNvSpPr>
          <p:nvPr>
            <p:ph type="sldNum" sz="quarter" idx="5"/>
          </p:nvPr>
        </p:nvSpPr>
        <p:spPr/>
        <p:txBody>
          <a:bodyPr/>
          <a:lstStyle/>
          <a:p>
            <a:fld id="{610BD8F4-D699-4D50-B0E6-1400903FB267}" type="slidenum">
              <a:rPr lang="en-US" smtClean="0"/>
              <a:t>18</a:t>
            </a:fld>
            <a:endParaRPr lang="en-US"/>
          </a:p>
        </p:txBody>
      </p:sp>
    </p:spTree>
    <p:extLst>
      <p:ext uri="{BB962C8B-B14F-4D97-AF65-F5344CB8AC3E}">
        <p14:creationId xmlns:p14="http://schemas.microsoft.com/office/powerpoint/2010/main" val="36372811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9015D9-346A-4B9C-A454-4F604D88FABE}"/>
              </a:ext>
            </a:extLst>
          </p:cNvPr>
          <p:cNvSpPr txBox="1"/>
          <p:nvPr userDrawn="1"/>
        </p:nvSpPr>
        <p:spPr>
          <a:xfrm>
            <a:off x="0" y="6000750"/>
            <a:ext cx="761234" cy="369332"/>
          </a:xfrm>
          <a:prstGeom prst="rect">
            <a:avLst/>
          </a:prstGeom>
          <a:noFill/>
        </p:spPr>
        <p:txBody>
          <a:bodyPr wrap="none" rtlCol="0">
            <a:spAutoFit/>
          </a:bodyPr>
          <a:lstStyle/>
          <a:p>
            <a:r>
              <a:rPr lang="en-US" b="1">
                <a:solidFill>
                  <a:schemeClr val="accent4">
                    <a:lumMod val="50000"/>
                  </a:schemeClr>
                </a:solidFill>
                <a:latin typeface="UVN Giay Trang" panose="020D0406040103070904" pitchFamily="34" charset="0"/>
              </a:rPr>
              <a:t>KTUTS</a:t>
            </a:r>
          </a:p>
        </p:txBody>
      </p:sp>
      <p:sp>
        <p:nvSpPr>
          <p:cNvPr id="8" name="TextBox 7">
            <a:extLst>
              <a:ext uri="{FF2B5EF4-FFF2-40B4-BE49-F238E27FC236}">
                <a16:creationId xmlns:a16="http://schemas.microsoft.com/office/drawing/2014/main" id="{577E2092-D68B-4048-A763-BC71179668D2}"/>
              </a:ext>
            </a:extLst>
          </p:cNvPr>
          <p:cNvSpPr txBox="1"/>
          <p:nvPr userDrawn="1"/>
        </p:nvSpPr>
        <p:spPr>
          <a:xfrm>
            <a:off x="11430765" y="0"/>
            <a:ext cx="761234" cy="369332"/>
          </a:xfrm>
          <a:prstGeom prst="rect">
            <a:avLst/>
          </a:prstGeom>
          <a:noFill/>
        </p:spPr>
        <p:txBody>
          <a:bodyPr wrap="none" rtlCol="0">
            <a:spAutoFit/>
          </a:bodyPr>
          <a:lstStyle/>
          <a:p>
            <a:r>
              <a:rPr lang="en-US" b="1">
                <a:solidFill>
                  <a:schemeClr val="accent4">
                    <a:lumMod val="50000"/>
                  </a:schemeClr>
                </a:solidFill>
                <a:latin typeface="UVN Giay Trang" panose="020D0406040103070904" pitchFamily="34" charset="0"/>
              </a:rPr>
              <a:t>KTUTS</a:t>
            </a:r>
          </a:p>
        </p:txBody>
      </p:sp>
      <p:pic>
        <p:nvPicPr>
          <p:cNvPr id="9" name="Picture 8" descr="A picture containing diagram&#10;&#10;Description automatically generated">
            <a:extLst>
              <a:ext uri="{FF2B5EF4-FFF2-40B4-BE49-F238E27FC236}">
                <a16:creationId xmlns:a16="http://schemas.microsoft.com/office/drawing/2014/main" id="{9524D6E7-CF52-4D92-88AB-4F0E94378F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5AF54D6-1C5A-4C38-9D59-9719127029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7AF50648-2121-480D-B272-CB0C6CF5BF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7E707EEB-AC7B-47BD-A4D5-E87881F168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3" name="TextBox 12">
            <a:extLst>
              <a:ext uri="{FF2B5EF4-FFF2-40B4-BE49-F238E27FC236}">
                <a16:creationId xmlns:a16="http://schemas.microsoft.com/office/drawing/2014/main" id="{043FA1DF-CDFC-4173-9D83-3B06A329CF22}"/>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3"/>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4" name="Picture 13" descr="A picture containing diagram&#10;&#10;Description automatically generated">
            <a:extLst>
              <a:ext uri="{FF2B5EF4-FFF2-40B4-BE49-F238E27FC236}">
                <a16:creationId xmlns:a16="http://schemas.microsoft.com/office/drawing/2014/main" id="{58DFB992-3528-459B-A4F2-A281692011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A29CC7-2990-41F8-8A0B-484D07E7D193}"/>
              </a:ext>
            </a:extLst>
          </p:cNvPr>
          <p:cNvSpPr txBox="1"/>
          <p:nvPr userDrawn="1"/>
        </p:nvSpPr>
        <p:spPr>
          <a:xfrm>
            <a:off x="0" y="6000750"/>
            <a:ext cx="761234" cy="369332"/>
          </a:xfrm>
          <a:prstGeom prst="rect">
            <a:avLst/>
          </a:prstGeom>
          <a:noFill/>
        </p:spPr>
        <p:txBody>
          <a:bodyPr wrap="none" rtlCol="0">
            <a:spAutoFit/>
          </a:bodyPr>
          <a:lstStyle/>
          <a:p>
            <a:r>
              <a:rPr lang="en-US" b="1">
                <a:solidFill>
                  <a:schemeClr val="accent4">
                    <a:lumMod val="50000"/>
                  </a:schemeClr>
                </a:solidFill>
                <a:latin typeface="UVN Giay Trang" panose="020D0406040103070904" pitchFamily="34" charset="0"/>
              </a:rPr>
              <a:t>KTUTS</a:t>
            </a:r>
          </a:p>
        </p:txBody>
      </p:sp>
      <p:sp>
        <p:nvSpPr>
          <p:cNvPr id="8" name="TextBox 7">
            <a:extLst>
              <a:ext uri="{FF2B5EF4-FFF2-40B4-BE49-F238E27FC236}">
                <a16:creationId xmlns:a16="http://schemas.microsoft.com/office/drawing/2014/main" id="{936CF33F-7C69-4D84-ABEC-8CDDEA8992DA}"/>
              </a:ext>
            </a:extLst>
          </p:cNvPr>
          <p:cNvSpPr txBox="1"/>
          <p:nvPr userDrawn="1"/>
        </p:nvSpPr>
        <p:spPr>
          <a:xfrm>
            <a:off x="11430765" y="0"/>
            <a:ext cx="761234" cy="369332"/>
          </a:xfrm>
          <a:prstGeom prst="rect">
            <a:avLst/>
          </a:prstGeom>
          <a:noFill/>
        </p:spPr>
        <p:txBody>
          <a:bodyPr wrap="none" rtlCol="0">
            <a:spAutoFit/>
          </a:bodyPr>
          <a:lstStyle/>
          <a:p>
            <a:r>
              <a:rPr lang="en-US" b="1">
                <a:solidFill>
                  <a:schemeClr val="accent4">
                    <a:lumMod val="50000"/>
                  </a:schemeClr>
                </a:solidFill>
                <a:latin typeface="UVN Giay Trang" panose="020D0406040103070904" pitchFamily="34" charset="0"/>
              </a:rPr>
              <a:t>KTUTS</a:t>
            </a:r>
          </a:p>
        </p:txBody>
      </p:sp>
      <p:pic>
        <p:nvPicPr>
          <p:cNvPr id="9" name="Picture 8" descr="A picture containing diagram&#10;&#10;Description automatically generated">
            <a:extLst>
              <a:ext uri="{FF2B5EF4-FFF2-40B4-BE49-F238E27FC236}">
                <a16:creationId xmlns:a16="http://schemas.microsoft.com/office/drawing/2014/main" id="{71699905-6F03-418F-A3F6-E6D1FA5C0C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BE1B6F85-56E5-4FF4-902C-ADDA997049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4FAC5E14-E907-403B-92BA-8964443F55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A6194562-3245-40B5-B7B8-17DE7E5782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3" name="TextBox 12">
            <a:extLst>
              <a:ext uri="{FF2B5EF4-FFF2-40B4-BE49-F238E27FC236}">
                <a16:creationId xmlns:a16="http://schemas.microsoft.com/office/drawing/2014/main" id="{B0AE7560-A58D-4B96-9E1B-55B824B1C8E7}"/>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3"/>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4" name="Picture 13" descr="A picture containing diagram&#10;&#10;Description automatically generated">
            <a:extLst>
              <a:ext uri="{FF2B5EF4-FFF2-40B4-BE49-F238E27FC236}">
                <a16:creationId xmlns:a16="http://schemas.microsoft.com/office/drawing/2014/main" id="{24E6C741-6D17-4EA0-98AB-6EB7EE7D12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2000" b="-1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4207230-B392-491C-B0BB-69B840397DAA}"/>
              </a:ext>
            </a:extLst>
          </p:cNvPr>
          <p:cNvSpPr txBox="1"/>
          <p:nvPr userDrawn="1"/>
        </p:nvSpPr>
        <p:spPr>
          <a:xfrm>
            <a:off x="133350" y="6400800"/>
            <a:ext cx="761234" cy="369332"/>
          </a:xfrm>
          <a:prstGeom prst="rect">
            <a:avLst/>
          </a:prstGeom>
          <a:noFill/>
        </p:spPr>
        <p:txBody>
          <a:bodyPr wrap="none" rtlCol="0">
            <a:spAutoFit/>
          </a:bodyPr>
          <a:lstStyle/>
          <a:p>
            <a:r>
              <a:rPr lang="en-US" b="1">
                <a:solidFill>
                  <a:schemeClr val="accent4">
                    <a:lumMod val="50000"/>
                  </a:schemeClr>
                </a:solidFill>
                <a:latin typeface="UVN Giay Trang" panose="020D0406040103070904" pitchFamily="34" charset="0"/>
              </a:rPr>
              <a:t>KTUTS</a:t>
            </a:r>
          </a:p>
        </p:txBody>
      </p:sp>
      <p:sp>
        <p:nvSpPr>
          <p:cNvPr id="12" name="TextBox 11">
            <a:extLst>
              <a:ext uri="{FF2B5EF4-FFF2-40B4-BE49-F238E27FC236}">
                <a16:creationId xmlns:a16="http://schemas.microsoft.com/office/drawing/2014/main" id="{32B806E5-C742-40F0-A281-BC1081FCCF76}"/>
              </a:ext>
            </a:extLst>
          </p:cNvPr>
          <p:cNvSpPr txBox="1"/>
          <p:nvPr userDrawn="1"/>
        </p:nvSpPr>
        <p:spPr>
          <a:xfrm>
            <a:off x="11430765" y="0"/>
            <a:ext cx="761234" cy="369332"/>
          </a:xfrm>
          <a:prstGeom prst="rect">
            <a:avLst/>
          </a:prstGeom>
          <a:noFill/>
        </p:spPr>
        <p:txBody>
          <a:bodyPr wrap="none" rtlCol="0">
            <a:spAutoFit/>
          </a:bodyPr>
          <a:lstStyle/>
          <a:p>
            <a:r>
              <a:rPr lang="en-US" b="1">
                <a:solidFill>
                  <a:schemeClr val="accent4">
                    <a:lumMod val="50000"/>
                  </a:schemeClr>
                </a:solidFill>
                <a:latin typeface="UVN Giay Trang" panose="020D0406040103070904" pitchFamily="34" charset="0"/>
              </a:rPr>
              <a:t>KTUTS</a:t>
            </a:r>
          </a:p>
        </p:txBody>
      </p:sp>
      <p:pic>
        <p:nvPicPr>
          <p:cNvPr id="13" name="Picture 12" descr="A picture containing diagram&#10;&#10;Description automatically generated">
            <a:extLst>
              <a:ext uri="{FF2B5EF4-FFF2-40B4-BE49-F238E27FC236}">
                <a16:creationId xmlns:a16="http://schemas.microsoft.com/office/drawing/2014/main" id="{FED0A206-C4E4-478D-9B70-29AFF9C3DE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A3243956-A1F1-447C-9A1E-970AD79B93B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C9D5A755-8740-41E8-B3D4-C1C64BFEC4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D240A73C-216D-4FB6-AD78-86BB28561CE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7" name="TextBox 16">
            <a:extLst>
              <a:ext uri="{FF2B5EF4-FFF2-40B4-BE49-F238E27FC236}">
                <a16:creationId xmlns:a16="http://schemas.microsoft.com/office/drawing/2014/main" id="{A7C41040-16E8-41C6-9D85-235213C1F937}"/>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7"/>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8" name="Picture 17" descr="A picture containing diagram&#10;&#10;Description automatically generated">
            <a:extLst>
              <a:ext uri="{FF2B5EF4-FFF2-40B4-BE49-F238E27FC236}">
                <a16:creationId xmlns:a16="http://schemas.microsoft.com/office/drawing/2014/main" id="{DB80E19E-3BAF-480B-ACF5-75432107A7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hemeOverride" Target="../theme/themeOverride1.xml"/><Relationship Id="rId5" Type="http://schemas.openxmlformats.org/officeDocument/2006/relationships/image" Target="../media/image9.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7.xml"/><Relationship Id="rId5" Type="http://schemas.microsoft.com/office/2007/relationships/hdphoto" Target="../media/hdphoto2.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 vrot ngoai chien luy_KTUTS">
            <a:hlinkClick r:id="" action="ppaction://media"/>
            <a:extLst>
              <a:ext uri="{FF2B5EF4-FFF2-40B4-BE49-F238E27FC236}">
                <a16:creationId xmlns:a16="http://schemas.microsoft.com/office/drawing/2014/main" id="{B478C2BD-5592-4F32-8A54-AF7BEC6F25F3}"/>
              </a:ext>
            </a:extLst>
          </p:cNvPr>
          <p:cNvPicPr>
            <a:picLocks noChangeAspect="1"/>
          </p:cNvPicPr>
          <p:nvPr>
            <a:videoFile r:link="rId1"/>
            <p:extLst>
              <p:ext uri="{DAA4B4D4-6D71-4841-9C94-3DE7FCFB9230}">
                <p14:media xmlns:p14="http://schemas.microsoft.com/office/powerpoint/2010/main" r:embed="rId2">
                  <p14:trim end="206.979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146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设计\PPT\图层 1.png图层 1"/>
          <p:cNvPicPr>
            <a:picLocks noChangeAspect="1"/>
          </p:cNvPicPr>
          <p:nvPr/>
        </p:nvPicPr>
        <p:blipFill>
          <a:blip r:embed="rId4"/>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accent3">
                <a:lumMod val="75000"/>
              </a:schemeClr>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rgbClr val="C00000"/>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3" name="Google Shape;4025;p26"/>
          <p:cNvGrpSpPr/>
          <p:nvPr/>
        </p:nvGrpSpPr>
        <p:grpSpPr>
          <a:xfrm>
            <a:off x="464280" y="2242186"/>
            <a:ext cx="733425" cy="2419350"/>
            <a:chOff x="393250" y="2490600"/>
            <a:chExt cx="653494" cy="2478093"/>
          </a:xfrm>
          <a:solidFill>
            <a:schemeClr val="bg1"/>
          </a:solidFill>
        </p:grpSpPr>
        <p:sp>
          <p:nvSpPr>
            <p:cNvPr id="114"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文本框 72">
            <a:extLst>
              <a:ext uri="{FF2B5EF4-FFF2-40B4-BE49-F238E27FC236}">
                <a16:creationId xmlns:a16="http://schemas.microsoft.com/office/drawing/2014/main" id="{DE5F9A4F-CB67-456D-A32D-F7A6A5A0150F}"/>
              </a:ext>
            </a:extLst>
          </p:cNvPr>
          <p:cNvSpPr txBox="1"/>
          <p:nvPr/>
        </p:nvSpPr>
        <p:spPr>
          <a:xfrm>
            <a:off x="3704099" y="638833"/>
            <a:ext cx="4742815" cy="1015663"/>
          </a:xfrm>
          <a:prstGeom prst="rect">
            <a:avLst/>
          </a:prstGeom>
          <a:noFill/>
          <a:ln>
            <a:noFill/>
          </a:ln>
        </p:spPr>
        <p:txBody>
          <a:bodyPr wrap="square" rtlCol="0">
            <a:spAutoFit/>
          </a:bodyPr>
          <a:lstStyle/>
          <a:p>
            <a:pPr algn="ctr"/>
            <a:r>
              <a:rPr lang="en-US" altLang="zh-CN" sz="6000" b="1">
                <a:ln w="12700">
                  <a:solidFill>
                    <a:schemeClr val="bg1"/>
                  </a:solidFill>
                </a:ln>
                <a:solidFill>
                  <a:srgbClr val="5A9FE4"/>
                </a:solidFill>
                <a:latin typeface="UTM American Sans" panose="02040603050506020204" pitchFamily="18" charset="0"/>
                <a:ea typeface="字魂151号-联盟综艺体" panose="00000500000000000000" charset="-122"/>
              </a:rPr>
              <a:t>Giải nghĩa từ</a:t>
            </a:r>
          </a:p>
        </p:txBody>
      </p:sp>
      <p:sp>
        <p:nvSpPr>
          <p:cNvPr id="166" name="Rectangle 165">
            <a:extLst>
              <a:ext uri="{FF2B5EF4-FFF2-40B4-BE49-F238E27FC236}">
                <a16:creationId xmlns:a16="http://schemas.microsoft.com/office/drawing/2014/main" id="{E4079DD0-3EA2-4D1D-B1C9-33DC21DBDF9F}"/>
              </a:ext>
            </a:extLst>
          </p:cNvPr>
          <p:cNvSpPr/>
          <p:nvPr/>
        </p:nvSpPr>
        <p:spPr>
          <a:xfrm>
            <a:off x="1838487" y="2223246"/>
            <a:ext cx="3407625" cy="2246769"/>
          </a:xfrm>
          <a:prstGeom prst="rect">
            <a:avLst/>
          </a:prstGeom>
        </p:spPr>
        <p:txBody>
          <a:bodyPr wrap="square">
            <a:spAutoFit/>
          </a:bodyPr>
          <a:lstStyle/>
          <a:p>
            <a:pPr algn="just"/>
            <a:r>
              <a:rPr lang="en-US" sz="3600" b="1">
                <a:solidFill>
                  <a:srgbClr val="C00000"/>
                </a:solidFill>
                <a:latin typeface="UTM Aquarelle" panose="02040603050506020204" pitchFamily="18" charset="0"/>
                <a:cs typeface="Times New Roman" panose="02020603050405020304" pitchFamily="18" charset="0"/>
              </a:rPr>
              <a:t>- thiên thần</a:t>
            </a:r>
            <a:r>
              <a:rPr lang="vi-VN" sz="2600" b="1">
                <a:solidFill>
                  <a:srgbClr val="C00000"/>
                </a:solidFill>
                <a:latin typeface="Times New Roman" panose="02020603050405020304" pitchFamily="18" charset="0"/>
                <a:cs typeface="Times New Roman" panose="02020603050405020304" pitchFamily="18" charset="0"/>
              </a:rPr>
              <a:t>:</a:t>
            </a:r>
            <a:r>
              <a:rPr lang="en-US" sz="3600" b="1">
                <a:solidFill>
                  <a:srgbClr val="C00000"/>
                </a:solidFill>
                <a:latin typeface="Times New Roman" panose="02020603050405020304" pitchFamily="18" charset="0"/>
                <a:cs typeface="Times New Roman" panose="02020603050405020304" pitchFamily="18" charset="0"/>
              </a:rPr>
              <a:t> </a:t>
            </a:r>
            <a:r>
              <a:rPr lang="vi-VN" sz="2600" b="1">
                <a:latin typeface="Times New Roman" panose="02020603050405020304" pitchFamily="18" charset="0"/>
                <a:cs typeface="Times New Roman" panose="02020603050405020304" pitchFamily="18" charset="0"/>
              </a:rPr>
              <a:t>thần ở trên trời, thường được cho là rất đẹp và có nhiều phép lạ (theo quan niệm xưa)</a:t>
            </a:r>
            <a:r>
              <a:rPr lang="en-US" sz="2600" b="1">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179" name="Picture 5">
            <a:extLst>
              <a:ext uri="{FF2B5EF4-FFF2-40B4-BE49-F238E27FC236}">
                <a16:creationId xmlns:a16="http://schemas.microsoft.com/office/drawing/2014/main" id="{2B08FED8-FD87-4A8B-899F-20134B7626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89" t="4365" r="7447" b="9171"/>
          <a:stretch/>
        </p:blipFill>
        <p:spPr>
          <a:xfrm>
            <a:off x="6123502" y="1602060"/>
            <a:ext cx="5004763" cy="4801180"/>
          </a:xfrm>
          <a:prstGeom prst="roundRect">
            <a:avLst>
              <a:gd name="adj" fmla="val 12562"/>
            </a:avLst>
          </a:prstGeom>
          <a:solidFill>
            <a:srgbClr val="FFFFFF">
              <a:shade val="85000"/>
            </a:srgbClr>
          </a:solidFill>
          <a:ln>
            <a:noFill/>
          </a:ln>
          <a:effectLst>
            <a:reflection blurRad="12700" stA="38000" endPos="28000" dist="5000" dir="5400000" sy="-100000" algn="bl" rotWithShape="0"/>
          </a:effectLst>
        </p:spPr>
      </p:pic>
      <p:grpSp>
        <p:nvGrpSpPr>
          <p:cNvPr id="124" name="Google Shape;4025;p26"/>
          <p:cNvGrpSpPr/>
          <p:nvPr/>
        </p:nvGrpSpPr>
        <p:grpSpPr>
          <a:xfrm rot="5400000">
            <a:off x="4649323" y="5267007"/>
            <a:ext cx="528955" cy="2006600"/>
            <a:chOff x="393250" y="2490600"/>
            <a:chExt cx="653494" cy="2478093"/>
          </a:xfrm>
          <a:solidFill>
            <a:schemeClr val="bg1"/>
          </a:solidFill>
        </p:grpSpPr>
        <p:sp>
          <p:nvSpPr>
            <p:cNvPr id="125"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组合 136"/>
          <p:cNvGrpSpPr/>
          <p:nvPr/>
        </p:nvGrpSpPr>
        <p:grpSpPr>
          <a:xfrm>
            <a:off x="1291399" y="948156"/>
            <a:ext cx="9473005" cy="777240"/>
            <a:chOff x="2080" y="1435"/>
            <a:chExt cx="15705" cy="1224"/>
          </a:xfrm>
        </p:grpSpPr>
        <p:grpSp>
          <p:nvGrpSpPr>
            <p:cNvPr id="105" name="组合 104"/>
            <p:cNvGrpSpPr/>
            <p:nvPr/>
          </p:nvGrpSpPr>
          <p:grpSpPr>
            <a:xfrm>
              <a:off x="16083" y="1435"/>
              <a:ext cx="1703" cy="1225"/>
              <a:chOff x="1295" y="947"/>
              <a:chExt cx="1703" cy="1225"/>
            </a:xfrm>
            <a:solidFill>
              <a:srgbClr val="FDDC19"/>
            </a:solidFill>
          </p:grpSpPr>
          <p:grpSp>
            <p:nvGrpSpPr>
              <p:cNvPr id="106" name="组合 105"/>
              <p:cNvGrpSpPr/>
              <p:nvPr/>
            </p:nvGrpSpPr>
            <p:grpSpPr>
              <a:xfrm>
                <a:off x="1446" y="947"/>
                <a:ext cx="1552" cy="1085"/>
                <a:chOff x="1446" y="947"/>
                <a:chExt cx="1552" cy="1085"/>
              </a:xfrm>
              <a:grpFill/>
            </p:grpSpPr>
            <p:sp>
              <p:nvSpPr>
                <p:cNvPr id="108" name="五角星 107"/>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五角星 108"/>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五角星 109"/>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2080" y="1435"/>
              <a:ext cx="1703" cy="1225"/>
              <a:chOff x="1295" y="947"/>
              <a:chExt cx="1703" cy="1225"/>
            </a:xfrm>
            <a:solidFill>
              <a:srgbClr val="FDDC19"/>
            </a:solidFill>
          </p:grpSpPr>
          <p:grpSp>
            <p:nvGrpSpPr>
              <p:cNvPr id="111" name="组合 110"/>
              <p:cNvGrpSpPr/>
              <p:nvPr/>
            </p:nvGrpSpPr>
            <p:grpSpPr>
              <a:xfrm>
                <a:off x="1446" y="947"/>
                <a:ext cx="1552" cy="1085"/>
                <a:chOff x="1446" y="947"/>
                <a:chExt cx="1552" cy="1085"/>
              </a:xfrm>
              <a:grpFill/>
            </p:grpSpPr>
            <p:sp>
              <p:nvSpPr>
                <p:cNvPr id="112" name="五角星 111"/>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五角星 134"/>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五角星 135"/>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8" name="组合 7">
            <a:extLst>
              <a:ext uri="{FF2B5EF4-FFF2-40B4-BE49-F238E27FC236}">
                <a16:creationId xmlns:a16="http://schemas.microsoft.com/office/drawing/2014/main" id="{DCEEDC2A-F3E3-4BE9-A448-B453F17BB57F}"/>
              </a:ext>
            </a:extLst>
          </p:cNvPr>
          <p:cNvGrpSpPr/>
          <p:nvPr/>
        </p:nvGrpSpPr>
        <p:grpSpPr>
          <a:xfrm>
            <a:off x="-1433830" y="-52070"/>
            <a:ext cx="15059660" cy="6932295"/>
            <a:chOff x="-2531" y="-82"/>
            <a:chExt cx="23716" cy="10917"/>
          </a:xfrm>
          <a:solidFill>
            <a:schemeClr val="accent4">
              <a:lumMod val="75000"/>
            </a:schemeClr>
          </a:solidFill>
        </p:grpSpPr>
        <p:grpSp>
          <p:nvGrpSpPr>
            <p:cNvPr id="49" name="组合 227">
              <a:extLst>
                <a:ext uri="{FF2B5EF4-FFF2-40B4-BE49-F238E27FC236}">
                  <a16:creationId xmlns:a16="http://schemas.microsoft.com/office/drawing/2014/main" id="{4E6A6AED-9A3C-44C2-863C-31BDC5BA0AA9}"/>
                </a:ext>
              </a:extLst>
            </p:cNvPr>
            <p:cNvGrpSpPr/>
            <p:nvPr/>
          </p:nvGrpSpPr>
          <p:grpSpPr>
            <a:xfrm>
              <a:off x="-2531" y="-82"/>
              <a:ext cx="23716" cy="1088"/>
              <a:chOff x="-1607127" y="-51755"/>
              <a:chExt cx="15059887" cy="691091"/>
            </a:xfrm>
            <a:grpFill/>
          </p:grpSpPr>
          <p:sp>
            <p:nvSpPr>
              <p:cNvPr id="53" name="Freeform 6">
                <a:extLst>
                  <a:ext uri="{FF2B5EF4-FFF2-40B4-BE49-F238E27FC236}">
                    <a16:creationId xmlns:a16="http://schemas.microsoft.com/office/drawing/2014/main" id="{3555F382-BCD9-4098-839A-EAEDBB47A5AA}"/>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4" name="Freeform 6">
                <a:extLst>
                  <a:ext uri="{FF2B5EF4-FFF2-40B4-BE49-F238E27FC236}">
                    <a16:creationId xmlns:a16="http://schemas.microsoft.com/office/drawing/2014/main" id="{BC0C27F7-90DF-4940-8C36-1D7F82B468A3}"/>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50" name="组合 1">
              <a:extLst>
                <a:ext uri="{FF2B5EF4-FFF2-40B4-BE49-F238E27FC236}">
                  <a16:creationId xmlns:a16="http://schemas.microsoft.com/office/drawing/2014/main" id="{D30A506C-C975-41AD-B319-0FD38D38EB6E}"/>
                </a:ext>
              </a:extLst>
            </p:cNvPr>
            <p:cNvGrpSpPr/>
            <p:nvPr/>
          </p:nvGrpSpPr>
          <p:grpSpPr>
            <a:xfrm flipV="1">
              <a:off x="-2531" y="9747"/>
              <a:ext cx="23716" cy="1088"/>
              <a:chOff x="-1607127" y="-51755"/>
              <a:chExt cx="15059887" cy="691091"/>
            </a:xfrm>
            <a:grpFill/>
          </p:grpSpPr>
          <p:sp>
            <p:nvSpPr>
              <p:cNvPr id="51" name="Freeform 6">
                <a:extLst>
                  <a:ext uri="{FF2B5EF4-FFF2-40B4-BE49-F238E27FC236}">
                    <a16:creationId xmlns:a16="http://schemas.microsoft.com/office/drawing/2014/main" id="{ED0ACB41-471D-4AA7-A70F-FB1DDFC93424}"/>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2" name="Freeform 6">
                <a:extLst>
                  <a:ext uri="{FF2B5EF4-FFF2-40B4-BE49-F238E27FC236}">
                    <a16:creationId xmlns:a16="http://schemas.microsoft.com/office/drawing/2014/main" id="{53CE731E-4452-49A2-ABAD-F5659D5B4ED0}"/>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spTree>
    <p:custDataLst>
      <p:tags r:id="rId2"/>
    </p:custDataLst>
    <p:extLst>
      <p:ext uri="{BB962C8B-B14F-4D97-AF65-F5344CB8AC3E}">
        <p14:creationId xmlns:p14="http://schemas.microsoft.com/office/powerpoint/2010/main" val="382321662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2000"/>
                                        <p:tgtEl>
                                          <p:spTgt spid="1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wheel(1)">
                                      <p:cBhvr>
                                        <p:cTn id="10" dur="20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78"/>
                                        </p:tgtEl>
                                        <p:attrNameLst>
                                          <p:attrName>style.visibility</p:attrName>
                                        </p:attrNameLst>
                                      </p:cBhvr>
                                      <p:to>
                                        <p:strVal val="visible"/>
                                      </p:to>
                                    </p:set>
                                    <p:anim by="(-#ppt_w*2)" calcmode="lin" valueType="num">
                                      <p:cBhvr rctx="PPT">
                                        <p:cTn id="15" dur="375" autoRev="1" fill="hold">
                                          <p:stCondLst>
                                            <p:cond delay="0"/>
                                          </p:stCondLst>
                                        </p:cTn>
                                        <p:tgtEl>
                                          <p:spTgt spid="178"/>
                                        </p:tgtEl>
                                        <p:attrNameLst>
                                          <p:attrName>ppt_w</p:attrName>
                                        </p:attrNameLst>
                                      </p:cBhvr>
                                    </p:anim>
                                    <p:anim by="(#ppt_w*0.50)" calcmode="lin" valueType="num">
                                      <p:cBhvr>
                                        <p:cTn id="16" dur="375" decel="50000" autoRev="1" fill="hold">
                                          <p:stCondLst>
                                            <p:cond delay="0"/>
                                          </p:stCondLst>
                                        </p:cTn>
                                        <p:tgtEl>
                                          <p:spTgt spid="178"/>
                                        </p:tgtEl>
                                        <p:attrNameLst>
                                          <p:attrName>ppt_x</p:attrName>
                                        </p:attrNameLst>
                                      </p:cBhvr>
                                    </p:anim>
                                    <p:anim from="(-#ppt_h/2)" to="(#ppt_y)" calcmode="lin" valueType="num">
                                      <p:cBhvr>
                                        <p:cTn id="17" dur="750" fill="hold">
                                          <p:stCondLst>
                                            <p:cond delay="0"/>
                                          </p:stCondLst>
                                        </p:cTn>
                                        <p:tgtEl>
                                          <p:spTgt spid="178"/>
                                        </p:tgtEl>
                                        <p:attrNameLst>
                                          <p:attrName>ppt_y</p:attrName>
                                        </p:attrNameLst>
                                      </p:cBhvr>
                                    </p:anim>
                                    <p:animRot by="21600000">
                                      <p:cBhvr>
                                        <p:cTn id="18" dur="750" fill="hold">
                                          <p:stCondLst>
                                            <p:cond delay="0"/>
                                          </p:stCondLst>
                                        </p:cTn>
                                        <p:tgtEl>
                                          <p:spTgt spid="178"/>
                                        </p:tgtEl>
                                        <p:attrNameLst>
                                          <p:attrName>r</p:attrName>
                                        </p:attrNameLst>
                                      </p:cBhvr>
                                    </p:animRo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dissolve">
                                      <p:cBhvr>
                                        <p:cTn id="22" dur="500"/>
                                        <p:tgtEl>
                                          <p:spTgt spid="137"/>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wipe(down)">
                                      <p:cBhvr>
                                        <p:cTn id="26" dur="500"/>
                                        <p:tgtEl>
                                          <p:spTgt spid="113"/>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24"/>
                                        </p:tgtEl>
                                        <p:attrNameLst>
                                          <p:attrName>style.visibility</p:attrName>
                                        </p:attrNameLst>
                                      </p:cBhvr>
                                      <p:to>
                                        <p:strVal val="visible"/>
                                      </p:to>
                                    </p:set>
                                    <p:animEffect transition="in" filter="wipe(left)">
                                      <p:cBhvr>
                                        <p:cTn id="30" dur="500"/>
                                        <p:tgtEl>
                                          <p:spTgt spid="12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6"/>
                                        </p:tgtEl>
                                        <p:attrNameLst>
                                          <p:attrName>style.visibility</p:attrName>
                                        </p:attrNameLst>
                                      </p:cBhvr>
                                      <p:to>
                                        <p:strVal val="visible"/>
                                      </p:to>
                                    </p:set>
                                    <p:animEffect transition="in" filter="randombar(horizontal)">
                                      <p:cBhvr>
                                        <p:cTn id="35" dur="1000"/>
                                        <p:tgtEl>
                                          <p:spTgt spid="166"/>
                                        </p:tgtEl>
                                      </p:cBhvr>
                                    </p:animEffect>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179"/>
                                        </p:tgtEl>
                                        <p:attrNameLst>
                                          <p:attrName>style.visibility</p:attrName>
                                        </p:attrNameLst>
                                      </p:cBhvr>
                                      <p:to>
                                        <p:strVal val="visible"/>
                                      </p:to>
                                    </p:set>
                                    <p:animEffect transition="in" filter="fade">
                                      <p:cBhvr>
                                        <p:cTn id="39" dur="1000"/>
                                        <p:tgtEl>
                                          <p:spTgt spid="179"/>
                                        </p:tgtEl>
                                      </p:cBhvr>
                                    </p:animEffect>
                                    <p:anim calcmode="lin" valueType="num">
                                      <p:cBhvr>
                                        <p:cTn id="40" dur="1000" fill="hold"/>
                                        <p:tgtEl>
                                          <p:spTgt spid="179"/>
                                        </p:tgtEl>
                                        <p:attrNameLst>
                                          <p:attrName>ppt_x</p:attrName>
                                        </p:attrNameLst>
                                      </p:cBhvr>
                                      <p:tavLst>
                                        <p:tav tm="0">
                                          <p:val>
                                            <p:strVal val="#ppt_x"/>
                                          </p:val>
                                        </p:tav>
                                        <p:tav tm="100000">
                                          <p:val>
                                            <p:strVal val="#ppt_x"/>
                                          </p:val>
                                        </p:tav>
                                      </p:tavLst>
                                    </p:anim>
                                    <p:anim calcmode="lin" valueType="num">
                                      <p:cBhvr>
                                        <p:cTn id="41" dur="1000" fill="hold"/>
                                        <p:tgtEl>
                                          <p:spTgt spid="1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58" grpId="1" animBg="1"/>
      <p:bldP spid="163" grpId="0" bldLvl="0" animBg="1"/>
      <p:bldP spid="163" grpId="1" animBg="1"/>
      <p:bldP spid="178" grpId="0"/>
      <p:bldP spid="1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accent3">
                <a:lumMod val="75000"/>
              </a:schemeClr>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rgbClr val="C00000"/>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3" name="Google Shape;4025;p26"/>
          <p:cNvGrpSpPr/>
          <p:nvPr/>
        </p:nvGrpSpPr>
        <p:grpSpPr>
          <a:xfrm>
            <a:off x="391160" y="2182495"/>
            <a:ext cx="637540" cy="2419350"/>
            <a:chOff x="393250" y="2490600"/>
            <a:chExt cx="653494" cy="2478093"/>
          </a:xfrm>
          <a:solidFill>
            <a:schemeClr val="bg1"/>
          </a:solidFill>
        </p:grpSpPr>
        <p:sp>
          <p:nvSpPr>
            <p:cNvPr id="114"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组合 136"/>
          <p:cNvGrpSpPr/>
          <p:nvPr/>
        </p:nvGrpSpPr>
        <p:grpSpPr>
          <a:xfrm>
            <a:off x="1291399" y="948156"/>
            <a:ext cx="9473005" cy="777240"/>
            <a:chOff x="2080" y="1435"/>
            <a:chExt cx="15705" cy="1224"/>
          </a:xfrm>
        </p:grpSpPr>
        <p:grpSp>
          <p:nvGrpSpPr>
            <p:cNvPr id="105" name="组合 104"/>
            <p:cNvGrpSpPr/>
            <p:nvPr/>
          </p:nvGrpSpPr>
          <p:grpSpPr>
            <a:xfrm>
              <a:off x="16083" y="1435"/>
              <a:ext cx="1703" cy="1225"/>
              <a:chOff x="1295" y="947"/>
              <a:chExt cx="1703" cy="1225"/>
            </a:xfrm>
            <a:solidFill>
              <a:srgbClr val="FDDC19"/>
            </a:solidFill>
          </p:grpSpPr>
          <p:grpSp>
            <p:nvGrpSpPr>
              <p:cNvPr id="106" name="组合 105"/>
              <p:cNvGrpSpPr/>
              <p:nvPr/>
            </p:nvGrpSpPr>
            <p:grpSpPr>
              <a:xfrm>
                <a:off x="1446" y="947"/>
                <a:ext cx="1552" cy="1085"/>
                <a:chOff x="1446" y="947"/>
                <a:chExt cx="1552" cy="1085"/>
              </a:xfrm>
              <a:grpFill/>
            </p:grpSpPr>
            <p:sp>
              <p:nvSpPr>
                <p:cNvPr id="108" name="五角星 107"/>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五角星 108"/>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五角星 109"/>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2080" y="1435"/>
              <a:ext cx="1703" cy="1225"/>
              <a:chOff x="1295" y="947"/>
              <a:chExt cx="1703" cy="1225"/>
            </a:xfrm>
            <a:solidFill>
              <a:srgbClr val="FDDC19"/>
            </a:solidFill>
          </p:grpSpPr>
          <p:grpSp>
            <p:nvGrpSpPr>
              <p:cNvPr id="111" name="组合 110"/>
              <p:cNvGrpSpPr/>
              <p:nvPr/>
            </p:nvGrpSpPr>
            <p:grpSpPr>
              <a:xfrm>
                <a:off x="1446" y="947"/>
                <a:ext cx="1552" cy="1085"/>
                <a:chOff x="1446" y="947"/>
                <a:chExt cx="1552" cy="1085"/>
              </a:xfrm>
              <a:grpFill/>
            </p:grpSpPr>
            <p:sp>
              <p:nvSpPr>
                <p:cNvPr id="112" name="五角星 111"/>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五角星 134"/>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五角星 135"/>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78" name="文本框 72">
            <a:extLst>
              <a:ext uri="{FF2B5EF4-FFF2-40B4-BE49-F238E27FC236}">
                <a16:creationId xmlns:a16="http://schemas.microsoft.com/office/drawing/2014/main" id="{DE5F9A4F-CB67-456D-A32D-F7A6A5A0150F}"/>
              </a:ext>
            </a:extLst>
          </p:cNvPr>
          <p:cNvSpPr txBox="1"/>
          <p:nvPr/>
        </p:nvSpPr>
        <p:spPr>
          <a:xfrm>
            <a:off x="3704099" y="638833"/>
            <a:ext cx="4742815" cy="1015663"/>
          </a:xfrm>
          <a:prstGeom prst="rect">
            <a:avLst/>
          </a:prstGeom>
          <a:noFill/>
          <a:ln>
            <a:noFill/>
          </a:ln>
        </p:spPr>
        <p:txBody>
          <a:bodyPr wrap="square" rtlCol="0">
            <a:spAutoFit/>
          </a:bodyPr>
          <a:lstStyle/>
          <a:p>
            <a:pPr algn="ctr"/>
            <a:r>
              <a:rPr lang="en-US" altLang="zh-CN" sz="6000" b="1">
                <a:ln w="12700">
                  <a:solidFill>
                    <a:schemeClr val="bg1"/>
                  </a:solidFill>
                </a:ln>
                <a:solidFill>
                  <a:srgbClr val="5A9FE4"/>
                </a:solidFill>
                <a:latin typeface="UTM American Sans" panose="02040603050506020204" pitchFamily="18" charset="0"/>
                <a:ea typeface="字魂151号-联盟综艺体" panose="00000500000000000000" charset="-122"/>
              </a:rPr>
              <a:t>Giải nghĩa từ</a:t>
            </a:r>
          </a:p>
        </p:txBody>
      </p:sp>
      <p:sp>
        <p:nvSpPr>
          <p:cNvPr id="166" name="Rectangle 165">
            <a:extLst>
              <a:ext uri="{FF2B5EF4-FFF2-40B4-BE49-F238E27FC236}">
                <a16:creationId xmlns:a16="http://schemas.microsoft.com/office/drawing/2014/main" id="{E4079DD0-3EA2-4D1D-B1C9-33DC21DBDF9F}"/>
              </a:ext>
            </a:extLst>
          </p:cNvPr>
          <p:cNvSpPr/>
          <p:nvPr/>
        </p:nvSpPr>
        <p:spPr>
          <a:xfrm>
            <a:off x="1461793" y="1746273"/>
            <a:ext cx="9226849" cy="646331"/>
          </a:xfrm>
          <a:prstGeom prst="rect">
            <a:avLst/>
          </a:prstGeom>
        </p:spPr>
        <p:txBody>
          <a:bodyPr wrap="square">
            <a:spAutoFit/>
          </a:bodyPr>
          <a:lstStyle/>
          <a:p>
            <a:pPr algn="just"/>
            <a:r>
              <a:rPr lang="en-US" sz="3600" b="1">
                <a:solidFill>
                  <a:srgbClr val="C00000"/>
                </a:solidFill>
                <a:latin typeface="UTM Aquarelle" panose="02040603050506020204" pitchFamily="18" charset="0"/>
                <a:cs typeface="Times New Roman" panose="02020603050405020304" pitchFamily="18" charset="0"/>
              </a:rPr>
              <a:t>- ú tim</a:t>
            </a:r>
            <a:r>
              <a:rPr lang="vi-VN" sz="2600" b="1">
                <a:solidFill>
                  <a:srgbClr val="C00000"/>
                </a:solidFill>
                <a:latin typeface="Times New Roman" panose="02020603050405020304" pitchFamily="18" charset="0"/>
                <a:cs typeface="Times New Roman" panose="02020603050405020304" pitchFamily="18" charset="0"/>
              </a:rPr>
              <a:t>:</a:t>
            </a:r>
            <a:r>
              <a:rPr lang="en-US" sz="3600" b="1">
                <a:solidFill>
                  <a:srgbClr val="C00000"/>
                </a:solidFill>
                <a:latin typeface="Times New Roman" panose="02020603050405020304" pitchFamily="18" charset="0"/>
                <a:cs typeface="Times New Roman" panose="02020603050405020304" pitchFamily="18" charset="0"/>
              </a:rPr>
              <a:t> </a:t>
            </a:r>
            <a:r>
              <a:rPr lang="vi-VN" sz="2600" b="1">
                <a:latin typeface="Times New Roman" panose="02020603050405020304" pitchFamily="18" charset="0"/>
                <a:cs typeface="Times New Roman" panose="02020603050405020304" pitchFamily="18" charset="0"/>
              </a:rPr>
              <a:t>trò chơi trốn tìm của trẻ em</a:t>
            </a:r>
            <a:r>
              <a:rPr lang="en-US" sz="2600" b="1">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179" name="Picture 5">
            <a:extLst>
              <a:ext uri="{FF2B5EF4-FFF2-40B4-BE49-F238E27FC236}">
                <a16:creationId xmlns:a16="http://schemas.microsoft.com/office/drawing/2014/main" id="{2B08FED8-FD87-4A8B-899F-20134B7626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1212" b="1212"/>
          <a:stretch/>
        </p:blipFill>
        <p:spPr>
          <a:xfrm>
            <a:off x="2318621" y="2337185"/>
            <a:ext cx="7716168" cy="3981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24" name="Google Shape;4025;p26"/>
          <p:cNvGrpSpPr/>
          <p:nvPr/>
        </p:nvGrpSpPr>
        <p:grpSpPr>
          <a:xfrm rot="5400000">
            <a:off x="9932501" y="5264199"/>
            <a:ext cx="528955" cy="2006600"/>
            <a:chOff x="393250" y="2490600"/>
            <a:chExt cx="653494" cy="2478093"/>
          </a:xfrm>
          <a:solidFill>
            <a:schemeClr val="bg1"/>
          </a:solidFill>
        </p:grpSpPr>
        <p:sp>
          <p:nvSpPr>
            <p:cNvPr id="125"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组合 7">
            <a:extLst>
              <a:ext uri="{FF2B5EF4-FFF2-40B4-BE49-F238E27FC236}">
                <a16:creationId xmlns:a16="http://schemas.microsoft.com/office/drawing/2014/main" id="{5BE8B1F4-9C67-412F-BB0F-0C907301FF2F}"/>
              </a:ext>
            </a:extLst>
          </p:cNvPr>
          <p:cNvGrpSpPr/>
          <p:nvPr/>
        </p:nvGrpSpPr>
        <p:grpSpPr>
          <a:xfrm>
            <a:off x="-1433830" y="-52070"/>
            <a:ext cx="15059660" cy="6932295"/>
            <a:chOff x="-2531" y="-82"/>
            <a:chExt cx="23716" cy="10917"/>
          </a:xfrm>
          <a:solidFill>
            <a:schemeClr val="accent4">
              <a:lumMod val="75000"/>
            </a:schemeClr>
          </a:solidFill>
        </p:grpSpPr>
        <p:grpSp>
          <p:nvGrpSpPr>
            <p:cNvPr id="49" name="组合 227">
              <a:extLst>
                <a:ext uri="{FF2B5EF4-FFF2-40B4-BE49-F238E27FC236}">
                  <a16:creationId xmlns:a16="http://schemas.microsoft.com/office/drawing/2014/main" id="{C4E08535-502A-406D-B1E0-C5D0C3EC3316}"/>
                </a:ext>
              </a:extLst>
            </p:cNvPr>
            <p:cNvGrpSpPr/>
            <p:nvPr/>
          </p:nvGrpSpPr>
          <p:grpSpPr>
            <a:xfrm>
              <a:off x="-2531" y="-82"/>
              <a:ext cx="23716" cy="1088"/>
              <a:chOff x="-1607127" y="-51755"/>
              <a:chExt cx="15059887" cy="691091"/>
            </a:xfrm>
            <a:grpFill/>
          </p:grpSpPr>
          <p:sp>
            <p:nvSpPr>
              <p:cNvPr id="53" name="Freeform 6">
                <a:extLst>
                  <a:ext uri="{FF2B5EF4-FFF2-40B4-BE49-F238E27FC236}">
                    <a16:creationId xmlns:a16="http://schemas.microsoft.com/office/drawing/2014/main" id="{4C16BD26-5241-41FF-84ED-139E9D123B44}"/>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4" name="Freeform 6">
                <a:extLst>
                  <a:ext uri="{FF2B5EF4-FFF2-40B4-BE49-F238E27FC236}">
                    <a16:creationId xmlns:a16="http://schemas.microsoft.com/office/drawing/2014/main" id="{867AC6B5-65A0-445F-8A6D-8A993FBF965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50" name="组合 1">
              <a:extLst>
                <a:ext uri="{FF2B5EF4-FFF2-40B4-BE49-F238E27FC236}">
                  <a16:creationId xmlns:a16="http://schemas.microsoft.com/office/drawing/2014/main" id="{2841DBDC-0867-4692-9CF3-8A98C66E4288}"/>
                </a:ext>
              </a:extLst>
            </p:cNvPr>
            <p:cNvGrpSpPr/>
            <p:nvPr/>
          </p:nvGrpSpPr>
          <p:grpSpPr>
            <a:xfrm flipV="1">
              <a:off x="-2531" y="9747"/>
              <a:ext cx="23716" cy="1088"/>
              <a:chOff x="-1607127" y="-51755"/>
              <a:chExt cx="15059887" cy="691091"/>
            </a:xfrm>
            <a:grpFill/>
          </p:grpSpPr>
          <p:sp>
            <p:nvSpPr>
              <p:cNvPr id="51" name="Freeform 6">
                <a:extLst>
                  <a:ext uri="{FF2B5EF4-FFF2-40B4-BE49-F238E27FC236}">
                    <a16:creationId xmlns:a16="http://schemas.microsoft.com/office/drawing/2014/main" id="{B7F1DB87-330A-48B0-993A-D5A514FAB4FB}"/>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2" name="Freeform 6">
                <a:extLst>
                  <a:ext uri="{FF2B5EF4-FFF2-40B4-BE49-F238E27FC236}">
                    <a16:creationId xmlns:a16="http://schemas.microsoft.com/office/drawing/2014/main" id="{88453014-C03A-4D65-AE88-14D8AD09A362}"/>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spTree>
    <p:custDataLst>
      <p:tags r:id="rId1"/>
    </p:custDataLst>
    <p:extLst>
      <p:ext uri="{BB962C8B-B14F-4D97-AF65-F5344CB8AC3E}">
        <p14:creationId xmlns:p14="http://schemas.microsoft.com/office/powerpoint/2010/main" val="3211372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2000"/>
                                        <p:tgtEl>
                                          <p:spTgt spid="1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wheel(1)">
                                      <p:cBhvr>
                                        <p:cTn id="10" dur="20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78"/>
                                        </p:tgtEl>
                                        <p:attrNameLst>
                                          <p:attrName>style.visibility</p:attrName>
                                        </p:attrNameLst>
                                      </p:cBhvr>
                                      <p:to>
                                        <p:strVal val="visible"/>
                                      </p:to>
                                    </p:set>
                                    <p:anim by="(-#ppt_w*2)" calcmode="lin" valueType="num">
                                      <p:cBhvr rctx="PPT">
                                        <p:cTn id="15" dur="375" autoRev="1" fill="hold">
                                          <p:stCondLst>
                                            <p:cond delay="0"/>
                                          </p:stCondLst>
                                        </p:cTn>
                                        <p:tgtEl>
                                          <p:spTgt spid="178"/>
                                        </p:tgtEl>
                                        <p:attrNameLst>
                                          <p:attrName>ppt_w</p:attrName>
                                        </p:attrNameLst>
                                      </p:cBhvr>
                                    </p:anim>
                                    <p:anim by="(#ppt_w*0.50)" calcmode="lin" valueType="num">
                                      <p:cBhvr>
                                        <p:cTn id="16" dur="375" decel="50000" autoRev="1" fill="hold">
                                          <p:stCondLst>
                                            <p:cond delay="0"/>
                                          </p:stCondLst>
                                        </p:cTn>
                                        <p:tgtEl>
                                          <p:spTgt spid="178"/>
                                        </p:tgtEl>
                                        <p:attrNameLst>
                                          <p:attrName>ppt_x</p:attrName>
                                        </p:attrNameLst>
                                      </p:cBhvr>
                                    </p:anim>
                                    <p:anim from="(-#ppt_h/2)" to="(#ppt_y)" calcmode="lin" valueType="num">
                                      <p:cBhvr>
                                        <p:cTn id="17" dur="750" fill="hold">
                                          <p:stCondLst>
                                            <p:cond delay="0"/>
                                          </p:stCondLst>
                                        </p:cTn>
                                        <p:tgtEl>
                                          <p:spTgt spid="178"/>
                                        </p:tgtEl>
                                        <p:attrNameLst>
                                          <p:attrName>ppt_y</p:attrName>
                                        </p:attrNameLst>
                                      </p:cBhvr>
                                    </p:anim>
                                    <p:animRot by="21600000">
                                      <p:cBhvr>
                                        <p:cTn id="18" dur="750" fill="hold">
                                          <p:stCondLst>
                                            <p:cond delay="0"/>
                                          </p:stCondLst>
                                        </p:cTn>
                                        <p:tgtEl>
                                          <p:spTgt spid="178"/>
                                        </p:tgtEl>
                                        <p:attrNameLst>
                                          <p:attrName>r</p:attrName>
                                        </p:attrNameLst>
                                      </p:cBhvr>
                                    </p:animRo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dissolve">
                                      <p:cBhvr>
                                        <p:cTn id="22" dur="500"/>
                                        <p:tgtEl>
                                          <p:spTgt spid="137"/>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wipe(down)">
                                      <p:cBhvr>
                                        <p:cTn id="26" dur="500"/>
                                        <p:tgtEl>
                                          <p:spTgt spid="113"/>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24"/>
                                        </p:tgtEl>
                                        <p:attrNameLst>
                                          <p:attrName>style.visibility</p:attrName>
                                        </p:attrNameLst>
                                      </p:cBhvr>
                                      <p:to>
                                        <p:strVal val="visible"/>
                                      </p:to>
                                    </p:set>
                                    <p:animEffect transition="in" filter="wipe(left)">
                                      <p:cBhvr>
                                        <p:cTn id="30" dur="500"/>
                                        <p:tgtEl>
                                          <p:spTgt spid="12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6"/>
                                        </p:tgtEl>
                                        <p:attrNameLst>
                                          <p:attrName>style.visibility</p:attrName>
                                        </p:attrNameLst>
                                      </p:cBhvr>
                                      <p:to>
                                        <p:strVal val="visible"/>
                                      </p:to>
                                    </p:set>
                                    <p:animEffect transition="in" filter="randombar(horizontal)">
                                      <p:cBhvr>
                                        <p:cTn id="35" dur="1000"/>
                                        <p:tgtEl>
                                          <p:spTgt spid="166"/>
                                        </p:tgtEl>
                                      </p:cBhvr>
                                    </p:animEffect>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179"/>
                                        </p:tgtEl>
                                        <p:attrNameLst>
                                          <p:attrName>style.visibility</p:attrName>
                                        </p:attrNameLst>
                                      </p:cBhvr>
                                      <p:to>
                                        <p:strVal val="visible"/>
                                      </p:to>
                                    </p:set>
                                    <p:animEffect transition="in" filter="fade">
                                      <p:cBhvr>
                                        <p:cTn id="39" dur="1000"/>
                                        <p:tgtEl>
                                          <p:spTgt spid="179"/>
                                        </p:tgtEl>
                                      </p:cBhvr>
                                    </p:animEffect>
                                    <p:anim calcmode="lin" valueType="num">
                                      <p:cBhvr>
                                        <p:cTn id="40" dur="1000" fill="hold"/>
                                        <p:tgtEl>
                                          <p:spTgt spid="179"/>
                                        </p:tgtEl>
                                        <p:attrNameLst>
                                          <p:attrName>ppt_x</p:attrName>
                                        </p:attrNameLst>
                                      </p:cBhvr>
                                      <p:tavLst>
                                        <p:tav tm="0">
                                          <p:val>
                                            <p:strVal val="#ppt_x"/>
                                          </p:val>
                                        </p:tav>
                                        <p:tav tm="100000">
                                          <p:val>
                                            <p:strVal val="#ppt_x"/>
                                          </p:val>
                                        </p:tav>
                                      </p:tavLst>
                                    </p:anim>
                                    <p:anim calcmode="lin" valueType="num">
                                      <p:cBhvr>
                                        <p:cTn id="41" dur="1000" fill="hold"/>
                                        <p:tgtEl>
                                          <p:spTgt spid="1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58" grpId="1" animBg="1"/>
      <p:bldP spid="163" grpId="0" bldLvl="0" animBg="1"/>
      <p:bldP spid="163" grpId="1" animBg="1"/>
      <p:bldP spid="178" grpId="0"/>
      <p:bldP spid="16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9922667" y="706989"/>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9936954" y="5247572"/>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CB4044E8-BA75-45BB-865D-261D9409CF27}"/>
              </a:ext>
            </a:extLst>
          </p:cNvPr>
          <p:cNvGrpSpPr/>
          <p:nvPr/>
        </p:nvGrpSpPr>
        <p:grpSpPr>
          <a:xfrm>
            <a:off x="1045903" y="1724241"/>
            <a:ext cx="10711054" cy="989545"/>
            <a:chOff x="1045903" y="1724241"/>
            <a:chExt cx="10711054" cy="989545"/>
          </a:xfrm>
        </p:grpSpPr>
        <p:sp>
          <p:nvSpPr>
            <p:cNvPr id="53" name="圆角矩形 115">
              <a:extLst>
                <a:ext uri="{FF2B5EF4-FFF2-40B4-BE49-F238E27FC236}">
                  <a16:creationId xmlns:a16="http://schemas.microsoft.com/office/drawing/2014/main" id="{D9B1A366-B5F2-429A-9532-DEE51778CC30}"/>
                </a:ext>
              </a:extLst>
            </p:cNvPr>
            <p:cNvSpPr/>
            <p:nvPr/>
          </p:nvSpPr>
          <p:spPr>
            <a:xfrm>
              <a:off x="1045903" y="1724241"/>
              <a:ext cx="10153608" cy="989545"/>
            </a:xfrm>
            <a:prstGeom prst="roundRect">
              <a:avLst/>
            </a:prstGeom>
            <a:blipFill dpi="0" rotWithShape="1">
              <a:blip r:embed="rId3">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1200" dirty="0">
                <a:latin typeface="Microsoft YaHei" panose="020B0503020204020204" pitchFamily="34" charset="-122"/>
                <a:ea typeface="Microsoft YaHei" panose="020B0503020204020204" pitchFamily="34" charset="-122"/>
              </a:endParaRPr>
            </a:p>
          </p:txBody>
        </p:sp>
        <p:sp>
          <p:nvSpPr>
            <p:cNvPr id="38" name="TextBox 37">
              <a:extLst>
                <a:ext uri="{FF2B5EF4-FFF2-40B4-BE49-F238E27FC236}">
                  <a16:creationId xmlns:a16="http://schemas.microsoft.com/office/drawing/2014/main" id="{5D50656F-AB74-458C-AAFE-C95BF1599D9E}"/>
                </a:ext>
              </a:extLst>
            </p:cNvPr>
            <p:cNvSpPr txBox="1"/>
            <p:nvPr/>
          </p:nvSpPr>
          <p:spPr>
            <a:xfrm>
              <a:off x="1068641" y="1865071"/>
              <a:ext cx="10688316"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1</a:t>
              </a:r>
              <a:r>
                <a:rPr lang="en-US" sz="4000" b="1">
                  <a:latin typeface="Times New Roman" panose="02020603050405020304" pitchFamily="18" charset="0"/>
                  <a:cs typeface="Times New Roman" panose="02020603050405020304" pitchFamily="18" charset="0"/>
                </a:rPr>
                <a:t>:  Ga-vrốt </a:t>
              </a:r>
              <a:r>
                <a:rPr lang="en-US" sz="4000" b="1" dirty="0" err="1">
                  <a:latin typeface="Times New Roman" panose="02020603050405020304" pitchFamily="18" charset="0"/>
                  <a:cs typeface="Times New Roman" panose="02020603050405020304" pitchFamily="18" charset="0"/>
                </a:rPr>
                <a:t>ra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ngoài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lũy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để</a:t>
              </a:r>
              <a:r>
                <a:rPr lang="en-US" sz="4000" b="1" dirty="0">
                  <a:latin typeface="Times New Roman" panose="02020603050405020304" pitchFamily="18" charset="0"/>
                  <a:cs typeface="Times New Roman" panose="02020603050405020304" pitchFamily="18" charset="0"/>
                </a:rPr>
                <a:t> </a:t>
              </a:r>
              <a:r>
                <a:rPr lang="en-US" sz="4000" b="1" err="1">
                  <a:latin typeface="Times New Roman" panose="02020603050405020304" pitchFamily="18" charset="0"/>
                  <a:cs typeface="Times New Roman" panose="02020603050405020304" pitchFamily="18" charset="0"/>
                </a:rPr>
                <a:t>làm</a:t>
              </a:r>
              <a:r>
                <a:rPr lang="en-US" sz="4000" b="1">
                  <a:latin typeface="Times New Roman" panose="02020603050405020304" pitchFamily="18" charset="0"/>
                  <a:cs typeface="Times New Roman" panose="02020603050405020304" pitchFamily="18" charset="0"/>
                </a:rPr>
                <a:t> gì?</a:t>
              </a:r>
              <a:endParaRPr lang="en-US" sz="4000" b="1" dirty="0">
                <a:latin typeface="Times New Roman" panose="02020603050405020304" pitchFamily="18" charset="0"/>
                <a:cs typeface="Times New Roman" panose="02020603050405020304" pitchFamily="18" charset="0"/>
              </a:endParaRPr>
            </a:p>
          </p:txBody>
        </p:sp>
      </p:grpSp>
      <p:sp>
        <p:nvSpPr>
          <p:cNvPr id="39" name="TextBox 38">
            <a:extLst>
              <a:ext uri="{FF2B5EF4-FFF2-40B4-BE49-F238E27FC236}">
                <a16:creationId xmlns:a16="http://schemas.microsoft.com/office/drawing/2014/main" id="{8B1AF1AC-EE98-459D-9915-4D38956A41F4}"/>
              </a:ext>
            </a:extLst>
          </p:cNvPr>
          <p:cNvSpPr txBox="1"/>
          <p:nvPr/>
        </p:nvSpPr>
        <p:spPr>
          <a:xfrm>
            <a:off x="1068641" y="3042063"/>
            <a:ext cx="4584014" cy="2800767"/>
          </a:xfrm>
          <a:prstGeom prst="rect">
            <a:avLst/>
          </a:prstGeom>
          <a:noFill/>
        </p:spPr>
        <p:txBody>
          <a:bodyPr wrap="square" rtlCol="0">
            <a:spAutoFit/>
          </a:bodyPr>
          <a:lstStyle/>
          <a:p>
            <a:pPr indent="457200" algn="just"/>
            <a:r>
              <a:rPr lang="en-US" sz="4400" b="1">
                <a:solidFill>
                  <a:srgbClr val="C00000"/>
                </a:solidFill>
                <a:latin typeface="Times New Roman" panose="02020603050405020304" pitchFamily="18" charset="0"/>
                <a:cs typeface="Times New Roman" panose="02020603050405020304" pitchFamily="18" charset="0"/>
              </a:rPr>
              <a:t>  Ga–</a:t>
            </a:r>
            <a:r>
              <a:rPr lang="en-US" sz="4400" b="1" dirty="0" err="1">
                <a:solidFill>
                  <a:srgbClr val="C00000"/>
                </a:solidFill>
                <a:latin typeface="Times New Roman" panose="02020603050405020304" pitchFamily="18" charset="0"/>
                <a:cs typeface="Times New Roman" panose="02020603050405020304" pitchFamily="18" charset="0"/>
              </a:rPr>
              <a:t>vrốt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ra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ngoài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err="1">
                <a:solidFill>
                  <a:srgbClr val="C00000"/>
                </a:solidFill>
                <a:latin typeface="Times New Roman" panose="02020603050405020304" pitchFamily="18" charset="0"/>
                <a:cs typeface="Times New Roman" panose="02020603050405020304" pitchFamily="18" charset="0"/>
              </a:rPr>
              <a:t>chiến</a:t>
            </a:r>
            <a:r>
              <a:rPr lang="en-US" sz="4400" b="1">
                <a:solidFill>
                  <a:srgbClr val="C00000"/>
                </a:solidFill>
                <a:latin typeface="Times New Roman" panose="02020603050405020304" pitchFamily="18" charset="0"/>
                <a:cs typeface="Times New Roman" panose="02020603050405020304" pitchFamily="18" charset="0"/>
              </a:rPr>
              <a:t> lũy để </a:t>
            </a:r>
            <a:r>
              <a:rPr lang="en-US" sz="4400" b="1" dirty="0" err="1">
                <a:solidFill>
                  <a:srgbClr val="002060"/>
                </a:solidFill>
                <a:latin typeface="Times New Roman" panose="02020603050405020304" pitchFamily="18" charset="0"/>
                <a:cs typeface="Times New Roman" panose="02020603050405020304" pitchFamily="18" charset="0"/>
              </a:rPr>
              <a:t>nhặt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đạn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giúp</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nghĩa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quân</a:t>
            </a:r>
            <a:r>
              <a:rPr lang="en-US" sz="4400" b="1" dirty="0">
                <a:solidFill>
                  <a:srgbClr val="C00000"/>
                </a:solidFill>
                <a:latin typeface="Times New Roman" panose="02020603050405020304" pitchFamily="18" charset="0"/>
                <a:cs typeface="Times New Roman" panose="02020603050405020304" pitchFamily="18" charset="0"/>
              </a:rPr>
              <a:t>.</a:t>
            </a:r>
          </a:p>
        </p:txBody>
      </p:sp>
      <p:sp>
        <p:nvSpPr>
          <p:cNvPr id="40" name="文本框 72">
            <a:extLst>
              <a:ext uri="{FF2B5EF4-FFF2-40B4-BE49-F238E27FC236}">
                <a16:creationId xmlns:a16="http://schemas.microsoft.com/office/drawing/2014/main" id="{3FEF3D04-C1DC-4A01-A40E-F191BD1362E6}"/>
              </a:ext>
            </a:extLst>
          </p:cNvPr>
          <p:cNvSpPr txBox="1"/>
          <p:nvPr/>
        </p:nvSpPr>
        <p:spPr>
          <a:xfrm>
            <a:off x="3374634" y="649490"/>
            <a:ext cx="5439490" cy="1323439"/>
          </a:xfrm>
          <a:prstGeom prst="rect">
            <a:avLst/>
          </a:prstGeom>
          <a:noFill/>
          <a:ln>
            <a:noFill/>
          </a:ln>
        </p:spPr>
        <p:txBody>
          <a:bodyPr wrap="square" rtlCol="0">
            <a:spAutoFit/>
          </a:bodyPr>
          <a:lstStyle/>
          <a:p>
            <a:pPr algn="ctr"/>
            <a:r>
              <a:rPr lang="en-US" altLang="zh-CN" sz="8000" b="1">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Tìm hiểu bài</a:t>
            </a:r>
          </a:p>
        </p:txBody>
      </p:sp>
      <p:pic>
        <p:nvPicPr>
          <p:cNvPr id="3" name="Picture 2">
            <a:extLst>
              <a:ext uri="{FF2B5EF4-FFF2-40B4-BE49-F238E27FC236}">
                <a16:creationId xmlns:a16="http://schemas.microsoft.com/office/drawing/2014/main" id="{EB3AD4CD-8AEC-4323-A3C3-B459A19989AF}"/>
              </a:ext>
            </a:extLst>
          </p:cNvPr>
          <p:cNvPicPr>
            <a:picLocks noChangeAspect="1"/>
          </p:cNvPicPr>
          <p:nvPr/>
        </p:nvPicPr>
        <p:blipFill>
          <a:blip r:embed="rId4"/>
          <a:stretch>
            <a:fillRect/>
          </a:stretch>
        </p:blipFill>
        <p:spPr>
          <a:xfrm>
            <a:off x="5924052" y="2913831"/>
            <a:ext cx="5494496" cy="2715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1" name="组合 7">
            <a:extLst>
              <a:ext uri="{FF2B5EF4-FFF2-40B4-BE49-F238E27FC236}">
                <a16:creationId xmlns:a16="http://schemas.microsoft.com/office/drawing/2014/main" id="{A2B553CD-B742-4DA4-9D89-0D97E88AF8D4}"/>
              </a:ext>
            </a:extLst>
          </p:cNvPr>
          <p:cNvGrpSpPr/>
          <p:nvPr/>
        </p:nvGrpSpPr>
        <p:grpSpPr>
          <a:xfrm>
            <a:off x="-1433830" y="-52070"/>
            <a:ext cx="15059660" cy="6932295"/>
            <a:chOff x="-2531" y="-82"/>
            <a:chExt cx="23716" cy="10917"/>
          </a:xfrm>
          <a:solidFill>
            <a:schemeClr val="accent4">
              <a:lumMod val="75000"/>
            </a:schemeClr>
          </a:solidFill>
        </p:grpSpPr>
        <p:grpSp>
          <p:nvGrpSpPr>
            <p:cNvPr id="42" name="组合 227">
              <a:extLst>
                <a:ext uri="{FF2B5EF4-FFF2-40B4-BE49-F238E27FC236}">
                  <a16:creationId xmlns:a16="http://schemas.microsoft.com/office/drawing/2014/main" id="{4DB2D6A3-B5CB-413F-9AC2-B0235583864A}"/>
                </a:ext>
              </a:extLst>
            </p:cNvPr>
            <p:cNvGrpSpPr/>
            <p:nvPr/>
          </p:nvGrpSpPr>
          <p:grpSpPr>
            <a:xfrm>
              <a:off x="-2531" y="-82"/>
              <a:ext cx="23716" cy="1088"/>
              <a:chOff x="-1607127" y="-51755"/>
              <a:chExt cx="15059887" cy="691091"/>
            </a:xfrm>
            <a:grpFill/>
          </p:grpSpPr>
          <p:sp>
            <p:nvSpPr>
              <p:cNvPr id="50" name="Freeform 6">
                <a:extLst>
                  <a:ext uri="{FF2B5EF4-FFF2-40B4-BE49-F238E27FC236}">
                    <a16:creationId xmlns:a16="http://schemas.microsoft.com/office/drawing/2014/main" id="{E664B2D9-601B-44A1-A5D7-64AE1F06292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1" name="Freeform 6">
                <a:extLst>
                  <a:ext uri="{FF2B5EF4-FFF2-40B4-BE49-F238E27FC236}">
                    <a16:creationId xmlns:a16="http://schemas.microsoft.com/office/drawing/2014/main" id="{8CA51498-57E2-4D1D-9496-264D618F4FA9}"/>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7" name="组合 1">
              <a:extLst>
                <a:ext uri="{FF2B5EF4-FFF2-40B4-BE49-F238E27FC236}">
                  <a16:creationId xmlns:a16="http://schemas.microsoft.com/office/drawing/2014/main" id="{4124EC48-35ED-4AAF-BEE4-ED5BE9D02539}"/>
                </a:ext>
              </a:extLst>
            </p:cNvPr>
            <p:cNvGrpSpPr/>
            <p:nvPr/>
          </p:nvGrpSpPr>
          <p:grpSpPr>
            <a:xfrm flipV="1">
              <a:off x="-2531" y="9747"/>
              <a:ext cx="23716" cy="1088"/>
              <a:chOff x="-1607127" y="-51755"/>
              <a:chExt cx="15059887" cy="691091"/>
            </a:xfrm>
            <a:grpFill/>
          </p:grpSpPr>
          <p:sp>
            <p:nvSpPr>
              <p:cNvPr id="48" name="Freeform 6">
                <a:extLst>
                  <a:ext uri="{FF2B5EF4-FFF2-40B4-BE49-F238E27FC236}">
                    <a16:creationId xmlns:a16="http://schemas.microsoft.com/office/drawing/2014/main" id="{5FB6938D-46C1-4E2D-9553-4220637C3AB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47DCF198-127C-4160-B528-9FD1AC4AD94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spTree>
    <p:extLst>
      <p:ext uri="{BB962C8B-B14F-4D97-AF65-F5344CB8AC3E}">
        <p14:creationId xmlns:p14="http://schemas.microsoft.com/office/powerpoint/2010/main" val="55344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 by="(-#ppt_w*2)" calcmode="lin" valueType="num">
                                      <p:cBhvr rctx="PPT">
                                        <p:cTn id="7" dur="375" autoRev="1" fill="hold">
                                          <p:stCondLst>
                                            <p:cond delay="0"/>
                                          </p:stCondLst>
                                        </p:cTn>
                                        <p:tgtEl>
                                          <p:spTgt spid="40"/>
                                        </p:tgtEl>
                                        <p:attrNameLst>
                                          <p:attrName>ppt_w</p:attrName>
                                        </p:attrNameLst>
                                      </p:cBhvr>
                                    </p:anim>
                                    <p:anim by="(#ppt_w*0.50)" calcmode="lin" valueType="num">
                                      <p:cBhvr>
                                        <p:cTn id="8" dur="375" decel="50000" autoRev="1" fill="hold">
                                          <p:stCondLst>
                                            <p:cond delay="0"/>
                                          </p:stCondLst>
                                        </p:cTn>
                                        <p:tgtEl>
                                          <p:spTgt spid="40"/>
                                        </p:tgtEl>
                                        <p:attrNameLst>
                                          <p:attrName>ppt_x</p:attrName>
                                        </p:attrNameLst>
                                      </p:cBhvr>
                                    </p:anim>
                                    <p:anim from="(-#ppt_h/2)" to="(#ppt_y)" calcmode="lin" valueType="num">
                                      <p:cBhvr>
                                        <p:cTn id="9" dur="750" fill="hold">
                                          <p:stCondLst>
                                            <p:cond delay="0"/>
                                          </p:stCondLst>
                                        </p:cTn>
                                        <p:tgtEl>
                                          <p:spTgt spid="40"/>
                                        </p:tgtEl>
                                        <p:attrNameLst>
                                          <p:attrName>ppt_y</p:attrName>
                                        </p:attrNameLst>
                                      </p:cBhvr>
                                    </p:anim>
                                    <p:animRot by="21600000">
                                      <p:cBhvr>
                                        <p:cTn id="10" dur="750" fill="hold">
                                          <p:stCondLst>
                                            <p:cond delay="0"/>
                                          </p:stCondLst>
                                        </p:cTn>
                                        <p:tgtEl>
                                          <p:spTgt spid="40"/>
                                        </p:tgtEl>
                                        <p:attrNameLst>
                                          <p:attrName>r</p:attrName>
                                        </p:attrNameLst>
                                      </p:cBhvr>
                                    </p:animRot>
                                  </p:childTnLst>
                                </p:cTn>
                              </p:par>
                            </p:childTnLst>
                          </p:cTn>
                        </p:par>
                        <p:par>
                          <p:cTn id="11" fill="hold">
                            <p:stCondLst>
                              <p:cond delay="1425"/>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1925"/>
                            </p:stCondLst>
                            <p:childTnLst>
                              <p:par>
                                <p:cTn id="16" presetID="22" presetClass="entr" presetSubtype="8"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par>
                          <p:cTn id="31" fill="hold">
                            <p:stCondLst>
                              <p:cond delay="500"/>
                            </p:stCondLst>
                            <p:childTnLst>
                              <p:par>
                                <p:cTn id="32" presetID="12" presetClass="entr" presetSubtype="2"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500"/>
                                        <p:tgtEl>
                                          <p:spTgt spid="39"/>
                                        </p:tgtEl>
                                        <p:attrNameLst>
                                          <p:attrName>ppt_x</p:attrName>
                                        </p:attrNameLst>
                                      </p:cBhvr>
                                      <p:tavLst>
                                        <p:tav tm="0">
                                          <p:val>
                                            <p:strVal val="#ppt_x+#ppt_w*1.125000"/>
                                          </p:val>
                                        </p:tav>
                                        <p:tav tm="100000">
                                          <p:val>
                                            <p:strVal val="#ppt_x"/>
                                          </p:val>
                                        </p:tav>
                                      </p:tavLst>
                                    </p:anim>
                                    <p:animEffect transition="in" filter="wipe(left)">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10142918" y="755644"/>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613113" y="5308519"/>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8B1AF1AC-EE98-459D-9915-4D38956A41F4}"/>
              </a:ext>
            </a:extLst>
          </p:cNvPr>
          <p:cNvSpPr txBox="1"/>
          <p:nvPr/>
        </p:nvSpPr>
        <p:spPr>
          <a:xfrm>
            <a:off x="1277041" y="3495579"/>
            <a:ext cx="9786286" cy="2123658"/>
          </a:xfrm>
          <a:prstGeom prst="rect">
            <a:avLst/>
          </a:prstGeom>
          <a:noFill/>
        </p:spPr>
        <p:txBody>
          <a:bodyPr wrap="square" rtlCol="0">
            <a:spAutoFit/>
          </a:bodyPr>
          <a:lstStyle/>
          <a:p>
            <a:pPr algn="just"/>
            <a:r>
              <a:rPr lang="en-US" sz="4400" b="1">
                <a:solidFill>
                  <a:srgbClr val="C00000"/>
                </a:solidFill>
                <a:latin typeface="Times New Roman" panose="02020603050405020304" pitchFamily="18" charset="0"/>
                <a:cs typeface="Times New Roman" panose="02020603050405020304" pitchFamily="18" charset="0"/>
              </a:rPr>
              <a:t>  Vì Ga-vrốt nghe thấy Ăng-giôn-ra nói chỉ còn mười lăm phút nữa thì chiến lũy không còn quá mười viên đạn.</a:t>
            </a:r>
          </a:p>
        </p:txBody>
      </p:sp>
      <p:sp>
        <p:nvSpPr>
          <p:cNvPr id="40" name="文本框 72">
            <a:extLst>
              <a:ext uri="{FF2B5EF4-FFF2-40B4-BE49-F238E27FC236}">
                <a16:creationId xmlns:a16="http://schemas.microsoft.com/office/drawing/2014/main" id="{3FEF3D04-C1DC-4A01-A40E-F191BD1362E6}"/>
              </a:ext>
            </a:extLst>
          </p:cNvPr>
          <p:cNvSpPr txBox="1"/>
          <p:nvPr/>
        </p:nvSpPr>
        <p:spPr>
          <a:xfrm>
            <a:off x="3374634" y="649490"/>
            <a:ext cx="5439490" cy="1323439"/>
          </a:xfrm>
          <a:prstGeom prst="rect">
            <a:avLst/>
          </a:prstGeom>
          <a:noFill/>
          <a:ln>
            <a:noFill/>
          </a:ln>
        </p:spPr>
        <p:txBody>
          <a:bodyPr wrap="square" rtlCol="0">
            <a:spAutoFit/>
          </a:bodyPr>
          <a:lstStyle/>
          <a:p>
            <a:pPr algn="ctr"/>
            <a:r>
              <a:rPr lang="en-US" altLang="zh-CN" sz="8000" b="1">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Tìm hiểu bài</a:t>
            </a:r>
          </a:p>
        </p:txBody>
      </p:sp>
      <p:pic>
        <p:nvPicPr>
          <p:cNvPr id="4" name="Picture 3">
            <a:extLst>
              <a:ext uri="{FF2B5EF4-FFF2-40B4-BE49-F238E27FC236}">
                <a16:creationId xmlns:a16="http://schemas.microsoft.com/office/drawing/2014/main" id="{58B4BE00-9B98-4DB3-A79B-8BA7486BD2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71531" y="4755513"/>
            <a:ext cx="1564773" cy="1564773"/>
          </a:xfrm>
          <a:prstGeom prst="rect">
            <a:avLst/>
          </a:prstGeom>
        </p:spPr>
      </p:pic>
      <p:grpSp>
        <p:nvGrpSpPr>
          <p:cNvPr id="41" name="组合 7">
            <a:extLst>
              <a:ext uri="{FF2B5EF4-FFF2-40B4-BE49-F238E27FC236}">
                <a16:creationId xmlns:a16="http://schemas.microsoft.com/office/drawing/2014/main" id="{A0663DB8-4DEE-46D3-A118-9929A07BD8DC}"/>
              </a:ext>
            </a:extLst>
          </p:cNvPr>
          <p:cNvGrpSpPr/>
          <p:nvPr/>
        </p:nvGrpSpPr>
        <p:grpSpPr>
          <a:xfrm>
            <a:off x="-1433830" y="-52070"/>
            <a:ext cx="15059660" cy="6932295"/>
            <a:chOff x="-2531" y="-82"/>
            <a:chExt cx="23716" cy="10917"/>
          </a:xfrm>
          <a:solidFill>
            <a:schemeClr val="accent4">
              <a:lumMod val="75000"/>
            </a:schemeClr>
          </a:solidFill>
        </p:grpSpPr>
        <p:grpSp>
          <p:nvGrpSpPr>
            <p:cNvPr id="42" name="组合 227">
              <a:extLst>
                <a:ext uri="{FF2B5EF4-FFF2-40B4-BE49-F238E27FC236}">
                  <a16:creationId xmlns:a16="http://schemas.microsoft.com/office/drawing/2014/main" id="{AB3CFE1E-703B-4A23-83C1-24DCD40EAB05}"/>
                </a:ext>
              </a:extLst>
            </p:cNvPr>
            <p:cNvGrpSpPr/>
            <p:nvPr/>
          </p:nvGrpSpPr>
          <p:grpSpPr>
            <a:xfrm>
              <a:off x="-2531" y="-82"/>
              <a:ext cx="23716" cy="1088"/>
              <a:chOff x="-1607127" y="-51755"/>
              <a:chExt cx="15059887" cy="691091"/>
            </a:xfrm>
            <a:grpFill/>
          </p:grpSpPr>
          <p:sp>
            <p:nvSpPr>
              <p:cNvPr id="50" name="Freeform 6">
                <a:extLst>
                  <a:ext uri="{FF2B5EF4-FFF2-40B4-BE49-F238E27FC236}">
                    <a16:creationId xmlns:a16="http://schemas.microsoft.com/office/drawing/2014/main" id="{689FEF1A-416B-4511-BF4E-32C5D44EA81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1" name="Freeform 6">
                <a:extLst>
                  <a:ext uri="{FF2B5EF4-FFF2-40B4-BE49-F238E27FC236}">
                    <a16:creationId xmlns:a16="http://schemas.microsoft.com/office/drawing/2014/main" id="{A3FDFB40-5BC7-4769-893F-C72288F46F13}"/>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7" name="组合 1">
              <a:extLst>
                <a:ext uri="{FF2B5EF4-FFF2-40B4-BE49-F238E27FC236}">
                  <a16:creationId xmlns:a16="http://schemas.microsoft.com/office/drawing/2014/main" id="{6A5DC8B8-3DB3-4469-B627-AF00C0AAB68F}"/>
                </a:ext>
              </a:extLst>
            </p:cNvPr>
            <p:cNvGrpSpPr/>
            <p:nvPr/>
          </p:nvGrpSpPr>
          <p:grpSpPr>
            <a:xfrm flipV="1">
              <a:off x="-2531" y="9747"/>
              <a:ext cx="23716" cy="1088"/>
              <a:chOff x="-1607127" y="-51755"/>
              <a:chExt cx="15059887" cy="691091"/>
            </a:xfrm>
            <a:grpFill/>
          </p:grpSpPr>
          <p:sp>
            <p:nvSpPr>
              <p:cNvPr id="48" name="Freeform 6">
                <a:extLst>
                  <a:ext uri="{FF2B5EF4-FFF2-40B4-BE49-F238E27FC236}">
                    <a16:creationId xmlns:a16="http://schemas.microsoft.com/office/drawing/2014/main" id="{5271B796-4C24-4F16-9C15-97C749BCA42A}"/>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079CF7B9-32B1-4583-A1CA-E298162359C3}"/>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2" name="Group 51">
            <a:extLst>
              <a:ext uri="{FF2B5EF4-FFF2-40B4-BE49-F238E27FC236}">
                <a16:creationId xmlns:a16="http://schemas.microsoft.com/office/drawing/2014/main" id="{EA95786F-7E6E-4A67-8399-607BE1B8620D}"/>
              </a:ext>
            </a:extLst>
          </p:cNvPr>
          <p:cNvGrpSpPr/>
          <p:nvPr/>
        </p:nvGrpSpPr>
        <p:grpSpPr>
          <a:xfrm>
            <a:off x="935370" y="1920924"/>
            <a:ext cx="10881619" cy="1441498"/>
            <a:chOff x="1321795" y="-1685062"/>
            <a:chExt cx="10881619" cy="989545"/>
          </a:xfrm>
        </p:grpSpPr>
        <p:sp>
          <p:nvSpPr>
            <p:cNvPr id="53" name="圆角矩形 115">
              <a:extLst>
                <a:ext uri="{FF2B5EF4-FFF2-40B4-BE49-F238E27FC236}">
                  <a16:creationId xmlns:a16="http://schemas.microsoft.com/office/drawing/2014/main" id="{3BA1C61A-CF3B-4645-8F7C-D26E1F0142A9}"/>
                </a:ext>
              </a:extLst>
            </p:cNvPr>
            <p:cNvSpPr/>
            <p:nvPr/>
          </p:nvSpPr>
          <p:spPr>
            <a:xfrm>
              <a:off x="1321795" y="-1685062"/>
              <a:ext cx="10153608" cy="989545"/>
            </a:xfrm>
            <a:prstGeom prst="roundRect">
              <a:avLst/>
            </a:prstGeom>
            <a:blipFill dpi="0" rotWithShape="1">
              <a:blip r:embed="rId4">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1200" dirty="0">
                <a:latin typeface="Microsoft YaHei" panose="020B0503020204020204" pitchFamily="34" charset="-122"/>
                <a:ea typeface="Microsoft YaHei" panose="020B0503020204020204" pitchFamily="34" charset="-122"/>
              </a:endParaRPr>
            </a:p>
          </p:txBody>
        </p:sp>
        <p:sp>
          <p:nvSpPr>
            <p:cNvPr id="54" name="TextBox 53">
              <a:extLst>
                <a:ext uri="{FF2B5EF4-FFF2-40B4-BE49-F238E27FC236}">
                  <a16:creationId xmlns:a16="http://schemas.microsoft.com/office/drawing/2014/main" id="{2D49E3A9-E506-4DBB-B39B-55BE4846E1C9}"/>
                </a:ext>
              </a:extLst>
            </p:cNvPr>
            <p:cNvSpPr txBox="1"/>
            <p:nvPr/>
          </p:nvSpPr>
          <p:spPr>
            <a:xfrm>
              <a:off x="1515098" y="-1642082"/>
              <a:ext cx="10688316" cy="908501"/>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Câu 2: Vì sao Ga- vrốt lại ra ngoài chiến lũy trong lúc mưa đạn như vậy? </a:t>
              </a:r>
            </a:p>
          </p:txBody>
        </p:sp>
      </p:grpSp>
    </p:spTree>
    <p:extLst>
      <p:ext uri="{BB962C8B-B14F-4D97-AF65-F5344CB8AC3E}">
        <p14:creationId xmlns:p14="http://schemas.microsoft.com/office/powerpoint/2010/main" val="198399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 by="(-#ppt_w*2)" calcmode="lin" valueType="num">
                                      <p:cBhvr rctx="PPT">
                                        <p:cTn id="7" dur="375" autoRev="1" fill="hold">
                                          <p:stCondLst>
                                            <p:cond delay="0"/>
                                          </p:stCondLst>
                                        </p:cTn>
                                        <p:tgtEl>
                                          <p:spTgt spid="40"/>
                                        </p:tgtEl>
                                        <p:attrNameLst>
                                          <p:attrName>ppt_w</p:attrName>
                                        </p:attrNameLst>
                                      </p:cBhvr>
                                    </p:anim>
                                    <p:anim by="(#ppt_w*0.50)" calcmode="lin" valueType="num">
                                      <p:cBhvr>
                                        <p:cTn id="8" dur="375" decel="50000" autoRev="1" fill="hold">
                                          <p:stCondLst>
                                            <p:cond delay="0"/>
                                          </p:stCondLst>
                                        </p:cTn>
                                        <p:tgtEl>
                                          <p:spTgt spid="40"/>
                                        </p:tgtEl>
                                        <p:attrNameLst>
                                          <p:attrName>ppt_x</p:attrName>
                                        </p:attrNameLst>
                                      </p:cBhvr>
                                    </p:anim>
                                    <p:anim from="(-#ppt_h/2)" to="(#ppt_y)" calcmode="lin" valueType="num">
                                      <p:cBhvr>
                                        <p:cTn id="9" dur="750" fill="hold">
                                          <p:stCondLst>
                                            <p:cond delay="0"/>
                                          </p:stCondLst>
                                        </p:cTn>
                                        <p:tgtEl>
                                          <p:spTgt spid="40"/>
                                        </p:tgtEl>
                                        <p:attrNameLst>
                                          <p:attrName>ppt_y</p:attrName>
                                        </p:attrNameLst>
                                      </p:cBhvr>
                                    </p:anim>
                                    <p:animRot by="21600000">
                                      <p:cBhvr>
                                        <p:cTn id="10" dur="750" fill="hold">
                                          <p:stCondLst>
                                            <p:cond delay="0"/>
                                          </p:stCondLst>
                                        </p:cTn>
                                        <p:tgtEl>
                                          <p:spTgt spid="40"/>
                                        </p:tgtEl>
                                        <p:attrNameLst>
                                          <p:attrName>r</p:attrName>
                                        </p:attrNameLst>
                                      </p:cBhvr>
                                    </p:animRot>
                                  </p:childTnLst>
                                </p:cTn>
                              </p:par>
                            </p:childTnLst>
                          </p:cTn>
                        </p:par>
                        <p:par>
                          <p:cTn id="11" fill="hold">
                            <p:stCondLst>
                              <p:cond delay="1425"/>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1925"/>
                            </p:stCondLst>
                            <p:childTnLst>
                              <p:par>
                                <p:cTn id="16" presetID="22" presetClass="entr" presetSubtype="8"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1000"/>
                                        <p:tgtEl>
                                          <p:spTgt spid="52"/>
                                        </p:tgtEl>
                                      </p:cBhvr>
                                    </p:animEffect>
                                    <p:anim calcmode="lin" valueType="num">
                                      <p:cBhvr>
                                        <p:cTn id="24" dur="1000" fill="hold"/>
                                        <p:tgtEl>
                                          <p:spTgt spid="52"/>
                                        </p:tgtEl>
                                        <p:attrNameLst>
                                          <p:attrName>ppt_x</p:attrName>
                                        </p:attrNameLst>
                                      </p:cBhvr>
                                      <p:tavLst>
                                        <p:tav tm="0">
                                          <p:val>
                                            <p:strVal val="#ppt_x"/>
                                          </p:val>
                                        </p:tav>
                                        <p:tav tm="100000">
                                          <p:val>
                                            <p:strVal val="#ppt_x"/>
                                          </p:val>
                                        </p:tav>
                                      </p:tavLst>
                                    </p:anim>
                                    <p:anim calcmode="lin" valueType="num">
                                      <p:cBhvr>
                                        <p:cTn id="2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2"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500"/>
                                        <p:tgtEl>
                                          <p:spTgt spid="39"/>
                                        </p:tgtEl>
                                        <p:attrNameLst>
                                          <p:attrName>ppt_x</p:attrName>
                                        </p:attrNameLst>
                                      </p:cBhvr>
                                      <p:tavLst>
                                        <p:tav tm="0">
                                          <p:val>
                                            <p:strVal val="#ppt_x+#ppt_w*1.125000"/>
                                          </p:val>
                                        </p:tav>
                                        <p:tav tm="100000">
                                          <p:val>
                                            <p:strVal val="#ppt_x"/>
                                          </p:val>
                                        </p:tav>
                                      </p:tavLst>
                                    </p:anim>
                                    <p:animEffect transition="in" filter="wipe(left)">
                                      <p:cBhvr>
                                        <p:cTn id="31" dur="500"/>
                                        <p:tgtEl>
                                          <p:spTgt spid="39"/>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32" presetClass="emph" presetSubtype="0" repeatCount="indefinite" fill="hold" nodeType="after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9732891" y="785586"/>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613113" y="5308519"/>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8B1AF1AC-EE98-459D-9915-4D38956A41F4}"/>
              </a:ext>
            </a:extLst>
          </p:cNvPr>
          <p:cNvSpPr txBox="1"/>
          <p:nvPr/>
        </p:nvSpPr>
        <p:spPr>
          <a:xfrm>
            <a:off x="1034047" y="2748510"/>
            <a:ext cx="8652878" cy="3016210"/>
          </a:xfrm>
          <a:prstGeom prst="rect">
            <a:avLst/>
          </a:prstGeom>
          <a:noFill/>
        </p:spPr>
        <p:txBody>
          <a:bodyPr wrap="square" rtlCol="0">
            <a:spAutoFit/>
          </a:bodyPr>
          <a:lstStyle/>
          <a:p>
            <a:pPr algn="just"/>
            <a:r>
              <a:rPr lang="en-US" sz="3800" b="1">
                <a:solidFill>
                  <a:srgbClr val="C00000"/>
                </a:solidFill>
                <a:latin typeface="Times New Roman" panose="02020603050405020304" pitchFamily="18" charset="0"/>
                <a:cs typeface="Times New Roman" panose="02020603050405020304" pitchFamily="18" charset="0"/>
              </a:rPr>
              <a:t>- Vì thân hình bé nhỏ của chú ẩn, hiện trong làn khói đạn như thiên thần.</a:t>
            </a:r>
          </a:p>
          <a:p>
            <a:pPr algn="just"/>
            <a:r>
              <a:rPr lang="en-US" sz="3800" b="1">
                <a:solidFill>
                  <a:srgbClr val="C00000"/>
                </a:solidFill>
                <a:latin typeface="Times New Roman" panose="02020603050405020304" pitchFamily="18" charset="0"/>
                <a:cs typeface="Times New Roman" panose="02020603050405020304" pitchFamily="18" charset="0"/>
              </a:rPr>
              <a:t>- Vì chú không sợ chết, đạn đuổi theo Ga-vrốt, chú chạy nhanh hơn đạn, chơi trò ú tim với cái chết…</a:t>
            </a:r>
          </a:p>
        </p:txBody>
      </p:sp>
      <p:sp>
        <p:nvSpPr>
          <p:cNvPr id="40" name="文本框 72">
            <a:extLst>
              <a:ext uri="{FF2B5EF4-FFF2-40B4-BE49-F238E27FC236}">
                <a16:creationId xmlns:a16="http://schemas.microsoft.com/office/drawing/2014/main" id="{3FEF3D04-C1DC-4A01-A40E-F191BD1362E6}"/>
              </a:ext>
            </a:extLst>
          </p:cNvPr>
          <p:cNvSpPr txBox="1"/>
          <p:nvPr/>
        </p:nvSpPr>
        <p:spPr>
          <a:xfrm>
            <a:off x="3374634" y="649490"/>
            <a:ext cx="5439490" cy="1323439"/>
          </a:xfrm>
          <a:prstGeom prst="rect">
            <a:avLst/>
          </a:prstGeom>
          <a:noFill/>
          <a:ln>
            <a:noFill/>
          </a:ln>
        </p:spPr>
        <p:txBody>
          <a:bodyPr wrap="square" rtlCol="0">
            <a:spAutoFit/>
          </a:bodyPr>
          <a:lstStyle/>
          <a:p>
            <a:pPr algn="ctr"/>
            <a:r>
              <a:rPr lang="en-US" altLang="zh-CN" sz="8000" b="1">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Tìm hiểu bài</a:t>
            </a:r>
          </a:p>
        </p:txBody>
      </p:sp>
      <p:pic>
        <p:nvPicPr>
          <p:cNvPr id="4" name="Picture 3">
            <a:extLst>
              <a:ext uri="{FF2B5EF4-FFF2-40B4-BE49-F238E27FC236}">
                <a16:creationId xmlns:a16="http://schemas.microsoft.com/office/drawing/2014/main" id="{58B4BE00-9B98-4DB3-A79B-8BA7486BD2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05095" y="3128717"/>
            <a:ext cx="2070711" cy="2896430"/>
          </a:xfrm>
          <a:prstGeom prst="rect">
            <a:avLst/>
          </a:prstGeom>
        </p:spPr>
      </p:pic>
      <p:pic>
        <p:nvPicPr>
          <p:cNvPr id="3" name="Picture 2" descr="Arrow&#10;&#10;Description automatically generated with medium confidence">
            <a:extLst>
              <a:ext uri="{FF2B5EF4-FFF2-40B4-BE49-F238E27FC236}">
                <a16:creationId xmlns:a16="http://schemas.microsoft.com/office/drawing/2014/main" id="{36CD5B47-6A7F-4FFC-B293-2B981C0A6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369" y="59770"/>
            <a:ext cx="2591061" cy="1951751"/>
          </a:xfrm>
          <a:prstGeom prst="rect">
            <a:avLst/>
          </a:prstGeom>
        </p:spPr>
      </p:pic>
      <p:grpSp>
        <p:nvGrpSpPr>
          <p:cNvPr id="42" name="组合 7">
            <a:extLst>
              <a:ext uri="{FF2B5EF4-FFF2-40B4-BE49-F238E27FC236}">
                <a16:creationId xmlns:a16="http://schemas.microsoft.com/office/drawing/2014/main" id="{79032D99-5EBE-4EEA-A8D9-561083C4EFAD}"/>
              </a:ext>
            </a:extLst>
          </p:cNvPr>
          <p:cNvGrpSpPr/>
          <p:nvPr/>
        </p:nvGrpSpPr>
        <p:grpSpPr>
          <a:xfrm>
            <a:off x="-1433830" y="-52070"/>
            <a:ext cx="15059660" cy="6932295"/>
            <a:chOff x="-2531" y="-82"/>
            <a:chExt cx="23716" cy="10917"/>
          </a:xfrm>
          <a:solidFill>
            <a:schemeClr val="accent4">
              <a:lumMod val="75000"/>
            </a:schemeClr>
          </a:solidFill>
        </p:grpSpPr>
        <p:grpSp>
          <p:nvGrpSpPr>
            <p:cNvPr id="47" name="组合 227">
              <a:extLst>
                <a:ext uri="{FF2B5EF4-FFF2-40B4-BE49-F238E27FC236}">
                  <a16:creationId xmlns:a16="http://schemas.microsoft.com/office/drawing/2014/main" id="{39271948-F1BB-4AA0-A478-1B8E989C5534}"/>
                </a:ext>
              </a:extLst>
            </p:cNvPr>
            <p:cNvGrpSpPr/>
            <p:nvPr/>
          </p:nvGrpSpPr>
          <p:grpSpPr>
            <a:xfrm>
              <a:off x="-2531" y="-82"/>
              <a:ext cx="23716" cy="1088"/>
              <a:chOff x="-1607127" y="-51755"/>
              <a:chExt cx="15059887" cy="691091"/>
            </a:xfrm>
            <a:grpFill/>
          </p:grpSpPr>
          <p:sp>
            <p:nvSpPr>
              <p:cNvPr id="51" name="Freeform 6">
                <a:extLst>
                  <a:ext uri="{FF2B5EF4-FFF2-40B4-BE49-F238E27FC236}">
                    <a16:creationId xmlns:a16="http://schemas.microsoft.com/office/drawing/2014/main" id="{A55998D8-2169-4E35-9BAA-2FAD07995E55}"/>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2" name="Freeform 6">
                <a:extLst>
                  <a:ext uri="{FF2B5EF4-FFF2-40B4-BE49-F238E27FC236}">
                    <a16:creationId xmlns:a16="http://schemas.microsoft.com/office/drawing/2014/main" id="{C236D6B9-058E-45B6-83F5-89D0F99D3862}"/>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8" name="组合 1">
              <a:extLst>
                <a:ext uri="{FF2B5EF4-FFF2-40B4-BE49-F238E27FC236}">
                  <a16:creationId xmlns:a16="http://schemas.microsoft.com/office/drawing/2014/main" id="{AE02D7D3-FCA3-40F5-AB74-E438EEC2DD29}"/>
                </a:ext>
              </a:extLst>
            </p:cNvPr>
            <p:cNvGrpSpPr/>
            <p:nvPr/>
          </p:nvGrpSpPr>
          <p:grpSpPr>
            <a:xfrm flipV="1">
              <a:off x="-2531" y="9747"/>
              <a:ext cx="23716" cy="1088"/>
              <a:chOff x="-1607127" y="-51755"/>
              <a:chExt cx="15059887" cy="691091"/>
            </a:xfrm>
            <a:grpFill/>
          </p:grpSpPr>
          <p:sp>
            <p:nvSpPr>
              <p:cNvPr id="49" name="Freeform 6">
                <a:extLst>
                  <a:ext uri="{FF2B5EF4-FFF2-40B4-BE49-F238E27FC236}">
                    <a16:creationId xmlns:a16="http://schemas.microsoft.com/office/drawing/2014/main" id="{3A661E26-1A59-4F45-8258-0E4F69D075C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0" name="Freeform 6">
                <a:extLst>
                  <a:ext uri="{FF2B5EF4-FFF2-40B4-BE49-F238E27FC236}">
                    <a16:creationId xmlns:a16="http://schemas.microsoft.com/office/drawing/2014/main" id="{69DB6001-5354-479E-8911-7376C368B78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3" name="Group 52">
            <a:extLst>
              <a:ext uri="{FF2B5EF4-FFF2-40B4-BE49-F238E27FC236}">
                <a16:creationId xmlns:a16="http://schemas.microsoft.com/office/drawing/2014/main" id="{66B61FB0-842B-4FC0-B617-D03CDB7B62C5}"/>
              </a:ext>
            </a:extLst>
          </p:cNvPr>
          <p:cNvGrpSpPr/>
          <p:nvPr/>
        </p:nvGrpSpPr>
        <p:grpSpPr>
          <a:xfrm>
            <a:off x="422848" y="1803428"/>
            <a:ext cx="12057560" cy="857724"/>
            <a:chOff x="1321795" y="-1685062"/>
            <a:chExt cx="10706523" cy="989545"/>
          </a:xfrm>
        </p:grpSpPr>
        <p:sp>
          <p:nvSpPr>
            <p:cNvPr id="54" name="圆角矩形 115">
              <a:extLst>
                <a:ext uri="{FF2B5EF4-FFF2-40B4-BE49-F238E27FC236}">
                  <a16:creationId xmlns:a16="http://schemas.microsoft.com/office/drawing/2014/main" id="{E241A118-98D6-45F3-9BF9-C4FD1CC39743}"/>
                </a:ext>
              </a:extLst>
            </p:cNvPr>
            <p:cNvSpPr/>
            <p:nvPr/>
          </p:nvSpPr>
          <p:spPr>
            <a:xfrm>
              <a:off x="1321795" y="-1685062"/>
              <a:ext cx="10153608" cy="989545"/>
            </a:xfrm>
            <a:prstGeom prst="roundRect">
              <a:avLst/>
            </a:prstGeom>
            <a:blipFill dpi="0" rotWithShape="1">
              <a:blip r:embed="rId5">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1200" dirty="0">
                <a:latin typeface="Microsoft YaHei" panose="020B0503020204020204" pitchFamily="34" charset="-122"/>
                <a:ea typeface="Microsoft YaHei" panose="020B0503020204020204" pitchFamily="34" charset="-122"/>
              </a:endParaRPr>
            </a:p>
          </p:txBody>
        </p:sp>
        <p:sp>
          <p:nvSpPr>
            <p:cNvPr id="55" name="TextBox 54">
              <a:extLst>
                <a:ext uri="{FF2B5EF4-FFF2-40B4-BE49-F238E27FC236}">
                  <a16:creationId xmlns:a16="http://schemas.microsoft.com/office/drawing/2014/main" id="{EBA2063D-0CA0-4AE0-85DD-2E3D5C4C30BC}"/>
                </a:ext>
              </a:extLst>
            </p:cNvPr>
            <p:cNvSpPr txBox="1"/>
            <p:nvPr/>
          </p:nvSpPr>
          <p:spPr>
            <a:xfrm>
              <a:off x="1340003" y="-1624127"/>
              <a:ext cx="10688315" cy="816679"/>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Câu 3: Vì sao tác giả nói Ga-vrốt là một thiên thần?</a:t>
              </a:r>
            </a:p>
          </p:txBody>
        </p:sp>
      </p:grpSp>
    </p:spTree>
    <p:extLst>
      <p:ext uri="{BB962C8B-B14F-4D97-AF65-F5344CB8AC3E}">
        <p14:creationId xmlns:p14="http://schemas.microsoft.com/office/powerpoint/2010/main" val="22414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40"/>
                                        </p:tgtEl>
                                        <p:attrNameLst>
                                          <p:attrName>style.visibility</p:attrName>
                                        </p:attrNameLst>
                                      </p:cBhvr>
                                      <p:to>
                                        <p:strVal val="visible"/>
                                      </p:to>
                                    </p:set>
                                    <p:anim by="(-#ppt_w*2)" calcmode="lin" valueType="num">
                                      <p:cBhvr rctx="PPT">
                                        <p:cTn id="13" dur="375" autoRev="1" fill="hold">
                                          <p:stCondLst>
                                            <p:cond delay="0"/>
                                          </p:stCondLst>
                                        </p:cTn>
                                        <p:tgtEl>
                                          <p:spTgt spid="40"/>
                                        </p:tgtEl>
                                        <p:attrNameLst>
                                          <p:attrName>ppt_w</p:attrName>
                                        </p:attrNameLst>
                                      </p:cBhvr>
                                    </p:anim>
                                    <p:anim by="(#ppt_w*0.50)" calcmode="lin" valueType="num">
                                      <p:cBhvr>
                                        <p:cTn id="14" dur="375" decel="50000" autoRev="1" fill="hold">
                                          <p:stCondLst>
                                            <p:cond delay="0"/>
                                          </p:stCondLst>
                                        </p:cTn>
                                        <p:tgtEl>
                                          <p:spTgt spid="40"/>
                                        </p:tgtEl>
                                        <p:attrNameLst>
                                          <p:attrName>ppt_x</p:attrName>
                                        </p:attrNameLst>
                                      </p:cBhvr>
                                    </p:anim>
                                    <p:anim from="(-#ppt_h/2)" to="(#ppt_y)" calcmode="lin" valueType="num">
                                      <p:cBhvr>
                                        <p:cTn id="15" dur="750" fill="hold">
                                          <p:stCondLst>
                                            <p:cond delay="0"/>
                                          </p:stCondLst>
                                        </p:cTn>
                                        <p:tgtEl>
                                          <p:spTgt spid="40"/>
                                        </p:tgtEl>
                                        <p:attrNameLst>
                                          <p:attrName>ppt_y</p:attrName>
                                        </p:attrNameLst>
                                      </p:cBhvr>
                                    </p:anim>
                                    <p:animRot by="21600000">
                                      <p:cBhvr>
                                        <p:cTn id="16" dur="750" fill="hold">
                                          <p:stCondLst>
                                            <p:cond delay="0"/>
                                          </p:stCondLst>
                                        </p:cTn>
                                        <p:tgtEl>
                                          <p:spTgt spid="40"/>
                                        </p:tgtEl>
                                        <p:attrNameLst>
                                          <p:attrName>r</p:attrName>
                                        </p:attrNameLst>
                                      </p:cBhvr>
                                    </p:animRot>
                                  </p:childTnLst>
                                </p:cTn>
                              </p:par>
                            </p:childTnLst>
                          </p:cTn>
                        </p:par>
                        <p:par>
                          <p:cTn id="17" fill="hold">
                            <p:stCondLst>
                              <p:cond delay="1425"/>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1925"/>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1000"/>
                                        <p:tgtEl>
                                          <p:spTgt spid="53"/>
                                        </p:tgtEl>
                                      </p:cBhvr>
                                    </p:animEffect>
                                    <p:anim calcmode="lin" valueType="num">
                                      <p:cBhvr>
                                        <p:cTn id="30" dur="1000" fill="hold"/>
                                        <p:tgtEl>
                                          <p:spTgt spid="53"/>
                                        </p:tgtEl>
                                        <p:attrNameLst>
                                          <p:attrName>ppt_x</p:attrName>
                                        </p:attrNameLst>
                                      </p:cBhvr>
                                      <p:tavLst>
                                        <p:tav tm="0">
                                          <p:val>
                                            <p:strVal val="#ppt_x"/>
                                          </p:val>
                                        </p:tav>
                                        <p:tav tm="100000">
                                          <p:val>
                                            <p:strVal val="#ppt_x"/>
                                          </p:val>
                                        </p:tav>
                                      </p:tavLst>
                                    </p:anim>
                                    <p:anim calcmode="lin" valueType="num">
                                      <p:cBhvr>
                                        <p:cTn id="3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2"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p:tgtEl>
                                          <p:spTgt spid="39"/>
                                        </p:tgtEl>
                                        <p:attrNameLst>
                                          <p:attrName>ppt_x</p:attrName>
                                        </p:attrNameLst>
                                      </p:cBhvr>
                                      <p:tavLst>
                                        <p:tav tm="0">
                                          <p:val>
                                            <p:strVal val="#ppt_x+#ppt_w*1.125000"/>
                                          </p:val>
                                        </p:tav>
                                        <p:tav tm="100000">
                                          <p:val>
                                            <p:strVal val="#ppt_x"/>
                                          </p:val>
                                        </p:tav>
                                      </p:tavLst>
                                    </p:anim>
                                    <p:animEffect transition="in" filter="wipe(left)">
                                      <p:cBhvr>
                                        <p:cTn id="37" dur="500"/>
                                        <p:tgtEl>
                                          <p:spTgt spid="39"/>
                                        </p:tgtEl>
                                      </p:cBhvr>
                                    </p:animEffect>
                                  </p:childTnLst>
                                </p:cTn>
                              </p:par>
                            </p:childTnLst>
                          </p:cTn>
                        </p:par>
                        <p:par>
                          <p:cTn id="38" fill="hold">
                            <p:stCondLst>
                              <p:cond delay="50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32" presetClass="emph" presetSubtype="0" repeatCount="indefinite" fill="hold" nodeType="afterEffect">
                                  <p:stCondLst>
                                    <p:cond delay="0"/>
                                  </p:stCondLst>
                                  <p:childTnLst>
                                    <p:animRot by="120000">
                                      <p:cBhvr>
                                        <p:cTn id="46" dur="100" fill="hold">
                                          <p:stCondLst>
                                            <p:cond delay="0"/>
                                          </p:stCondLst>
                                        </p:cTn>
                                        <p:tgtEl>
                                          <p:spTgt spid="4"/>
                                        </p:tgtEl>
                                        <p:attrNameLst>
                                          <p:attrName>r</p:attrName>
                                        </p:attrNameLst>
                                      </p:cBhvr>
                                    </p:animRot>
                                    <p:animRot by="-240000">
                                      <p:cBhvr>
                                        <p:cTn id="47" dur="200" fill="hold">
                                          <p:stCondLst>
                                            <p:cond delay="200"/>
                                          </p:stCondLst>
                                        </p:cTn>
                                        <p:tgtEl>
                                          <p:spTgt spid="4"/>
                                        </p:tgtEl>
                                        <p:attrNameLst>
                                          <p:attrName>r</p:attrName>
                                        </p:attrNameLst>
                                      </p:cBhvr>
                                    </p:animRot>
                                    <p:animRot by="240000">
                                      <p:cBhvr>
                                        <p:cTn id="48" dur="200" fill="hold">
                                          <p:stCondLst>
                                            <p:cond delay="400"/>
                                          </p:stCondLst>
                                        </p:cTn>
                                        <p:tgtEl>
                                          <p:spTgt spid="4"/>
                                        </p:tgtEl>
                                        <p:attrNameLst>
                                          <p:attrName>r</p:attrName>
                                        </p:attrNameLst>
                                      </p:cBhvr>
                                    </p:animRot>
                                    <p:animRot by="-240000">
                                      <p:cBhvr>
                                        <p:cTn id="49" dur="200" fill="hold">
                                          <p:stCondLst>
                                            <p:cond delay="600"/>
                                          </p:stCondLst>
                                        </p:cTn>
                                        <p:tgtEl>
                                          <p:spTgt spid="4"/>
                                        </p:tgtEl>
                                        <p:attrNameLst>
                                          <p:attrName>r</p:attrName>
                                        </p:attrNameLst>
                                      </p:cBhvr>
                                    </p:animRot>
                                    <p:animRot by="120000">
                                      <p:cBhvr>
                                        <p:cTn id="5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7" name="组合 7">
            <a:extLst>
              <a:ext uri="{FF2B5EF4-FFF2-40B4-BE49-F238E27FC236}">
                <a16:creationId xmlns:a16="http://schemas.microsoft.com/office/drawing/2014/main" id="{D0A8CB58-784B-4668-AF10-89D4362CB709}"/>
              </a:ext>
            </a:extLst>
          </p:cNvPr>
          <p:cNvGrpSpPr/>
          <p:nvPr/>
        </p:nvGrpSpPr>
        <p:grpSpPr>
          <a:xfrm>
            <a:off x="-1433830" y="-52070"/>
            <a:ext cx="15059660" cy="6932295"/>
            <a:chOff x="-2531" y="-82"/>
            <a:chExt cx="23716" cy="10917"/>
          </a:xfrm>
          <a:solidFill>
            <a:schemeClr val="accent4">
              <a:lumMod val="75000"/>
            </a:schemeClr>
          </a:solidFill>
        </p:grpSpPr>
        <p:grpSp>
          <p:nvGrpSpPr>
            <p:cNvPr id="8" name="组合 227">
              <a:extLst>
                <a:ext uri="{FF2B5EF4-FFF2-40B4-BE49-F238E27FC236}">
                  <a16:creationId xmlns:a16="http://schemas.microsoft.com/office/drawing/2014/main" id="{E3131841-CD19-464D-9D6D-86D3FC9980A7}"/>
                </a:ext>
              </a:extLst>
            </p:cNvPr>
            <p:cNvGrpSpPr/>
            <p:nvPr/>
          </p:nvGrpSpPr>
          <p:grpSpPr>
            <a:xfrm>
              <a:off x="-2531" y="-82"/>
              <a:ext cx="23716" cy="1088"/>
              <a:chOff x="-1607127" y="-51755"/>
              <a:chExt cx="15059887" cy="691091"/>
            </a:xfrm>
            <a:grpFill/>
          </p:grpSpPr>
          <p:sp>
            <p:nvSpPr>
              <p:cNvPr id="12" name="Freeform 6">
                <a:extLst>
                  <a:ext uri="{FF2B5EF4-FFF2-40B4-BE49-F238E27FC236}">
                    <a16:creationId xmlns:a16="http://schemas.microsoft.com/office/drawing/2014/main" id="{15AC6EDF-99F5-4015-9BC4-587353563909}"/>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3" name="Freeform 6">
                <a:extLst>
                  <a:ext uri="{FF2B5EF4-FFF2-40B4-BE49-F238E27FC236}">
                    <a16:creationId xmlns:a16="http://schemas.microsoft.com/office/drawing/2014/main" id="{BE22263B-C867-4823-92C2-58E7BE919A8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9" name="组合 1">
              <a:extLst>
                <a:ext uri="{FF2B5EF4-FFF2-40B4-BE49-F238E27FC236}">
                  <a16:creationId xmlns:a16="http://schemas.microsoft.com/office/drawing/2014/main" id="{1EB53ED1-BE79-4A5F-A8E7-99269C9B18E7}"/>
                </a:ext>
              </a:extLst>
            </p:cNvPr>
            <p:cNvGrpSpPr/>
            <p:nvPr/>
          </p:nvGrpSpPr>
          <p:grpSpPr>
            <a:xfrm flipV="1">
              <a:off x="-2531" y="9747"/>
              <a:ext cx="23716" cy="1088"/>
              <a:chOff x="-1607127" y="-51755"/>
              <a:chExt cx="15059887" cy="691091"/>
            </a:xfrm>
            <a:grpFill/>
          </p:grpSpPr>
          <p:sp>
            <p:nvSpPr>
              <p:cNvPr id="10" name="Freeform 6">
                <a:extLst>
                  <a:ext uri="{FF2B5EF4-FFF2-40B4-BE49-F238E27FC236}">
                    <a16:creationId xmlns:a16="http://schemas.microsoft.com/office/drawing/2014/main" id="{B07E497B-37D7-4E73-B0C4-7BC4CA1EABA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1" name="Freeform 6">
                <a:extLst>
                  <a:ext uri="{FF2B5EF4-FFF2-40B4-BE49-F238E27FC236}">
                    <a16:creationId xmlns:a16="http://schemas.microsoft.com/office/drawing/2014/main" id="{1BE69C1F-43A3-43A0-B70D-5641E676FFE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9732891" y="785586"/>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613113" y="5308519"/>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Box 37">
            <a:extLst>
              <a:ext uri="{FF2B5EF4-FFF2-40B4-BE49-F238E27FC236}">
                <a16:creationId xmlns:a16="http://schemas.microsoft.com/office/drawing/2014/main" id="{5D50656F-AB74-458C-AAFE-C95BF1599D9E}"/>
              </a:ext>
            </a:extLst>
          </p:cNvPr>
          <p:cNvSpPr txBox="1"/>
          <p:nvPr/>
        </p:nvSpPr>
        <p:spPr>
          <a:xfrm>
            <a:off x="982586" y="1809089"/>
            <a:ext cx="10685045" cy="707886"/>
          </a:xfrm>
          <a:prstGeom prst="rect">
            <a:avLst/>
          </a:prstGeom>
          <a:noFill/>
        </p:spPr>
        <p:txBody>
          <a:bodyPr wrap="square" rtlCol="0">
            <a:spAutoFit/>
          </a:bodyPr>
          <a:lstStyle/>
          <a:p>
            <a:endParaRPr lang="en-US" sz="4000" b="1">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8B1AF1AC-EE98-459D-9915-4D38956A41F4}"/>
              </a:ext>
            </a:extLst>
          </p:cNvPr>
          <p:cNvSpPr txBox="1"/>
          <p:nvPr/>
        </p:nvSpPr>
        <p:spPr>
          <a:xfrm>
            <a:off x="1034047" y="2748510"/>
            <a:ext cx="8329028" cy="3016210"/>
          </a:xfrm>
          <a:prstGeom prst="rect">
            <a:avLst/>
          </a:prstGeom>
          <a:noFill/>
        </p:spPr>
        <p:txBody>
          <a:bodyPr wrap="square" rtlCol="0">
            <a:spAutoFit/>
          </a:bodyPr>
          <a:lstStyle/>
          <a:p>
            <a:pPr algn="just"/>
            <a:r>
              <a:rPr lang="en-US" sz="3800" b="1">
                <a:solidFill>
                  <a:srgbClr val="C00000"/>
                </a:solidFill>
                <a:latin typeface="Times New Roman" panose="02020603050405020304" pitchFamily="18" charset="0"/>
                <a:cs typeface="Times New Roman" panose="02020603050405020304" pitchFamily="18" charset="0"/>
              </a:rPr>
              <a:t>- Ga-vrốt là một thiếu niên anh hùng, không sợ nguy hiểm đến thân mình, lo cho nghĩa quân.</a:t>
            </a:r>
          </a:p>
          <a:p>
            <a:r>
              <a:rPr lang="en-US" sz="3800" b="1">
                <a:solidFill>
                  <a:srgbClr val="C00000"/>
                </a:solidFill>
                <a:latin typeface="Times New Roman" panose="02020603050405020304" pitchFamily="18" charset="0"/>
                <a:cs typeface="Times New Roman" panose="02020603050405020304" pitchFamily="18" charset="0"/>
              </a:rPr>
              <a:t>- Rất khâm phục lòng dũng cảm của Ga-vrốt.</a:t>
            </a:r>
          </a:p>
        </p:txBody>
      </p:sp>
      <p:sp>
        <p:nvSpPr>
          <p:cNvPr id="40" name="文本框 72">
            <a:extLst>
              <a:ext uri="{FF2B5EF4-FFF2-40B4-BE49-F238E27FC236}">
                <a16:creationId xmlns:a16="http://schemas.microsoft.com/office/drawing/2014/main" id="{3FEF3D04-C1DC-4A01-A40E-F191BD1362E6}"/>
              </a:ext>
            </a:extLst>
          </p:cNvPr>
          <p:cNvSpPr txBox="1"/>
          <p:nvPr/>
        </p:nvSpPr>
        <p:spPr>
          <a:xfrm>
            <a:off x="3374634" y="649490"/>
            <a:ext cx="5439490" cy="1323439"/>
          </a:xfrm>
          <a:prstGeom prst="rect">
            <a:avLst/>
          </a:prstGeom>
          <a:noFill/>
          <a:ln>
            <a:noFill/>
          </a:ln>
        </p:spPr>
        <p:txBody>
          <a:bodyPr wrap="square" rtlCol="0">
            <a:spAutoFit/>
          </a:bodyPr>
          <a:lstStyle/>
          <a:p>
            <a:pPr algn="ctr"/>
            <a:r>
              <a:rPr lang="en-US" altLang="zh-CN" sz="8000" b="1">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Tìm hiểu bài</a:t>
            </a:r>
          </a:p>
        </p:txBody>
      </p:sp>
      <p:pic>
        <p:nvPicPr>
          <p:cNvPr id="4" name="Picture 3">
            <a:extLst>
              <a:ext uri="{FF2B5EF4-FFF2-40B4-BE49-F238E27FC236}">
                <a16:creationId xmlns:a16="http://schemas.microsoft.com/office/drawing/2014/main" id="{58B4BE00-9B98-4DB3-A79B-8BA7486BD2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19463" y="3008937"/>
            <a:ext cx="2156344" cy="3016210"/>
          </a:xfrm>
          <a:prstGeom prst="rect">
            <a:avLst/>
          </a:prstGeom>
        </p:spPr>
      </p:pic>
      <p:pic>
        <p:nvPicPr>
          <p:cNvPr id="3" name="Picture 2">
            <a:extLst>
              <a:ext uri="{FF2B5EF4-FFF2-40B4-BE49-F238E27FC236}">
                <a16:creationId xmlns:a16="http://schemas.microsoft.com/office/drawing/2014/main" id="{36CD5B47-6A7F-4FFC-B293-2B981C0A61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44024" y="59770"/>
            <a:ext cx="1951751" cy="1951751"/>
          </a:xfrm>
          <a:prstGeom prst="rect">
            <a:avLst/>
          </a:prstGeom>
        </p:spPr>
      </p:pic>
      <p:grpSp>
        <p:nvGrpSpPr>
          <p:cNvPr id="42" name="Group 41">
            <a:extLst>
              <a:ext uri="{FF2B5EF4-FFF2-40B4-BE49-F238E27FC236}">
                <a16:creationId xmlns:a16="http://schemas.microsoft.com/office/drawing/2014/main" id="{452035F4-ECBB-4B84-91BB-B38439C808D7}"/>
              </a:ext>
            </a:extLst>
          </p:cNvPr>
          <p:cNvGrpSpPr/>
          <p:nvPr/>
        </p:nvGrpSpPr>
        <p:grpSpPr>
          <a:xfrm>
            <a:off x="785677" y="1925754"/>
            <a:ext cx="10823607" cy="857724"/>
            <a:chOff x="1321795" y="-1685062"/>
            <a:chExt cx="9610833" cy="989545"/>
          </a:xfrm>
        </p:grpSpPr>
        <p:sp>
          <p:nvSpPr>
            <p:cNvPr id="47" name="圆角矩形 115">
              <a:extLst>
                <a:ext uri="{FF2B5EF4-FFF2-40B4-BE49-F238E27FC236}">
                  <a16:creationId xmlns:a16="http://schemas.microsoft.com/office/drawing/2014/main" id="{3B24DA56-355E-40EB-A0B3-452AF57B201A}"/>
                </a:ext>
              </a:extLst>
            </p:cNvPr>
            <p:cNvSpPr/>
            <p:nvPr/>
          </p:nvSpPr>
          <p:spPr>
            <a:xfrm>
              <a:off x="1321795" y="-1685062"/>
              <a:ext cx="9610833" cy="989545"/>
            </a:xfrm>
            <a:prstGeom prst="roundRect">
              <a:avLst/>
            </a:prstGeom>
            <a:blipFill dpi="0" rotWithShape="1">
              <a:blip r:embed="rId5">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1200" dirty="0">
                <a:latin typeface="Microsoft YaHei" panose="020B0503020204020204" pitchFamily="34" charset="-122"/>
                <a:ea typeface="Microsoft YaHei" panose="020B0503020204020204" pitchFamily="34" charset="-122"/>
              </a:endParaRPr>
            </a:p>
          </p:txBody>
        </p:sp>
        <p:sp>
          <p:nvSpPr>
            <p:cNvPr id="48" name="TextBox 47">
              <a:extLst>
                <a:ext uri="{FF2B5EF4-FFF2-40B4-BE49-F238E27FC236}">
                  <a16:creationId xmlns:a16="http://schemas.microsoft.com/office/drawing/2014/main" id="{5DFC0A05-B50C-4DD4-9E7E-B08E44A80954}"/>
                </a:ext>
              </a:extLst>
            </p:cNvPr>
            <p:cNvSpPr txBox="1"/>
            <p:nvPr/>
          </p:nvSpPr>
          <p:spPr>
            <a:xfrm>
              <a:off x="1340003" y="-1624127"/>
              <a:ext cx="9469588" cy="816679"/>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Câu 4: Em có cảm nghĩ gì về nhân vật Ga-vrốt?</a:t>
              </a:r>
            </a:p>
          </p:txBody>
        </p:sp>
      </p:grpSp>
    </p:spTree>
    <p:extLst>
      <p:ext uri="{BB962C8B-B14F-4D97-AF65-F5344CB8AC3E}">
        <p14:creationId xmlns:p14="http://schemas.microsoft.com/office/powerpoint/2010/main" val="233931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40"/>
                                        </p:tgtEl>
                                        <p:attrNameLst>
                                          <p:attrName>style.visibility</p:attrName>
                                        </p:attrNameLst>
                                      </p:cBhvr>
                                      <p:to>
                                        <p:strVal val="visible"/>
                                      </p:to>
                                    </p:set>
                                    <p:anim by="(-#ppt_w*2)" calcmode="lin" valueType="num">
                                      <p:cBhvr rctx="PPT">
                                        <p:cTn id="13" dur="375" autoRev="1" fill="hold">
                                          <p:stCondLst>
                                            <p:cond delay="0"/>
                                          </p:stCondLst>
                                        </p:cTn>
                                        <p:tgtEl>
                                          <p:spTgt spid="40"/>
                                        </p:tgtEl>
                                        <p:attrNameLst>
                                          <p:attrName>ppt_w</p:attrName>
                                        </p:attrNameLst>
                                      </p:cBhvr>
                                    </p:anim>
                                    <p:anim by="(#ppt_w*0.50)" calcmode="lin" valueType="num">
                                      <p:cBhvr>
                                        <p:cTn id="14" dur="375" decel="50000" autoRev="1" fill="hold">
                                          <p:stCondLst>
                                            <p:cond delay="0"/>
                                          </p:stCondLst>
                                        </p:cTn>
                                        <p:tgtEl>
                                          <p:spTgt spid="40"/>
                                        </p:tgtEl>
                                        <p:attrNameLst>
                                          <p:attrName>ppt_x</p:attrName>
                                        </p:attrNameLst>
                                      </p:cBhvr>
                                    </p:anim>
                                    <p:anim from="(-#ppt_h/2)" to="(#ppt_y)" calcmode="lin" valueType="num">
                                      <p:cBhvr>
                                        <p:cTn id="15" dur="750" fill="hold">
                                          <p:stCondLst>
                                            <p:cond delay="0"/>
                                          </p:stCondLst>
                                        </p:cTn>
                                        <p:tgtEl>
                                          <p:spTgt spid="40"/>
                                        </p:tgtEl>
                                        <p:attrNameLst>
                                          <p:attrName>ppt_y</p:attrName>
                                        </p:attrNameLst>
                                      </p:cBhvr>
                                    </p:anim>
                                    <p:animRot by="21600000">
                                      <p:cBhvr>
                                        <p:cTn id="16" dur="750" fill="hold">
                                          <p:stCondLst>
                                            <p:cond delay="0"/>
                                          </p:stCondLst>
                                        </p:cTn>
                                        <p:tgtEl>
                                          <p:spTgt spid="40"/>
                                        </p:tgtEl>
                                        <p:attrNameLst>
                                          <p:attrName>r</p:attrName>
                                        </p:attrNameLst>
                                      </p:cBhvr>
                                    </p:animRot>
                                  </p:childTnLst>
                                </p:cTn>
                              </p:par>
                            </p:childTnLst>
                          </p:cTn>
                        </p:par>
                        <p:par>
                          <p:cTn id="17" fill="hold">
                            <p:stCondLst>
                              <p:cond delay="1425"/>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1925"/>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nodePh="1">
                                  <p:stCondLst>
                                    <p:cond delay="0"/>
                                  </p:stCondLst>
                                  <p:endCondLst>
                                    <p:cond evt="begin" delay="0">
                                      <p:tn val="27"/>
                                    </p:cond>
                                  </p:end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fade">
                                      <p:cBhvr>
                                        <p:cTn id="29" dur="1000"/>
                                        <p:tgtEl>
                                          <p:spTgt spid="38">
                                            <p:txEl>
                                              <p:pRg st="0" end="0"/>
                                            </p:txEl>
                                          </p:spTgt>
                                        </p:tgtEl>
                                      </p:cBhvr>
                                    </p:animEffect>
                                    <p:anim calcmode="lin" valueType="num">
                                      <p:cBhvr>
                                        <p:cTn id="30"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000"/>
                                        <p:tgtEl>
                                          <p:spTgt spid="42"/>
                                        </p:tgtEl>
                                      </p:cBhvr>
                                    </p:animEffect>
                                    <p:anim calcmode="lin" valueType="num">
                                      <p:cBhvr>
                                        <p:cTn id="37" dur="1000" fill="hold"/>
                                        <p:tgtEl>
                                          <p:spTgt spid="42"/>
                                        </p:tgtEl>
                                        <p:attrNameLst>
                                          <p:attrName>ppt_x</p:attrName>
                                        </p:attrNameLst>
                                      </p:cBhvr>
                                      <p:tavLst>
                                        <p:tav tm="0">
                                          <p:val>
                                            <p:strVal val="#ppt_x"/>
                                          </p:val>
                                        </p:tav>
                                        <p:tav tm="100000">
                                          <p:val>
                                            <p:strVal val="#ppt_x"/>
                                          </p:val>
                                        </p:tav>
                                      </p:tavLst>
                                    </p:anim>
                                    <p:anim calcmode="lin" valueType="num">
                                      <p:cBhvr>
                                        <p:cTn id="3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p:tgtEl>
                                          <p:spTgt spid="39"/>
                                        </p:tgtEl>
                                        <p:attrNameLst>
                                          <p:attrName>ppt_x</p:attrName>
                                        </p:attrNameLst>
                                      </p:cBhvr>
                                      <p:tavLst>
                                        <p:tav tm="0">
                                          <p:val>
                                            <p:strVal val="#ppt_x+#ppt_w*1.125000"/>
                                          </p:val>
                                        </p:tav>
                                        <p:tav tm="100000">
                                          <p:val>
                                            <p:strVal val="#ppt_x"/>
                                          </p:val>
                                        </p:tav>
                                      </p:tavLst>
                                    </p:anim>
                                    <p:animEffect transition="in" filter="wipe(left)">
                                      <p:cBhvr>
                                        <p:cTn id="44" dur="500"/>
                                        <p:tgtEl>
                                          <p:spTgt spid="39"/>
                                        </p:tgtEl>
                                      </p:cBhvr>
                                    </p:animEffect>
                                  </p:childTnLst>
                                </p:cTn>
                              </p:par>
                            </p:childTnLst>
                          </p:cTn>
                        </p:par>
                        <p:par>
                          <p:cTn id="45" fill="hold">
                            <p:stCondLst>
                              <p:cond delay="500"/>
                            </p:stCondLst>
                            <p:childTnLst>
                              <p:par>
                                <p:cTn id="46" presetID="42" presetClass="entr" presetSubtype="0"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par>
                          <p:cTn id="51" fill="hold">
                            <p:stCondLst>
                              <p:cond delay="1500"/>
                            </p:stCondLst>
                            <p:childTnLst>
                              <p:par>
                                <p:cTn id="52" presetID="32" presetClass="emph" presetSubtype="0" repeatCount="indefinite" fill="hold" nodeType="afterEffect">
                                  <p:stCondLst>
                                    <p:cond delay="0"/>
                                  </p:stCondLst>
                                  <p:childTnLst>
                                    <p:animRot by="120000">
                                      <p:cBhvr>
                                        <p:cTn id="53" dur="100" fill="hold">
                                          <p:stCondLst>
                                            <p:cond delay="0"/>
                                          </p:stCondLst>
                                        </p:cTn>
                                        <p:tgtEl>
                                          <p:spTgt spid="4"/>
                                        </p:tgtEl>
                                        <p:attrNameLst>
                                          <p:attrName>r</p:attrName>
                                        </p:attrNameLst>
                                      </p:cBhvr>
                                    </p:animRot>
                                    <p:animRot by="-240000">
                                      <p:cBhvr>
                                        <p:cTn id="54" dur="200" fill="hold">
                                          <p:stCondLst>
                                            <p:cond delay="200"/>
                                          </p:stCondLst>
                                        </p:cTn>
                                        <p:tgtEl>
                                          <p:spTgt spid="4"/>
                                        </p:tgtEl>
                                        <p:attrNameLst>
                                          <p:attrName>r</p:attrName>
                                        </p:attrNameLst>
                                      </p:cBhvr>
                                    </p:animRot>
                                    <p:animRot by="240000">
                                      <p:cBhvr>
                                        <p:cTn id="55" dur="200" fill="hold">
                                          <p:stCondLst>
                                            <p:cond delay="400"/>
                                          </p:stCondLst>
                                        </p:cTn>
                                        <p:tgtEl>
                                          <p:spTgt spid="4"/>
                                        </p:tgtEl>
                                        <p:attrNameLst>
                                          <p:attrName>r</p:attrName>
                                        </p:attrNameLst>
                                      </p:cBhvr>
                                    </p:animRot>
                                    <p:animRot by="-240000">
                                      <p:cBhvr>
                                        <p:cTn id="56" dur="200" fill="hold">
                                          <p:stCondLst>
                                            <p:cond delay="600"/>
                                          </p:stCondLst>
                                        </p:cTn>
                                        <p:tgtEl>
                                          <p:spTgt spid="4"/>
                                        </p:tgtEl>
                                        <p:attrNameLst>
                                          <p:attrName>r</p:attrName>
                                        </p:attrNameLst>
                                      </p:cBhvr>
                                    </p:animRot>
                                    <p:animRot by="120000">
                                      <p:cBhvr>
                                        <p:cTn id="57"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0"/>
            <a:ext cx="11877472" cy="6485519"/>
          </a:xfrm>
          <a:prstGeom prst="rect">
            <a:avLst/>
          </a:prstGeom>
          <a:effectLst>
            <a:outerShdw blurRad="50800" dist="38100" dir="5400000" algn="t" rotWithShape="0">
              <a:prstClr val="black">
                <a:alpha val="40000"/>
              </a:prstClr>
            </a:outerShdw>
          </a:effectLst>
        </p:spPr>
      </p:pic>
      <p:grpSp>
        <p:nvGrpSpPr>
          <p:cNvPr id="7" name="组合 7">
            <a:extLst>
              <a:ext uri="{FF2B5EF4-FFF2-40B4-BE49-F238E27FC236}">
                <a16:creationId xmlns:a16="http://schemas.microsoft.com/office/drawing/2014/main" id="{D0A8CB58-784B-4668-AF10-89D4362CB709}"/>
              </a:ext>
            </a:extLst>
          </p:cNvPr>
          <p:cNvGrpSpPr/>
          <p:nvPr/>
        </p:nvGrpSpPr>
        <p:grpSpPr>
          <a:xfrm>
            <a:off x="-1433830" y="-52070"/>
            <a:ext cx="15059660" cy="6932295"/>
            <a:chOff x="-2531" y="-82"/>
            <a:chExt cx="23716" cy="10917"/>
          </a:xfrm>
          <a:solidFill>
            <a:schemeClr val="accent4">
              <a:lumMod val="75000"/>
            </a:schemeClr>
          </a:solidFill>
        </p:grpSpPr>
        <p:grpSp>
          <p:nvGrpSpPr>
            <p:cNvPr id="8" name="组合 227">
              <a:extLst>
                <a:ext uri="{FF2B5EF4-FFF2-40B4-BE49-F238E27FC236}">
                  <a16:creationId xmlns:a16="http://schemas.microsoft.com/office/drawing/2014/main" id="{E3131841-CD19-464D-9D6D-86D3FC9980A7}"/>
                </a:ext>
              </a:extLst>
            </p:cNvPr>
            <p:cNvGrpSpPr/>
            <p:nvPr/>
          </p:nvGrpSpPr>
          <p:grpSpPr>
            <a:xfrm>
              <a:off x="-2531" y="-82"/>
              <a:ext cx="23716" cy="1088"/>
              <a:chOff x="-1607127" y="-51755"/>
              <a:chExt cx="15059887" cy="691091"/>
            </a:xfrm>
            <a:grpFill/>
          </p:grpSpPr>
          <p:sp>
            <p:nvSpPr>
              <p:cNvPr id="12" name="Freeform 6">
                <a:extLst>
                  <a:ext uri="{FF2B5EF4-FFF2-40B4-BE49-F238E27FC236}">
                    <a16:creationId xmlns:a16="http://schemas.microsoft.com/office/drawing/2014/main" id="{15AC6EDF-99F5-4015-9BC4-587353563909}"/>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3" name="Freeform 6">
                <a:extLst>
                  <a:ext uri="{FF2B5EF4-FFF2-40B4-BE49-F238E27FC236}">
                    <a16:creationId xmlns:a16="http://schemas.microsoft.com/office/drawing/2014/main" id="{BE22263B-C867-4823-92C2-58E7BE919A8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9" name="组合 1">
              <a:extLst>
                <a:ext uri="{FF2B5EF4-FFF2-40B4-BE49-F238E27FC236}">
                  <a16:creationId xmlns:a16="http://schemas.microsoft.com/office/drawing/2014/main" id="{1EB53ED1-BE79-4A5F-A8E7-99269C9B18E7}"/>
                </a:ext>
              </a:extLst>
            </p:cNvPr>
            <p:cNvGrpSpPr/>
            <p:nvPr/>
          </p:nvGrpSpPr>
          <p:grpSpPr>
            <a:xfrm flipV="1">
              <a:off x="-2531" y="9747"/>
              <a:ext cx="23716" cy="1088"/>
              <a:chOff x="-1607127" y="-51755"/>
              <a:chExt cx="15059887" cy="691091"/>
            </a:xfrm>
            <a:grpFill/>
          </p:grpSpPr>
          <p:sp>
            <p:nvSpPr>
              <p:cNvPr id="10" name="Freeform 6">
                <a:extLst>
                  <a:ext uri="{FF2B5EF4-FFF2-40B4-BE49-F238E27FC236}">
                    <a16:creationId xmlns:a16="http://schemas.microsoft.com/office/drawing/2014/main" id="{B07E497B-37D7-4E73-B0C4-7BC4CA1EABA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1" name="Freeform 6">
                <a:extLst>
                  <a:ext uri="{FF2B5EF4-FFF2-40B4-BE49-F238E27FC236}">
                    <a16:creationId xmlns:a16="http://schemas.microsoft.com/office/drawing/2014/main" id="{1BE69C1F-43A3-43A0-B70D-5641E676FFE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11062335" y="357982"/>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Rectangle 46">
            <a:extLst>
              <a:ext uri="{FF2B5EF4-FFF2-40B4-BE49-F238E27FC236}">
                <a16:creationId xmlns:a16="http://schemas.microsoft.com/office/drawing/2014/main" id="{EA741DF8-5B62-4445-B691-00984303A8E3}"/>
              </a:ext>
            </a:extLst>
          </p:cNvPr>
          <p:cNvSpPr/>
          <p:nvPr/>
        </p:nvSpPr>
        <p:spPr>
          <a:xfrm>
            <a:off x="1102717" y="1296070"/>
            <a:ext cx="10121759" cy="5170646"/>
          </a:xfrm>
          <a:prstGeom prst="rect">
            <a:avLst/>
          </a:prstGeom>
        </p:spPr>
        <p:txBody>
          <a:bodyPr wrap="square">
            <a:spAutoFit/>
          </a:bodyPr>
          <a:lstStyle/>
          <a:p>
            <a:pPr indent="692150" algn="just"/>
            <a:r>
              <a:rPr lang="vi-VN" sz="2200" b="1">
                <a:latin typeface="Times New Roman" panose="02020603050405020304" pitchFamily="18" charset="0"/>
                <a:cs typeface="Times New Roman" panose="02020603050405020304" pitchFamily="18" charset="0"/>
              </a:rPr>
              <a:t>Ăng-giôn-ra </a:t>
            </a:r>
            <a:r>
              <a:rPr lang="vi-VN" sz="2200" b="1" dirty="0">
                <a:latin typeface="Times New Roman" panose="02020603050405020304" pitchFamily="18" charset="0"/>
                <a:cs typeface="Times New Roman" panose="02020603050405020304" pitchFamily="18" charset="0"/>
              </a:rPr>
              <a:t>nói:</a:t>
            </a:r>
          </a:p>
          <a:p>
            <a:pPr marL="342900" indent="-342900" algn="just">
              <a:buFontTx/>
              <a:buChar char="-"/>
            </a:pPr>
            <a:r>
              <a:rPr lang="vi-VN" sz="2200" b="1">
                <a:latin typeface="Times New Roman" panose="02020603050405020304" pitchFamily="18" charset="0"/>
                <a:cs typeface="Times New Roman" panose="02020603050405020304" pitchFamily="18" charset="0"/>
              </a:rPr>
              <a:t>Chừng </a:t>
            </a:r>
            <a:r>
              <a:rPr lang="vi-VN" sz="2200" b="1" dirty="0">
                <a:latin typeface="Times New Roman" panose="02020603050405020304" pitchFamily="18" charset="0"/>
                <a:cs typeface="Times New Roman" panose="02020603050405020304" pitchFamily="18" charset="0"/>
              </a:rPr>
              <a:t>mười lăm phút nữa thì chiến lũy chúng ta không còn quá </a:t>
            </a:r>
            <a:r>
              <a:rPr lang="vi-VN" sz="2200" b="1" dirty="0">
                <a:solidFill>
                  <a:srgbClr val="C00000"/>
                </a:solidFill>
                <a:latin typeface="Times New Roman" panose="02020603050405020304" pitchFamily="18" charset="0"/>
                <a:cs typeface="Times New Roman" panose="02020603050405020304" pitchFamily="18" charset="0"/>
              </a:rPr>
              <a:t>mười viên </a:t>
            </a:r>
            <a:r>
              <a:rPr lang="vi-VN" sz="2200" b="1">
                <a:solidFill>
                  <a:srgbClr val="C00000"/>
                </a:solidFill>
                <a:latin typeface="Times New Roman" panose="02020603050405020304" pitchFamily="18" charset="0"/>
                <a:cs typeface="Times New Roman" panose="02020603050405020304" pitchFamily="18" charset="0"/>
              </a:rPr>
              <a:t>đạn</a:t>
            </a:r>
            <a:r>
              <a:rPr lang="vi-VN" sz="2200" b="1">
                <a:latin typeface="Times New Roman" panose="02020603050405020304" pitchFamily="18" charset="0"/>
                <a:cs typeface="Times New Roman" panose="02020603050405020304" pitchFamily="18" charset="0"/>
              </a:rPr>
              <a:t>.</a:t>
            </a:r>
            <a:endParaRPr lang="en-US" sz="2200" b="1">
              <a:latin typeface="Times New Roman" panose="02020603050405020304" pitchFamily="18" charset="0"/>
              <a:cs typeface="Times New Roman" panose="02020603050405020304" pitchFamily="18" charset="0"/>
            </a:endParaRPr>
          </a:p>
          <a:p>
            <a:pPr indent="692150" algn="just"/>
            <a:r>
              <a:rPr lang="vi-VN" sz="2200" b="1">
                <a:latin typeface="Times New Roman" panose="02020603050405020304" pitchFamily="18" charset="0"/>
                <a:cs typeface="Times New Roman" panose="02020603050405020304" pitchFamily="18" charset="0"/>
              </a:rPr>
              <a:t>Ga-vrốt </a:t>
            </a:r>
            <a:r>
              <a:rPr lang="vi-VN" sz="2200" b="1" dirty="0">
                <a:latin typeface="Times New Roman" panose="02020603050405020304" pitchFamily="18" charset="0"/>
                <a:cs typeface="Times New Roman" panose="02020603050405020304" pitchFamily="18" charset="0"/>
              </a:rPr>
              <a:t>nghe rõ câu nói đó.</a:t>
            </a:r>
          </a:p>
          <a:p>
            <a:pPr indent="692150" algn="just"/>
            <a:r>
              <a:rPr lang="vi-VN" sz="2200" b="1">
                <a:latin typeface="Times New Roman" panose="02020603050405020304" pitchFamily="18" charset="0"/>
                <a:cs typeface="Times New Roman" panose="02020603050405020304" pitchFamily="18" charset="0"/>
              </a:rPr>
              <a:t>Một </a:t>
            </a:r>
            <a:r>
              <a:rPr lang="vi-VN" sz="2200" b="1" dirty="0">
                <a:latin typeface="Times New Roman" panose="02020603050405020304" pitchFamily="18" charset="0"/>
                <a:cs typeface="Times New Roman" panose="02020603050405020304" pitchFamily="18" charset="0"/>
              </a:rPr>
              <a:t>lát sau, người ta thấy bóng cậu bé </a:t>
            </a:r>
            <a:r>
              <a:rPr lang="vi-VN" sz="2200" b="1" dirty="0">
                <a:solidFill>
                  <a:srgbClr val="C00000"/>
                </a:solidFill>
                <a:latin typeface="Times New Roman" panose="02020603050405020304" pitchFamily="18" charset="0"/>
                <a:cs typeface="Times New Roman" panose="02020603050405020304" pitchFamily="18" charset="0"/>
              </a:rPr>
              <a:t>thấp thoáng </a:t>
            </a:r>
            <a:r>
              <a:rPr lang="vi-VN" sz="2200" b="1" dirty="0">
                <a:latin typeface="Times New Roman" panose="02020603050405020304" pitchFamily="18" charset="0"/>
                <a:cs typeface="Times New Roman" panose="02020603050405020304" pitchFamily="18" charset="0"/>
              </a:rPr>
              <a:t>ngoài đường phố, dưới làn mưa </a:t>
            </a:r>
            <a:r>
              <a:rPr lang="vi-VN" sz="2200" b="1">
                <a:latin typeface="Times New Roman" panose="02020603050405020304" pitchFamily="18" charset="0"/>
                <a:cs typeface="Times New Roman" panose="02020603050405020304" pitchFamily="18" charset="0"/>
              </a:rPr>
              <a:t>đạn.</a:t>
            </a:r>
            <a:endParaRPr lang="en-US" sz="2200" b="1">
              <a:latin typeface="Times New Roman" panose="02020603050405020304" pitchFamily="18" charset="0"/>
              <a:cs typeface="Times New Roman" panose="02020603050405020304" pitchFamily="18" charset="0"/>
            </a:endParaRPr>
          </a:p>
          <a:p>
            <a:pPr indent="692150" algn="just"/>
            <a:r>
              <a:rPr lang="vi-VN" sz="2200" b="1">
                <a:latin typeface="Times New Roman" panose="02020603050405020304" pitchFamily="18" charset="0"/>
                <a:cs typeface="Times New Roman" panose="02020603050405020304" pitchFamily="18" charset="0"/>
              </a:rPr>
              <a:t>Thì </a:t>
            </a:r>
            <a:r>
              <a:rPr lang="vi-VN" sz="2200" b="1" dirty="0">
                <a:latin typeface="Times New Roman" panose="02020603050405020304" pitchFamily="18" charset="0"/>
                <a:cs typeface="Times New Roman" panose="02020603050405020304" pitchFamily="18" charset="0"/>
              </a:rPr>
              <a:t>ra Ga-vrốt đã lấy một cái giỏ đựng chai trong quán ra khỏi chiến lũy. Nó dốc vào miệng giỏ những chiếc bao </a:t>
            </a:r>
            <a:r>
              <a:rPr lang="vi-VN" sz="2200" b="1" dirty="0">
                <a:solidFill>
                  <a:srgbClr val="C00000"/>
                </a:solidFill>
                <a:latin typeface="Times New Roman" panose="02020603050405020304" pitchFamily="18" charset="0"/>
                <a:cs typeface="Times New Roman" panose="02020603050405020304" pitchFamily="18" charset="0"/>
              </a:rPr>
              <a:t>đầy đạn </a:t>
            </a:r>
            <a:r>
              <a:rPr lang="vi-VN" sz="2200" b="1" dirty="0">
                <a:latin typeface="Times New Roman" panose="02020603050405020304" pitchFamily="18" charset="0"/>
                <a:cs typeface="Times New Roman" panose="02020603050405020304" pitchFamily="18" charset="0"/>
              </a:rPr>
              <a:t>của bọn lính chết gần chiến lũy.</a:t>
            </a:r>
          </a:p>
          <a:p>
            <a:pPr algn="just"/>
            <a:r>
              <a:rPr lang="vi-VN" sz="2200" b="1" dirty="0">
                <a:latin typeface="Times New Roman" panose="02020603050405020304" pitchFamily="18" charset="0"/>
                <a:cs typeface="Times New Roman" panose="02020603050405020304" pitchFamily="18" charset="0"/>
              </a:rPr>
              <a:t>- Cậu làm trò gì đấy? - Cuốc-phây-rắc hỏi.</a:t>
            </a:r>
          </a:p>
          <a:p>
            <a:pPr algn="just"/>
            <a:r>
              <a:rPr lang="vi-VN" sz="2200" b="1" dirty="0">
                <a:latin typeface="Times New Roman" panose="02020603050405020304" pitchFamily="18" charset="0"/>
                <a:cs typeface="Times New Roman" panose="02020603050405020304" pitchFamily="18" charset="0"/>
              </a:rPr>
              <a:t>- Em nhặt cho đầy giỏ đây!</a:t>
            </a:r>
          </a:p>
          <a:p>
            <a:pPr algn="just"/>
            <a:r>
              <a:rPr lang="vi-VN" sz="2200" b="1" dirty="0">
                <a:latin typeface="Times New Roman" panose="02020603050405020304" pitchFamily="18" charset="0"/>
                <a:cs typeface="Times New Roman" panose="02020603050405020304" pitchFamily="18" charset="0"/>
              </a:rPr>
              <a:t>- Cậu không thấy đạn réo à?</a:t>
            </a:r>
          </a:p>
          <a:p>
            <a:pPr indent="692150" algn="just"/>
            <a:r>
              <a:rPr lang="vi-VN" sz="2200" b="1">
                <a:latin typeface="Times New Roman" panose="02020603050405020304" pitchFamily="18" charset="0"/>
                <a:cs typeface="Times New Roman" panose="02020603050405020304" pitchFamily="18" charset="0"/>
              </a:rPr>
              <a:t>Ga-vrốt </a:t>
            </a:r>
            <a:r>
              <a:rPr lang="vi-VN" sz="2200" b="1" dirty="0">
                <a:latin typeface="Times New Roman" panose="02020603050405020304" pitchFamily="18" charset="0"/>
                <a:cs typeface="Times New Roman" panose="02020603050405020304" pitchFamily="18" charset="0"/>
              </a:rPr>
              <a:t>trả lời:</a:t>
            </a:r>
          </a:p>
          <a:p>
            <a:pPr algn="just"/>
            <a:r>
              <a:rPr lang="vi-VN" sz="2200" b="1" dirty="0">
                <a:latin typeface="Times New Roman" panose="02020603050405020304" pitchFamily="18" charset="0"/>
                <a:cs typeface="Times New Roman" panose="02020603050405020304" pitchFamily="18" charset="0"/>
              </a:rPr>
              <a:t>- Có chứ, nó rơi như mưa ấy. Nhưng làm sao nào?</a:t>
            </a:r>
          </a:p>
          <a:p>
            <a:pPr indent="692150" algn="just"/>
            <a:r>
              <a:rPr lang="vi-VN" sz="2200" b="1">
                <a:latin typeface="Times New Roman" panose="02020603050405020304" pitchFamily="18" charset="0"/>
                <a:cs typeface="Times New Roman" panose="02020603050405020304" pitchFamily="18" charset="0"/>
              </a:rPr>
              <a:t>Cuốc-phây-rắc </a:t>
            </a:r>
            <a:r>
              <a:rPr lang="vi-VN" sz="2200" b="1" dirty="0">
                <a:latin typeface="Times New Roman" panose="02020603050405020304" pitchFamily="18" charset="0"/>
                <a:cs typeface="Times New Roman" panose="02020603050405020304" pitchFamily="18" charset="0"/>
              </a:rPr>
              <a:t>thét lên:</a:t>
            </a:r>
          </a:p>
          <a:p>
            <a:pPr algn="just"/>
            <a:r>
              <a:rPr lang="vi-VN" sz="2200" b="1" dirty="0">
                <a:latin typeface="Times New Roman" panose="02020603050405020304" pitchFamily="18" charset="0"/>
                <a:cs typeface="Times New Roman" panose="02020603050405020304" pitchFamily="18" charset="0"/>
              </a:rPr>
              <a:t>- Vào ngay!</a:t>
            </a:r>
          </a:p>
          <a:p>
            <a:pPr algn="just"/>
            <a:r>
              <a:rPr lang="vi-VN" sz="2200" b="1" dirty="0">
                <a:latin typeface="Times New Roman" panose="02020603050405020304" pitchFamily="18" charset="0"/>
                <a:cs typeface="Times New Roman" panose="02020603050405020304" pitchFamily="18" charset="0"/>
              </a:rPr>
              <a:t>- Tí ti thôi! Ga-vrốt </a:t>
            </a:r>
            <a:r>
              <a:rPr lang="vi-VN" sz="2200" b="1">
                <a:latin typeface="Times New Roman" panose="02020603050405020304" pitchFamily="18" charset="0"/>
                <a:cs typeface="Times New Roman" panose="02020603050405020304" pitchFamily="18" charset="0"/>
              </a:rPr>
              <a:t>nói.</a:t>
            </a:r>
            <a:endParaRPr lang="vi-VN" sz="2200" b="1" dirty="0">
              <a:latin typeface="Times New Roman" panose="02020603050405020304" pitchFamily="18" charset="0"/>
              <a:cs typeface="Times New Roman" panose="02020603050405020304" pitchFamily="18" charset="0"/>
            </a:endParaRPr>
          </a:p>
        </p:txBody>
      </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370502" y="5274517"/>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文本框 72">
            <a:extLst>
              <a:ext uri="{FF2B5EF4-FFF2-40B4-BE49-F238E27FC236}">
                <a16:creationId xmlns:a16="http://schemas.microsoft.com/office/drawing/2014/main" id="{C0A792B4-2968-40FA-8322-878B9E3CED24}"/>
              </a:ext>
            </a:extLst>
          </p:cNvPr>
          <p:cNvSpPr txBox="1"/>
          <p:nvPr/>
        </p:nvSpPr>
        <p:spPr>
          <a:xfrm>
            <a:off x="2809134" y="374674"/>
            <a:ext cx="6781556" cy="1107996"/>
          </a:xfrm>
          <a:prstGeom prst="rect">
            <a:avLst/>
          </a:prstGeom>
          <a:noFill/>
          <a:ln>
            <a:noFill/>
          </a:ln>
        </p:spPr>
        <p:txBody>
          <a:bodyPr wrap="square" rtlCol="0">
            <a:spAutoFit/>
          </a:bodyPr>
          <a:lstStyle/>
          <a:p>
            <a:pPr algn="ctr"/>
            <a:r>
              <a:rPr lang="en-US" altLang="zh-CN" sz="6600" b="1">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Luyện đọc diễn cảm</a:t>
            </a:r>
          </a:p>
        </p:txBody>
      </p:sp>
    </p:spTree>
    <p:extLst>
      <p:ext uri="{BB962C8B-B14F-4D97-AF65-F5344CB8AC3E}">
        <p14:creationId xmlns:p14="http://schemas.microsoft.com/office/powerpoint/2010/main" val="247082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 calcmode="lin" valueType="num">
                                      <p:cBhvr additive="base">
                                        <p:cTn id="7"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anim calcmode="lin" valueType="num">
                                      <p:cBhvr additive="base">
                                        <p:cTn id="11"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
                                            <p:txEl>
                                              <p:pRg st="2" end="2"/>
                                            </p:txEl>
                                          </p:spTgt>
                                        </p:tgtEl>
                                        <p:attrNameLst>
                                          <p:attrName>style.visibility</p:attrName>
                                        </p:attrNameLst>
                                      </p:cBhvr>
                                      <p:to>
                                        <p:strVal val="visible"/>
                                      </p:to>
                                    </p:set>
                                    <p:anim calcmode="lin" valueType="num">
                                      <p:cBhvr additive="base">
                                        <p:cTn id="15"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xEl>
                                              <p:pRg st="3" end="3"/>
                                            </p:txEl>
                                          </p:spTgt>
                                        </p:tgtEl>
                                        <p:attrNameLst>
                                          <p:attrName>style.visibility</p:attrName>
                                        </p:attrNameLst>
                                      </p:cBhvr>
                                      <p:to>
                                        <p:strVal val="visible"/>
                                      </p:to>
                                    </p:set>
                                    <p:anim calcmode="lin" valueType="num">
                                      <p:cBhvr additive="base">
                                        <p:cTn id="19" dur="500" fill="hold"/>
                                        <p:tgtEl>
                                          <p:spTgt spid="4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xEl>
                                              <p:pRg st="4" end="4"/>
                                            </p:txEl>
                                          </p:spTgt>
                                        </p:tgtEl>
                                        <p:attrNameLst>
                                          <p:attrName>style.visibility</p:attrName>
                                        </p:attrNameLst>
                                      </p:cBhvr>
                                      <p:to>
                                        <p:strVal val="visible"/>
                                      </p:to>
                                    </p:set>
                                    <p:anim calcmode="lin" valueType="num">
                                      <p:cBhvr additive="base">
                                        <p:cTn id="23" dur="500" fill="hold"/>
                                        <p:tgtEl>
                                          <p:spTgt spid="4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7">
                                            <p:txEl>
                                              <p:pRg st="5" end="5"/>
                                            </p:txEl>
                                          </p:spTgt>
                                        </p:tgtEl>
                                        <p:attrNameLst>
                                          <p:attrName>style.visibility</p:attrName>
                                        </p:attrNameLst>
                                      </p:cBhvr>
                                      <p:to>
                                        <p:strVal val="visible"/>
                                      </p:to>
                                    </p:set>
                                    <p:anim calcmode="lin" valueType="num">
                                      <p:cBhvr additive="base">
                                        <p:cTn id="27" dur="500" fill="hold"/>
                                        <p:tgtEl>
                                          <p:spTgt spid="4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7">
                                            <p:txEl>
                                              <p:pRg st="6" end="6"/>
                                            </p:txEl>
                                          </p:spTgt>
                                        </p:tgtEl>
                                        <p:attrNameLst>
                                          <p:attrName>style.visibility</p:attrName>
                                        </p:attrNameLst>
                                      </p:cBhvr>
                                      <p:to>
                                        <p:strVal val="visible"/>
                                      </p:to>
                                    </p:set>
                                    <p:anim calcmode="lin" valueType="num">
                                      <p:cBhvr additive="base">
                                        <p:cTn id="31" dur="500" fill="hold"/>
                                        <p:tgtEl>
                                          <p:spTgt spid="4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7">
                                            <p:txEl>
                                              <p:pRg st="7" end="7"/>
                                            </p:txEl>
                                          </p:spTgt>
                                        </p:tgtEl>
                                        <p:attrNameLst>
                                          <p:attrName>style.visibility</p:attrName>
                                        </p:attrNameLst>
                                      </p:cBhvr>
                                      <p:to>
                                        <p:strVal val="visible"/>
                                      </p:to>
                                    </p:set>
                                    <p:anim calcmode="lin" valueType="num">
                                      <p:cBhvr additive="base">
                                        <p:cTn id="35" dur="500" fill="hold"/>
                                        <p:tgtEl>
                                          <p:spTgt spid="4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7">
                                            <p:txEl>
                                              <p:pRg st="8" end="8"/>
                                            </p:txEl>
                                          </p:spTgt>
                                        </p:tgtEl>
                                        <p:attrNameLst>
                                          <p:attrName>style.visibility</p:attrName>
                                        </p:attrNameLst>
                                      </p:cBhvr>
                                      <p:to>
                                        <p:strVal val="visible"/>
                                      </p:to>
                                    </p:set>
                                    <p:anim calcmode="lin" valueType="num">
                                      <p:cBhvr additive="base">
                                        <p:cTn id="39" dur="500" fill="hold"/>
                                        <p:tgtEl>
                                          <p:spTgt spid="4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xEl>
                                              <p:pRg st="9" end="9"/>
                                            </p:txEl>
                                          </p:spTgt>
                                        </p:tgtEl>
                                        <p:attrNameLst>
                                          <p:attrName>style.visibility</p:attrName>
                                        </p:attrNameLst>
                                      </p:cBhvr>
                                      <p:to>
                                        <p:strVal val="visible"/>
                                      </p:to>
                                    </p:set>
                                    <p:anim calcmode="lin" valueType="num">
                                      <p:cBhvr additive="base">
                                        <p:cTn id="43" dur="500" fill="hold"/>
                                        <p:tgtEl>
                                          <p:spTgt spid="4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7">
                                            <p:txEl>
                                              <p:pRg st="10" end="10"/>
                                            </p:txEl>
                                          </p:spTgt>
                                        </p:tgtEl>
                                        <p:attrNameLst>
                                          <p:attrName>style.visibility</p:attrName>
                                        </p:attrNameLst>
                                      </p:cBhvr>
                                      <p:to>
                                        <p:strVal val="visible"/>
                                      </p:to>
                                    </p:set>
                                    <p:anim calcmode="lin" valueType="num">
                                      <p:cBhvr additive="base">
                                        <p:cTn id="47" dur="500" fill="hold"/>
                                        <p:tgtEl>
                                          <p:spTgt spid="4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7">
                                            <p:txEl>
                                              <p:pRg st="11" end="11"/>
                                            </p:txEl>
                                          </p:spTgt>
                                        </p:tgtEl>
                                        <p:attrNameLst>
                                          <p:attrName>style.visibility</p:attrName>
                                        </p:attrNameLst>
                                      </p:cBhvr>
                                      <p:to>
                                        <p:strVal val="visible"/>
                                      </p:to>
                                    </p:set>
                                    <p:anim calcmode="lin" valueType="num">
                                      <p:cBhvr additive="base">
                                        <p:cTn id="51" dur="500" fill="hold"/>
                                        <p:tgtEl>
                                          <p:spTgt spid="4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7">
                                            <p:txEl>
                                              <p:pRg st="12" end="12"/>
                                            </p:txEl>
                                          </p:spTgt>
                                        </p:tgtEl>
                                        <p:attrNameLst>
                                          <p:attrName>style.visibility</p:attrName>
                                        </p:attrNameLst>
                                      </p:cBhvr>
                                      <p:to>
                                        <p:strVal val="visible"/>
                                      </p:to>
                                    </p:set>
                                    <p:anim calcmode="lin" valueType="num">
                                      <p:cBhvr additive="base">
                                        <p:cTn id="55" dur="500" fill="hold"/>
                                        <p:tgtEl>
                                          <p:spTgt spid="4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7">
                                            <p:txEl>
                                              <p:pRg st="12" end="12"/>
                                            </p:txEl>
                                          </p:spTgt>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childTnLst>
                          </p:cTn>
                        </p:par>
                        <p:par>
                          <p:cTn id="61" fill="hold">
                            <p:stCondLst>
                              <p:cond delay="1000"/>
                            </p:stCondLst>
                            <p:childTnLst>
                              <p:par>
                                <p:cTn id="62" presetID="22" presetClass="entr" presetSubtype="4"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56" presetClass="entr" presetSubtype="0" fill="hold" grpId="0" nodeType="clickEffect">
                                  <p:stCondLst>
                                    <p:cond delay="0"/>
                                  </p:stCondLst>
                                  <p:iterate type="lt">
                                    <p:tmPct val="10000"/>
                                  </p:iterate>
                                  <p:childTnLst>
                                    <p:set>
                                      <p:cBhvr>
                                        <p:cTn id="68" dur="1" fill="hold">
                                          <p:stCondLst>
                                            <p:cond delay="0"/>
                                          </p:stCondLst>
                                        </p:cTn>
                                        <p:tgtEl>
                                          <p:spTgt spid="40"/>
                                        </p:tgtEl>
                                        <p:attrNameLst>
                                          <p:attrName>style.visibility</p:attrName>
                                        </p:attrNameLst>
                                      </p:cBhvr>
                                      <p:to>
                                        <p:strVal val="visible"/>
                                      </p:to>
                                    </p:set>
                                    <p:anim by="(-#ppt_w*2)" calcmode="lin" valueType="num">
                                      <p:cBhvr rctx="PPT">
                                        <p:cTn id="69" dur="375" autoRev="1" fill="hold">
                                          <p:stCondLst>
                                            <p:cond delay="0"/>
                                          </p:stCondLst>
                                        </p:cTn>
                                        <p:tgtEl>
                                          <p:spTgt spid="40"/>
                                        </p:tgtEl>
                                        <p:attrNameLst>
                                          <p:attrName>ppt_w</p:attrName>
                                        </p:attrNameLst>
                                      </p:cBhvr>
                                    </p:anim>
                                    <p:anim by="(#ppt_w*0.50)" calcmode="lin" valueType="num">
                                      <p:cBhvr>
                                        <p:cTn id="70" dur="375" decel="50000" autoRev="1" fill="hold">
                                          <p:stCondLst>
                                            <p:cond delay="0"/>
                                          </p:stCondLst>
                                        </p:cTn>
                                        <p:tgtEl>
                                          <p:spTgt spid="40"/>
                                        </p:tgtEl>
                                        <p:attrNameLst>
                                          <p:attrName>ppt_x</p:attrName>
                                        </p:attrNameLst>
                                      </p:cBhvr>
                                    </p:anim>
                                    <p:anim from="(-#ppt_h/2)" to="(#ppt_y)" calcmode="lin" valueType="num">
                                      <p:cBhvr>
                                        <p:cTn id="71" dur="750" fill="hold">
                                          <p:stCondLst>
                                            <p:cond delay="0"/>
                                          </p:stCondLst>
                                        </p:cTn>
                                        <p:tgtEl>
                                          <p:spTgt spid="40"/>
                                        </p:tgtEl>
                                        <p:attrNameLst>
                                          <p:attrName>ppt_y</p:attrName>
                                        </p:attrNameLst>
                                      </p:cBhvr>
                                    </p:anim>
                                    <p:animRot by="21600000">
                                      <p:cBhvr>
                                        <p:cTn id="72" dur="750" fill="hold">
                                          <p:stCondLst>
                                            <p:cond delay="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69">
            <a:extLst>
              <a:ext uri="{FF2B5EF4-FFF2-40B4-BE49-F238E27FC236}">
                <a16:creationId xmlns:a16="http://schemas.microsoft.com/office/drawing/2014/main" id="{60B9CDD1-79D0-4D5E-8681-1F18B175696C}"/>
              </a:ext>
            </a:extLst>
          </p:cNvPr>
          <p:cNvGrpSpPr/>
          <p:nvPr/>
        </p:nvGrpSpPr>
        <p:grpSpPr>
          <a:xfrm>
            <a:off x="209550" y="343580"/>
            <a:ext cx="11772900" cy="3542620"/>
            <a:chOff x="8632" y="2463"/>
            <a:chExt cx="2144" cy="1785"/>
          </a:xfrm>
        </p:grpSpPr>
        <p:sp>
          <p:nvSpPr>
            <p:cNvPr id="6" name="圆角矩形 71">
              <a:extLst>
                <a:ext uri="{FF2B5EF4-FFF2-40B4-BE49-F238E27FC236}">
                  <a16:creationId xmlns:a16="http://schemas.microsoft.com/office/drawing/2014/main" id="{ACBCEE85-8290-4781-ADBD-7A7C7D68F6AD}"/>
                </a:ext>
              </a:extLst>
            </p:cNvPr>
            <p:cNvSpPr/>
            <p:nvPr/>
          </p:nvSpPr>
          <p:spPr>
            <a:xfrm>
              <a:off x="8633" y="2463"/>
              <a:ext cx="2136" cy="492"/>
            </a:xfrm>
            <a:prstGeom prst="roundRect">
              <a:avLst/>
            </a:prstGeom>
            <a:solidFill>
              <a:srgbClr val="FDDC19"/>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12700">
                  <a:solidFill>
                    <a:schemeClr val="bg1"/>
                  </a:solidFill>
                </a:ln>
                <a:solidFill>
                  <a:srgbClr val="5A9FE4"/>
                </a:solidFill>
                <a:latin typeface="字魂151号-联盟综艺体" panose="00000500000000000000" charset="-122"/>
                <a:ea typeface="字魂151号-联盟综艺体" panose="00000500000000000000" charset="-122"/>
              </a:endParaRPr>
            </a:p>
          </p:txBody>
        </p:sp>
        <p:sp>
          <p:nvSpPr>
            <p:cNvPr id="7" name="文本框 72">
              <a:extLst>
                <a:ext uri="{FF2B5EF4-FFF2-40B4-BE49-F238E27FC236}">
                  <a16:creationId xmlns:a16="http://schemas.microsoft.com/office/drawing/2014/main" id="{D10F6E48-BCD6-449F-A47E-AADC4D9A5F43}"/>
                </a:ext>
              </a:extLst>
            </p:cNvPr>
            <p:cNvSpPr txBox="1"/>
            <p:nvPr/>
          </p:nvSpPr>
          <p:spPr>
            <a:xfrm>
              <a:off x="8632" y="2483"/>
              <a:ext cx="2144" cy="1765"/>
            </a:xfrm>
            <a:prstGeom prst="rect">
              <a:avLst/>
            </a:prstGeom>
            <a:noFill/>
            <a:ln>
              <a:noFill/>
            </a:ln>
          </p:spPr>
          <p:txBody>
            <a:bodyPr wrap="square" rtlCol="0">
              <a:spAutoFit/>
            </a:bodyPr>
            <a:lstStyle/>
            <a:p>
              <a:pPr algn="ctr"/>
              <a:r>
                <a:rPr lang="en-US" altLang="zh-CN" sz="5400" b="1">
                  <a:ln w="12700">
                    <a:solidFill>
                      <a:schemeClr val="bg1"/>
                    </a:solidFill>
                  </a:ln>
                  <a:solidFill>
                    <a:srgbClr val="5A9FE4"/>
                  </a:solidFill>
                  <a:latin typeface="UTM American Sans" panose="02040603050506020204" pitchFamily="18" charset="0"/>
                  <a:ea typeface="字魂151号-联盟综艺体" panose="00000500000000000000" charset="-122"/>
                </a:rPr>
                <a:t>Chiến tranh gây ra những hậu quả gì?</a:t>
              </a:r>
              <a:endParaRPr lang="en-US" altLang="zh-CN" sz="5400" b="1">
                <a:ln w="12700">
                  <a:solidFill>
                    <a:schemeClr val="bg1"/>
                  </a:solidFill>
                </a:ln>
                <a:solidFill>
                  <a:srgbClr val="5A9FE4"/>
                </a:solidFill>
                <a:effectLst/>
                <a:latin typeface="UTM American Sans" panose="02040603050506020204" pitchFamily="18" charset="0"/>
                <a:ea typeface="字魂151号-联盟综艺体" panose="00000500000000000000" charset="-122"/>
              </a:endParaRPr>
            </a:p>
          </p:txBody>
        </p:sp>
      </p:grpSp>
      <p:pic>
        <p:nvPicPr>
          <p:cNvPr id="8" name="Content Placeholder 4" descr="RTXM11A">
            <a:extLst>
              <a:ext uri="{FF2B5EF4-FFF2-40B4-BE49-F238E27FC236}">
                <a16:creationId xmlns:a16="http://schemas.microsoft.com/office/drawing/2014/main" id="{E89D36D2-1AB4-4C2D-B1B2-106B9E7273B6}"/>
              </a:ext>
            </a:extLst>
          </p:cNvPr>
          <p:cNvPicPr>
            <a:picLocks noGrp="1" noChangeAspect="1"/>
          </p:cNvPicPr>
          <p:nvPr>
            <p:ph sz="half" idx="4294967295"/>
          </p:nvPr>
        </p:nvPicPr>
        <p:blipFill>
          <a:blip r:embed="rId4"/>
          <a:stretch>
            <a:fillRect/>
          </a:stretch>
        </p:blipFill>
        <p:spPr>
          <a:xfrm>
            <a:off x="209550" y="1674495"/>
            <a:ext cx="3911888" cy="2764155"/>
          </a:xfrm>
          <a:prstGeom prst="rect">
            <a:avLst/>
          </a:prstGeom>
        </p:spPr>
      </p:pic>
      <p:pic>
        <p:nvPicPr>
          <p:cNvPr id="9" name="Picture 8">
            <a:extLst>
              <a:ext uri="{FF2B5EF4-FFF2-40B4-BE49-F238E27FC236}">
                <a16:creationId xmlns:a16="http://schemas.microsoft.com/office/drawing/2014/main" id="{1A6A1231-99EC-4E43-85C5-8A548079AF1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178588" y="2468409"/>
            <a:ext cx="4075337" cy="2446491"/>
          </a:xfrm>
          <a:prstGeom prst="rect">
            <a:avLst/>
          </a:prstGeom>
        </p:spPr>
      </p:pic>
      <p:pic>
        <p:nvPicPr>
          <p:cNvPr id="10" name="Content Placeholder 3" descr="dacam">
            <a:extLst>
              <a:ext uri="{FF2B5EF4-FFF2-40B4-BE49-F238E27FC236}">
                <a16:creationId xmlns:a16="http://schemas.microsoft.com/office/drawing/2014/main" id="{DD936C91-AA28-442F-82A6-1C05B860314C}"/>
              </a:ext>
            </a:extLst>
          </p:cNvPr>
          <p:cNvPicPr>
            <a:picLocks noChangeAspect="1"/>
          </p:cNvPicPr>
          <p:nvPr/>
        </p:nvPicPr>
        <p:blipFill>
          <a:blip r:embed="rId6"/>
          <a:stretch>
            <a:fillRect/>
          </a:stretch>
        </p:blipFill>
        <p:spPr>
          <a:xfrm>
            <a:off x="8311075" y="3625170"/>
            <a:ext cx="3709475" cy="2889250"/>
          </a:xfrm>
          <a:prstGeom prst="rect">
            <a:avLst/>
          </a:prstGeom>
        </p:spPr>
      </p:pic>
      <p:sp>
        <p:nvSpPr>
          <p:cNvPr id="11" name="Explosion 1 82961">
            <a:extLst>
              <a:ext uri="{FF2B5EF4-FFF2-40B4-BE49-F238E27FC236}">
                <a16:creationId xmlns:a16="http://schemas.microsoft.com/office/drawing/2014/main" id="{F869DC58-E9DB-4403-92EB-20219358B7DB}"/>
              </a:ext>
            </a:extLst>
          </p:cNvPr>
          <p:cNvSpPr/>
          <p:nvPr/>
        </p:nvSpPr>
        <p:spPr>
          <a:xfrm>
            <a:off x="935073" y="1142370"/>
            <a:ext cx="10288905" cy="5567045"/>
          </a:xfrm>
          <a:prstGeom prst="irregularSeal1">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wrap="none" anchor="ctr"/>
          <a:lstStyle/>
          <a:p>
            <a:pPr algn="ctr"/>
            <a:r>
              <a:rPr lang="en-US" sz="8000" b="1" err="1">
                <a:solidFill>
                  <a:schemeClr val="bg1"/>
                </a:solidFill>
                <a:latin typeface="Times New Roman" panose="02020603050405020304" charset="0"/>
                <a:ea typeface="Arial" panose="020B0604020202020204" pitchFamily="34" charset="0"/>
                <a:cs typeface="Times New Roman" panose="02020603050405020304" charset="0"/>
              </a:rPr>
              <a:t>Chiến tranh</a:t>
            </a:r>
          </a:p>
          <a:p>
            <a:pPr algn="ctr"/>
            <a:r>
              <a:rPr lang="en-US" sz="8000" b="1" err="1">
                <a:solidFill>
                  <a:schemeClr val="bg1"/>
                </a:solidFill>
                <a:latin typeface="Times New Roman" panose="02020603050405020304" charset="0"/>
                <a:ea typeface="Arial" panose="020B0604020202020204" pitchFamily="34" charset="0"/>
                <a:cs typeface="Times New Roman" panose="02020603050405020304" charset="0"/>
              </a:rPr>
              <a:t>là một tội ác</a:t>
            </a:r>
          </a:p>
        </p:txBody>
      </p:sp>
    </p:spTree>
    <p:extLst>
      <p:ext uri="{BB962C8B-B14F-4D97-AF65-F5344CB8AC3E}">
        <p14:creationId xmlns:p14="http://schemas.microsoft.com/office/powerpoint/2010/main" val="36713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500" fill="hold">
                                          <p:stCondLst>
                                            <p:cond delay="0"/>
                                          </p:stCondLst>
                                        </p:cTn>
                                        <p:tgtEl>
                                          <p:spTgt spid="11"/>
                                        </p:tgtEl>
                                        <p:attrNameLst>
                                          <p:attrName>style.visibility</p:attrName>
                                        </p:attrNameLst>
                                      </p:cBhvr>
                                      <p:to>
                                        <p:strVal val="visible"/>
                                      </p:to>
                                    </p:set>
                                    <p:animEffect transition="in" filter="circle(i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69">
            <a:extLst>
              <a:ext uri="{FF2B5EF4-FFF2-40B4-BE49-F238E27FC236}">
                <a16:creationId xmlns:a16="http://schemas.microsoft.com/office/drawing/2014/main" id="{60B9CDD1-79D0-4D5E-8681-1F18B175696C}"/>
              </a:ext>
            </a:extLst>
          </p:cNvPr>
          <p:cNvGrpSpPr/>
          <p:nvPr/>
        </p:nvGrpSpPr>
        <p:grpSpPr>
          <a:xfrm>
            <a:off x="209550" y="343579"/>
            <a:ext cx="11772900" cy="976453"/>
            <a:chOff x="8632" y="2463"/>
            <a:chExt cx="2144" cy="492"/>
          </a:xfrm>
        </p:grpSpPr>
        <p:sp>
          <p:nvSpPr>
            <p:cNvPr id="6" name="圆角矩形 71">
              <a:extLst>
                <a:ext uri="{FF2B5EF4-FFF2-40B4-BE49-F238E27FC236}">
                  <a16:creationId xmlns:a16="http://schemas.microsoft.com/office/drawing/2014/main" id="{ACBCEE85-8290-4781-ADBD-7A7C7D68F6AD}"/>
                </a:ext>
              </a:extLst>
            </p:cNvPr>
            <p:cNvSpPr/>
            <p:nvPr/>
          </p:nvSpPr>
          <p:spPr>
            <a:xfrm>
              <a:off x="8633" y="2463"/>
              <a:ext cx="2136" cy="492"/>
            </a:xfrm>
            <a:prstGeom prst="roundRect">
              <a:avLst/>
            </a:prstGeom>
            <a:solidFill>
              <a:srgbClr val="FDDC19"/>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12700">
                  <a:solidFill>
                    <a:schemeClr val="bg1"/>
                  </a:solidFill>
                </a:ln>
                <a:solidFill>
                  <a:srgbClr val="5A9FE4"/>
                </a:solidFill>
                <a:latin typeface="字魂151号-联盟综艺体" panose="00000500000000000000" charset="-122"/>
                <a:ea typeface="字魂151号-联盟综艺体" panose="00000500000000000000" charset="-122"/>
              </a:endParaRPr>
            </a:p>
          </p:txBody>
        </p:sp>
        <p:sp>
          <p:nvSpPr>
            <p:cNvPr id="7" name="文本框 72">
              <a:extLst>
                <a:ext uri="{FF2B5EF4-FFF2-40B4-BE49-F238E27FC236}">
                  <a16:creationId xmlns:a16="http://schemas.microsoft.com/office/drawing/2014/main" id="{D10F6E48-BCD6-449F-A47E-AADC4D9A5F43}"/>
                </a:ext>
              </a:extLst>
            </p:cNvPr>
            <p:cNvSpPr txBox="1"/>
            <p:nvPr/>
          </p:nvSpPr>
          <p:spPr>
            <a:xfrm>
              <a:off x="8632" y="2483"/>
              <a:ext cx="2144" cy="465"/>
            </a:xfrm>
            <a:prstGeom prst="rect">
              <a:avLst/>
            </a:prstGeom>
            <a:noFill/>
            <a:ln>
              <a:noFill/>
            </a:ln>
          </p:spPr>
          <p:txBody>
            <a:bodyPr wrap="square" rtlCol="0">
              <a:spAutoFit/>
            </a:bodyPr>
            <a:lstStyle/>
            <a:p>
              <a:pPr algn="ctr"/>
              <a:r>
                <a:rPr lang="en-US" altLang="zh-CN" sz="5400" b="1">
                  <a:ln w="12700">
                    <a:solidFill>
                      <a:schemeClr val="bg1"/>
                    </a:solidFill>
                  </a:ln>
                  <a:solidFill>
                    <a:srgbClr val="5A9FE4"/>
                  </a:solidFill>
                  <a:effectLst/>
                  <a:latin typeface="UTM American Sans" panose="02040603050506020204" pitchFamily="18" charset="0"/>
                  <a:ea typeface="字魂151号-联盟综艺体" panose="00000500000000000000" charset="-122"/>
                </a:rPr>
                <a:t>Em y</a:t>
              </a:r>
              <a:r>
                <a:rPr lang="en-US" altLang="zh-CN" sz="5400" b="1">
                  <a:ln w="12700">
                    <a:solidFill>
                      <a:schemeClr val="bg1"/>
                    </a:solidFill>
                  </a:ln>
                  <a:solidFill>
                    <a:srgbClr val="5A9FE4"/>
                  </a:solidFill>
                  <a:latin typeface="UTM American Sans" panose="02040603050506020204" pitchFamily="18" charset="0"/>
                  <a:ea typeface="字魂151号-联盟综艺体" panose="00000500000000000000" charset="-122"/>
                </a:rPr>
                <a:t>êu hòa bình</a:t>
              </a:r>
              <a:endParaRPr lang="en-US" altLang="zh-CN" sz="5400" b="1">
                <a:ln w="12700">
                  <a:solidFill>
                    <a:schemeClr val="bg1"/>
                  </a:solidFill>
                </a:ln>
                <a:solidFill>
                  <a:srgbClr val="5A9FE4"/>
                </a:solidFill>
                <a:effectLst/>
                <a:latin typeface="UTM American Sans" panose="02040603050506020204" pitchFamily="18" charset="0"/>
                <a:ea typeface="字魂151号-联盟综艺体" panose="00000500000000000000" charset="-122"/>
              </a:endParaRPr>
            </a:p>
          </p:txBody>
        </p:sp>
      </p:grpSp>
      <p:pic>
        <p:nvPicPr>
          <p:cNvPr id="12" name="Picture 11">
            <a:extLst>
              <a:ext uri="{FF2B5EF4-FFF2-40B4-BE49-F238E27FC236}">
                <a16:creationId xmlns:a16="http://schemas.microsoft.com/office/drawing/2014/main" id="{A9B27980-DDDC-4379-A88B-F840654FD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60" y="1739900"/>
            <a:ext cx="5542738" cy="3776980"/>
          </a:xfrm>
          <a:prstGeom prst="rect">
            <a:avLst/>
          </a:prstGeom>
        </p:spPr>
      </p:pic>
      <p:pic>
        <p:nvPicPr>
          <p:cNvPr id="14" name="Picture 13" descr="45-tan-qua-nam-moi-cua-tre-em-nga-gui-den-vung-chien-su-syria-6">
            <a:extLst>
              <a:ext uri="{FF2B5EF4-FFF2-40B4-BE49-F238E27FC236}">
                <a16:creationId xmlns:a16="http://schemas.microsoft.com/office/drawing/2014/main" id="{7DC358DD-E5EC-49DA-8390-13D78276AD55}"/>
              </a:ext>
            </a:extLst>
          </p:cNvPr>
          <p:cNvPicPr>
            <a:picLocks noChangeAspect="1"/>
          </p:cNvPicPr>
          <p:nvPr/>
        </p:nvPicPr>
        <p:blipFill>
          <a:blip r:embed="rId4"/>
          <a:stretch>
            <a:fillRect/>
          </a:stretch>
        </p:blipFill>
        <p:spPr>
          <a:xfrm>
            <a:off x="6194003" y="1739900"/>
            <a:ext cx="5657215" cy="3776980"/>
          </a:xfrm>
          <a:prstGeom prst="rect">
            <a:avLst/>
          </a:prstGeom>
        </p:spPr>
      </p:pic>
      <p:grpSp>
        <p:nvGrpSpPr>
          <p:cNvPr id="15" name="组合 7">
            <a:extLst>
              <a:ext uri="{FF2B5EF4-FFF2-40B4-BE49-F238E27FC236}">
                <a16:creationId xmlns:a16="http://schemas.microsoft.com/office/drawing/2014/main" id="{73424F62-EE17-4470-8898-35DD20118A8C}"/>
              </a:ext>
            </a:extLst>
          </p:cNvPr>
          <p:cNvGrpSpPr/>
          <p:nvPr/>
        </p:nvGrpSpPr>
        <p:grpSpPr>
          <a:xfrm>
            <a:off x="-1433830" y="-52070"/>
            <a:ext cx="15059660" cy="6932295"/>
            <a:chOff x="-2531" y="-82"/>
            <a:chExt cx="23716" cy="10917"/>
          </a:xfrm>
          <a:solidFill>
            <a:schemeClr val="accent4">
              <a:lumMod val="75000"/>
            </a:schemeClr>
          </a:solidFill>
        </p:grpSpPr>
        <p:grpSp>
          <p:nvGrpSpPr>
            <p:cNvPr id="16" name="组合 227">
              <a:extLst>
                <a:ext uri="{FF2B5EF4-FFF2-40B4-BE49-F238E27FC236}">
                  <a16:creationId xmlns:a16="http://schemas.microsoft.com/office/drawing/2014/main" id="{CF35D707-363F-46D8-A0CD-5A2843DB4A71}"/>
                </a:ext>
              </a:extLst>
            </p:cNvPr>
            <p:cNvGrpSpPr/>
            <p:nvPr/>
          </p:nvGrpSpPr>
          <p:grpSpPr>
            <a:xfrm>
              <a:off x="-2531" y="-82"/>
              <a:ext cx="23716" cy="1088"/>
              <a:chOff x="-1607127" y="-51755"/>
              <a:chExt cx="15059887" cy="691091"/>
            </a:xfrm>
            <a:grpFill/>
          </p:grpSpPr>
          <p:sp>
            <p:nvSpPr>
              <p:cNvPr id="20" name="Freeform 6">
                <a:extLst>
                  <a:ext uri="{FF2B5EF4-FFF2-40B4-BE49-F238E27FC236}">
                    <a16:creationId xmlns:a16="http://schemas.microsoft.com/office/drawing/2014/main" id="{3260B773-645B-4AC4-B7A9-BBFCEB698698}"/>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21" name="Freeform 6">
                <a:extLst>
                  <a:ext uri="{FF2B5EF4-FFF2-40B4-BE49-F238E27FC236}">
                    <a16:creationId xmlns:a16="http://schemas.microsoft.com/office/drawing/2014/main" id="{EE441715-6101-44E6-95C6-E87E66E5E9D3}"/>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17" name="组合 1">
              <a:extLst>
                <a:ext uri="{FF2B5EF4-FFF2-40B4-BE49-F238E27FC236}">
                  <a16:creationId xmlns:a16="http://schemas.microsoft.com/office/drawing/2014/main" id="{E410C4F3-EC09-4C61-AE7F-B11C4C8483BC}"/>
                </a:ext>
              </a:extLst>
            </p:cNvPr>
            <p:cNvGrpSpPr/>
            <p:nvPr/>
          </p:nvGrpSpPr>
          <p:grpSpPr>
            <a:xfrm flipV="1">
              <a:off x="-2531" y="9747"/>
              <a:ext cx="23716" cy="1088"/>
              <a:chOff x="-1607127" y="-51755"/>
              <a:chExt cx="15059887" cy="691091"/>
            </a:xfrm>
            <a:grpFill/>
          </p:grpSpPr>
          <p:sp>
            <p:nvSpPr>
              <p:cNvPr id="18" name="Freeform 6">
                <a:extLst>
                  <a:ext uri="{FF2B5EF4-FFF2-40B4-BE49-F238E27FC236}">
                    <a16:creationId xmlns:a16="http://schemas.microsoft.com/office/drawing/2014/main" id="{37B5002A-8C69-432E-9415-24B4EC82F422}"/>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9" name="Freeform 6">
                <a:extLst>
                  <a:ext uri="{FF2B5EF4-FFF2-40B4-BE49-F238E27FC236}">
                    <a16:creationId xmlns:a16="http://schemas.microsoft.com/office/drawing/2014/main" id="{63DA3922-70B5-45B0-8421-212BF236AE3D}"/>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spTree>
    <p:extLst>
      <p:ext uri="{BB962C8B-B14F-4D97-AF65-F5344CB8AC3E}">
        <p14:creationId xmlns:p14="http://schemas.microsoft.com/office/powerpoint/2010/main" val="131276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33830" y="-52070"/>
            <a:ext cx="15059660" cy="6932295"/>
            <a:chOff x="-2531" y="-82"/>
            <a:chExt cx="23716" cy="10917"/>
          </a:xfrm>
          <a:solidFill>
            <a:schemeClr val="accent4">
              <a:lumMod val="75000"/>
            </a:schemeClr>
          </a:solidFill>
        </p:grpSpPr>
        <p:grpSp>
          <p:nvGrpSpPr>
            <p:cNvPr id="228" name="组合 227"/>
            <p:cNvGrpSpPr/>
            <p:nvPr/>
          </p:nvGrpSpPr>
          <p:grpSpPr>
            <a:xfrm>
              <a:off x="-2531" y="-82"/>
              <a:ext cx="23716" cy="1088"/>
              <a:chOff x="-1607127" y="-51755"/>
              <a:chExt cx="15059887" cy="691091"/>
            </a:xfrm>
            <a:grpFill/>
          </p:grpSpPr>
          <p:sp>
            <p:nvSpPr>
              <p:cNvPr id="224"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22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2" name="组合 1"/>
            <p:cNvGrpSpPr/>
            <p:nvPr/>
          </p:nvGrpSpPr>
          <p:grpSpPr>
            <a:xfrm flipV="1">
              <a:off x="-2531" y="9747"/>
              <a:ext cx="23716" cy="1088"/>
              <a:chOff x="-1607127" y="-51755"/>
              <a:chExt cx="15059887" cy="691091"/>
            </a:xfrm>
            <a:grpFill/>
          </p:grpSpPr>
          <p:sp>
            <p:nvSpPr>
              <p:cNvPr id="4"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6"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bg1"/>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chemeClr val="bg1"/>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3" name="Google Shape;4025;p26"/>
          <p:cNvGrpSpPr/>
          <p:nvPr/>
        </p:nvGrpSpPr>
        <p:grpSpPr>
          <a:xfrm>
            <a:off x="391160" y="2182495"/>
            <a:ext cx="637540" cy="2419350"/>
            <a:chOff x="393250" y="2490600"/>
            <a:chExt cx="653494" cy="2478093"/>
          </a:xfrm>
          <a:solidFill>
            <a:schemeClr val="bg1"/>
          </a:solidFill>
        </p:grpSpPr>
        <p:sp>
          <p:nvSpPr>
            <p:cNvPr id="114"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4025;p26"/>
          <p:cNvGrpSpPr/>
          <p:nvPr/>
        </p:nvGrpSpPr>
        <p:grpSpPr>
          <a:xfrm rot="5400000">
            <a:off x="8129997" y="5308919"/>
            <a:ext cx="528955" cy="2006600"/>
            <a:chOff x="393250" y="2490600"/>
            <a:chExt cx="653494" cy="2478093"/>
          </a:xfrm>
          <a:solidFill>
            <a:schemeClr val="bg1"/>
          </a:solidFill>
        </p:grpSpPr>
        <p:sp>
          <p:nvSpPr>
            <p:cNvPr id="125"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组合 69"/>
          <p:cNvGrpSpPr/>
          <p:nvPr/>
        </p:nvGrpSpPr>
        <p:grpSpPr>
          <a:xfrm>
            <a:off x="4412794" y="838278"/>
            <a:ext cx="3705722" cy="961746"/>
            <a:chOff x="8632" y="2463"/>
            <a:chExt cx="2144" cy="497"/>
          </a:xfrm>
        </p:grpSpPr>
        <p:sp>
          <p:nvSpPr>
            <p:cNvPr id="72" name="圆角矩形 71"/>
            <p:cNvSpPr/>
            <p:nvPr/>
          </p:nvSpPr>
          <p:spPr>
            <a:xfrm>
              <a:off x="8633" y="2463"/>
              <a:ext cx="2136" cy="492"/>
            </a:xfrm>
            <a:prstGeom prst="roundRect">
              <a:avLst/>
            </a:prstGeom>
            <a:solidFill>
              <a:srgbClr val="FDDC19"/>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12700">
                  <a:solidFill>
                    <a:schemeClr val="bg1"/>
                  </a:solidFill>
                </a:ln>
                <a:solidFill>
                  <a:srgbClr val="5A9FE4"/>
                </a:solidFill>
                <a:latin typeface="字魂151号-联盟综艺体" panose="00000500000000000000" charset="-122"/>
                <a:ea typeface="字魂151号-联盟综艺体" panose="00000500000000000000" charset="-122"/>
              </a:endParaRPr>
            </a:p>
          </p:txBody>
        </p:sp>
        <p:sp>
          <p:nvSpPr>
            <p:cNvPr id="73" name="文本框 72"/>
            <p:cNvSpPr txBox="1"/>
            <p:nvPr/>
          </p:nvSpPr>
          <p:spPr>
            <a:xfrm>
              <a:off x="8632" y="2483"/>
              <a:ext cx="2144" cy="477"/>
            </a:xfrm>
            <a:prstGeom prst="rect">
              <a:avLst/>
            </a:prstGeom>
            <a:noFill/>
            <a:ln>
              <a:noFill/>
            </a:ln>
          </p:spPr>
          <p:txBody>
            <a:bodyPr wrap="square" rtlCol="0">
              <a:spAutoFit/>
            </a:bodyPr>
            <a:lstStyle/>
            <a:p>
              <a:pPr algn="ctr"/>
              <a:r>
                <a:rPr lang="en-US" altLang="zh-CN" sz="5400" b="1">
                  <a:ln w="12700">
                    <a:solidFill>
                      <a:schemeClr val="bg1"/>
                    </a:solidFill>
                  </a:ln>
                  <a:solidFill>
                    <a:srgbClr val="5A9FE4"/>
                  </a:solidFill>
                  <a:effectLst/>
                  <a:latin typeface="UTM American Sans" panose="02040603050506020204" pitchFamily="18" charset="0"/>
                  <a:ea typeface="字魂151号-联盟综艺体" panose="00000500000000000000" charset="-122"/>
                </a:rPr>
                <a:t>DẶN DÒ</a:t>
              </a:r>
            </a:p>
          </p:txBody>
        </p:sp>
      </p:grpSp>
      <p:grpSp>
        <p:nvGrpSpPr>
          <p:cNvPr id="137" name="组合 136"/>
          <p:cNvGrpSpPr/>
          <p:nvPr/>
        </p:nvGrpSpPr>
        <p:grpSpPr>
          <a:xfrm>
            <a:off x="1320800" y="911225"/>
            <a:ext cx="9972675" cy="777240"/>
            <a:chOff x="2080" y="1435"/>
            <a:chExt cx="15705" cy="1224"/>
          </a:xfrm>
        </p:grpSpPr>
        <p:grpSp>
          <p:nvGrpSpPr>
            <p:cNvPr id="105" name="组合 104"/>
            <p:cNvGrpSpPr/>
            <p:nvPr/>
          </p:nvGrpSpPr>
          <p:grpSpPr>
            <a:xfrm>
              <a:off x="16083" y="1435"/>
              <a:ext cx="1703" cy="1225"/>
              <a:chOff x="1295" y="947"/>
              <a:chExt cx="1703" cy="1225"/>
            </a:xfrm>
            <a:solidFill>
              <a:srgbClr val="FDDC19"/>
            </a:solidFill>
          </p:grpSpPr>
          <p:grpSp>
            <p:nvGrpSpPr>
              <p:cNvPr id="106" name="组合 105"/>
              <p:cNvGrpSpPr/>
              <p:nvPr/>
            </p:nvGrpSpPr>
            <p:grpSpPr>
              <a:xfrm>
                <a:off x="1446" y="947"/>
                <a:ext cx="1552" cy="1085"/>
                <a:chOff x="1446" y="947"/>
                <a:chExt cx="1552" cy="1085"/>
              </a:xfrm>
              <a:grpFill/>
            </p:grpSpPr>
            <p:sp>
              <p:nvSpPr>
                <p:cNvPr id="108" name="五角星 107"/>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五角星 108"/>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五角星 109"/>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2080" y="1435"/>
              <a:ext cx="1703" cy="1225"/>
              <a:chOff x="1295" y="947"/>
              <a:chExt cx="1703" cy="1225"/>
            </a:xfrm>
            <a:solidFill>
              <a:srgbClr val="FDDC19"/>
            </a:solidFill>
          </p:grpSpPr>
          <p:grpSp>
            <p:nvGrpSpPr>
              <p:cNvPr id="111" name="组合 110"/>
              <p:cNvGrpSpPr/>
              <p:nvPr/>
            </p:nvGrpSpPr>
            <p:grpSpPr>
              <a:xfrm>
                <a:off x="1446" y="947"/>
                <a:ext cx="1552" cy="1085"/>
                <a:chOff x="1446" y="947"/>
                <a:chExt cx="1552" cy="1085"/>
              </a:xfrm>
              <a:grpFill/>
            </p:grpSpPr>
            <p:sp>
              <p:nvSpPr>
                <p:cNvPr id="112" name="五角星 111"/>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五角星 134"/>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五角星 135"/>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34" name="直接连接符 33"/>
          <p:cNvCxnSpPr/>
          <p:nvPr/>
        </p:nvCxnSpPr>
        <p:spPr>
          <a:xfrm>
            <a:off x="5058810" y="3043975"/>
            <a:ext cx="6063562"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5094738" y="4141006"/>
            <a:ext cx="6063562"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七角星 35"/>
          <p:cNvSpPr/>
          <p:nvPr/>
        </p:nvSpPr>
        <p:spPr>
          <a:xfrm>
            <a:off x="4931367" y="2421474"/>
            <a:ext cx="573977" cy="538227"/>
          </a:xfrm>
          <a:prstGeom prst="star7">
            <a:avLst>
              <a:gd name="adj" fmla="val 50000"/>
              <a:gd name="hf" fmla="val 102572"/>
              <a:gd name="vf" fmla="val 105210"/>
            </a:avLst>
          </a:prstGeom>
          <a:solidFill>
            <a:srgbClr val="FDD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n w="12700">
                  <a:solidFill>
                    <a:schemeClr val="bg1"/>
                  </a:solidFill>
                </a:ln>
                <a:solidFill>
                  <a:srgbClr val="5A9FE4"/>
                </a:solidFill>
                <a:latin typeface="字魂151号-联盟综艺体" panose="00000500000000000000" charset="-122"/>
                <a:ea typeface="字魂151号-联盟综艺体" panose="00000500000000000000" charset="-122"/>
                <a:cs typeface="+mn-ea"/>
                <a:sym typeface="+mn-lt"/>
              </a:rPr>
              <a:t>1</a:t>
            </a:r>
            <a:endParaRPr lang="en-US" altLang="zh-CN" sz="2000" b="1" dirty="0">
              <a:solidFill>
                <a:schemeClr val="tx1"/>
              </a:solidFill>
              <a:latin typeface="思源黑体 CN Light" panose="020B0300000000000000" charset="-122"/>
              <a:ea typeface="思源黑体 CN Light" panose="020B0300000000000000" charset="-122"/>
              <a:cs typeface="+mn-ea"/>
              <a:sym typeface="+mn-lt"/>
            </a:endParaRPr>
          </a:p>
        </p:txBody>
      </p:sp>
      <p:sp>
        <p:nvSpPr>
          <p:cNvPr id="37" name="七角星 36"/>
          <p:cNvSpPr/>
          <p:nvPr/>
        </p:nvSpPr>
        <p:spPr>
          <a:xfrm>
            <a:off x="4967295" y="3414565"/>
            <a:ext cx="573977" cy="538227"/>
          </a:xfrm>
          <a:prstGeom prst="star7">
            <a:avLst>
              <a:gd name="adj" fmla="val 50000"/>
              <a:gd name="hf" fmla="val 102572"/>
              <a:gd name="vf" fmla="val 105210"/>
            </a:avLst>
          </a:prstGeom>
          <a:solidFill>
            <a:srgbClr val="5A9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n w="12700">
                  <a:solidFill>
                    <a:schemeClr val="bg1"/>
                  </a:solidFill>
                </a:ln>
                <a:noFill/>
                <a:latin typeface="字魂151号-联盟综艺体" panose="00000500000000000000" charset="-122"/>
                <a:ea typeface="字魂151号-联盟综艺体" panose="00000500000000000000" charset="-122"/>
                <a:cs typeface="+mn-ea"/>
                <a:sym typeface="+mn-lt"/>
              </a:rPr>
              <a:t>2</a:t>
            </a:r>
            <a:endParaRPr lang="en-US" altLang="zh-CN" sz="2000" b="1" dirty="0">
              <a:solidFill>
                <a:schemeClr val="tx1"/>
              </a:solidFill>
              <a:latin typeface="思源黑体 CN Light" panose="020B0300000000000000" charset="-122"/>
              <a:ea typeface="思源黑体 CN Light" panose="020B0300000000000000" charset="-122"/>
              <a:cs typeface="+mn-ea"/>
              <a:sym typeface="+mn-lt"/>
            </a:endParaRPr>
          </a:p>
        </p:txBody>
      </p:sp>
      <p:sp>
        <p:nvSpPr>
          <p:cNvPr id="22" name="椭圆 21"/>
          <p:cNvSpPr/>
          <p:nvPr/>
        </p:nvSpPr>
        <p:spPr>
          <a:xfrm>
            <a:off x="1344051" y="2080896"/>
            <a:ext cx="3221590" cy="322159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片 37" descr="组 20"/>
          <p:cNvPicPr>
            <a:picLocks noChangeAspect="1"/>
          </p:cNvPicPr>
          <p:nvPr/>
        </p:nvPicPr>
        <p:blipFill>
          <a:blip r:embed="rId4"/>
          <a:srcRect l="30380" t="-1588" r="47978" b="89975"/>
          <a:stretch>
            <a:fillRect/>
          </a:stretch>
        </p:blipFill>
        <p:spPr>
          <a:xfrm>
            <a:off x="1097671" y="2269462"/>
            <a:ext cx="3603082" cy="272949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8DFE26C9-3641-42DF-A4E5-54F6868B30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6246" y="4246996"/>
            <a:ext cx="1430448" cy="2417329"/>
          </a:xfrm>
          <a:prstGeom prst="rect">
            <a:avLst/>
          </a:prstGeom>
        </p:spPr>
      </p:pic>
      <p:sp>
        <p:nvSpPr>
          <p:cNvPr id="69" name="TextBox 68">
            <a:extLst>
              <a:ext uri="{FF2B5EF4-FFF2-40B4-BE49-F238E27FC236}">
                <a16:creationId xmlns:a16="http://schemas.microsoft.com/office/drawing/2014/main" id="{961AEC2D-B6F9-4012-9DF0-83DDE316C9DB}"/>
              </a:ext>
            </a:extLst>
          </p:cNvPr>
          <p:cNvSpPr txBox="1"/>
          <p:nvPr/>
        </p:nvSpPr>
        <p:spPr>
          <a:xfrm>
            <a:off x="5598327" y="2275677"/>
            <a:ext cx="5076023" cy="769441"/>
          </a:xfrm>
          <a:prstGeom prst="rect">
            <a:avLst/>
          </a:prstGeom>
          <a:noFill/>
        </p:spPr>
        <p:txBody>
          <a:bodyPr wrap="square" rtlCol="0">
            <a:spAutoFit/>
          </a:bodyPr>
          <a:lstStyle/>
          <a:p>
            <a:pPr algn="just"/>
            <a:r>
              <a:rPr lang="en-US" sz="4400" b="1">
                <a:latin typeface="Times New Roman" panose="02020603050405020304" pitchFamily="18" charset="0"/>
                <a:cs typeface="Times New Roman" panose="02020603050405020304" pitchFamily="18" charset="0"/>
              </a:rPr>
              <a:t>Luyện đọc diễn cảm</a:t>
            </a:r>
          </a:p>
        </p:txBody>
      </p:sp>
      <p:sp>
        <p:nvSpPr>
          <p:cNvPr id="71" name="TextBox 70">
            <a:extLst>
              <a:ext uri="{FF2B5EF4-FFF2-40B4-BE49-F238E27FC236}">
                <a16:creationId xmlns:a16="http://schemas.microsoft.com/office/drawing/2014/main" id="{4CBD516C-FEE7-4305-B5B4-3744EC64533A}"/>
              </a:ext>
            </a:extLst>
          </p:cNvPr>
          <p:cNvSpPr txBox="1"/>
          <p:nvPr/>
        </p:nvSpPr>
        <p:spPr>
          <a:xfrm>
            <a:off x="5598327" y="3265576"/>
            <a:ext cx="5076023" cy="769441"/>
          </a:xfrm>
          <a:prstGeom prst="rect">
            <a:avLst/>
          </a:prstGeom>
          <a:noFill/>
        </p:spPr>
        <p:txBody>
          <a:bodyPr wrap="square" rtlCol="0">
            <a:spAutoFit/>
          </a:bodyPr>
          <a:lstStyle/>
          <a:p>
            <a:pPr algn="just"/>
            <a:r>
              <a:rPr lang="en-US" sz="4400" b="1">
                <a:latin typeface="Times New Roman" panose="02020603050405020304" pitchFamily="18" charset="0"/>
                <a:cs typeface="Times New Roman" panose="02020603050405020304" pitchFamily="18" charset="0"/>
              </a:rPr>
              <a:t>Chuẩn bị bài tt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down)">
                                      <p:cBhvr>
                                        <p:cTn id="7" dur="500"/>
                                        <p:tgtEl>
                                          <p:spTgt spid="113"/>
                                        </p:tgtEl>
                                      </p:cBhvr>
                                    </p:animEffect>
                                  </p:child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24"/>
                                        </p:tgtEl>
                                        <p:attrNameLst>
                                          <p:attrName>style.visibility</p:attrName>
                                        </p:attrNameLst>
                                      </p:cBhvr>
                                      <p:to>
                                        <p:strVal val="visible"/>
                                      </p:to>
                                    </p:set>
                                    <p:animEffect transition="in" filter="wipe(down)">
                                      <p:cBhvr>
                                        <p:cTn id="16" dur="500"/>
                                        <p:tgtEl>
                                          <p:spTgt spid="12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2" presetClass="entr" presetSubtype="2" fill="hold" grpId="0"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additive="base">
                                        <p:cTn id="32" dur="500"/>
                                        <p:tgtEl>
                                          <p:spTgt spid="69"/>
                                        </p:tgtEl>
                                        <p:attrNameLst>
                                          <p:attrName>ppt_x</p:attrName>
                                        </p:attrNameLst>
                                      </p:cBhvr>
                                      <p:tavLst>
                                        <p:tav tm="0">
                                          <p:val>
                                            <p:strVal val="#ppt_x+#ppt_w*1.125000"/>
                                          </p:val>
                                        </p:tav>
                                        <p:tav tm="100000">
                                          <p:val>
                                            <p:strVal val="#ppt_x"/>
                                          </p:val>
                                        </p:tav>
                                      </p:tavLst>
                                    </p:anim>
                                    <p:animEffect transition="in" filter="wipe(left)">
                                      <p:cBhvr>
                                        <p:cTn id="33" dur="500"/>
                                        <p:tgtEl>
                                          <p:spTgt spid="6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2" presetClass="entr" presetSubtype="2" fill="hold" grpId="0" nodeType="after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500"/>
                                        <p:tgtEl>
                                          <p:spTgt spid="71"/>
                                        </p:tgtEl>
                                        <p:attrNameLst>
                                          <p:attrName>ppt_x</p:attrName>
                                        </p:attrNameLst>
                                      </p:cBhvr>
                                      <p:tavLst>
                                        <p:tav tm="0">
                                          <p:val>
                                            <p:strVal val="#ppt_x+#ppt_w*1.125000"/>
                                          </p:val>
                                        </p:tav>
                                        <p:tav tm="100000">
                                          <p:val>
                                            <p:strVal val="#ppt_x"/>
                                          </p:val>
                                        </p:tav>
                                      </p:tavLst>
                                    </p:anim>
                                    <p:animEffect transition="in" filter="wipe(left)">
                                      <p:cBhvr>
                                        <p:cTn id="50" dur="5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37"/>
                                        </p:tgtEl>
                                        <p:attrNameLst>
                                          <p:attrName>style.visibility</p:attrName>
                                        </p:attrNameLst>
                                      </p:cBhvr>
                                      <p:to>
                                        <p:strVal val="visible"/>
                                      </p:to>
                                    </p:set>
                                    <p:animEffect transition="in" filter="dissolve">
                                      <p:cBhvr>
                                        <p:cTn id="55"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1" animBg="1"/>
      <p:bldP spid="163" grpId="1" animBg="1"/>
      <p:bldP spid="36" grpId="0" bldLvl="0" animBg="1"/>
      <p:bldP spid="37" grpId="0" bldLvl="0" animBg="1"/>
      <p:bldP spid="22" grpId="0" bldLvl="0" animBg="1"/>
      <p:bldP spid="22" grpId="1" animBg="1"/>
      <p:bldP spid="69" grpId="0"/>
      <p:bldP spid="7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000"/>
          </a:stretch>
        </a:blipFill>
        <a:effectLst/>
      </p:bgPr>
    </p:bg>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3"/>
          <a:srcRect/>
          <a:stretch>
            <a:fillRect/>
          </a:stretch>
        </p:blipFill>
        <p:spPr>
          <a:xfrm>
            <a:off x="155643" y="246020"/>
            <a:ext cx="11877472" cy="6485519"/>
          </a:xfrm>
          <a:prstGeom prst="rect">
            <a:avLst/>
          </a:prstGeom>
          <a:effectLst>
            <a:outerShdw blurRad="50800" dist="38100" dir="5400000" algn="t" rotWithShape="0">
              <a:prstClr val="black">
                <a:alpha val="40000"/>
              </a:prstClr>
            </a:outerShdw>
          </a:effectLst>
        </p:spPr>
      </p:pic>
      <p:grpSp>
        <p:nvGrpSpPr>
          <p:cNvPr id="7" name="组合 7">
            <a:extLst>
              <a:ext uri="{FF2B5EF4-FFF2-40B4-BE49-F238E27FC236}">
                <a16:creationId xmlns:a16="http://schemas.microsoft.com/office/drawing/2014/main" id="{D0A8CB58-784B-4668-AF10-89D4362CB709}"/>
              </a:ext>
            </a:extLst>
          </p:cNvPr>
          <p:cNvGrpSpPr/>
          <p:nvPr/>
        </p:nvGrpSpPr>
        <p:grpSpPr>
          <a:xfrm>
            <a:off x="-1433830" y="-52070"/>
            <a:ext cx="15059660" cy="6932295"/>
            <a:chOff x="-2531" y="-82"/>
            <a:chExt cx="23716" cy="10917"/>
          </a:xfrm>
          <a:solidFill>
            <a:schemeClr val="accent4">
              <a:lumMod val="75000"/>
            </a:schemeClr>
          </a:solidFill>
        </p:grpSpPr>
        <p:grpSp>
          <p:nvGrpSpPr>
            <p:cNvPr id="8" name="组合 227">
              <a:extLst>
                <a:ext uri="{FF2B5EF4-FFF2-40B4-BE49-F238E27FC236}">
                  <a16:creationId xmlns:a16="http://schemas.microsoft.com/office/drawing/2014/main" id="{E3131841-CD19-464D-9D6D-86D3FC9980A7}"/>
                </a:ext>
              </a:extLst>
            </p:cNvPr>
            <p:cNvGrpSpPr/>
            <p:nvPr/>
          </p:nvGrpSpPr>
          <p:grpSpPr>
            <a:xfrm>
              <a:off x="-2531" y="-82"/>
              <a:ext cx="23716" cy="1088"/>
              <a:chOff x="-1607127" y="-51755"/>
              <a:chExt cx="15059887" cy="691091"/>
            </a:xfrm>
            <a:grpFill/>
          </p:grpSpPr>
          <p:sp>
            <p:nvSpPr>
              <p:cNvPr id="12" name="Freeform 6">
                <a:extLst>
                  <a:ext uri="{FF2B5EF4-FFF2-40B4-BE49-F238E27FC236}">
                    <a16:creationId xmlns:a16="http://schemas.microsoft.com/office/drawing/2014/main" id="{15AC6EDF-99F5-4015-9BC4-587353563909}"/>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3" name="Freeform 6">
                <a:extLst>
                  <a:ext uri="{FF2B5EF4-FFF2-40B4-BE49-F238E27FC236}">
                    <a16:creationId xmlns:a16="http://schemas.microsoft.com/office/drawing/2014/main" id="{BE22263B-C867-4823-92C2-58E7BE919A8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9" name="组合 1">
              <a:extLst>
                <a:ext uri="{FF2B5EF4-FFF2-40B4-BE49-F238E27FC236}">
                  <a16:creationId xmlns:a16="http://schemas.microsoft.com/office/drawing/2014/main" id="{1EB53ED1-BE79-4A5F-A8E7-99269C9B18E7}"/>
                </a:ext>
              </a:extLst>
            </p:cNvPr>
            <p:cNvGrpSpPr/>
            <p:nvPr/>
          </p:nvGrpSpPr>
          <p:grpSpPr>
            <a:xfrm flipV="1">
              <a:off x="-2531" y="9747"/>
              <a:ext cx="23716" cy="1088"/>
              <a:chOff x="-1607127" y="-51755"/>
              <a:chExt cx="15059887" cy="691091"/>
            </a:xfrm>
            <a:grpFill/>
          </p:grpSpPr>
          <p:sp>
            <p:nvSpPr>
              <p:cNvPr id="10" name="Freeform 6">
                <a:extLst>
                  <a:ext uri="{FF2B5EF4-FFF2-40B4-BE49-F238E27FC236}">
                    <a16:creationId xmlns:a16="http://schemas.microsoft.com/office/drawing/2014/main" id="{B07E497B-37D7-4E73-B0C4-7BC4CA1EABA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1" name="Freeform 6">
                <a:extLst>
                  <a:ext uri="{FF2B5EF4-FFF2-40B4-BE49-F238E27FC236}">
                    <a16:creationId xmlns:a16="http://schemas.microsoft.com/office/drawing/2014/main" id="{1BE69C1F-43A3-43A0-B70D-5641E676FFE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11062335" y="357982"/>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Rectangle 46">
            <a:extLst>
              <a:ext uri="{FF2B5EF4-FFF2-40B4-BE49-F238E27FC236}">
                <a16:creationId xmlns:a16="http://schemas.microsoft.com/office/drawing/2014/main" id="{EA741DF8-5B62-4445-B691-00984303A8E3}"/>
              </a:ext>
            </a:extLst>
          </p:cNvPr>
          <p:cNvSpPr/>
          <p:nvPr/>
        </p:nvSpPr>
        <p:spPr>
          <a:xfrm>
            <a:off x="1102717" y="1032828"/>
            <a:ext cx="10121759" cy="5170646"/>
          </a:xfrm>
          <a:prstGeom prst="rect">
            <a:avLst/>
          </a:prstGeom>
        </p:spPr>
        <p:txBody>
          <a:bodyPr wrap="square">
            <a:spAutoFit/>
          </a:bodyPr>
          <a:lstStyle/>
          <a:p>
            <a:pPr indent="692150" algn="just"/>
            <a:r>
              <a:rPr lang="vi-VN" sz="2200" b="1">
                <a:latin typeface="Times New Roman" panose="02020603050405020304" pitchFamily="18" charset="0"/>
                <a:cs typeface="Times New Roman" panose="02020603050405020304" pitchFamily="18" charset="0"/>
              </a:rPr>
              <a:t>Ăng-giôn-ra </a:t>
            </a:r>
            <a:r>
              <a:rPr lang="vi-VN" sz="2200" b="1" dirty="0">
                <a:latin typeface="Times New Roman" panose="02020603050405020304" pitchFamily="18" charset="0"/>
                <a:cs typeface="Times New Roman" panose="02020603050405020304" pitchFamily="18" charset="0"/>
              </a:rPr>
              <a:t>nói:</a:t>
            </a:r>
          </a:p>
          <a:p>
            <a:pPr marL="342900" indent="-342900" algn="just">
              <a:buFontTx/>
              <a:buChar char="-"/>
            </a:pPr>
            <a:r>
              <a:rPr lang="vi-VN" sz="2200" b="1">
                <a:latin typeface="Times New Roman" panose="02020603050405020304" pitchFamily="18" charset="0"/>
                <a:cs typeface="Times New Roman" panose="02020603050405020304" pitchFamily="18" charset="0"/>
              </a:rPr>
              <a:t>Chừng </a:t>
            </a:r>
            <a:r>
              <a:rPr lang="vi-VN" sz="2200" b="1" dirty="0">
                <a:latin typeface="Times New Roman" panose="02020603050405020304" pitchFamily="18" charset="0"/>
                <a:cs typeface="Times New Roman" panose="02020603050405020304" pitchFamily="18" charset="0"/>
              </a:rPr>
              <a:t>mười lăm phút nữa thì chiến lũy chúng ta không còn quá mười viên </a:t>
            </a:r>
            <a:r>
              <a:rPr lang="vi-VN" sz="2200" b="1">
                <a:latin typeface="Times New Roman" panose="02020603050405020304" pitchFamily="18" charset="0"/>
                <a:cs typeface="Times New Roman" panose="02020603050405020304" pitchFamily="18" charset="0"/>
              </a:rPr>
              <a:t>đạn.</a:t>
            </a:r>
            <a:endParaRPr lang="en-US" sz="2200" b="1">
              <a:latin typeface="Times New Roman" panose="02020603050405020304" pitchFamily="18" charset="0"/>
              <a:cs typeface="Times New Roman" panose="02020603050405020304" pitchFamily="18" charset="0"/>
            </a:endParaRPr>
          </a:p>
          <a:p>
            <a:pPr indent="692150" algn="just"/>
            <a:r>
              <a:rPr lang="vi-VN" sz="2200" b="1">
                <a:latin typeface="Times New Roman" panose="02020603050405020304" pitchFamily="18" charset="0"/>
                <a:cs typeface="Times New Roman" panose="02020603050405020304" pitchFamily="18" charset="0"/>
              </a:rPr>
              <a:t>Ga-vrốt </a:t>
            </a:r>
            <a:r>
              <a:rPr lang="vi-VN" sz="2200" b="1" dirty="0">
                <a:latin typeface="Times New Roman" panose="02020603050405020304" pitchFamily="18" charset="0"/>
                <a:cs typeface="Times New Roman" panose="02020603050405020304" pitchFamily="18" charset="0"/>
              </a:rPr>
              <a:t>nghe rõ câu nói đó.</a:t>
            </a:r>
          </a:p>
          <a:p>
            <a:pPr indent="692150" algn="just"/>
            <a:r>
              <a:rPr lang="vi-VN" sz="2200" b="1">
                <a:latin typeface="Times New Roman" panose="02020603050405020304" pitchFamily="18" charset="0"/>
                <a:cs typeface="Times New Roman" panose="02020603050405020304" pitchFamily="18" charset="0"/>
              </a:rPr>
              <a:t>Một </a:t>
            </a:r>
            <a:r>
              <a:rPr lang="vi-VN" sz="2200" b="1" dirty="0">
                <a:latin typeface="Times New Roman" panose="02020603050405020304" pitchFamily="18" charset="0"/>
                <a:cs typeface="Times New Roman" panose="02020603050405020304" pitchFamily="18" charset="0"/>
              </a:rPr>
              <a:t>lát sau, người ta thấy bóng cậu bé thấp thoáng ngoài đường phố, dưới làn mưa </a:t>
            </a:r>
            <a:r>
              <a:rPr lang="vi-VN" sz="2200" b="1">
                <a:latin typeface="Times New Roman" panose="02020603050405020304" pitchFamily="18" charset="0"/>
                <a:cs typeface="Times New Roman" panose="02020603050405020304" pitchFamily="18" charset="0"/>
              </a:rPr>
              <a:t>đạn.</a:t>
            </a:r>
            <a:endParaRPr lang="en-US" sz="2200" b="1">
              <a:latin typeface="Times New Roman" panose="02020603050405020304" pitchFamily="18" charset="0"/>
              <a:cs typeface="Times New Roman" panose="02020603050405020304" pitchFamily="18" charset="0"/>
            </a:endParaRPr>
          </a:p>
          <a:p>
            <a:pPr indent="692150" algn="just"/>
            <a:r>
              <a:rPr lang="vi-VN" sz="2200" b="1">
                <a:latin typeface="Times New Roman" panose="02020603050405020304" pitchFamily="18" charset="0"/>
                <a:cs typeface="Times New Roman" panose="02020603050405020304" pitchFamily="18" charset="0"/>
              </a:rPr>
              <a:t>Thì </a:t>
            </a:r>
            <a:r>
              <a:rPr lang="vi-VN" sz="2200" b="1" dirty="0">
                <a:latin typeface="Times New Roman" panose="02020603050405020304" pitchFamily="18" charset="0"/>
                <a:cs typeface="Times New Roman" panose="02020603050405020304" pitchFamily="18" charset="0"/>
              </a:rPr>
              <a:t>ra Ga-vrốt đã lấy một cái giỏ đựng chai trong quán ra khỏi chiến lũy. Nó dốc vào miệng giỏ những chiếc bao đầy đạn của bọn lính chết gần chiến lũy.</a:t>
            </a:r>
          </a:p>
          <a:p>
            <a:pPr algn="just"/>
            <a:r>
              <a:rPr lang="vi-VN" sz="2200" b="1" dirty="0">
                <a:latin typeface="Times New Roman" panose="02020603050405020304" pitchFamily="18" charset="0"/>
                <a:cs typeface="Times New Roman" panose="02020603050405020304" pitchFamily="18" charset="0"/>
              </a:rPr>
              <a:t>- Cậu làm trò gì đấy? - Cuốc-phây-rắc hỏi.</a:t>
            </a:r>
          </a:p>
          <a:p>
            <a:pPr algn="just"/>
            <a:r>
              <a:rPr lang="vi-VN" sz="2200" b="1" dirty="0">
                <a:latin typeface="Times New Roman" panose="02020603050405020304" pitchFamily="18" charset="0"/>
                <a:cs typeface="Times New Roman" panose="02020603050405020304" pitchFamily="18" charset="0"/>
              </a:rPr>
              <a:t>- Em nhặt cho đầy giỏ đây!</a:t>
            </a:r>
          </a:p>
          <a:p>
            <a:pPr algn="just"/>
            <a:r>
              <a:rPr lang="vi-VN" sz="2200" b="1" dirty="0">
                <a:latin typeface="Times New Roman" panose="02020603050405020304" pitchFamily="18" charset="0"/>
                <a:cs typeface="Times New Roman" panose="02020603050405020304" pitchFamily="18" charset="0"/>
              </a:rPr>
              <a:t>- Cậu không thấy đạn réo à?</a:t>
            </a:r>
          </a:p>
          <a:p>
            <a:pPr indent="692150" algn="just"/>
            <a:r>
              <a:rPr lang="vi-VN" sz="2200" b="1">
                <a:latin typeface="Times New Roman" panose="02020603050405020304" pitchFamily="18" charset="0"/>
                <a:cs typeface="Times New Roman" panose="02020603050405020304" pitchFamily="18" charset="0"/>
              </a:rPr>
              <a:t>Ga-vrốt </a:t>
            </a:r>
            <a:r>
              <a:rPr lang="vi-VN" sz="2200" b="1" dirty="0">
                <a:latin typeface="Times New Roman" panose="02020603050405020304" pitchFamily="18" charset="0"/>
                <a:cs typeface="Times New Roman" panose="02020603050405020304" pitchFamily="18" charset="0"/>
              </a:rPr>
              <a:t>trả lời:</a:t>
            </a:r>
          </a:p>
          <a:p>
            <a:pPr algn="just"/>
            <a:r>
              <a:rPr lang="vi-VN" sz="2200" b="1" dirty="0">
                <a:latin typeface="Times New Roman" panose="02020603050405020304" pitchFamily="18" charset="0"/>
                <a:cs typeface="Times New Roman" panose="02020603050405020304" pitchFamily="18" charset="0"/>
              </a:rPr>
              <a:t>- Có chứ, nó rơi như mưa ấy. Nhưng làm sao nào?</a:t>
            </a:r>
          </a:p>
          <a:p>
            <a:pPr indent="692150" algn="just"/>
            <a:r>
              <a:rPr lang="vi-VN" sz="2200" b="1">
                <a:latin typeface="Times New Roman" panose="02020603050405020304" pitchFamily="18" charset="0"/>
                <a:cs typeface="Times New Roman" panose="02020603050405020304" pitchFamily="18" charset="0"/>
              </a:rPr>
              <a:t>Cuốc-phây-rắc </a:t>
            </a:r>
            <a:r>
              <a:rPr lang="vi-VN" sz="2200" b="1" dirty="0">
                <a:latin typeface="Times New Roman" panose="02020603050405020304" pitchFamily="18" charset="0"/>
                <a:cs typeface="Times New Roman" panose="02020603050405020304" pitchFamily="18" charset="0"/>
              </a:rPr>
              <a:t>thét lên:</a:t>
            </a:r>
          </a:p>
          <a:p>
            <a:pPr algn="just"/>
            <a:r>
              <a:rPr lang="vi-VN" sz="2200" b="1" dirty="0">
                <a:latin typeface="Times New Roman" panose="02020603050405020304" pitchFamily="18" charset="0"/>
                <a:cs typeface="Times New Roman" panose="02020603050405020304" pitchFamily="18" charset="0"/>
              </a:rPr>
              <a:t>- Vào ngay!</a:t>
            </a:r>
          </a:p>
          <a:p>
            <a:pPr algn="just"/>
            <a:r>
              <a:rPr lang="vi-VN" sz="2200" b="1" dirty="0">
                <a:latin typeface="Times New Roman" panose="02020603050405020304" pitchFamily="18" charset="0"/>
                <a:cs typeface="Times New Roman" panose="02020603050405020304" pitchFamily="18" charset="0"/>
              </a:rPr>
              <a:t>- Tí ti thôi! Ga-vrốt </a:t>
            </a:r>
            <a:r>
              <a:rPr lang="vi-VN" sz="2200" b="1">
                <a:latin typeface="Times New Roman" panose="02020603050405020304" pitchFamily="18" charset="0"/>
                <a:cs typeface="Times New Roman" panose="02020603050405020304" pitchFamily="18" charset="0"/>
              </a:rPr>
              <a:t>nói.</a:t>
            </a:r>
            <a:endParaRPr lang="vi-VN" sz="2200" b="1" dirty="0">
              <a:latin typeface="Times New Roman" panose="02020603050405020304" pitchFamily="18" charset="0"/>
              <a:cs typeface="Times New Roman" panose="02020603050405020304" pitchFamily="18" charset="0"/>
            </a:endParaRPr>
          </a:p>
        </p:txBody>
      </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370502" y="5274517"/>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4375C5A9-22F6-4E22-B84E-D47C758C5CC2}"/>
              </a:ext>
            </a:extLst>
          </p:cNvPr>
          <p:cNvSpPr txBox="1"/>
          <p:nvPr/>
        </p:nvSpPr>
        <p:spPr>
          <a:xfrm>
            <a:off x="2332370" y="552403"/>
            <a:ext cx="7538936"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eaLnBrk="0" fontAlgn="base" hangingPunct="0">
              <a:spcBef>
                <a:spcPct val="0"/>
              </a:spcBef>
              <a:spcAft>
                <a:spcPct val="0"/>
              </a:spcAft>
            </a:pPr>
            <a:r>
              <a:rPr lang="en-US" sz="3600" b="1">
                <a:solidFill>
                  <a:schemeClr val="accent4"/>
                </a:solidFill>
                <a:latin typeface="UTM Guanine" panose="02040603050506020204" pitchFamily="18" charset="0"/>
                <a:cs typeface="Times New Roman" pitchFamily="18" charset="0"/>
              </a:rPr>
              <a:t>Ga – vrốt ngoài chiến lũy</a:t>
            </a:r>
            <a:endParaRPr lang="en-US" sz="3600" b="1" dirty="0">
              <a:solidFill>
                <a:schemeClr val="accent4"/>
              </a:solidFill>
              <a:latin typeface="UTM Guanine" panose="02040603050506020204" pitchFamily="18" charset="0"/>
              <a:cs typeface="Times New Roman" pitchFamily="18" charset="0"/>
            </a:endParaRPr>
          </a:p>
        </p:txBody>
      </p:sp>
    </p:spTree>
    <p:extLst>
      <p:ext uri="{BB962C8B-B14F-4D97-AF65-F5344CB8AC3E}">
        <p14:creationId xmlns:p14="http://schemas.microsoft.com/office/powerpoint/2010/main" val="40792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by="(-#ppt_w*2)" calcmode="lin" valueType="num">
                                      <p:cBhvr rctx="PPT">
                                        <p:cTn id="7" dur="375" autoRev="1" fill="hold">
                                          <p:stCondLst>
                                            <p:cond delay="0"/>
                                          </p:stCondLst>
                                        </p:cTn>
                                        <p:tgtEl>
                                          <p:spTgt spid="39"/>
                                        </p:tgtEl>
                                        <p:attrNameLst>
                                          <p:attrName>ppt_w</p:attrName>
                                        </p:attrNameLst>
                                      </p:cBhvr>
                                    </p:anim>
                                    <p:anim by="(#ppt_w*0.50)" calcmode="lin" valueType="num">
                                      <p:cBhvr>
                                        <p:cTn id="8" dur="375" decel="50000" autoRev="1" fill="hold">
                                          <p:stCondLst>
                                            <p:cond delay="0"/>
                                          </p:stCondLst>
                                        </p:cTn>
                                        <p:tgtEl>
                                          <p:spTgt spid="39"/>
                                        </p:tgtEl>
                                        <p:attrNameLst>
                                          <p:attrName>ppt_x</p:attrName>
                                        </p:attrNameLst>
                                      </p:cBhvr>
                                    </p:anim>
                                    <p:anim from="(-#ppt_h/2)" to="(#ppt_y)" calcmode="lin" valueType="num">
                                      <p:cBhvr>
                                        <p:cTn id="9" dur="750" fill="hold">
                                          <p:stCondLst>
                                            <p:cond delay="0"/>
                                          </p:stCondLst>
                                        </p:cTn>
                                        <p:tgtEl>
                                          <p:spTgt spid="39"/>
                                        </p:tgtEl>
                                        <p:attrNameLst>
                                          <p:attrName>ppt_y</p:attrName>
                                        </p:attrNameLst>
                                      </p:cBhvr>
                                    </p:anim>
                                    <p:animRot by="21600000">
                                      <p:cBhvr>
                                        <p:cTn id="10" dur="750" fill="hold">
                                          <p:stCondLst>
                                            <p:cond delay="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7">
                                            <p:txEl>
                                              <p:pRg st="0" end="0"/>
                                            </p:txEl>
                                          </p:spTgt>
                                        </p:tgtEl>
                                        <p:attrNameLst>
                                          <p:attrName>style.visibility</p:attrName>
                                        </p:attrNameLst>
                                      </p:cBhvr>
                                      <p:to>
                                        <p:strVal val="visible"/>
                                      </p:to>
                                    </p:set>
                                    <p:anim calcmode="lin" valueType="num">
                                      <p:cBhvr additive="base">
                                        <p:cTn id="15"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xEl>
                                              <p:pRg st="1" end="1"/>
                                            </p:txEl>
                                          </p:spTgt>
                                        </p:tgtEl>
                                        <p:attrNameLst>
                                          <p:attrName>style.visibility</p:attrName>
                                        </p:attrNameLst>
                                      </p:cBhvr>
                                      <p:to>
                                        <p:strVal val="visible"/>
                                      </p:to>
                                    </p:set>
                                    <p:anim calcmode="lin" valueType="num">
                                      <p:cBhvr additive="base">
                                        <p:cTn id="19"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xEl>
                                              <p:pRg st="2" end="2"/>
                                            </p:txEl>
                                          </p:spTgt>
                                        </p:tgtEl>
                                        <p:attrNameLst>
                                          <p:attrName>style.visibility</p:attrName>
                                        </p:attrNameLst>
                                      </p:cBhvr>
                                      <p:to>
                                        <p:strVal val="visible"/>
                                      </p:to>
                                    </p:set>
                                    <p:anim calcmode="lin" valueType="num">
                                      <p:cBhvr additive="base">
                                        <p:cTn id="23"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7">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7">
                                            <p:txEl>
                                              <p:pRg st="3" end="3"/>
                                            </p:txEl>
                                          </p:spTgt>
                                        </p:tgtEl>
                                        <p:attrNameLst>
                                          <p:attrName>style.visibility</p:attrName>
                                        </p:attrNameLst>
                                      </p:cBhvr>
                                      <p:to>
                                        <p:strVal val="visible"/>
                                      </p:to>
                                    </p:set>
                                    <p:anim calcmode="lin" valueType="num">
                                      <p:cBhvr additive="base">
                                        <p:cTn id="27" dur="500" fill="hold"/>
                                        <p:tgtEl>
                                          <p:spTgt spid="4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7">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7">
                                            <p:txEl>
                                              <p:pRg st="4" end="4"/>
                                            </p:txEl>
                                          </p:spTgt>
                                        </p:tgtEl>
                                        <p:attrNameLst>
                                          <p:attrName>style.visibility</p:attrName>
                                        </p:attrNameLst>
                                      </p:cBhvr>
                                      <p:to>
                                        <p:strVal val="visible"/>
                                      </p:to>
                                    </p:set>
                                    <p:anim calcmode="lin" valueType="num">
                                      <p:cBhvr additive="base">
                                        <p:cTn id="31" dur="500" fill="hold"/>
                                        <p:tgtEl>
                                          <p:spTgt spid="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7">
                                            <p:txEl>
                                              <p:pRg st="5" end="5"/>
                                            </p:txEl>
                                          </p:spTgt>
                                        </p:tgtEl>
                                        <p:attrNameLst>
                                          <p:attrName>style.visibility</p:attrName>
                                        </p:attrNameLst>
                                      </p:cBhvr>
                                      <p:to>
                                        <p:strVal val="visible"/>
                                      </p:to>
                                    </p:set>
                                    <p:anim calcmode="lin" valueType="num">
                                      <p:cBhvr additive="base">
                                        <p:cTn id="35" dur="500" fill="hold"/>
                                        <p:tgtEl>
                                          <p:spTgt spid="47">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7">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7">
                                            <p:txEl>
                                              <p:pRg st="6" end="6"/>
                                            </p:txEl>
                                          </p:spTgt>
                                        </p:tgtEl>
                                        <p:attrNameLst>
                                          <p:attrName>style.visibility</p:attrName>
                                        </p:attrNameLst>
                                      </p:cBhvr>
                                      <p:to>
                                        <p:strVal val="visible"/>
                                      </p:to>
                                    </p:set>
                                    <p:anim calcmode="lin" valueType="num">
                                      <p:cBhvr additive="base">
                                        <p:cTn id="39" dur="500" fill="hold"/>
                                        <p:tgtEl>
                                          <p:spTgt spid="47">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7">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xEl>
                                              <p:pRg st="7" end="7"/>
                                            </p:txEl>
                                          </p:spTgt>
                                        </p:tgtEl>
                                        <p:attrNameLst>
                                          <p:attrName>style.visibility</p:attrName>
                                        </p:attrNameLst>
                                      </p:cBhvr>
                                      <p:to>
                                        <p:strVal val="visible"/>
                                      </p:to>
                                    </p:set>
                                    <p:anim calcmode="lin" valueType="num">
                                      <p:cBhvr additive="base">
                                        <p:cTn id="43" dur="500" fill="hold"/>
                                        <p:tgtEl>
                                          <p:spTgt spid="4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7">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7">
                                            <p:txEl>
                                              <p:pRg st="8" end="8"/>
                                            </p:txEl>
                                          </p:spTgt>
                                        </p:tgtEl>
                                        <p:attrNameLst>
                                          <p:attrName>style.visibility</p:attrName>
                                        </p:attrNameLst>
                                      </p:cBhvr>
                                      <p:to>
                                        <p:strVal val="visible"/>
                                      </p:to>
                                    </p:set>
                                    <p:anim calcmode="lin" valueType="num">
                                      <p:cBhvr additive="base">
                                        <p:cTn id="47" dur="500" fill="hold"/>
                                        <p:tgtEl>
                                          <p:spTgt spid="4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7">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7">
                                            <p:txEl>
                                              <p:pRg st="9" end="9"/>
                                            </p:txEl>
                                          </p:spTgt>
                                        </p:tgtEl>
                                        <p:attrNameLst>
                                          <p:attrName>style.visibility</p:attrName>
                                        </p:attrNameLst>
                                      </p:cBhvr>
                                      <p:to>
                                        <p:strVal val="visible"/>
                                      </p:to>
                                    </p:set>
                                    <p:anim calcmode="lin" valueType="num">
                                      <p:cBhvr additive="base">
                                        <p:cTn id="51" dur="500" fill="hold"/>
                                        <p:tgtEl>
                                          <p:spTgt spid="4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7">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7">
                                            <p:txEl>
                                              <p:pRg st="10" end="10"/>
                                            </p:txEl>
                                          </p:spTgt>
                                        </p:tgtEl>
                                        <p:attrNameLst>
                                          <p:attrName>style.visibility</p:attrName>
                                        </p:attrNameLst>
                                      </p:cBhvr>
                                      <p:to>
                                        <p:strVal val="visible"/>
                                      </p:to>
                                    </p:set>
                                    <p:anim calcmode="lin" valueType="num">
                                      <p:cBhvr additive="base">
                                        <p:cTn id="55" dur="500" fill="hold"/>
                                        <p:tgtEl>
                                          <p:spTgt spid="47">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7">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7">
                                            <p:txEl>
                                              <p:pRg st="11" end="11"/>
                                            </p:txEl>
                                          </p:spTgt>
                                        </p:tgtEl>
                                        <p:attrNameLst>
                                          <p:attrName>style.visibility</p:attrName>
                                        </p:attrNameLst>
                                      </p:cBhvr>
                                      <p:to>
                                        <p:strVal val="visible"/>
                                      </p:to>
                                    </p:set>
                                    <p:anim calcmode="lin" valueType="num">
                                      <p:cBhvr additive="base">
                                        <p:cTn id="59" dur="500" fill="hold"/>
                                        <p:tgtEl>
                                          <p:spTgt spid="47">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7">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7">
                                            <p:txEl>
                                              <p:pRg st="12" end="12"/>
                                            </p:txEl>
                                          </p:spTgt>
                                        </p:tgtEl>
                                        <p:attrNameLst>
                                          <p:attrName>style.visibility</p:attrName>
                                        </p:attrNameLst>
                                      </p:cBhvr>
                                      <p:to>
                                        <p:strVal val="visible"/>
                                      </p:to>
                                    </p:set>
                                    <p:anim calcmode="lin" valueType="num">
                                      <p:cBhvr additive="base">
                                        <p:cTn id="63" dur="500" fill="hold"/>
                                        <p:tgtEl>
                                          <p:spTgt spid="47">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7">
                                            <p:txEl>
                                              <p:pRg st="12" end="12"/>
                                            </p:txEl>
                                          </p:spTgt>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childTnLst>
                          </p:cTn>
                        </p:par>
                        <p:par>
                          <p:cTn id="69" fill="hold">
                            <p:stCondLst>
                              <p:cond delay="1000"/>
                            </p:stCondLst>
                            <p:childTnLst>
                              <p:par>
                                <p:cTn id="70" presetID="22" presetClass="entr" presetSubtype="4"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down)">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72C09E-F39E-46CF-A7A6-8BD393D83D6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1A84176-7E32-4631-8A8F-CB57521A802A}"/>
              </a:ext>
            </a:extLst>
          </p:cNvPr>
          <p:cNvSpPr txBox="1"/>
          <p:nvPr/>
        </p:nvSpPr>
        <p:spPr>
          <a:xfrm>
            <a:off x="840394" y="1889681"/>
            <a:ext cx="10511211" cy="1862048"/>
          </a:xfrm>
          <a:prstGeom prst="rect">
            <a:avLst/>
          </a:prstGeom>
          <a:noFill/>
        </p:spPr>
        <p:txBody>
          <a:bodyPr wrap="none" rtlCol="0">
            <a:spAutoFit/>
          </a:bodyPr>
          <a:lstStyle/>
          <a:p>
            <a:r>
              <a:rPr lang="en-US" sz="11500" b="1">
                <a:ln>
                  <a:solidFill>
                    <a:schemeClr val="accent4"/>
                  </a:solidFill>
                </a:ln>
                <a:solidFill>
                  <a:schemeClr val="bg1"/>
                </a:solidFill>
                <a:latin typeface="UTM American Sans" panose="02040603050506020204" pitchFamily="18" charset="0"/>
              </a:rPr>
              <a:t>Chúc em học tốt</a:t>
            </a:r>
          </a:p>
        </p:txBody>
      </p:sp>
    </p:spTree>
    <p:extLst>
      <p:ext uri="{BB962C8B-B14F-4D97-AF65-F5344CB8AC3E}">
        <p14:creationId xmlns:p14="http://schemas.microsoft.com/office/powerpoint/2010/main" val="187046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sp>
        <p:nvSpPr>
          <p:cNvPr id="47" name="Rectangle 46">
            <a:extLst>
              <a:ext uri="{FF2B5EF4-FFF2-40B4-BE49-F238E27FC236}">
                <a16:creationId xmlns:a16="http://schemas.microsoft.com/office/drawing/2014/main" id="{EA741DF8-5B62-4445-B691-00984303A8E3}"/>
              </a:ext>
            </a:extLst>
          </p:cNvPr>
          <p:cNvSpPr/>
          <p:nvPr/>
        </p:nvSpPr>
        <p:spPr>
          <a:xfrm>
            <a:off x="1103069" y="1620801"/>
            <a:ext cx="10121759" cy="3615862"/>
          </a:xfrm>
          <a:prstGeom prst="rect">
            <a:avLst/>
          </a:prstGeom>
        </p:spPr>
        <p:txBody>
          <a:bodyPr wrap="square">
            <a:spAutoFit/>
          </a:bodyPr>
          <a:lstStyle/>
          <a:p>
            <a:pPr indent="692150" algn="just"/>
            <a:r>
              <a:rPr lang="vi-VN" sz="2400" b="1">
                <a:latin typeface="Times New Roman" panose="02020603050405020304" pitchFamily="18" charset="0"/>
                <a:cs typeface="Times New Roman" panose="02020603050405020304" pitchFamily="18" charset="0"/>
              </a:rPr>
              <a:t>Ngoài đường, lửa khói mịt mù. Điều đó rất có lợi cho Ga-vrốt. Dười màn khói và với thân hình bé nhỏ, cậu bé có thể tiến xa ngoài đường mà không ai trông thấy. Ga-vrốt dốc bảy, tám bao đạn đầu tiên không có gì nguy hiểm lắm. Em nằm xuống rồi lại đứng thẳng lên, ẩn vào một góc cửa, rồi lại phốc ra, tới, lui, dốc cạn các bao đạn và chất đầy giỏ.</a:t>
            </a:r>
          </a:p>
          <a:p>
            <a:pPr indent="692150" algn="just"/>
            <a:r>
              <a:rPr lang="vi-VN" sz="2400" b="1">
                <a:latin typeface="Times New Roman" panose="02020603050405020304" pitchFamily="18" charset="0"/>
                <a:cs typeface="Times New Roman" panose="02020603050405020304" pitchFamily="18" charset="0"/>
              </a:rPr>
              <a:t>Nghĩa quân mắt không rời cậu bé. Đó không phải là một em nhỏ, không phải là một con người nữa, mà là một thiên thần. Đạn bắn theo em, em nhanh hơn đạn. Em chơi trò ú tim với cái chết một cách thật ghê rợn.</a:t>
            </a:r>
          </a:p>
          <a:p>
            <a:pPr algn="r">
              <a:lnSpc>
                <a:spcPct val="150000"/>
              </a:lnSpc>
            </a:pPr>
            <a:r>
              <a:rPr lang="vi-VN" sz="2400" b="1" i="1">
                <a:latin typeface="Times New Roman" panose="02020603050405020304" pitchFamily="18" charset="0"/>
                <a:cs typeface="Times New Roman" panose="02020603050405020304" pitchFamily="18" charset="0"/>
              </a:rPr>
              <a:t>Theo </a:t>
            </a:r>
            <a:r>
              <a:rPr lang="vi-VN" sz="2800" b="1" i="1">
                <a:solidFill>
                  <a:srgbClr val="C00000"/>
                </a:solidFill>
                <a:latin typeface="Times New Roman" panose="02020603050405020304" pitchFamily="18" charset="0"/>
                <a:cs typeface="Times New Roman" panose="02020603050405020304" pitchFamily="18" charset="0"/>
              </a:rPr>
              <a:t>Huy-</a:t>
            </a:r>
            <a:r>
              <a:rPr lang="en-US" sz="2800" b="1" i="1">
                <a:solidFill>
                  <a:srgbClr val="C00000"/>
                </a:solidFill>
                <a:latin typeface="Times New Roman" panose="02020603050405020304" pitchFamily="18" charset="0"/>
                <a:cs typeface="Times New Roman" panose="02020603050405020304" pitchFamily="18" charset="0"/>
              </a:rPr>
              <a:t>g</a:t>
            </a:r>
            <a:r>
              <a:rPr lang="vi-VN" sz="2800" b="1" i="1">
                <a:solidFill>
                  <a:srgbClr val="C00000"/>
                </a:solidFill>
                <a:latin typeface="Times New Roman" panose="02020603050405020304" pitchFamily="18" charset="0"/>
                <a:cs typeface="Times New Roman" panose="02020603050405020304" pitchFamily="18" charset="0"/>
              </a:rPr>
              <a:t>ô</a:t>
            </a:r>
            <a:endParaRPr lang="vi-VN" sz="2400" b="1" i="1" dirty="0">
              <a:latin typeface="Times New Roman" panose="02020603050405020304" pitchFamily="18" charset="0"/>
              <a:cs typeface="Times New Roman" panose="02020603050405020304" pitchFamily="18" charset="0"/>
            </a:endParaRPr>
          </a:p>
        </p:txBody>
      </p:sp>
      <p:grpSp>
        <p:nvGrpSpPr>
          <p:cNvPr id="38" name="组合 7">
            <a:extLst>
              <a:ext uri="{FF2B5EF4-FFF2-40B4-BE49-F238E27FC236}">
                <a16:creationId xmlns:a16="http://schemas.microsoft.com/office/drawing/2014/main" id="{8F47B97E-D047-49F2-9D80-8D3A3F820090}"/>
              </a:ext>
            </a:extLst>
          </p:cNvPr>
          <p:cNvGrpSpPr/>
          <p:nvPr/>
        </p:nvGrpSpPr>
        <p:grpSpPr>
          <a:xfrm>
            <a:off x="-1433830" y="-52070"/>
            <a:ext cx="15059660" cy="6932295"/>
            <a:chOff x="-2531" y="-82"/>
            <a:chExt cx="23716" cy="10917"/>
          </a:xfrm>
          <a:solidFill>
            <a:schemeClr val="accent4">
              <a:lumMod val="75000"/>
            </a:schemeClr>
          </a:solidFill>
        </p:grpSpPr>
        <p:grpSp>
          <p:nvGrpSpPr>
            <p:cNvPr id="39" name="组合 227">
              <a:extLst>
                <a:ext uri="{FF2B5EF4-FFF2-40B4-BE49-F238E27FC236}">
                  <a16:creationId xmlns:a16="http://schemas.microsoft.com/office/drawing/2014/main" id="{33ED8F63-DFCE-4E38-B0F5-D5A752EC46C7}"/>
                </a:ext>
              </a:extLst>
            </p:cNvPr>
            <p:cNvGrpSpPr/>
            <p:nvPr/>
          </p:nvGrpSpPr>
          <p:grpSpPr>
            <a:xfrm>
              <a:off x="-2531" y="-82"/>
              <a:ext cx="23716" cy="1088"/>
              <a:chOff x="-1607127" y="-51755"/>
              <a:chExt cx="15059887" cy="691091"/>
            </a:xfrm>
            <a:grpFill/>
          </p:grpSpPr>
          <p:sp>
            <p:nvSpPr>
              <p:cNvPr id="48" name="Freeform 6">
                <a:extLst>
                  <a:ext uri="{FF2B5EF4-FFF2-40B4-BE49-F238E27FC236}">
                    <a16:creationId xmlns:a16="http://schemas.microsoft.com/office/drawing/2014/main" id="{A43942BF-47C3-4A2F-A5FC-25CF094F9C7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1C5ABD79-2B68-41F5-AD99-7BF852477AB1}"/>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0" name="组合 1">
              <a:extLst>
                <a:ext uri="{FF2B5EF4-FFF2-40B4-BE49-F238E27FC236}">
                  <a16:creationId xmlns:a16="http://schemas.microsoft.com/office/drawing/2014/main" id="{CBBD3CD8-1C50-499F-AB28-4DE18F44E3EF}"/>
                </a:ext>
              </a:extLst>
            </p:cNvPr>
            <p:cNvGrpSpPr/>
            <p:nvPr/>
          </p:nvGrpSpPr>
          <p:grpSpPr>
            <a:xfrm flipV="1">
              <a:off x="-2531" y="9747"/>
              <a:ext cx="23716" cy="1088"/>
              <a:chOff x="-1607127" y="-51755"/>
              <a:chExt cx="15059887" cy="691091"/>
            </a:xfrm>
            <a:grpFill/>
          </p:grpSpPr>
          <p:sp>
            <p:nvSpPr>
              <p:cNvPr id="41" name="Freeform 6">
                <a:extLst>
                  <a:ext uri="{FF2B5EF4-FFF2-40B4-BE49-F238E27FC236}">
                    <a16:creationId xmlns:a16="http://schemas.microsoft.com/office/drawing/2014/main" id="{EADB75FF-8DDF-4D7B-B21F-261BC99B14A6}"/>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2" name="Freeform 6">
                <a:extLst>
                  <a:ext uri="{FF2B5EF4-FFF2-40B4-BE49-F238E27FC236}">
                    <a16:creationId xmlns:a16="http://schemas.microsoft.com/office/drawing/2014/main" id="{0723DDDE-3E16-456D-AD1A-D1C95CD130E9}"/>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0" name="Google Shape;4025;p26">
            <a:extLst>
              <a:ext uri="{FF2B5EF4-FFF2-40B4-BE49-F238E27FC236}">
                <a16:creationId xmlns:a16="http://schemas.microsoft.com/office/drawing/2014/main" id="{BB1034FC-C557-4111-878A-354FE1456F47}"/>
              </a:ext>
            </a:extLst>
          </p:cNvPr>
          <p:cNvGrpSpPr/>
          <p:nvPr/>
        </p:nvGrpSpPr>
        <p:grpSpPr>
          <a:xfrm>
            <a:off x="154944" y="2219014"/>
            <a:ext cx="637540" cy="2419350"/>
            <a:chOff x="393250" y="2490600"/>
            <a:chExt cx="653494" cy="2478093"/>
          </a:xfrm>
          <a:solidFill>
            <a:schemeClr val="bg1"/>
          </a:solidFill>
        </p:grpSpPr>
        <p:sp>
          <p:nvSpPr>
            <p:cNvPr id="51" name="Google Shape;4026;p26">
              <a:extLst>
                <a:ext uri="{FF2B5EF4-FFF2-40B4-BE49-F238E27FC236}">
                  <a16:creationId xmlns:a16="http://schemas.microsoft.com/office/drawing/2014/main" id="{B113B353-E9EE-41AB-AC19-8CB028F753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27;p26">
              <a:extLst>
                <a:ext uri="{FF2B5EF4-FFF2-40B4-BE49-F238E27FC236}">
                  <a16:creationId xmlns:a16="http://schemas.microsoft.com/office/drawing/2014/main" id="{3D94C588-CEE7-410E-B891-7B8021C95FC2}"/>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28;p26">
              <a:extLst>
                <a:ext uri="{FF2B5EF4-FFF2-40B4-BE49-F238E27FC236}">
                  <a16:creationId xmlns:a16="http://schemas.microsoft.com/office/drawing/2014/main" id="{4449A55B-94D4-4DC9-B289-431AB8407B42}"/>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29;p26">
              <a:extLst>
                <a:ext uri="{FF2B5EF4-FFF2-40B4-BE49-F238E27FC236}">
                  <a16:creationId xmlns:a16="http://schemas.microsoft.com/office/drawing/2014/main" id="{0738000B-D9C3-46D6-92B5-1FB52EC656B9}"/>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0;p26">
              <a:extLst>
                <a:ext uri="{FF2B5EF4-FFF2-40B4-BE49-F238E27FC236}">
                  <a16:creationId xmlns:a16="http://schemas.microsoft.com/office/drawing/2014/main" id="{1003B2B1-4976-40D6-BB0A-75B4C0172694}"/>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31;p26">
              <a:extLst>
                <a:ext uri="{FF2B5EF4-FFF2-40B4-BE49-F238E27FC236}">
                  <a16:creationId xmlns:a16="http://schemas.microsoft.com/office/drawing/2014/main" id="{6034FC78-CEA3-4D3E-B106-37EC54883C38}"/>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32;p26">
              <a:extLst>
                <a:ext uri="{FF2B5EF4-FFF2-40B4-BE49-F238E27FC236}">
                  <a16:creationId xmlns:a16="http://schemas.microsoft.com/office/drawing/2014/main" id="{88924C89-8536-4824-A0FD-80F8E13E94AE}"/>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33;p26">
              <a:extLst>
                <a:ext uri="{FF2B5EF4-FFF2-40B4-BE49-F238E27FC236}">
                  <a16:creationId xmlns:a16="http://schemas.microsoft.com/office/drawing/2014/main" id="{6055881F-3447-48D5-A6AD-D0ECDE28DA8B}"/>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34;p26">
              <a:extLst>
                <a:ext uri="{FF2B5EF4-FFF2-40B4-BE49-F238E27FC236}">
                  <a16:creationId xmlns:a16="http://schemas.microsoft.com/office/drawing/2014/main" id="{A643DA0D-CED4-4BB4-9660-F9B4FBA8B8DB}"/>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35;p26">
              <a:extLst>
                <a:ext uri="{FF2B5EF4-FFF2-40B4-BE49-F238E27FC236}">
                  <a16:creationId xmlns:a16="http://schemas.microsoft.com/office/drawing/2014/main" id="{C6894D36-0432-4CFC-BFDE-46552FAD79A0}"/>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组合 104">
            <a:extLst>
              <a:ext uri="{FF2B5EF4-FFF2-40B4-BE49-F238E27FC236}">
                <a16:creationId xmlns:a16="http://schemas.microsoft.com/office/drawing/2014/main" id="{E73F337C-7A3A-4957-8267-EB6DBEB4C2D3}"/>
              </a:ext>
            </a:extLst>
          </p:cNvPr>
          <p:cNvGrpSpPr/>
          <p:nvPr/>
        </p:nvGrpSpPr>
        <p:grpSpPr>
          <a:xfrm>
            <a:off x="11062335" y="357982"/>
            <a:ext cx="1081405" cy="777875"/>
            <a:chOff x="1295" y="947"/>
            <a:chExt cx="1703" cy="1225"/>
          </a:xfrm>
          <a:solidFill>
            <a:srgbClr val="FDDC19"/>
          </a:solidFill>
        </p:grpSpPr>
        <p:grpSp>
          <p:nvGrpSpPr>
            <p:cNvPr id="62" name="组合 105">
              <a:extLst>
                <a:ext uri="{FF2B5EF4-FFF2-40B4-BE49-F238E27FC236}">
                  <a16:creationId xmlns:a16="http://schemas.microsoft.com/office/drawing/2014/main" id="{07D7B6FB-C838-4D81-BBF7-EB8D1099A562}"/>
                </a:ext>
              </a:extLst>
            </p:cNvPr>
            <p:cNvGrpSpPr/>
            <p:nvPr/>
          </p:nvGrpSpPr>
          <p:grpSpPr>
            <a:xfrm>
              <a:off x="1446" y="947"/>
              <a:ext cx="1552" cy="1085"/>
              <a:chOff x="1446" y="947"/>
              <a:chExt cx="1552" cy="1085"/>
            </a:xfrm>
            <a:grpFill/>
          </p:grpSpPr>
          <p:sp>
            <p:nvSpPr>
              <p:cNvPr id="64" name="五角星 107">
                <a:extLst>
                  <a:ext uri="{FF2B5EF4-FFF2-40B4-BE49-F238E27FC236}">
                    <a16:creationId xmlns:a16="http://schemas.microsoft.com/office/drawing/2014/main" id="{789AF8A7-0C46-4672-BE8E-1480389A37E9}"/>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五角星 108">
                <a:extLst>
                  <a:ext uri="{FF2B5EF4-FFF2-40B4-BE49-F238E27FC236}">
                    <a16:creationId xmlns:a16="http://schemas.microsoft.com/office/drawing/2014/main" id="{FAED76EB-DCDB-4B63-A2C8-5B6A32D86FB7}"/>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五角星 109">
              <a:extLst>
                <a:ext uri="{FF2B5EF4-FFF2-40B4-BE49-F238E27FC236}">
                  <a16:creationId xmlns:a16="http://schemas.microsoft.com/office/drawing/2014/main" id="{0CF611A1-39E5-4E8A-8A1F-CB77F2D639BF}"/>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Google Shape;4025;p26">
            <a:extLst>
              <a:ext uri="{FF2B5EF4-FFF2-40B4-BE49-F238E27FC236}">
                <a16:creationId xmlns:a16="http://schemas.microsoft.com/office/drawing/2014/main" id="{35D5F718-DEC8-4275-8E46-13A55E09D0CF}"/>
              </a:ext>
            </a:extLst>
          </p:cNvPr>
          <p:cNvGrpSpPr/>
          <p:nvPr/>
        </p:nvGrpSpPr>
        <p:grpSpPr>
          <a:xfrm rot="5400000">
            <a:off x="10558395" y="5223048"/>
            <a:ext cx="528955" cy="2006600"/>
            <a:chOff x="393250" y="2490600"/>
            <a:chExt cx="653494" cy="2478093"/>
          </a:xfrm>
          <a:solidFill>
            <a:schemeClr val="bg1"/>
          </a:solidFill>
        </p:grpSpPr>
        <p:sp>
          <p:nvSpPr>
            <p:cNvPr id="67" name="Google Shape;4026;p26">
              <a:extLst>
                <a:ext uri="{FF2B5EF4-FFF2-40B4-BE49-F238E27FC236}">
                  <a16:creationId xmlns:a16="http://schemas.microsoft.com/office/drawing/2014/main" id="{49339E7B-D609-4490-BAC4-4A2D605977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27;p26">
              <a:extLst>
                <a:ext uri="{FF2B5EF4-FFF2-40B4-BE49-F238E27FC236}">
                  <a16:creationId xmlns:a16="http://schemas.microsoft.com/office/drawing/2014/main" id="{E4C6E8F2-9D04-4E31-BBE3-648B9AF3ED3D}"/>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28;p26">
              <a:extLst>
                <a:ext uri="{FF2B5EF4-FFF2-40B4-BE49-F238E27FC236}">
                  <a16:creationId xmlns:a16="http://schemas.microsoft.com/office/drawing/2014/main" id="{DC6D3267-72B6-4C4F-822B-7EAFE038CE11}"/>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29;p26">
              <a:extLst>
                <a:ext uri="{FF2B5EF4-FFF2-40B4-BE49-F238E27FC236}">
                  <a16:creationId xmlns:a16="http://schemas.microsoft.com/office/drawing/2014/main" id="{13674771-3296-48DE-8AAB-FD6CB7914265}"/>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30;p26">
              <a:extLst>
                <a:ext uri="{FF2B5EF4-FFF2-40B4-BE49-F238E27FC236}">
                  <a16:creationId xmlns:a16="http://schemas.microsoft.com/office/drawing/2014/main" id="{D116821A-AE3C-43E1-A3E6-0F688985C493}"/>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31;p26">
              <a:extLst>
                <a:ext uri="{FF2B5EF4-FFF2-40B4-BE49-F238E27FC236}">
                  <a16:creationId xmlns:a16="http://schemas.microsoft.com/office/drawing/2014/main" id="{6E61E9B8-9835-4B67-B3C6-A1699FCEC33E}"/>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32;p26">
              <a:extLst>
                <a:ext uri="{FF2B5EF4-FFF2-40B4-BE49-F238E27FC236}">
                  <a16:creationId xmlns:a16="http://schemas.microsoft.com/office/drawing/2014/main" id="{538E61EF-05D6-4B0D-A459-8F84E253D66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33;p26">
              <a:extLst>
                <a:ext uri="{FF2B5EF4-FFF2-40B4-BE49-F238E27FC236}">
                  <a16:creationId xmlns:a16="http://schemas.microsoft.com/office/drawing/2014/main" id="{AE3A760E-35A7-4FE2-8D16-B6E89226808E}"/>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34;p26">
              <a:extLst>
                <a:ext uri="{FF2B5EF4-FFF2-40B4-BE49-F238E27FC236}">
                  <a16:creationId xmlns:a16="http://schemas.microsoft.com/office/drawing/2014/main" id="{B4E97312-9AFA-4822-8483-8687AFAE1AB6}"/>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35;p26">
              <a:extLst>
                <a:ext uri="{FF2B5EF4-FFF2-40B4-BE49-F238E27FC236}">
                  <a16:creationId xmlns:a16="http://schemas.microsoft.com/office/drawing/2014/main" id="{CA7FCD13-032A-474E-B0A2-EECAE5C6073B}"/>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7962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 calcmode="lin" valueType="num">
                                      <p:cBhvr additive="base">
                                        <p:cTn id="7"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anim calcmode="lin" valueType="num">
                                      <p:cBhvr additive="base">
                                        <p:cTn id="1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
                                            <p:txEl>
                                              <p:pRg st="2" end="2"/>
                                            </p:txEl>
                                          </p:spTgt>
                                        </p:tgtEl>
                                        <p:attrNameLst>
                                          <p:attrName>style.visibility</p:attrName>
                                        </p:attrNameLst>
                                      </p:cBhvr>
                                      <p:to>
                                        <p:strVal val="visible"/>
                                      </p:to>
                                    </p:set>
                                    <p:anim calcmode="lin" valueType="num">
                                      <p:cBhvr additive="base">
                                        <p:cTn id="19"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down)">
                                      <p:cBhvr>
                                        <p:cTn id="24" dur="500"/>
                                        <p:tgtEl>
                                          <p:spTgt spid="50"/>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down)">
                                      <p:cBhvr>
                                        <p:cTn id="2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bg1"/>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chemeClr val="bg1"/>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p:nvPr/>
        </p:nvGrpSpPr>
        <p:grpSpPr>
          <a:xfrm>
            <a:off x="3580274" y="466463"/>
            <a:ext cx="4530090" cy="1308735"/>
            <a:chOff x="7297" y="2995"/>
            <a:chExt cx="7134" cy="2061"/>
          </a:xfrm>
        </p:grpSpPr>
        <p:grpSp>
          <p:nvGrpSpPr>
            <p:cNvPr id="70" name="组合 69"/>
            <p:cNvGrpSpPr/>
            <p:nvPr/>
          </p:nvGrpSpPr>
          <p:grpSpPr>
            <a:xfrm>
              <a:off x="8565" y="2995"/>
              <a:ext cx="5866" cy="1634"/>
              <a:chOff x="8633" y="2220"/>
              <a:chExt cx="2155" cy="1008"/>
            </a:xfrm>
          </p:grpSpPr>
          <p:sp>
            <p:nvSpPr>
              <p:cNvPr id="72" name="圆角矩形 71"/>
              <p:cNvSpPr/>
              <p:nvPr/>
            </p:nvSpPr>
            <p:spPr>
              <a:xfrm>
                <a:off x="8633" y="2220"/>
                <a:ext cx="2136" cy="904"/>
              </a:xfrm>
              <a:prstGeom prst="roundRect">
                <a:avLst/>
              </a:prstGeom>
              <a:solidFill>
                <a:srgbClr val="FDDC19"/>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12700">
                    <a:solidFill>
                      <a:schemeClr val="bg1"/>
                    </a:solidFill>
                  </a:ln>
                  <a:solidFill>
                    <a:srgbClr val="5A9FE4"/>
                  </a:solidFill>
                  <a:latin typeface="字魂151号-联盟综艺体" panose="00000500000000000000" charset="-122"/>
                  <a:ea typeface="字魂151号-联盟综艺体" panose="00000500000000000000" charset="-122"/>
                </a:endParaRPr>
              </a:p>
            </p:txBody>
          </p:sp>
          <p:sp>
            <p:nvSpPr>
              <p:cNvPr id="73" name="文本框 72"/>
              <p:cNvSpPr txBox="1"/>
              <p:nvPr/>
            </p:nvSpPr>
            <p:spPr>
              <a:xfrm>
                <a:off x="8644" y="2241"/>
                <a:ext cx="2144" cy="987"/>
              </a:xfrm>
              <a:prstGeom prst="rect">
                <a:avLst/>
              </a:prstGeom>
              <a:noFill/>
              <a:ln>
                <a:noFill/>
              </a:ln>
            </p:spPr>
            <p:txBody>
              <a:bodyPr wrap="square" rtlCol="0">
                <a:spAutoFit/>
              </a:bodyPr>
              <a:lstStyle/>
              <a:p>
                <a:pPr algn="ctr"/>
                <a:r>
                  <a:rPr lang="en-US" altLang="zh-CN" sz="6000" b="1">
                    <a:ln w="12700">
                      <a:solidFill>
                        <a:schemeClr val="bg1"/>
                      </a:solidFill>
                    </a:ln>
                    <a:solidFill>
                      <a:srgbClr val="5A9FE4"/>
                    </a:solidFill>
                    <a:effectLst/>
                    <a:latin typeface="UTM American Sans" panose="02040603050506020204" pitchFamily="18" charset="0"/>
                    <a:ea typeface="字魂151号-联盟综艺体" panose="00000500000000000000" charset="-122"/>
                  </a:rPr>
                  <a:t>Chia đoạn</a:t>
                </a:r>
              </a:p>
            </p:txBody>
          </p:sp>
        </p:grpSp>
        <p:pic>
          <p:nvPicPr>
            <p:cNvPr id="74" name="图片 7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297" y="3549"/>
              <a:ext cx="1789" cy="1507"/>
            </a:xfrm>
            <a:prstGeom prst="rect">
              <a:avLst/>
            </a:prstGeom>
          </p:spPr>
        </p:pic>
      </p:grpSp>
      <p:sp>
        <p:nvSpPr>
          <p:cNvPr id="11" name="七角星 10"/>
          <p:cNvSpPr/>
          <p:nvPr/>
        </p:nvSpPr>
        <p:spPr>
          <a:xfrm>
            <a:off x="1347450" y="2258308"/>
            <a:ext cx="529532" cy="496551"/>
          </a:xfrm>
          <a:prstGeom prst="star7">
            <a:avLst>
              <a:gd name="adj" fmla="val 47777"/>
              <a:gd name="hf" fmla="val 102572"/>
              <a:gd name="vf" fmla="val 105210"/>
            </a:avLst>
          </a:prstGeom>
          <a:solidFill>
            <a:srgbClr val="FDD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n w="12700">
                  <a:solidFill>
                    <a:schemeClr val="bg1"/>
                  </a:solidFill>
                </a:ln>
                <a:solidFill>
                  <a:srgbClr val="5A9FE4"/>
                </a:solidFill>
                <a:latin typeface="UTM Bell" panose="02040603050506020204" pitchFamily="18" charset="0"/>
                <a:ea typeface="字魂151号-联盟综艺体" panose="00000500000000000000" charset="-122"/>
                <a:cs typeface="+mn-ea"/>
                <a:sym typeface="+mn-lt"/>
              </a:rPr>
              <a:t>1</a:t>
            </a:r>
          </a:p>
        </p:txBody>
      </p:sp>
      <p:sp>
        <p:nvSpPr>
          <p:cNvPr id="13" name="七角星 12"/>
          <p:cNvSpPr/>
          <p:nvPr/>
        </p:nvSpPr>
        <p:spPr>
          <a:xfrm>
            <a:off x="1356684" y="3545403"/>
            <a:ext cx="529532" cy="496551"/>
          </a:xfrm>
          <a:prstGeom prst="star7">
            <a:avLst>
              <a:gd name="adj" fmla="val 49973"/>
              <a:gd name="hf" fmla="val 102572"/>
              <a:gd name="vf" fmla="val 10521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n w="12700">
                  <a:solidFill>
                    <a:schemeClr val="bg1"/>
                  </a:solidFill>
                </a:ln>
                <a:solidFill>
                  <a:srgbClr val="C00000"/>
                </a:solidFill>
                <a:latin typeface="UTM Bell" panose="02040603050506020204" pitchFamily="18" charset="0"/>
                <a:ea typeface="字魂151号-联盟综艺体" panose="00000500000000000000" charset="-122"/>
                <a:cs typeface="+mn-ea"/>
                <a:sym typeface="+mn-lt"/>
              </a:rPr>
              <a:t>2</a:t>
            </a:r>
          </a:p>
        </p:txBody>
      </p:sp>
      <p:sp>
        <p:nvSpPr>
          <p:cNvPr id="14" name="文本框 13"/>
          <p:cNvSpPr txBox="1"/>
          <p:nvPr/>
        </p:nvSpPr>
        <p:spPr>
          <a:xfrm>
            <a:off x="1955750" y="2124343"/>
            <a:ext cx="4781132" cy="859536"/>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3200" b="1">
                <a:solidFill>
                  <a:srgbClr val="002060"/>
                </a:solidFill>
                <a:latin typeface="Times New Roman" pitchFamily="18" charset="0"/>
                <a:cs typeface="Times New Roman" pitchFamily="18" charset="0"/>
              </a:rPr>
              <a:t>Đoạn 1: Từ Ăng-giôn-ra ….. làn mưa đạn</a:t>
            </a:r>
          </a:p>
        </p:txBody>
      </p:sp>
      <p:sp>
        <p:nvSpPr>
          <p:cNvPr id="15" name="文本框 14"/>
          <p:cNvSpPr txBox="1"/>
          <p:nvPr/>
        </p:nvSpPr>
        <p:spPr>
          <a:xfrm>
            <a:off x="1918311" y="3313080"/>
            <a:ext cx="4366885" cy="986536"/>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3200" b="1">
                <a:solidFill>
                  <a:srgbClr val="C00000"/>
                </a:solidFill>
                <a:latin typeface="Times New Roman" pitchFamily="18" charset="0"/>
                <a:cs typeface="Times New Roman" pitchFamily="18" charset="0"/>
              </a:rPr>
              <a:t>Đoạn 2: Thì ra Ga-vrốt …. Ga-vrốt nói </a:t>
            </a:r>
            <a:endParaRPr lang="en-US" sz="3200" b="1" dirty="0">
              <a:solidFill>
                <a:srgbClr val="C00000"/>
              </a:solidFill>
              <a:latin typeface="Times New Roman" pitchFamily="18" charset="0"/>
              <a:cs typeface="Times New Roman" pitchFamily="18" charset="0"/>
            </a:endParaRPr>
          </a:p>
        </p:txBody>
      </p:sp>
      <p:sp>
        <p:nvSpPr>
          <p:cNvPr id="16" name="文本框 15"/>
          <p:cNvSpPr txBox="1"/>
          <p:nvPr/>
        </p:nvSpPr>
        <p:spPr>
          <a:xfrm>
            <a:off x="1896745" y="4502647"/>
            <a:ext cx="4679842" cy="986536"/>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3200" b="1">
                <a:solidFill>
                  <a:schemeClr val="accent4">
                    <a:lumMod val="75000"/>
                  </a:schemeClr>
                </a:solidFill>
                <a:latin typeface="Times New Roman" pitchFamily="18" charset="0"/>
                <a:cs typeface="Times New Roman" pitchFamily="18" charset="0"/>
              </a:rPr>
              <a:t>Đoạn 3: Ngoài đường …. thật ghê rợn </a:t>
            </a:r>
            <a:endParaRPr lang="en-US" sz="3200" b="1" dirty="0">
              <a:solidFill>
                <a:schemeClr val="accent4">
                  <a:lumMod val="75000"/>
                </a:schemeClr>
              </a:solidFill>
              <a:latin typeface="Times New Roman" pitchFamily="18" charset="0"/>
              <a:cs typeface="Times New Roman" pitchFamily="18" charset="0"/>
            </a:endParaRPr>
          </a:p>
        </p:txBody>
      </p:sp>
      <p:sp>
        <p:nvSpPr>
          <p:cNvPr id="17" name="七角星 16"/>
          <p:cNvSpPr/>
          <p:nvPr/>
        </p:nvSpPr>
        <p:spPr>
          <a:xfrm>
            <a:off x="1388779" y="4749572"/>
            <a:ext cx="529532" cy="496551"/>
          </a:xfrm>
          <a:prstGeom prst="star7">
            <a:avLst>
              <a:gd name="adj" fmla="val 49973"/>
              <a:gd name="hf" fmla="val 102572"/>
              <a:gd name="vf" fmla="val 105210"/>
            </a:avLst>
          </a:prstGeom>
          <a:solidFill>
            <a:srgbClr val="5A9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n w="12700">
                  <a:solidFill>
                    <a:schemeClr val="bg1"/>
                  </a:solidFill>
                </a:ln>
                <a:solidFill>
                  <a:srgbClr val="FDDC19"/>
                </a:solidFill>
                <a:latin typeface="UTM Bell" panose="02040603050506020204" pitchFamily="18" charset="0"/>
                <a:ea typeface="字魂151号-联盟综艺体" panose="00000500000000000000" charset="-122"/>
                <a:cs typeface="+mn-ea"/>
                <a:sym typeface="+mn-lt"/>
              </a:rPr>
              <a:t>3</a:t>
            </a:r>
          </a:p>
        </p:txBody>
      </p:sp>
      <p:cxnSp>
        <p:nvCxnSpPr>
          <p:cNvPr id="19" name="直接连接符 18"/>
          <p:cNvCxnSpPr/>
          <p:nvPr/>
        </p:nvCxnSpPr>
        <p:spPr>
          <a:xfrm>
            <a:off x="1642712" y="3169912"/>
            <a:ext cx="4612945"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642712" y="4389112"/>
            <a:ext cx="4612945"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6900548" y="1592921"/>
            <a:ext cx="4364990" cy="436499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6开学季文具上飞翔的儿童彩色素材"/>
          <p:cNvPicPr>
            <a:picLocks noChangeAspect="1"/>
          </p:cNvPicPr>
          <p:nvPr/>
        </p:nvPicPr>
        <p:blipFill>
          <a:blip r:embed="rId5"/>
          <a:stretch>
            <a:fillRect/>
          </a:stretch>
        </p:blipFill>
        <p:spPr>
          <a:xfrm>
            <a:off x="6753392" y="1716785"/>
            <a:ext cx="4458335" cy="4458335"/>
          </a:xfrm>
          <a:prstGeom prst="rect">
            <a:avLst/>
          </a:prstGeom>
        </p:spPr>
      </p:pic>
      <p:grpSp>
        <p:nvGrpSpPr>
          <p:cNvPr id="60" name="组合 7">
            <a:extLst>
              <a:ext uri="{FF2B5EF4-FFF2-40B4-BE49-F238E27FC236}">
                <a16:creationId xmlns:a16="http://schemas.microsoft.com/office/drawing/2014/main" id="{697D3DA3-858D-4112-AE2D-9D63A45A9068}"/>
              </a:ext>
            </a:extLst>
          </p:cNvPr>
          <p:cNvGrpSpPr/>
          <p:nvPr/>
        </p:nvGrpSpPr>
        <p:grpSpPr>
          <a:xfrm>
            <a:off x="-1433830" y="-52070"/>
            <a:ext cx="15059660" cy="6932295"/>
            <a:chOff x="-2531" y="-82"/>
            <a:chExt cx="23716" cy="10917"/>
          </a:xfrm>
          <a:solidFill>
            <a:schemeClr val="accent4">
              <a:lumMod val="75000"/>
            </a:schemeClr>
          </a:solidFill>
        </p:grpSpPr>
        <p:grpSp>
          <p:nvGrpSpPr>
            <p:cNvPr id="61" name="组合 227">
              <a:extLst>
                <a:ext uri="{FF2B5EF4-FFF2-40B4-BE49-F238E27FC236}">
                  <a16:creationId xmlns:a16="http://schemas.microsoft.com/office/drawing/2014/main" id="{64DF3273-EA50-49DB-8B2A-CE34BBAACC3B}"/>
                </a:ext>
              </a:extLst>
            </p:cNvPr>
            <p:cNvGrpSpPr/>
            <p:nvPr/>
          </p:nvGrpSpPr>
          <p:grpSpPr>
            <a:xfrm>
              <a:off x="-2531" y="-82"/>
              <a:ext cx="23716" cy="1088"/>
              <a:chOff x="-1607127" y="-51755"/>
              <a:chExt cx="15059887" cy="691091"/>
            </a:xfrm>
            <a:grpFill/>
          </p:grpSpPr>
          <p:sp>
            <p:nvSpPr>
              <p:cNvPr id="65" name="Freeform 6">
                <a:extLst>
                  <a:ext uri="{FF2B5EF4-FFF2-40B4-BE49-F238E27FC236}">
                    <a16:creationId xmlns:a16="http://schemas.microsoft.com/office/drawing/2014/main" id="{61BB4B2C-7664-49CB-9329-458DF47013EB}"/>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66" name="Freeform 6">
                <a:extLst>
                  <a:ext uri="{FF2B5EF4-FFF2-40B4-BE49-F238E27FC236}">
                    <a16:creationId xmlns:a16="http://schemas.microsoft.com/office/drawing/2014/main" id="{9D845FCA-F891-4370-AEDA-CD009B9E4A57}"/>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62" name="组合 1">
              <a:extLst>
                <a:ext uri="{FF2B5EF4-FFF2-40B4-BE49-F238E27FC236}">
                  <a16:creationId xmlns:a16="http://schemas.microsoft.com/office/drawing/2014/main" id="{38CDA854-0FA6-43A5-9F47-913E4810541F}"/>
                </a:ext>
              </a:extLst>
            </p:cNvPr>
            <p:cNvGrpSpPr/>
            <p:nvPr/>
          </p:nvGrpSpPr>
          <p:grpSpPr>
            <a:xfrm flipV="1">
              <a:off x="-2531" y="9747"/>
              <a:ext cx="23716" cy="1088"/>
              <a:chOff x="-1607127" y="-51755"/>
              <a:chExt cx="15059887" cy="691091"/>
            </a:xfrm>
            <a:grpFill/>
          </p:grpSpPr>
          <p:sp>
            <p:nvSpPr>
              <p:cNvPr id="63" name="Freeform 6">
                <a:extLst>
                  <a:ext uri="{FF2B5EF4-FFF2-40B4-BE49-F238E27FC236}">
                    <a16:creationId xmlns:a16="http://schemas.microsoft.com/office/drawing/2014/main" id="{6A86C296-67AA-4151-AEF2-C33132CDF2F5}"/>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64" name="Freeform 6">
                <a:extLst>
                  <a:ext uri="{FF2B5EF4-FFF2-40B4-BE49-F238E27FC236}">
                    <a16:creationId xmlns:a16="http://schemas.microsoft.com/office/drawing/2014/main" id="{A90AA362-0195-4E93-B994-93D16821B45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67" name="Google Shape;4025;p26">
            <a:extLst>
              <a:ext uri="{FF2B5EF4-FFF2-40B4-BE49-F238E27FC236}">
                <a16:creationId xmlns:a16="http://schemas.microsoft.com/office/drawing/2014/main" id="{3321DADE-E606-42CC-937A-C5240F35DB9E}"/>
              </a:ext>
            </a:extLst>
          </p:cNvPr>
          <p:cNvGrpSpPr/>
          <p:nvPr/>
        </p:nvGrpSpPr>
        <p:grpSpPr>
          <a:xfrm>
            <a:off x="505040" y="2166620"/>
            <a:ext cx="637540" cy="2419350"/>
            <a:chOff x="393250" y="2490600"/>
            <a:chExt cx="653494" cy="2478093"/>
          </a:xfrm>
          <a:solidFill>
            <a:schemeClr val="bg1"/>
          </a:solidFill>
        </p:grpSpPr>
        <p:sp>
          <p:nvSpPr>
            <p:cNvPr id="68" name="Google Shape;4026;p26">
              <a:extLst>
                <a:ext uri="{FF2B5EF4-FFF2-40B4-BE49-F238E27FC236}">
                  <a16:creationId xmlns:a16="http://schemas.microsoft.com/office/drawing/2014/main" id="{8D50350A-6958-48F3-8BBE-EA771349DC90}"/>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27;p26">
              <a:extLst>
                <a:ext uri="{FF2B5EF4-FFF2-40B4-BE49-F238E27FC236}">
                  <a16:creationId xmlns:a16="http://schemas.microsoft.com/office/drawing/2014/main" id="{8AC4913A-D8D4-47FA-84B4-FA3755858725}"/>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28;p26">
              <a:extLst>
                <a:ext uri="{FF2B5EF4-FFF2-40B4-BE49-F238E27FC236}">
                  <a16:creationId xmlns:a16="http://schemas.microsoft.com/office/drawing/2014/main" id="{EC9279DF-B549-4A74-90B2-3BF6FA488E86}"/>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29;p26">
              <a:extLst>
                <a:ext uri="{FF2B5EF4-FFF2-40B4-BE49-F238E27FC236}">
                  <a16:creationId xmlns:a16="http://schemas.microsoft.com/office/drawing/2014/main" id="{44F86313-8A1A-497C-A311-9A1FACEB6C9F}"/>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030;p26">
              <a:extLst>
                <a:ext uri="{FF2B5EF4-FFF2-40B4-BE49-F238E27FC236}">
                  <a16:creationId xmlns:a16="http://schemas.microsoft.com/office/drawing/2014/main" id="{5CEFAB04-1477-489A-847E-47305726FA7A}"/>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031;p26">
              <a:extLst>
                <a:ext uri="{FF2B5EF4-FFF2-40B4-BE49-F238E27FC236}">
                  <a16:creationId xmlns:a16="http://schemas.microsoft.com/office/drawing/2014/main" id="{9A5C975B-447A-4945-A2BD-3CBBBBA08F9A}"/>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32;p26">
              <a:extLst>
                <a:ext uri="{FF2B5EF4-FFF2-40B4-BE49-F238E27FC236}">
                  <a16:creationId xmlns:a16="http://schemas.microsoft.com/office/drawing/2014/main" id="{A8CDC37C-C28B-4DE4-B694-E69FB46688C1}"/>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33;p26">
              <a:extLst>
                <a:ext uri="{FF2B5EF4-FFF2-40B4-BE49-F238E27FC236}">
                  <a16:creationId xmlns:a16="http://schemas.microsoft.com/office/drawing/2014/main" id="{F1C28137-8B39-4413-8D7E-C7A3CD4A39C4}"/>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034;p26">
              <a:extLst>
                <a:ext uri="{FF2B5EF4-FFF2-40B4-BE49-F238E27FC236}">
                  <a16:creationId xmlns:a16="http://schemas.microsoft.com/office/drawing/2014/main" id="{0A7E2904-3121-46AA-A058-1BF56051FE2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035;p26">
              <a:extLst>
                <a:ext uri="{FF2B5EF4-FFF2-40B4-BE49-F238E27FC236}">
                  <a16:creationId xmlns:a16="http://schemas.microsoft.com/office/drawing/2014/main" id="{7C483550-DD50-4A35-B25A-550931E52134}"/>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组合 104">
            <a:extLst>
              <a:ext uri="{FF2B5EF4-FFF2-40B4-BE49-F238E27FC236}">
                <a16:creationId xmlns:a16="http://schemas.microsoft.com/office/drawing/2014/main" id="{56E40A99-AFF9-4AFD-AD8D-AAE000989EEB}"/>
              </a:ext>
            </a:extLst>
          </p:cNvPr>
          <p:cNvGrpSpPr/>
          <p:nvPr/>
        </p:nvGrpSpPr>
        <p:grpSpPr>
          <a:xfrm>
            <a:off x="10706089" y="65537"/>
            <a:ext cx="1081405" cy="777875"/>
            <a:chOff x="1295" y="947"/>
            <a:chExt cx="1703" cy="1225"/>
          </a:xfrm>
          <a:solidFill>
            <a:srgbClr val="FDDC19"/>
          </a:solidFill>
        </p:grpSpPr>
        <p:grpSp>
          <p:nvGrpSpPr>
            <p:cNvPr id="84" name="组合 105">
              <a:extLst>
                <a:ext uri="{FF2B5EF4-FFF2-40B4-BE49-F238E27FC236}">
                  <a16:creationId xmlns:a16="http://schemas.microsoft.com/office/drawing/2014/main" id="{96098F32-287D-4DB7-B910-1489825E1A4C}"/>
                </a:ext>
              </a:extLst>
            </p:cNvPr>
            <p:cNvGrpSpPr/>
            <p:nvPr/>
          </p:nvGrpSpPr>
          <p:grpSpPr>
            <a:xfrm>
              <a:off x="1446" y="947"/>
              <a:ext cx="1552" cy="1085"/>
              <a:chOff x="1446" y="947"/>
              <a:chExt cx="1552" cy="1085"/>
            </a:xfrm>
            <a:grpFill/>
          </p:grpSpPr>
          <p:sp>
            <p:nvSpPr>
              <p:cNvPr id="86" name="五角星 107">
                <a:extLst>
                  <a:ext uri="{FF2B5EF4-FFF2-40B4-BE49-F238E27FC236}">
                    <a16:creationId xmlns:a16="http://schemas.microsoft.com/office/drawing/2014/main" id="{7C36AE6D-5821-49E6-9D6E-7C59F7BED997}"/>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五角星 108">
                <a:extLst>
                  <a:ext uri="{FF2B5EF4-FFF2-40B4-BE49-F238E27FC236}">
                    <a16:creationId xmlns:a16="http://schemas.microsoft.com/office/drawing/2014/main" id="{B6E1B8C7-0ECC-4464-9A10-FED86B4B42C0}"/>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5" name="五角星 109">
              <a:extLst>
                <a:ext uri="{FF2B5EF4-FFF2-40B4-BE49-F238E27FC236}">
                  <a16:creationId xmlns:a16="http://schemas.microsoft.com/office/drawing/2014/main" id="{E91C4B9A-6D43-434F-8F57-82EE6414A8D7}"/>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Google Shape;4025;p26">
            <a:extLst>
              <a:ext uri="{FF2B5EF4-FFF2-40B4-BE49-F238E27FC236}">
                <a16:creationId xmlns:a16="http://schemas.microsoft.com/office/drawing/2014/main" id="{FB8F16D5-9783-4DF6-9E81-4B5A283D5D28}"/>
              </a:ext>
            </a:extLst>
          </p:cNvPr>
          <p:cNvGrpSpPr/>
          <p:nvPr/>
        </p:nvGrpSpPr>
        <p:grpSpPr>
          <a:xfrm rot="5400000">
            <a:off x="10453576" y="5248751"/>
            <a:ext cx="528955" cy="2006600"/>
            <a:chOff x="393250" y="2490600"/>
            <a:chExt cx="653494" cy="2478093"/>
          </a:xfrm>
          <a:solidFill>
            <a:schemeClr val="bg1"/>
          </a:solidFill>
        </p:grpSpPr>
        <p:sp>
          <p:nvSpPr>
            <p:cNvPr id="89" name="Google Shape;4026;p26">
              <a:extLst>
                <a:ext uri="{FF2B5EF4-FFF2-40B4-BE49-F238E27FC236}">
                  <a16:creationId xmlns:a16="http://schemas.microsoft.com/office/drawing/2014/main" id="{36E6F1CD-32C8-42A9-9E52-6EBE4E603D15}"/>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027;p26">
              <a:extLst>
                <a:ext uri="{FF2B5EF4-FFF2-40B4-BE49-F238E27FC236}">
                  <a16:creationId xmlns:a16="http://schemas.microsoft.com/office/drawing/2014/main" id="{D49F534D-DC34-434B-8606-2638292D83F3}"/>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028;p26">
              <a:extLst>
                <a:ext uri="{FF2B5EF4-FFF2-40B4-BE49-F238E27FC236}">
                  <a16:creationId xmlns:a16="http://schemas.microsoft.com/office/drawing/2014/main" id="{A984091D-6046-4C92-8EB0-546E03848786}"/>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029;p26">
              <a:extLst>
                <a:ext uri="{FF2B5EF4-FFF2-40B4-BE49-F238E27FC236}">
                  <a16:creationId xmlns:a16="http://schemas.microsoft.com/office/drawing/2014/main" id="{C01C7757-5C5C-4171-B822-A3F6638912C4}"/>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030;p26">
              <a:extLst>
                <a:ext uri="{FF2B5EF4-FFF2-40B4-BE49-F238E27FC236}">
                  <a16:creationId xmlns:a16="http://schemas.microsoft.com/office/drawing/2014/main" id="{1A4BAE0F-0F8F-4730-8598-075BB10B8F52}"/>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031;p26">
              <a:extLst>
                <a:ext uri="{FF2B5EF4-FFF2-40B4-BE49-F238E27FC236}">
                  <a16:creationId xmlns:a16="http://schemas.microsoft.com/office/drawing/2014/main" id="{DF8E7CAF-AC40-4E1C-BDF6-7B6C9811607F}"/>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032;p26">
              <a:extLst>
                <a:ext uri="{FF2B5EF4-FFF2-40B4-BE49-F238E27FC236}">
                  <a16:creationId xmlns:a16="http://schemas.microsoft.com/office/drawing/2014/main" id="{2600B105-31FD-48A4-83BF-A5791569C5D3}"/>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033;p26">
              <a:extLst>
                <a:ext uri="{FF2B5EF4-FFF2-40B4-BE49-F238E27FC236}">
                  <a16:creationId xmlns:a16="http://schemas.microsoft.com/office/drawing/2014/main" id="{717BE54E-1F74-427D-802F-7041A728CDEF}"/>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034;p26">
              <a:extLst>
                <a:ext uri="{FF2B5EF4-FFF2-40B4-BE49-F238E27FC236}">
                  <a16:creationId xmlns:a16="http://schemas.microsoft.com/office/drawing/2014/main" id="{76D3E511-A21A-4966-B561-7C26710DDB2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035;p26">
              <a:extLst>
                <a:ext uri="{FF2B5EF4-FFF2-40B4-BE49-F238E27FC236}">
                  <a16:creationId xmlns:a16="http://schemas.microsoft.com/office/drawing/2014/main" id="{036AF26C-EEEE-4A14-9EEA-E2696D7D99FB}"/>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组合 104">
            <a:extLst>
              <a:ext uri="{FF2B5EF4-FFF2-40B4-BE49-F238E27FC236}">
                <a16:creationId xmlns:a16="http://schemas.microsoft.com/office/drawing/2014/main" id="{EBD69ABF-631E-4B24-9E08-6E61E7612328}"/>
              </a:ext>
            </a:extLst>
          </p:cNvPr>
          <p:cNvGrpSpPr/>
          <p:nvPr/>
        </p:nvGrpSpPr>
        <p:grpSpPr>
          <a:xfrm>
            <a:off x="430485" y="369736"/>
            <a:ext cx="1081405" cy="777875"/>
            <a:chOff x="1295" y="947"/>
            <a:chExt cx="1703" cy="1225"/>
          </a:xfrm>
          <a:solidFill>
            <a:srgbClr val="FDDC19"/>
          </a:solidFill>
        </p:grpSpPr>
        <p:grpSp>
          <p:nvGrpSpPr>
            <p:cNvPr id="100" name="组合 105">
              <a:extLst>
                <a:ext uri="{FF2B5EF4-FFF2-40B4-BE49-F238E27FC236}">
                  <a16:creationId xmlns:a16="http://schemas.microsoft.com/office/drawing/2014/main" id="{2EDF527B-8E7C-453C-A626-A3BEE35616A6}"/>
                </a:ext>
              </a:extLst>
            </p:cNvPr>
            <p:cNvGrpSpPr/>
            <p:nvPr/>
          </p:nvGrpSpPr>
          <p:grpSpPr>
            <a:xfrm>
              <a:off x="1446" y="947"/>
              <a:ext cx="1552" cy="1085"/>
              <a:chOff x="1446" y="947"/>
              <a:chExt cx="1552" cy="1085"/>
            </a:xfrm>
            <a:grpFill/>
          </p:grpSpPr>
          <p:sp>
            <p:nvSpPr>
              <p:cNvPr id="102" name="五角星 107">
                <a:extLst>
                  <a:ext uri="{FF2B5EF4-FFF2-40B4-BE49-F238E27FC236}">
                    <a16:creationId xmlns:a16="http://schemas.microsoft.com/office/drawing/2014/main" id="{077DA4C2-27FC-494E-8E5A-1ECF9A9A1051}"/>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五角星 108">
                <a:extLst>
                  <a:ext uri="{FF2B5EF4-FFF2-40B4-BE49-F238E27FC236}">
                    <a16:creationId xmlns:a16="http://schemas.microsoft.com/office/drawing/2014/main" id="{9BCD99F0-D32D-4194-B29B-5F514968BB07}"/>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1" name="五角星 109">
              <a:extLst>
                <a:ext uri="{FF2B5EF4-FFF2-40B4-BE49-F238E27FC236}">
                  <a16:creationId xmlns:a16="http://schemas.microsoft.com/office/drawing/2014/main" id="{C52085AA-C994-4A16-B2F9-5294BBA4187C}"/>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2000"/>
                                        <p:tgtEl>
                                          <p:spTgt spid="15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circle(in)">
                                      <p:cBhvr>
                                        <p:cTn id="10" dur="2000"/>
                                        <p:tgtEl>
                                          <p:spTgt spid="163"/>
                                        </p:tgtEl>
                                      </p:cBhvr>
                                    </p:animEffect>
                                  </p:childTnLst>
                                </p:cTn>
                              </p:par>
                              <p:par>
                                <p:cTn id="11" presetID="5"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anim calcmode="lin" valueType="num">
                                      <p:cBhvr>
                                        <p:cTn id="21" dur="1000" fill="hold"/>
                                        <p:tgtEl>
                                          <p:spTgt spid="75"/>
                                        </p:tgtEl>
                                        <p:attrNameLst>
                                          <p:attrName>ppt_x</p:attrName>
                                        </p:attrNameLst>
                                      </p:cBhvr>
                                      <p:tavLst>
                                        <p:tav tm="0">
                                          <p:val>
                                            <p:strVal val="#ppt_x-.2"/>
                                          </p:val>
                                        </p:tav>
                                        <p:tav tm="100000">
                                          <p:val>
                                            <p:strVal val="#ppt_x"/>
                                          </p:val>
                                        </p:tav>
                                      </p:tavLst>
                                    </p:anim>
                                    <p:anim calcmode="lin" valueType="num">
                                      <p:cBhvr>
                                        <p:cTn id="22" dur="1000" fill="hold"/>
                                        <p:tgtEl>
                                          <p:spTgt spid="7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42" presetClass="entr" presetSubtype="0"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childTnLst>
                          </p:cTn>
                        </p:par>
                        <p:par>
                          <p:cTn id="61" fill="hold">
                            <p:stCondLst>
                              <p:cond delay="6000"/>
                            </p:stCondLst>
                            <p:childTnLst>
                              <p:par>
                                <p:cTn id="62" presetID="42"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childTnLst>
                          </p:cTn>
                        </p:par>
                        <p:par>
                          <p:cTn id="67" fill="hold">
                            <p:stCondLst>
                              <p:cond delay="7000"/>
                            </p:stCondLst>
                            <p:childTnLst>
                              <p:par>
                                <p:cTn id="68" presetID="42" presetClass="entr" presetSubtype="0"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par>
                          <p:cTn id="73" fill="hold">
                            <p:stCondLst>
                              <p:cond delay="8000"/>
                            </p:stCondLst>
                            <p:childTnLst>
                              <p:par>
                                <p:cTn id="74" presetID="22" presetClass="entr" presetSubtype="4" fill="hold" nodeType="after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wipe(down)">
                                      <p:cBhvr>
                                        <p:cTn id="76" dur="500"/>
                                        <p:tgtEl>
                                          <p:spTgt spid="67"/>
                                        </p:tgtEl>
                                      </p:cBhvr>
                                    </p:animEffect>
                                  </p:childTnLst>
                                </p:cTn>
                              </p:par>
                            </p:childTnLst>
                          </p:cTn>
                        </p:par>
                        <p:par>
                          <p:cTn id="77" fill="hold">
                            <p:stCondLst>
                              <p:cond delay="8500"/>
                            </p:stCondLst>
                            <p:childTnLst>
                              <p:par>
                                <p:cTn id="78" presetID="22" presetClass="entr" presetSubtype="4" fill="hold" nodeType="afterEffect">
                                  <p:stCondLst>
                                    <p:cond delay="0"/>
                                  </p:stCondLst>
                                  <p:childTnLst>
                                    <p:set>
                                      <p:cBhvr>
                                        <p:cTn id="79" dur="1" fill="hold">
                                          <p:stCondLst>
                                            <p:cond delay="0"/>
                                          </p:stCondLst>
                                        </p:cTn>
                                        <p:tgtEl>
                                          <p:spTgt spid="88"/>
                                        </p:tgtEl>
                                        <p:attrNameLst>
                                          <p:attrName>style.visibility</p:attrName>
                                        </p:attrNameLst>
                                      </p:cBhvr>
                                      <p:to>
                                        <p:strVal val="visible"/>
                                      </p:to>
                                    </p:set>
                                    <p:animEffect transition="in" filter="wipe(down)">
                                      <p:cBhvr>
                                        <p:cTn id="8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58" grpId="1" animBg="1"/>
      <p:bldP spid="163" grpId="0" bldLvl="0" animBg="1"/>
      <p:bldP spid="163" grpId="1" animBg="1"/>
      <p:bldP spid="11" grpId="0" bldLvl="0" animBg="1"/>
      <p:bldP spid="13" grpId="0" bldLvl="0" animBg="1"/>
      <p:bldP spid="14" grpId="0"/>
      <p:bldP spid="15" grpId="0"/>
      <p:bldP spid="16" grpId="0"/>
      <p:bldP spid="17" grpId="0" bldLvl="0"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0"/>
            <a:ext cx="11877472" cy="6485519"/>
          </a:xfrm>
          <a:prstGeom prst="rect">
            <a:avLst/>
          </a:prstGeom>
          <a:effectLst>
            <a:outerShdw blurRad="50800" dist="38100" dir="5400000" algn="t" rotWithShape="0">
              <a:prstClr val="black">
                <a:alpha val="40000"/>
              </a:prstClr>
            </a:outerShdw>
          </a:effectLst>
        </p:spPr>
      </p:pic>
      <p:grpSp>
        <p:nvGrpSpPr>
          <p:cNvPr id="7" name="组合 7">
            <a:extLst>
              <a:ext uri="{FF2B5EF4-FFF2-40B4-BE49-F238E27FC236}">
                <a16:creationId xmlns:a16="http://schemas.microsoft.com/office/drawing/2014/main" id="{D0A8CB58-784B-4668-AF10-89D4362CB709}"/>
              </a:ext>
            </a:extLst>
          </p:cNvPr>
          <p:cNvGrpSpPr/>
          <p:nvPr/>
        </p:nvGrpSpPr>
        <p:grpSpPr>
          <a:xfrm>
            <a:off x="-1433830" y="-52070"/>
            <a:ext cx="15059660" cy="6932295"/>
            <a:chOff x="-2531" y="-82"/>
            <a:chExt cx="23716" cy="10917"/>
          </a:xfrm>
          <a:solidFill>
            <a:schemeClr val="accent4">
              <a:lumMod val="75000"/>
            </a:schemeClr>
          </a:solidFill>
        </p:grpSpPr>
        <p:grpSp>
          <p:nvGrpSpPr>
            <p:cNvPr id="8" name="组合 227">
              <a:extLst>
                <a:ext uri="{FF2B5EF4-FFF2-40B4-BE49-F238E27FC236}">
                  <a16:creationId xmlns:a16="http://schemas.microsoft.com/office/drawing/2014/main" id="{E3131841-CD19-464D-9D6D-86D3FC9980A7}"/>
                </a:ext>
              </a:extLst>
            </p:cNvPr>
            <p:cNvGrpSpPr/>
            <p:nvPr/>
          </p:nvGrpSpPr>
          <p:grpSpPr>
            <a:xfrm>
              <a:off x="-2531" y="-82"/>
              <a:ext cx="23716" cy="1088"/>
              <a:chOff x="-1607127" y="-51755"/>
              <a:chExt cx="15059887" cy="691091"/>
            </a:xfrm>
            <a:grpFill/>
          </p:grpSpPr>
          <p:sp>
            <p:nvSpPr>
              <p:cNvPr id="12" name="Freeform 6">
                <a:extLst>
                  <a:ext uri="{FF2B5EF4-FFF2-40B4-BE49-F238E27FC236}">
                    <a16:creationId xmlns:a16="http://schemas.microsoft.com/office/drawing/2014/main" id="{15AC6EDF-99F5-4015-9BC4-587353563909}"/>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3" name="Freeform 6">
                <a:extLst>
                  <a:ext uri="{FF2B5EF4-FFF2-40B4-BE49-F238E27FC236}">
                    <a16:creationId xmlns:a16="http://schemas.microsoft.com/office/drawing/2014/main" id="{BE22263B-C867-4823-92C2-58E7BE919A8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9" name="组合 1">
              <a:extLst>
                <a:ext uri="{FF2B5EF4-FFF2-40B4-BE49-F238E27FC236}">
                  <a16:creationId xmlns:a16="http://schemas.microsoft.com/office/drawing/2014/main" id="{1EB53ED1-BE79-4A5F-A8E7-99269C9B18E7}"/>
                </a:ext>
              </a:extLst>
            </p:cNvPr>
            <p:cNvGrpSpPr/>
            <p:nvPr/>
          </p:nvGrpSpPr>
          <p:grpSpPr>
            <a:xfrm flipV="1">
              <a:off x="-2531" y="9747"/>
              <a:ext cx="23716" cy="1088"/>
              <a:chOff x="-1607127" y="-51755"/>
              <a:chExt cx="15059887" cy="691091"/>
            </a:xfrm>
            <a:grpFill/>
          </p:grpSpPr>
          <p:sp>
            <p:nvSpPr>
              <p:cNvPr id="10" name="Freeform 6">
                <a:extLst>
                  <a:ext uri="{FF2B5EF4-FFF2-40B4-BE49-F238E27FC236}">
                    <a16:creationId xmlns:a16="http://schemas.microsoft.com/office/drawing/2014/main" id="{B07E497B-37D7-4E73-B0C4-7BC4CA1EABA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1" name="Freeform 6">
                <a:extLst>
                  <a:ext uri="{FF2B5EF4-FFF2-40B4-BE49-F238E27FC236}">
                    <a16:creationId xmlns:a16="http://schemas.microsoft.com/office/drawing/2014/main" id="{1BE69C1F-43A3-43A0-B70D-5641E676FFE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11062335" y="357982"/>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Rectangle 46">
            <a:extLst>
              <a:ext uri="{FF2B5EF4-FFF2-40B4-BE49-F238E27FC236}">
                <a16:creationId xmlns:a16="http://schemas.microsoft.com/office/drawing/2014/main" id="{EA741DF8-5B62-4445-B691-00984303A8E3}"/>
              </a:ext>
            </a:extLst>
          </p:cNvPr>
          <p:cNvSpPr/>
          <p:nvPr/>
        </p:nvSpPr>
        <p:spPr>
          <a:xfrm>
            <a:off x="1102717" y="1032828"/>
            <a:ext cx="10121759" cy="5170646"/>
          </a:xfrm>
          <a:prstGeom prst="rect">
            <a:avLst/>
          </a:prstGeom>
        </p:spPr>
        <p:txBody>
          <a:bodyPr wrap="square">
            <a:spAutoFit/>
          </a:bodyPr>
          <a:lstStyle/>
          <a:p>
            <a:pPr indent="692150" algn="just"/>
            <a:r>
              <a:rPr lang="vi-VN" sz="2200" b="1">
                <a:solidFill>
                  <a:srgbClr val="002060"/>
                </a:solidFill>
                <a:latin typeface="Times New Roman" panose="02020603050405020304" pitchFamily="18" charset="0"/>
                <a:cs typeface="Times New Roman" panose="02020603050405020304" pitchFamily="18" charset="0"/>
              </a:rPr>
              <a:t>Ăng-giôn-ra </a:t>
            </a:r>
            <a:r>
              <a:rPr lang="vi-VN" sz="2200" b="1" dirty="0">
                <a:solidFill>
                  <a:srgbClr val="002060"/>
                </a:solidFill>
                <a:latin typeface="Times New Roman" panose="02020603050405020304" pitchFamily="18" charset="0"/>
                <a:cs typeface="Times New Roman" panose="02020603050405020304" pitchFamily="18" charset="0"/>
              </a:rPr>
              <a:t>nói:</a:t>
            </a:r>
          </a:p>
          <a:p>
            <a:pPr marL="342900" indent="-342900" algn="just">
              <a:buFontTx/>
              <a:buChar char="-"/>
            </a:pPr>
            <a:r>
              <a:rPr lang="vi-VN" sz="2200" b="1">
                <a:solidFill>
                  <a:srgbClr val="002060"/>
                </a:solidFill>
                <a:latin typeface="Times New Roman" panose="02020603050405020304" pitchFamily="18" charset="0"/>
                <a:cs typeface="Times New Roman" panose="02020603050405020304" pitchFamily="18" charset="0"/>
              </a:rPr>
              <a:t>Chừng </a:t>
            </a:r>
            <a:r>
              <a:rPr lang="vi-VN" sz="2200" b="1" dirty="0">
                <a:solidFill>
                  <a:srgbClr val="002060"/>
                </a:solidFill>
                <a:latin typeface="Times New Roman" panose="02020603050405020304" pitchFamily="18" charset="0"/>
                <a:cs typeface="Times New Roman" panose="02020603050405020304" pitchFamily="18" charset="0"/>
              </a:rPr>
              <a:t>mười lăm phút nữa thì chiến lũy chúng ta không còn quá mười viên </a:t>
            </a:r>
            <a:r>
              <a:rPr lang="vi-VN" sz="2200" b="1">
                <a:solidFill>
                  <a:srgbClr val="002060"/>
                </a:solidFill>
                <a:latin typeface="Times New Roman" panose="02020603050405020304" pitchFamily="18" charset="0"/>
                <a:cs typeface="Times New Roman" panose="02020603050405020304" pitchFamily="18" charset="0"/>
              </a:rPr>
              <a:t>đạn.</a:t>
            </a:r>
            <a:endParaRPr lang="en-US" sz="2200" b="1">
              <a:solidFill>
                <a:srgbClr val="002060"/>
              </a:solidFill>
              <a:latin typeface="Times New Roman" panose="02020603050405020304" pitchFamily="18" charset="0"/>
              <a:cs typeface="Times New Roman" panose="02020603050405020304" pitchFamily="18" charset="0"/>
            </a:endParaRPr>
          </a:p>
          <a:p>
            <a:pPr indent="692150" algn="just"/>
            <a:r>
              <a:rPr lang="vi-VN" sz="2200" b="1">
                <a:solidFill>
                  <a:srgbClr val="002060"/>
                </a:solidFill>
                <a:latin typeface="Times New Roman" panose="02020603050405020304" pitchFamily="18" charset="0"/>
                <a:cs typeface="Times New Roman" panose="02020603050405020304" pitchFamily="18" charset="0"/>
              </a:rPr>
              <a:t>Ga-vrốt </a:t>
            </a:r>
            <a:r>
              <a:rPr lang="vi-VN" sz="2200" b="1" dirty="0">
                <a:solidFill>
                  <a:srgbClr val="002060"/>
                </a:solidFill>
                <a:latin typeface="Times New Roman" panose="02020603050405020304" pitchFamily="18" charset="0"/>
                <a:cs typeface="Times New Roman" panose="02020603050405020304" pitchFamily="18" charset="0"/>
              </a:rPr>
              <a:t>nghe rõ câu nói đó.</a:t>
            </a:r>
          </a:p>
          <a:p>
            <a:pPr indent="692150" algn="just"/>
            <a:r>
              <a:rPr lang="vi-VN" sz="2200" b="1">
                <a:solidFill>
                  <a:srgbClr val="002060"/>
                </a:solidFill>
                <a:latin typeface="Times New Roman" panose="02020603050405020304" pitchFamily="18" charset="0"/>
                <a:cs typeface="Times New Roman" panose="02020603050405020304" pitchFamily="18" charset="0"/>
              </a:rPr>
              <a:t>Một </a:t>
            </a:r>
            <a:r>
              <a:rPr lang="vi-VN" sz="2200" b="1" dirty="0">
                <a:solidFill>
                  <a:srgbClr val="002060"/>
                </a:solidFill>
                <a:latin typeface="Times New Roman" panose="02020603050405020304" pitchFamily="18" charset="0"/>
                <a:cs typeface="Times New Roman" panose="02020603050405020304" pitchFamily="18" charset="0"/>
              </a:rPr>
              <a:t>lát sau, người ta thấy bóng cậu bé thấp thoáng ngoài đường phố, dưới làn mưa </a:t>
            </a:r>
            <a:r>
              <a:rPr lang="vi-VN" sz="2200" b="1">
                <a:solidFill>
                  <a:srgbClr val="002060"/>
                </a:solidFill>
                <a:latin typeface="Times New Roman" panose="02020603050405020304" pitchFamily="18" charset="0"/>
                <a:cs typeface="Times New Roman" panose="02020603050405020304" pitchFamily="18" charset="0"/>
              </a:rPr>
              <a:t>đạn.</a:t>
            </a:r>
            <a:endParaRPr lang="en-US" sz="2200" b="1">
              <a:solidFill>
                <a:srgbClr val="002060"/>
              </a:solidFill>
              <a:latin typeface="Times New Roman" panose="02020603050405020304" pitchFamily="18" charset="0"/>
              <a:cs typeface="Times New Roman" panose="02020603050405020304" pitchFamily="18" charset="0"/>
            </a:endParaRPr>
          </a:p>
          <a:p>
            <a:pPr indent="692150" algn="just"/>
            <a:r>
              <a:rPr lang="vi-VN" sz="2200" b="1">
                <a:solidFill>
                  <a:schemeClr val="accent6">
                    <a:lumMod val="50000"/>
                  </a:schemeClr>
                </a:solidFill>
                <a:latin typeface="Times New Roman" panose="02020603050405020304" pitchFamily="18" charset="0"/>
                <a:cs typeface="Times New Roman" panose="02020603050405020304" pitchFamily="18" charset="0"/>
              </a:rPr>
              <a:t>Thì </a:t>
            </a:r>
            <a:r>
              <a:rPr lang="vi-VN" sz="2200" b="1" dirty="0">
                <a:solidFill>
                  <a:schemeClr val="accent6">
                    <a:lumMod val="50000"/>
                  </a:schemeClr>
                </a:solidFill>
                <a:latin typeface="Times New Roman" panose="02020603050405020304" pitchFamily="18" charset="0"/>
                <a:cs typeface="Times New Roman" panose="02020603050405020304" pitchFamily="18" charset="0"/>
              </a:rPr>
              <a:t>ra Ga-vrốt đã lấy một cái giỏ đựng chai trong quán ra khỏi chiến lũy. Nó dốc vào miệng giỏ những chiếc bao đầy đạn của bọn lính chết gần chiến lũy.</a:t>
            </a:r>
          </a:p>
          <a:p>
            <a:pPr algn="just"/>
            <a:r>
              <a:rPr lang="vi-VN" sz="2200" b="1" dirty="0">
                <a:solidFill>
                  <a:schemeClr val="accent6">
                    <a:lumMod val="50000"/>
                  </a:schemeClr>
                </a:solidFill>
                <a:latin typeface="Times New Roman" panose="02020603050405020304" pitchFamily="18" charset="0"/>
                <a:cs typeface="Times New Roman" panose="02020603050405020304" pitchFamily="18" charset="0"/>
              </a:rPr>
              <a:t>- Cậu làm trò gì đấy? - Cuốc-phây-rắc hỏi.</a:t>
            </a:r>
          </a:p>
          <a:p>
            <a:pPr algn="just"/>
            <a:r>
              <a:rPr lang="vi-VN" sz="2200" b="1" dirty="0">
                <a:solidFill>
                  <a:schemeClr val="accent6">
                    <a:lumMod val="50000"/>
                  </a:schemeClr>
                </a:solidFill>
                <a:latin typeface="Times New Roman" panose="02020603050405020304" pitchFamily="18" charset="0"/>
                <a:cs typeface="Times New Roman" panose="02020603050405020304" pitchFamily="18" charset="0"/>
              </a:rPr>
              <a:t>- Em nhặt cho đầy giỏ đây!</a:t>
            </a:r>
          </a:p>
          <a:p>
            <a:pPr algn="just"/>
            <a:r>
              <a:rPr lang="vi-VN" sz="2200" b="1" dirty="0">
                <a:solidFill>
                  <a:schemeClr val="accent6">
                    <a:lumMod val="50000"/>
                  </a:schemeClr>
                </a:solidFill>
                <a:latin typeface="Times New Roman" panose="02020603050405020304" pitchFamily="18" charset="0"/>
                <a:cs typeface="Times New Roman" panose="02020603050405020304" pitchFamily="18" charset="0"/>
              </a:rPr>
              <a:t>- Cậu không thấy đạn réo à?</a:t>
            </a:r>
          </a:p>
          <a:p>
            <a:pPr indent="692150" algn="just"/>
            <a:r>
              <a:rPr lang="vi-VN" sz="2200" b="1">
                <a:solidFill>
                  <a:schemeClr val="accent6">
                    <a:lumMod val="50000"/>
                  </a:schemeClr>
                </a:solidFill>
                <a:latin typeface="Times New Roman" panose="02020603050405020304" pitchFamily="18" charset="0"/>
                <a:cs typeface="Times New Roman" panose="02020603050405020304" pitchFamily="18" charset="0"/>
              </a:rPr>
              <a:t>Ga-vrốt </a:t>
            </a:r>
            <a:r>
              <a:rPr lang="vi-VN" sz="2200" b="1" dirty="0">
                <a:solidFill>
                  <a:schemeClr val="accent6">
                    <a:lumMod val="50000"/>
                  </a:schemeClr>
                </a:solidFill>
                <a:latin typeface="Times New Roman" panose="02020603050405020304" pitchFamily="18" charset="0"/>
                <a:cs typeface="Times New Roman" panose="02020603050405020304" pitchFamily="18" charset="0"/>
              </a:rPr>
              <a:t>trả lời:</a:t>
            </a:r>
          </a:p>
          <a:p>
            <a:pPr algn="just"/>
            <a:r>
              <a:rPr lang="vi-VN" sz="2200" b="1" dirty="0">
                <a:solidFill>
                  <a:schemeClr val="accent6">
                    <a:lumMod val="50000"/>
                  </a:schemeClr>
                </a:solidFill>
                <a:latin typeface="Times New Roman" panose="02020603050405020304" pitchFamily="18" charset="0"/>
                <a:cs typeface="Times New Roman" panose="02020603050405020304" pitchFamily="18" charset="0"/>
              </a:rPr>
              <a:t>- Có chứ, nó rơi như mưa ấy. Nhưng làm sao nào?</a:t>
            </a:r>
          </a:p>
          <a:p>
            <a:pPr indent="692150" algn="just"/>
            <a:r>
              <a:rPr lang="vi-VN" sz="2200" b="1">
                <a:solidFill>
                  <a:schemeClr val="accent6">
                    <a:lumMod val="50000"/>
                  </a:schemeClr>
                </a:solidFill>
                <a:latin typeface="Times New Roman" panose="02020603050405020304" pitchFamily="18" charset="0"/>
                <a:cs typeface="Times New Roman" panose="02020603050405020304" pitchFamily="18" charset="0"/>
              </a:rPr>
              <a:t>Cuốc-phây-rắc </a:t>
            </a:r>
            <a:r>
              <a:rPr lang="vi-VN" sz="2200" b="1" dirty="0">
                <a:solidFill>
                  <a:schemeClr val="accent6">
                    <a:lumMod val="50000"/>
                  </a:schemeClr>
                </a:solidFill>
                <a:latin typeface="Times New Roman" panose="02020603050405020304" pitchFamily="18" charset="0"/>
                <a:cs typeface="Times New Roman" panose="02020603050405020304" pitchFamily="18" charset="0"/>
              </a:rPr>
              <a:t>thét lên:</a:t>
            </a:r>
          </a:p>
          <a:p>
            <a:pPr algn="just"/>
            <a:r>
              <a:rPr lang="vi-VN" sz="2200" b="1" dirty="0">
                <a:solidFill>
                  <a:schemeClr val="accent6">
                    <a:lumMod val="50000"/>
                  </a:schemeClr>
                </a:solidFill>
                <a:latin typeface="Times New Roman" panose="02020603050405020304" pitchFamily="18" charset="0"/>
                <a:cs typeface="Times New Roman" panose="02020603050405020304" pitchFamily="18" charset="0"/>
              </a:rPr>
              <a:t>- Vào ngay!</a:t>
            </a:r>
          </a:p>
          <a:p>
            <a:pPr algn="just"/>
            <a:r>
              <a:rPr lang="vi-VN" sz="2200" b="1" dirty="0">
                <a:solidFill>
                  <a:schemeClr val="accent6">
                    <a:lumMod val="50000"/>
                  </a:schemeClr>
                </a:solidFill>
                <a:latin typeface="Times New Roman" panose="02020603050405020304" pitchFamily="18" charset="0"/>
                <a:cs typeface="Times New Roman" panose="02020603050405020304" pitchFamily="18" charset="0"/>
              </a:rPr>
              <a:t>- Tí ti thôi! Ga-vrốt </a:t>
            </a:r>
            <a:r>
              <a:rPr lang="vi-VN" sz="2200" b="1">
                <a:solidFill>
                  <a:schemeClr val="accent6">
                    <a:lumMod val="50000"/>
                  </a:schemeClr>
                </a:solidFill>
                <a:latin typeface="Times New Roman" panose="02020603050405020304" pitchFamily="18" charset="0"/>
                <a:cs typeface="Times New Roman" panose="02020603050405020304" pitchFamily="18" charset="0"/>
              </a:rPr>
              <a:t>nói.</a:t>
            </a:r>
            <a:endParaRPr lang="vi-VN" sz="2200"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370502" y="5274517"/>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4375C5A9-22F6-4E22-B84E-D47C758C5CC2}"/>
              </a:ext>
            </a:extLst>
          </p:cNvPr>
          <p:cNvSpPr txBox="1"/>
          <p:nvPr/>
        </p:nvSpPr>
        <p:spPr>
          <a:xfrm>
            <a:off x="2332370" y="552403"/>
            <a:ext cx="7538936"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eaLnBrk="0" fontAlgn="base" hangingPunct="0">
              <a:spcBef>
                <a:spcPct val="0"/>
              </a:spcBef>
              <a:spcAft>
                <a:spcPct val="0"/>
              </a:spcAft>
            </a:pPr>
            <a:r>
              <a:rPr lang="en-US" sz="3600" b="1">
                <a:solidFill>
                  <a:schemeClr val="accent4"/>
                </a:solidFill>
                <a:latin typeface="UTM Guanine" panose="02040603050506020204" pitchFamily="18" charset="0"/>
                <a:cs typeface="Times New Roman" pitchFamily="18" charset="0"/>
              </a:rPr>
              <a:t>Ga – vrốt ngoài chiến lũy</a:t>
            </a:r>
            <a:endParaRPr lang="en-US" sz="3600" b="1" dirty="0">
              <a:solidFill>
                <a:schemeClr val="accent4"/>
              </a:solidFill>
              <a:latin typeface="UTM Guanine" panose="02040603050506020204" pitchFamily="18" charset="0"/>
              <a:cs typeface="Times New Roman" pitchFamily="18" charset="0"/>
            </a:endParaRPr>
          </a:p>
        </p:txBody>
      </p:sp>
    </p:spTree>
    <p:extLst>
      <p:ext uri="{BB962C8B-B14F-4D97-AF65-F5344CB8AC3E}">
        <p14:creationId xmlns:p14="http://schemas.microsoft.com/office/powerpoint/2010/main" val="145857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by="(-#ppt_w*2)" calcmode="lin" valueType="num">
                                      <p:cBhvr rctx="PPT">
                                        <p:cTn id="7" dur="375" autoRev="1" fill="hold">
                                          <p:stCondLst>
                                            <p:cond delay="0"/>
                                          </p:stCondLst>
                                        </p:cTn>
                                        <p:tgtEl>
                                          <p:spTgt spid="39"/>
                                        </p:tgtEl>
                                        <p:attrNameLst>
                                          <p:attrName>ppt_w</p:attrName>
                                        </p:attrNameLst>
                                      </p:cBhvr>
                                    </p:anim>
                                    <p:anim by="(#ppt_w*0.50)" calcmode="lin" valueType="num">
                                      <p:cBhvr>
                                        <p:cTn id="8" dur="375" decel="50000" autoRev="1" fill="hold">
                                          <p:stCondLst>
                                            <p:cond delay="0"/>
                                          </p:stCondLst>
                                        </p:cTn>
                                        <p:tgtEl>
                                          <p:spTgt spid="39"/>
                                        </p:tgtEl>
                                        <p:attrNameLst>
                                          <p:attrName>ppt_x</p:attrName>
                                        </p:attrNameLst>
                                      </p:cBhvr>
                                    </p:anim>
                                    <p:anim from="(-#ppt_h/2)" to="(#ppt_y)" calcmode="lin" valueType="num">
                                      <p:cBhvr>
                                        <p:cTn id="9" dur="750" fill="hold">
                                          <p:stCondLst>
                                            <p:cond delay="0"/>
                                          </p:stCondLst>
                                        </p:cTn>
                                        <p:tgtEl>
                                          <p:spTgt spid="39"/>
                                        </p:tgtEl>
                                        <p:attrNameLst>
                                          <p:attrName>ppt_y</p:attrName>
                                        </p:attrNameLst>
                                      </p:cBhvr>
                                    </p:anim>
                                    <p:animRot by="21600000">
                                      <p:cBhvr>
                                        <p:cTn id="10" dur="750" fill="hold">
                                          <p:stCondLst>
                                            <p:cond delay="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7">
                                            <p:txEl>
                                              <p:pRg st="0" end="0"/>
                                            </p:txEl>
                                          </p:spTgt>
                                        </p:tgtEl>
                                        <p:attrNameLst>
                                          <p:attrName>style.visibility</p:attrName>
                                        </p:attrNameLst>
                                      </p:cBhvr>
                                      <p:to>
                                        <p:strVal val="visible"/>
                                      </p:to>
                                    </p:set>
                                    <p:anim calcmode="lin" valueType="num">
                                      <p:cBhvr additive="base">
                                        <p:cTn id="15"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xEl>
                                              <p:pRg st="1" end="1"/>
                                            </p:txEl>
                                          </p:spTgt>
                                        </p:tgtEl>
                                        <p:attrNameLst>
                                          <p:attrName>style.visibility</p:attrName>
                                        </p:attrNameLst>
                                      </p:cBhvr>
                                      <p:to>
                                        <p:strVal val="visible"/>
                                      </p:to>
                                    </p:set>
                                    <p:anim calcmode="lin" valueType="num">
                                      <p:cBhvr additive="base">
                                        <p:cTn id="19"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xEl>
                                              <p:pRg st="2" end="2"/>
                                            </p:txEl>
                                          </p:spTgt>
                                        </p:tgtEl>
                                        <p:attrNameLst>
                                          <p:attrName>style.visibility</p:attrName>
                                        </p:attrNameLst>
                                      </p:cBhvr>
                                      <p:to>
                                        <p:strVal val="visible"/>
                                      </p:to>
                                    </p:set>
                                    <p:anim calcmode="lin" valueType="num">
                                      <p:cBhvr additive="base">
                                        <p:cTn id="23"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7">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7">
                                            <p:txEl>
                                              <p:pRg st="3" end="3"/>
                                            </p:txEl>
                                          </p:spTgt>
                                        </p:tgtEl>
                                        <p:attrNameLst>
                                          <p:attrName>style.visibility</p:attrName>
                                        </p:attrNameLst>
                                      </p:cBhvr>
                                      <p:to>
                                        <p:strVal val="visible"/>
                                      </p:to>
                                    </p:set>
                                    <p:anim calcmode="lin" valueType="num">
                                      <p:cBhvr additive="base">
                                        <p:cTn id="27" dur="500" fill="hold"/>
                                        <p:tgtEl>
                                          <p:spTgt spid="4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7">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7">
                                            <p:txEl>
                                              <p:pRg st="4" end="4"/>
                                            </p:txEl>
                                          </p:spTgt>
                                        </p:tgtEl>
                                        <p:attrNameLst>
                                          <p:attrName>style.visibility</p:attrName>
                                        </p:attrNameLst>
                                      </p:cBhvr>
                                      <p:to>
                                        <p:strVal val="visible"/>
                                      </p:to>
                                    </p:set>
                                    <p:anim calcmode="lin" valueType="num">
                                      <p:cBhvr additive="base">
                                        <p:cTn id="31" dur="500" fill="hold"/>
                                        <p:tgtEl>
                                          <p:spTgt spid="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7">
                                            <p:txEl>
                                              <p:pRg st="5" end="5"/>
                                            </p:txEl>
                                          </p:spTgt>
                                        </p:tgtEl>
                                        <p:attrNameLst>
                                          <p:attrName>style.visibility</p:attrName>
                                        </p:attrNameLst>
                                      </p:cBhvr>
                                      <p:to>
                                        <p:strVal val="visible"/>
                                      </p:to>
                                    </p:set>
                                    <p:anim calcmode="lin" valueType="num">
                                      <p:cBhvr additive="base">
                                        <p:cTn id="35" dur="500" fill="hold"/>
                                        <p:tgtEl>
                                          <p:spTgt spid="47">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7">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7">
                                            <p:txEl>
                                              <p:pRg st="6" end="6"/>
                                            </p:txEl>
                                          </p:spTgt>
                                        </p:tgtEl>
                                        <p:attrNameLst>
                                          <p:attrName>style.visibility</p:attrName>
                                        </p:attrNameLst>
                                      </p:cBhvr>
                                      <p:to>
                                        <p:strVal val="visible"/>
                                      </p:to>
                                    </p:set>
                                    <p:anim calcmode="lin" valueType="num">
                                      <p:cBhvr additive="base">
                                        <p:cTn id="39" dur="500" fill="hold"/>
                                        <p:tgtEl>
                                          <p:spTgt spid="47">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7">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xEl>
                                              <p:pRg st="7" end="7"/>
                                            </p:txEl>
                                          </p:spTgt>
                                        </p:tgtEl>
                                        <p:attrNameLst>
                                          <p:attrName>style.visibility</p:attrName>
                                        </p:attrNameLst>
                                      </p:cBhvr>
                                      <p:to>
                                        <p:strVal val="visible"/>
                                      </p:to>
                                    </p:set>
                                    <p:anim calcmode="lin" valueType="num">
                                      <p:cBhvr additive="base">
                                        <p:cTn id="43" dur="500" fill="hold"/>
                                        <p:tgtEl>
                                          <p:spTgt spid="4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7">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7">
                                            <p:txEl>
                                              <p:pRg st="8" end="8"/>
                                            </p:txEl>
                                          </p:spTgt>
                                        </p:tgtEl>
                                        <p:attrNameLst>
                                          <p:attrName>style.visibility</p:attrName>
                                        </p:attrNameLst>
                                      </p:cBhvr>
                                      <p:to>
                                        <p:strVal val="visible"/>
                                      </p:to>
                                    </p:set>
                                    <p:anim calcmode="lin" valueType="num">
                                      <p:cBhvr additive="base">
                                        <p:cTn id="47" dur="500" fill="hold"/>
                                        <p:tgtEl>
                                          <p:spTgt spid="4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7">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7">
                                            <p:txEl>
                                              <p:pRg st="9" end="9"/>
                                            </p:txEl>
                                          </p:spTgt>
                                        </p:tgtEl>
                                        <p:attrNameLst>
                                          <p:attrName>style.visibility</p:attrName>
                                        </p:attrNameLst>
                                      </p:cBhvr>
                                      <p:to>
                                        <p:strVal val="visible"/>
                                      </p:to>
                                    </p:set>
                                    <p:anim calcmode="lin" valueType="num">
                                      <p:cBhvr additive="base">
                                        <p:cTn id="51" dur="500" fill="hold"/>
                                        <p:tgtEl>
                                          <p:spTgt spid="4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7">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7">
                                            <p:txEl>
                                              <p:pRg st="10" end="10"/>
                                            </p:txEl>
                                          </p:spTgt>
                                        </p:tgtEl>
                                        <p:attrNameLst>
                                          <p:attrName>style.visibility</p:attrName>
                                        </p:attrNameLst>
                                      </p:cBhvr>
                                      <p:to>
                                        <p:strVal val="visible"/>
                                      </p:to>
                                    </p:set>
                                    <p:anim calcmode="lin" valueType="num">
                                      <p:cBhvr additive="base">
                                        <p:cTn id="55" dur="500" fill="hold"/>
                                        <p:tgtEl>
                                          <p:spTgt spid="47">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7">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7">
                                            <p:txEl>
                                              <p:pRg st="11" end="11"/>
                                            </p:txEl>
                                          </p:spTgt>
                                        </p:tgtEl>
                                        <p:attrNameLst>
                                          <p:attrName>style.visibility</p:attrName>
                                        </p:attrNameLst>
                                      </p:cBhvr>
                                      <p:to>
                                        <p:strVal val="visible"/>
                                      </p:to>
                                    </p:set>
                                    <p:anim calcmode="lin" valueType="num">
                                      <p:cBhvr additive="base">
                                        <p:cTn id="59" dur="500" fill="hold"/>
                                        <p:tgtEl>
                                          <p:spTgt spid="47">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7">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7">
                                            <p:txEl>
                                              <p:pRg st="12" end="12"/>
                                            </p:txEl>
                                          </p:spTgt>
                                        </p:tgtEl>
                                        <p:attrNameLst>
                                          <p:attrName>style.visibility</p:attrName>
                                        </p:attrNameLst>
                                      </p:cBhvr>
                                      <p:to>
                                        <p:strVal val="visible"/>
                                      </p:to>
                                    </p:set>
                                    <p:anim calcmode="lin" valueType="num">
                                      <p:cBhvr additive="base">
                                        <p:cTn id="63" dur="500" fill="hold"/>
                                        <p:tgtEl>
                                          <p:spTgt spid="47">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7">
                                            <p:txEl>
                                              <p:pRg st="12" end="12"/>
                                            </p:txEl>
                                          </p:spTgt>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childTnLst>
                          </p:cTn>
                        </p:par>
                        <p:par>
                          <p:cTn id="69" fill="hold">
                            <p:stCondLst>
                              <p:cond delay="1000"/>
                            </p:stCondLst>
                            <p:childTnLst>
                              <p:par>
                                <p:cTn id="70" presetID="22" presetClass="entr" presetSubtype="4"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down)">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sp>
        <p:nvSpPr>
          <p:cNvPr id="47" name="Rectangle 46">
            <a:extLst>
              <a:ext uri="{FF2B5EF4-FFF2-40B4-BE49-F238E27FC236}">
                <a16:creationId xmlns:a16="http://schemas.microsoft.com/office/drawing/2014/main" id="{EA741DF8-5B62-4445-B691-00984303A8E3}"/>
              </a:ext>
            </a:extLst>
          </p:cNvPr>
          <p:cNvSpPr/>
          <p:nvPr/>
        </p:nvSpPr>
        <p:spPr>
          <a:xfrm>
            <a:off x="1103069" y="1620801"/>
            <a:ext cx="10121759" cy="3615862"/>
          </a:xfrm>
          <a:prstGeom prst="rect">
            <a:avLst/>
          </a:prstGeom>
        </p:spPr>
        <p:txBody>
          <a:bodyPr wrap="square">
            <a:spAutoFit/>
          </a:bodyPr>
          <a:lstStyle/>
          <a:p>
            <a:pPr indent="692150" algn="just"/>
            <a:r>
              <a:rPr lang="vi-VN" sz="2400" b="1">
                <a:solidFill>
                  <a:schemeClr val="accent4">
                    <a:lumMod val="75000"/>
                  </a:schemeClr>
                </a:solidFill>
                <a:latin typeface="Times New Roman" panose="02020603050405020304" pitchFamily="18" charset="0"/>
                <a:cs typeface="Times New Roman" panose="02020603050405020304" pitchFamily="18" charset="0"/>
              </a:rPr>
              <a:t>Ngoài đường, lửa khói mịt mù. Điều đó rất có lợi cho Ga-vrốt. Dười màn khói và với thân hình bé nhỏ, cậu bé có thể tiến xa ngoài đường mà không ai trông thấy. Ga-vrốt dốc bảy, tám bao đạn đầu tiên không có gì nguy hiểm lắm. Em nằm xuống rồi lại đứng thẳng lên, ẩn vào một góc cửa, rồi lại phốc ra, tới, lui, dốc cạn các bao đạn và chất đầy giỏ.</a:t>
            </a:r>
          </a:p>
          <a:p>
            <a:pPr indent="692150" algn="just"/>
            <a:r>
              <a:rPr lang="vi-VN" sz="2400" b="1">
                <a:solidFill>
                  <a:schemeClr val="accent4">
                    <a:lumMod val="75000"/>
                  </a:schemeClr>
                </a:solidFill>
                <a:latin typeface="Times New Roman" panose="02020603050405020304" pitchFamily="18" charset="0"/>
                <a:cs typeface="Times New Roman" panose="02020603050405020304" pitchFamily="18" charset="0"/>
              </a:rPr>
              <a:t>Nghĩa quân mắt không rời cậu bé. Đó không phải là một em nhỏ, không phải là một con người nữa, mà là một thiên thần. Đạn bắn theo em, em nhanh hơn đạn. Em chơi trò ú tim với cái chết một cách thật ghê rợn.</a:t>
            </a:r>
          </a:p>
          <a:p>
            <a:pPr algn="r">
              <a:lnSpc>
                <a:spcPct val="150000"/>
              </a:lnSpc>
            </a:pPr>
            <a:r>
              <a:rPr lang="vi-VN" sz="2400" b="1" i="1">
                <a:latin typeface="Times New Roman" panose="02020603050405020304" pitchFamily="18" charset="0"/>
                <a:cs typeface="Times New Roman" panose="02020603050405020304" pitchFamily="18" charset="0"/>
              </a:rPr>
              <a:t>Theo </a:t>
            </a:r>
            <a:r>
              <a:rPr lang="vi-VN" sz="2800" b="1" i="1">
                <a:solidFill>
                  <a:srgbClr val="C00000"/>
                </a:solidFill>
                <a:latin typeface="Times New Roman" panose="02020603050405020304" pitchFamily="18" charset="0"/>
                <a:cs typeface="Times New Roman" panose="02020603050405020304" pitchFamily="18" charset="0"/>
              </a:rPr>
              <a:t>Huy-</a:t>
            </a:r>
            <a:r>
              <a:rPr lang="en-US" sz="2800" b="1" i="1">
                <a:solidFill>
                  <a:srgbClr val="C00000"/>
                </a:solidFill>
                <a:latin typeface="Times New Roman" panose="02020603050405020304" pitchFamily="18" charset="0"/>
                <a:cs typeface="Times New Roman" panose="02020603050405020304" pitchFamily="18" charset="0"/>
              </a:rPr>
              <a:t>g</a:t>
            </a:r>
            <a:r>
              <a:rPr lang="vi-VN" sz="2800" b="1" i="1">
                <a:solidFill>
                  <a:srgbClr val="C00000"/>
                </a:solidFill>
                <a:latin typeface="Times New Roman" panose="02020603050405020304" pitchFamily="18" charset="0"/>
                <a:cs typeface="Times New Roman" panose="02020603050405020304" pitchFamily="18" charset="0"/>
              </a:rPr>
              <a:t>ô</a:t>
            </a:r>
            <a:endParaRPr lang="vi-VN" sz="2400" b="1" i="1" dirty="0">
              <a:latin typeface="Times New Roman" panose="02020603050405020304" pitchFamily="18" charset="0"/>
              <a:cs typeface="Times New Roman" panose="02020603050405020304" pitchFamily="18" charset="0"/>
            </a:endParaRPr>
          </a:p>
        </p:txBody>
      </p:sp>
      <p:grpSp>
        <p:nvGrpSpPr>
          <p:cNvPr id="38" name="组合 7">
            <a:extLst>
              <a:ext uri="{FF2B5EF4-FFF2-40B4-BE49-F238E27FC236}">
                <a16:creationId xmlns:a16="http://schemas.microsoft.com/office/drawing/2014/main" id="{8F47B97E-D047-49F2-9D80-8D3A3F820090}"/>
              </a:ext>
            </a:extLst>
          </p:cNvPr>
          <p:cNvGrpSpPr/>
          <p:nvPr/>
        </p:nvGrpSpPr>
        <p:grpSpPr>
          <a:xfrm>
            <a:off x="-1433830" y="-52070"/>
            <a:ext cx="15059660" cy="6932295"/>
            <a:chOff x="-2531" y="-82"/>
            <a:chExt cx="23716" cy="10917"/>
          </a:xfrm>
          <a:solidFill>
            <a:schemeClr val="accent4">
              <a:lumMod val="75000"/>
            </a:schemeClr>
          </a:solidFill>
        </p:grpSpPr>
        <p:grpSp>
          <p:nvGrpSpPr>
            <p:cNvPr id="39" name="组合 227">
              <a:extLst>
                <a:ext uri="{FF2B5EF4-FFF2-40B4-BE49-F238E27FC236}">
                  <a16:creationId xmlns:a16="http://schemas.microsoft.com/office/drawing/2014/main" id="{33ED8F63-DFCE-4E38-B0F5-D5A752EC46C7}"/>
                </a:ext>
              </a:extLst>
            </p:cNvPr>
            <p:cNvGrpSpPr/>
            <p:nvPr/>
          </p:nvGrpSpPr>
          <p:grpSpPr>
            <a:xfrm>
              <a:off x="-2531" y="-82"/>
              <a:ext cx="23716" cy="1088"/>
              <a:chOff x="-1607127" y="-51755"/>
              <a:chExt cx="15059887" cy="691091"/>
            </a:xfrm>
            <a:grpFill/>
          </p:grpSpPr>
          <p:sp>
            <p:nvSpPr>
              <p:cNvPr id="48" name="Freeform 6">
                <a:extLst>
                  <a:ext uri="{FF2B5EF4-FFF2-40B4-BE49-F238E27FC236}">
                    <a16:creationId xmlns:a16="http://schemas.microsoft.com/office/drawing/2014/main" id="{A43942BF-47C3-4A2F-A5FC-25CF094F9C7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1C5ABD79-2B68-41F5-AD99-7BF852477AB1}"/>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0" name="组合 1">
              <a:extLst>
                <a:ext uri="{FF2B5EF4-FFF2-40B4-BE49-F238E27FC236}">
                  <a16:creationId xmlns:a16="http://schemas.microsoft.com/office/drawing/2014/main" id="{CBBD3CD8-1C50-499F-AB28-4DE18F44E3EF}"/>
                </a:ext>
              </a:extLst>
            </p:cNvPr>
            <p:cNvGrpSpPr/>
            <p:nvPr/>
          </p:nvGrpSpPr>
          <p:grpSpPr>
            <a:xfrm flipV="1">
              <a:off x="-2531" y="9747"/>
              <a:ext cx="23716" cy="1088"/>
              <a:chOff x="-1607127" y="-51755"/>
              <a:chExt cx="15059887" cy="691091"/>
            </a:xfrm>
            <a:grpFill/>
          </p:grpSpPr>
          <p:sp>
            <p:nvSpPr>
              <p:cNvPr id="41" name="Freeform 6">
                <a:extLst>
                  <a:ext uri="{FF2B5EF4-FFF2-40B4-BE49-F238E27FC236}">
                    <a16:creationId xmlns:a16="http://schemas.microsoft.com/office/drawing/2014/main" id="{EADB75FF-8DDF-4D7B-B21F-261BC99B14A6}"/>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2" name="Freeform 6">
                <a:extLst>
                  <a:ext uri="{FF2B5EF4-FFF2-40B4-BE49-F238E27FC236}">
                    <a16:creationId xmlns:a16="http://schemas.microsoft.com/office/drawing/2014/main" id="{0723DDDE-3E16-456D-AD1A-D1C95CD130E9}"/>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0" name="Google Shape;4025;p26">
            <a:extLst>
              <a:ext uri="{FF2B5EF4-FFF2-40B4-BE49-F238E27FC236}">
                <a16:creationId xmlns:a16="http://schemas.microsoft.com/office/drawing/2014/main" id="{BB1034FC-C557-4111-878A-354FE1456F47}"/>
              </a:ext>
            </a:extLst>
          </p:cNvPr>
          <p:cNvGrpSpPr/>
          <p:nvPr/>
        </p:nvGrpSpPr>
        <p:grpSpPr>
          <a:xfrm>
            <a:off x="154944" y="2219014"/>
            <a:ext cx="637540" cy="2419350"/>
            <a:chOff x="393250" y="2490600"/>
            <a:chExt cx="653494" cy="2478093"/>
          </a:xfrm>
          <a:solidFill>
            <a:schemeClr val="bg1"/>
          </a:solidFill>
        </p:grpSpPr>
        <p:sp>
          <p:nvSpPr>
            <p:cNvPr id="51" name="Google Shape;4026;p26">
              <a:extLst>
                <a:ext uri="{FF2B5EF4-FFF2-40B4-BE49-F238E27FC236}">
                  <a16:creationId xmlns:a16="http://schemas.microsoft.com/office/drawing/2014/main" id="{B113B353-E9EE-41AB-AC19-8CB028F753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27;p26">
              <a:extLst>
                <a:ext uri="{FF2B5EF4-FFF2-40B4-BE49-F238E27FC236}">
                  <a16:creationId xmlns:a16="http://schemas.microsoft.com/office/drawing/2014/main" id="{3D94C588-CEE7-410E-B891-7B8021C95FC2}"/>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28;p26">
              <a:extLst>
                <a:ext uri="{FF2B5EF4-FFF2-40B4-BE49-F238E27FC236}">
                  <a16:creationId xmlns:a16="http://schemas.microsoft.com/office/drawing/2014/main" id="{4449A55B-94D4-4DC9-B289-431AB8407B42}"/>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29;p26">
              <a:extLst>
                <a:ext uri="{FF2B5EF4-FFF2-40B4-BE49-F238E27FC236}">
                  <a16:creationId xmlns:a16="http://schemas.microsoft.com/office/drawing/2014/main" id="{0738000B-D9C3-46D6-92B5-1FB52EC656B9}"/>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0;p26">
              <a:extLst>
                <a:ext uri="{FF2B5EF4-FFF2-40B4-BE49-F238E27FC236}">
                  <a16:creationId xmlns:a16="http://schemas.microsoft.com/office/drawing/2014/main" id="{1003B2B1-4976-40D6-BB0A-75B4C0172694}"/>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31;p26">
              <a:extLst>
                <a:ext uri="{FF2B5EF4-FFF2-40B4-BE49-F238E27FC236}">
                  <a16:creationId xmlns:a16="http://schemas.microsoft.com/office/drawing/2014/main" id="{6034FC78-CEA3-4D3E-B106-37EC54883C38}"/>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32;p26">
              <a:extLst>
                <a:ext uri="{FF2B5EF4-FFF2-40B4-BE49-F238E27FC236}">
                  <a16:creationId xmlns:a16="http://schemas.microsoft.com/office/drawing/2014/main" id="{88924C89-8536-4824-A0FD-80F8E13E94AE}"/>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33;p26">
              <a:extLst>
                <a:ext uri="{FF2B5EF4-FFF2-40B4-BE49-F238E27FC236}">
                  <a16:creationId xmlns:a16="http://schemas.microsoft.com/office/drawing/2014/main" id="{6055881F-3447-48D5-A6AD-D0ECDE28DA8B}"/>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34;p26">
              <a:extLst>
                <a:ext uri="{FF2B5EF4-FFF2-40B4-BE49-F238E27FC236}">
                  <a16:creationId xmlns:a16="http://schemas.microsoft.com/office/drawing/2014/main" id="{A643DA0D-CED4-4BB4-9660-F9B4FBA8B8DB}"/>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35;p26">
              <a:extLst>
                <a:ext uri="{FF2B5EF4-FFF2-40B4-BE49-F238E27FC236}">
                  <a16:creationId xmlns:a16="http://schemas.microsoft.com/office/drawing/2014/main" id="{C6894D36-0432-4CFC-BFDE-46552FAD79A0}"/>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组合 104">
            <a:extLst>
              <a:ext uri="{FF2B5EF4-FFF2-40B4-BE49-F238E27FC236}">
                <a16:creationId xmlns:a16="http://schemas.microsoft.com/office/drawing/2014/main" id="{E73F337C-7A3A-4957-8267-EB6DBEB4C2D3}"/>
              </a:ext>
            </a:extLst>
          </p:cNvPr>
          <p:cNvGrpSpPr/>
          <p:nvPr/>
        </p:nvGrpSpPr>
        <p:grpSpPr>
          <a:xfrm>
            <a:off x="11062335" y="357982"/>
            <a:ext cx="1081405" cy="777875"/>
            <a:chOff x="1295" y="947"/>
            <a:chExt cx="1703" cy="1225"/>
          </a:xfrm>
          <a:solidFill>
            <a:srgbClr val="FDDC19"/>
          </a:solidFill>
        </p:grpSpPr>
        <p:grpSp>
          <p:nvGrpSpPr>
            <p:cNvPr id="62" name="组合 105">
              <a:extLst>
                <a:ext uri="{FF2B5EF4-FFF2-40B4-BE49-F238E27FC236}">
                  <a16:creationId xmlns:a16="http://schemas.microsoft.com/office/drawing/2014/main" id="{07D7B6FB-C838-4D81-BBF7-EB8D1099A562}"/>
                </a:ext>
              </a:extLst>
            </p:cNvPr>
            <p:cNvGrpSpPr/>
            <p:nvPr/>
          </p:nvGrpSpPr>
          <p:grpSpPr>
            <a:xfrm>
              <a:off x="1446" y="947"/>
              <a:ext cx="1552" cy="1085"/>
              <a:chOff x="1446" y="947"/>
              <a:chExt cx="1552" cy="1085"/>
            </a:xfrm>
            <a:grpFill/>
          </p:grpSpPr>
          <p:sp>
            <p:nvSpPr>
              <p:cNvPr id="64" name="五角星 107">
                <a:extLst>
                  <a:ext uri="{FF2B5EF4-FFF2-40B4-BE49-F238E27FC236}">
                    <a16:creationId xmlns:a16="http://schemas.microsoft.com/office/drawing/2014/main" id="{789AF8A7-0C46-4672-BE8E-1480389A37E9}"/>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五角星 108">
                <a:extLst>
                  <a:ext uri="{FF2B5EF4-FFF2-40B4-BE49-F238E27FC236}">
                    <a16:creationId xmlns:a16="http://schemas.microsoft.com/office/drawing/2014/main" id="{FAED76EB-DCDB-4B63-A2C8-5B6A32D86FB7}"/>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五角星 109">
              <a:extLst>
                <a:ext uri="{FF2B5EF4-FFF2-40B4-BE49-F238E27FC236}">
                  <a16:creationId xmlns:a16="http://schemas.microsoft.com/office/drawing/2014/main" id="{0CF611A1-39E5-4E8A-8A1F-CB77F2D639BF}"/>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Google Shape;4025;p26">
            <a:extLst>
              <a:ext uri="{FF2B5EF4-FFF2-40B4-BE49-F238E27FC236}">
                <a16:creationId xmlns:a16="http://schemas.microsoft.com/office/drawing/2014/main" id="{35D5F718-DEC8-4275-8E46-13A55E09D0CF}"/>
              </a:ext>
            </a:extLst>
          </p:cNvPr>
          <p:cNvGrpSpPr/>
          <p:nvPr/>
        </p:nvGrpSpPr>
        <p:grpSpPr>
          <a:xfrm rot="5400000">
            <a:off x="10558395" y="5223048"/>
            <a:ext cx="528955" cy="2006600"/>
            <a:chOff x="393250" y="2490600"/>
            <a:chExt cx="653494" cy="2478093"/>
          </a:xfrm>
          <a:solidFill>
            <a:schemeClr val="bg1"/>
          </a:solidFill>
        </p:grpSpPr>
        <p:sp>
          <p:nvSpPr>
            <p:cNvPr id="67" name="Google Shape;4026;p26">
              <a:extLst>
                <a:ext uri="{FF2B5EF4-FFF2-40B4-BE49-F238E27FC236}">
                  <a16:creationId xmlns:a16="http://schemas.microsoft.com/office/drawing/2014/main" id="{49339E7B-D609-4490-BAC4-4A2D605977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27;p26">
              <a:extLst>
                <a:ext uri="{FF2B5EF4-FFF2-40B4-BE49-F238E27FC236}">
                  <a16:creationId xmlns:a16="http://schemas.microsoft.com/office/drawing/2014/main" id="{E4C6E8F2-9D04-4E31-BBE3-648B9AF3ED3D}"/>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28;p26">
              <a:extLst>
                <a:ext uri="{FF2B5EF4-FFF2-40B4-BE49-F238E27FC236}">
                  <a16:creationId xmlns:a16="http://schemas.microsoft.com/office/drawing/2014/main" id="{DC6D3267-72B6-4C4F-822B-7EAFE038CE11}"/>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29;p26">
              <a:extLst>
                <a:ext uri="{FF2B5EF4-FFF2-40B4-BE49-F238E27FC236}">
                  <a16:creationId xmlns:a16="http://schemas.microsoft.com/office/drawing/2014/main" id="{13674771-3296-48DE-8AAB-FD6CB7914265}"/>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30;p26">
              <a:extLst>
                <a:ext uri="{FF2B5EF4-FFF2-40B4-BE49-F238E27FC236}">
                  <a16:creationId xmlns:a16="http://schemas.microsoft.com/office/drawing/2014/main" id="{D116821A-AE3C-43E1-A3E6-0F688985C493}"/>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31;p26">
              <a:extLst>
                <a:ext uri="{FF2B5EF4-FFF2-40B4-BE49-F238E27FC236}">
                  <a16:creationId xmlns:a16="http://schemas.microsoft.com/office/drawing/2014/main" id="{6E61E9B8-9835-4B67-B3C6-A1699FCEC33E}"/>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32;p26">
              <a:extLst>
                <a:ext uri="{FF2B5EF4-FFF2-40B4-BE49-F238E27FC236}">
                  <a16:creationId xmlns:a16="http://schemas.microsoft.com/office/drawing/2014/main" id="{538E61EF-05D6-4B0D-A459-8F84E253D66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33;p26">
              <a:extLst>
                <a:ext uri="{FF2B5EF4-FFF2-40B4-BE49-F238E27FC236}">
                  <a16:creationId xmlns:a16="http://schemas.microsoft.com/office/drawing/2014/main" id="{AE3A760E-35A7-4FE2-8D16-B6E89226808E}"/>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34;p26">
              <a:extLst>
                <a:ext uri="{FF2B5EF4-FFF2-40B4-BE49-F238E27FC236}">
                  <a16:creationId xmlns:a16="http://schemas.microsoft.com/office/drawing/2014/main" id="{B4E97312-9AFA-4822-8483-8687AFAE1AB6}"/>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35;p26">
              <a:extLst>
                <a:ext uri="{FF2B5EF4-FFF2-40B4-BE49-F238E27FC236}">
                  <a16:creationId xmlns:a16="http://schemas.microsoft.com/office/drawing/2014/main" id="{CA7FCD13-032A-474E-B0A2-EECAE5C6073B}"/>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2528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 calcmode="lin" valueType="num">
                                      <p:cBhvr additive="base">
                                        <p:cTn id="7"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anim calcmode="lin" valueType="num">
                                      <p:cBhvr additive="base">
                                        <p:cTn id="1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
                                            <p:txEl>
                                              <p:pRg st="2" end="2"/>
                                            </p:txEl>
                                          </p:spTgt>
                                        </p:tgtEl>
                                        <p:attrNameLst>
                                          <p:attrName>style.visibility</p:attrName>
                                        </p:attrNameLst>
                                      </p:cBhvr>
                                      <p:to>
                                        <p:strVal val="visible"/>
                                      </p:to>
                                    </p:set>
                                    <p:anim calcmode="lin" valueType="num">
                                      <p:cBhvr additive="base">
                                        <p:cTn id="19"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down)">
                                      <p:cBhvr>
                                        <p:cTn id="24" dur="500"/>
                                        <p:tgtEl>
                                          <p:spTgt spid="50"/>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down)">
                                      <p:cBhvr>
                                        <p:cTn id="2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accent3">
                <a:lumMod val="75000"/>
              </a:schemeClr>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rgbClr val="C00000"/>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4" name="Google Shape;4025;p26"/>
          <p:cNvGrpSpPr/>
          <p:nvPr/>
        </p:nvGrpSpPr>
        <p:grpSpPr>
          <a:xfrm rot="5400000">
            <a:off x="10137775" y="5104130"/>
            <a:ext cx="528955" cy="2006600"/>
            <a:chOff x="393250" y="2490600"/>
            <a:chExt cx="653494" cy="2478093"/>
          </a:xfrm>
          <a:solidFill>
            <a:schemeClr val="bg1"/>
          </a:solidFill>
        </p:grpSpPr>
        <p:sp>
          <p:nvSpPr>
            <p:cNvPr id="125"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组合 166"/>
          <p:cNvGrpSpPr/>
          <p:nvPr/>
        </p:nvGrpSpPr>
        <p:grpSpPr>
          <a:xfrm>
            <a:off x="1344930" y="2524125"/>
            <a:ext cx="3038475" cy="2245360"/>
            <a:chOff x="1676" y="3415"/>
            <a:chExt cx="4785" cy="3536"/>
          </a:xfrm>
        </p:grpSpPr>
        <p:sp>
          <p:nvSpPr>
            <p:cNvPr id="15" name="云形 14"/>
            <p:cNvSpPr/>
            <p:nvPr/>
          </p:nvSpPr>
          <p:spPr>
            <a:xfrm>
              <a:off x="1676" y="3415"/>
              <a:ext cx="4785" cy="3536"/>
            </a:xfrm>
            <a:prstGeom prst="cloud">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zh-CN" altLang="en-US" sz="2800" b="1">
                <a:solidFill>
                  <a:schemeClr val="tx1"/>
                </a:solidFill>
                <a:latin typeface="Times New Roman" panose="02020603050405020304" pitchFamily="18" charset="0"/>
                <a:ea typeface="思源黑体 CN Light" panose="020B0300000000000000" charset="-122"/>
                <a:cs typeface="Times New Roman" panose="02020603050405020304" pitchFamily="18" charset="0"/>
                <a:sym typeface="+mn-lt"/>
              </a:endParaRPr>
            </a:p>
          </p:txBody>
        </p:sp>
        <p:sp>
          <p:nvSpPr>
            <p:cNvPr id="9" name="文本框 8"/>
            <p:cNvSpPr txBox="1"/>
            <p:nvPr/>
          </p:nvSpPr>
          <p:spPr>
            <a:xfrm>
              <a:off x="2694" y="4605"/>
              <a:ext cx="2560" cy="885"/>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b="1">
                  <a:latin typeface="Times New Roman" panose="02020603050405020304" pitchFamily="18" charset="0"/>
                  <a:cs typeface="Times New Roman" pitchFamily="18" charset="0"/>
                </a:rPr>
                <a:t>Ga - vrốt</a:t>
              </a:r>
              <a:endParaRPr lang="en-US" b="1" dirty="0">
                <a:latin typeface="Times New Roman" panose="02020603050405020304" pitchFamily="18" charset="0"/>
                <a:cs typeface="Times New Roman" pitchFamily="18" charset="0"/>
              </a:endParaRPr>
            </a:p>
          </p:txBody>
        </p:sp>
      </p:grpSp>
      <p:grpSp>
        <p:nvGrpSpPr>
          <p:cNvPr id="42" name="组合 41"/>
          <p:cNvGrpSpPr/>
          <p:nvPr/>
        </p:nvGrpSpPr>
        <p:grpSpPr>
          <a:xfrm>
            <a:off x="28445" y="5787837"/>
            <a:ext cx="12246679" cy="948074"/>
            <a:chOff x="-5400526" y="3318433"/>
            <a:chExt cx="19730188" cy="2046044"/>
          </a:xfrm>
          <a:solidFill>
            <a:schemeClr val="bg1"/>
          </a:solidFill>
        </p:grpSpPr>
        <p:grpSp>
          <p:nvGrpSpPr>
            <p:cNvPr id="45" name="组合 44"/>
            <p:cNvGrpSpPr/>
            <p:nvPr/>
          </p:nvGrpSpPr>
          <p:grpSpPr>
            <a:xfrm>
              <a:off x="7848946" y="3333345"/>
              <a:ext cx="6480716" cy="2031132"/>
              <a:chOff x="1584251" y="2232137"/>
              <a:chExt cx="6984776" cy="2232248"/>
            </a:xfrm>
            <a:grpFill/>
          </p:grpSpPr>
          <p:sp>
            <p:nvSpPr>
              <p:cNvPr id="12" name="梯形 11"/>
              <p:cNvSpPr/>
              <p:nvPr/>
            </p:nvSpPr>
            <p:spPr>
              <a:xfrm>
                <a:off x="1584251"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3" name="矩形 12"/>
              <p:cNvSpPr/>
              <p:nvPr/>
            </p:nvSpPr>
            <p:spPr>
              <a:xfrm>
                <a:off x="1872283"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 name="梯形 13"/>
              <p:cNvSpPr/>
              <p:nvPr/>
            </p:nvSpPr>
            <p:spPr>
              <a:xfrm>
                <a:off x="7848947"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 name="矩形 15"/>
              <p:cNvSpPr/>
              <p:nvPr/>
            </p:nvSpPr>
            <p:spPr>
              <a:xfrm>
                <a:off x="8136979"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7" name="矩形 16"/>
              <p:cNvSpPr/>
              <p:nvPr/>
            </p:nvSpPr>
            <p:spPr>
              <a:xfrm>
                <a:off x="1944291" y="3918145"/>
                <a:ext cx="6264696" cy="22220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8" name="圆角矩形 17"/>
              <p:cNvSpPr/>
              <p:nvPr/>
            </p:nvSpPr>
            <p:spPr>
              <a:xfrm>
                <a:off x="212324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9" name="圆角矩形 18"/>
              <p:cNvSpPr/>
              <p:nvPr/>
            </p:nvSpPr>
            <p:spPr>
              <a:xfrm>
                <a:off x="262730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1" name="圆角矩形 20"/>
              <p:cNvSpPr/>
              <p:nvPr/>
            </p:nvSpPr>
            <p:spPr>
              <a:xfrm>
                <a:off x="313135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2" name="圆角矩形 21"/>
              <p:cNvSpPr/>
              <p:nvPr/>
            </p:nvSpPr>
            <p:spPr>
              <a:xfrm>
                <a:off x="363541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3" name="圆角矩形 22"/>
              <p:cNvSpPr/>
              <p:nvPr/>
            </p:nvSpPr>
            <p:spPr>
              <a:xfrm>
                <a:off x="413946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4" name="圆角矩形 23"/>
              <p:cNvSpPr/>
              <p:nvPr/>
            </p:nvSpPr>
            <p:spPr>
              <a:xfrm>
                <a:off x="464352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8" name="圆角矩形 27"/>
              <p:cNvSpPr/>
              <p:nvPr/>
            </p:nvSpPr>
            <p:spPr>
              <a:xfrm>
                <a:off x="514758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9" name="圆角矩形 28"/>
              <p:cNvSpPr/>
              <p:nvPr/>
            </p:nvSpPr>
            <p:spPr>
              <a:xfrm>
                <a:off x="565163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1" name="圆角矩形 30"/>
              <p:cNvSpPr/>
              <p:nvPr/>
            </p:nvSpPr>
            <p:spPr>
              <a:xfrm>
                <a:off x="615569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2" name="圆角矩形 31"/>
              <p:cNvSpPr/>
              <p:nvPr/>
            </p:nvSpPr>
            <p:spPr>
              <a:xfrm>
                <a:off x="665974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4" name="圆角矩形 33"/>
              <p:cNvSpPr/>
              <p:nvPr/>
            </p:nvSpPr>
            <p:spPr>
              <a:xfrm>
                <a:off x="716380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5" name="圆角矩形 34"/>
              <p:cNvSpPr/>
              <p:nvPr/>
            </p:nvSpPr>
            <p:spPr>
              <a:xfrm>
                <a:off x="766786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0" name="矩形 39"/>
              <p:cNvSpPr/>
              <p:nvPr/>
            </p:nvSpPr>
            <p:spPr>
              <a:xfrm>
                <a:off x="194429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1" name="矩形 40"/>
              <p:cNvSpPr/>
              <p:nvPr/>
            </p:nvSpPr>
            <p:spPr>
              <a:xfrm>
                <a:off x="247197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3" name="矩形 42"/>
              <p:cNvSpPr/>
              <p:nvPr/>
            </p:nvSpPr>
            <p:spPr>
              <a:xfrm>
                <a:off x="29712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4" name="矩形 43"/>
              <p:cNvSpPr/>
              <p:nvPr/>
            </p:nvSpPr>
            <p:spPr>
              <a:xfrm>
                <a:off x="34733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5" name="矩形 54"/>
              <p:cNvSpPr/>
              <p:nvPr/>
            </p:nvSpPr>
            <p:spPr>
              <a:xfrm>
                <a:off x="3977414"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6" name="矩形 55"/>
              <p:cNvSpPr/>
              <p:nvPr/>
            </p:nvSpPr>
            <p:spPr>
              <a:xfrm>
                <a:off x="4484743"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7" name="矩形 56"/>
              <p:cNvSpPr/>
              <p:nvPr/>
            </p:nvSpPr>
            <p:spPr>
              <a:xfrm>
                <a:off x="499225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8" name="矩形 57"/>
              <p:cNvSpPr/>
              <p:nvPr/>
            </p:nvSpPr>
            <p:spPr>
              <a:xfrm>
                <a:off x="5496306"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9" name="矩形 58"/>
              <p:cNvSpPr/>
              <p:nvPr/>
            </p:nvSpPr>
            <p:spPr>
              <a:xfrm>
                <a:off x="599691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0" name="矩形 59"/>
              <p:cNvSpPr/>
              <p:nvPr/>
            </p:nvSpPr>
            <p:spPr>
              <a:xfrm>
                <a:off x="650441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1" name="矩形 60"/>
              <p:cNvSpPr/>
              <p:nvPr/>
            </p:nvSpPr>
            <p:spPr>
              <a:xfrm>
                <a:off x="6996982"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2" name="矩形 61"/>
              <p:cNvSpPr/>
              <p:nvPr/>
            </p:nvSpPr>
            <p:spPr>
              <a:xfrm>
                <a:off x="751253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3" name="矩形 62"/>
              <p:cNvSpPr/>
              <p:nvPr/>
            </p:nvSpPr>
            <p:spPr>
              <a:xfrm>
                <a:off x="804348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grpSp>
          <p:nvGrpSpPr>
            <p:cNvPr id="64" name="组合 63"/>
            <p:cNvGrpSpPr/>
            <p:nvPr/>
          </p:nvGrpSpPr>
          <p:grpSpPr>
            <a:xfrm>
              <a:off x="-5400526" y="3318433"/>
              <a:ext cx="6480716" cy="2031132"/>
              <a:chOff x="1584251" y="2232137"/>
              <a:chExt cx="6984776" cy="2232248"/>
            </a:xfrm>
            <a:grpFill/>
          </p:grpSpPr>
          <p:sp>
            <p:nvSpPr>
              <p:cNvPr id="78" name="梯形 77"/>
              <p:cNvSpPr/>
              <p:nvPr/>
            </p:nvSpPr>
            <p:spPr>
              <a:xfrm>
                <a:off x="1584251"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9" name="矩形 78"/>
              <p:cNvSpPr/>
              <p:nvPr/>
            </p:nvSpPr>
            <p:spPr>
              <a:xfrm>
                <a:off x="1872283"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0" name="梯形 79"/>
              <p:cNvSpPr/>
              <p:nvPr/>
            </p:nvSpPr>
            <p:spPr>
              <a:xfrm>
                <a:off x="7848947"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1" name="矩形 80"/>
              <p:cNvSpPr/>
              <p:nvPr/>
            </p:nvSpPr>
            <p:spPr>
              <a:xfrm>
                <a:off x="8136979"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2" name="矩形 81"/>
              <p:cNvSpPr/>
              <p:nvPr/>
            </p:nvSpPr>
            <p:spPr>
              <a:xfrm>
                <a:off x="1944291" y="3918145"/>
                <a:ext cx="6264696" cy="22220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3" name="圆角矩形 82"/>
              <p:cNvSpPr/>
              <p:nvPr/>
            </p:nvSpPr>
            <p:spPr>
              <a:xfrm>
                <a:off x="212324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4" name="圆角矩形 83"/>
              <p:cNvSpPr/>
              <p:nvPr/>
            </p:nvSpPr>
            <p:spPr>
              <a:xfrm>
                <a:off x="262730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5" name="圆角矩形 84"/>
              <p:cNvSpPr/>
              <p:nvPr/>
            </p:nvSpPr>
            <p:spPr>
              <a:xfrm>
                <a:off x="313135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6" name="圆角矩形 85"/>
              <p:cNvSpPr/>
              <p:nvPr/>
            </p:nvSpPr>
            <p:spPr>
              <a:xfrm>
                <a:off x="363541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7" name="圆角矩形 86"/>
              <p:cNvSpPr/>
              <p:nvPr/>
            </p:nvSpPr>
            <p:spPr>
              <a:xfrm>
                <a:off x="413946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8" name="圆角矩形 87"/>
              <p:cNvSpPr/>
              <p:nvPr/>
            </p:nvSpPr>
            <p:spPr>
              <a:xfrm>
                <a:off x="464352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9" name="圆角矩形 88"/>
              <p:cNvSpPr/>
              <p:nvPr/>
            </p:nvSpPr>
            <p:spPr>
              <a:xfrm>
                <a:off x="514758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0" name="圆角矩形 89"/>
              <p:cNvSpPr/>
              <p:nvPr/>
            </p:nvSpPr>
            <p:spPr>
              <a:xfrm>
                <a:off x="565163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1" name="圆角矩形 90"/>
              <p:cNvSpPr/>
              <p:nvPr/>
            </p:nvSpPr>
            <p:spPr>
              <a:xfrm>
                <a:off x="615569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2" name="圆角矩形 91"/>
              <p:cNvSpPr/>
              <p:nvPr/>
            </p:nvSpPr>
            <p:spPr>
              <a:xfrm>
                <a:off x="665974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3" name="圆角矩形 92"/>
              <p:cNvSpPr/>
              <p:nvPr/>
            </p:nvSpPr>
            <p:spPr>
              <a:xfrm>
                <a:off x="716380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4" name="圆角矩形 93"/>
              <p:cNvSpPr/>
              <p:nvPr/>
            </p:nvSpPr>
            <p:spPr>
              <a:xfrm>
                <a:off x="766786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5" name="矩形 94"/>
              <p:cNvSpPr/>
              <p:nvPr/>
            </p:nvSpPr>
            <p:spPr>
              <a:xfrm>
                <a:off x="194429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6" name="矩形 95"/>
              <p:cNvSpPr/>
              <p:nvPr/>
            </p:nvSpPr>
            <p:spPr>
              <a:xfrm>
                <a:off x="247197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7" name="矩形 96"/>
              <p:cNvSpPr/>
              <p:nvPr/>
            </p:nvSpPr>
            <p:spPr>
              <a:xfrm>
                <a:off x="29712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8" name="矩形 97"/>
              <p:cNvSpPr/>
              <p:nvPr/>
            </p:nvSpPr>
            <p:spPr>
              <a:xfrm>
                <a:off x="34733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9" name="矩形 98"/>
              <p:cNvSpPr/>
              <p:nvPr/>
            </p:nvSpPr>
            <p:spPr>
              <a:xfrm>
                <a:off x="3977414"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0" name="矩形 99"/>
              <p:cNvSpPr/>
              <p:nvPr/>
            </p:nvSpPr>
            <p:spPr>
              <a:xfrm>
                <a:off x="4484743"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1" name="矩形 100"/>
              <p:cNvSpPr/>
              <p:nvPr/>
            </p:nvSpPr>
            <p:spPr>
              <a:xfrm>
                <a:off x="499225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2" name="矩形 101"/>
              <p:cNvSpPr/>
              <p:nvPr/>
            </p:nvSpPr>
            <p:spPr>
              <a:xfrm>
                <a:off x="5496306"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3" name="矩形 102"/>
              <p:cNvSpPr/>
              <p:nvPr/>
            </p:nvSpPr>
            <p:spPr>
              <a:xfrm>
                <a:off x="599691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4" name="矩形 103"/>
              <p:cNvSpPr/>
              <p:nvPr/>
            </p:nvSpPr>
            <p:spPr>
              <a:xfrm>
                <a:off x="650441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5" name="矩形 64"/>
              <p:cNvSpPr/>
              <p:nvPr/>
            </p:nvSpPr>
            <p:spPr>
              <a:xfrm>
                <a:off x="6996982"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6" name="矩形 65"/>
              <p:cNvSpPr/>
              <p:nvPr/>
            </p:nvSpPr>
            <p:spPr>
              <a:xfrm>
                <a:off x="751253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7" name="矩形 66"/>
              <p:cNvSpPr/>
              <p:nvPr/>
            </p:nvSpPr>
            <p:spPr>
              <a:xfrm>
                <a:off x="804348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grpSp>
          <p:nvGrpSpPr>
            <p:cNvPr id="68" name="组合 67"/>
            <p:cNvGrpSpPr/>
            <p:nvPr/>
          </p:nvGrpSpPr>
          <p:grpSpPr>
            <a:xfrm>
              <a:off x="1224210" y="3333345"/>
              <a:ext cx="6480716" cy="2031132"/>
              <a:chOff x="1584251" y="2232137"/>
              <a:chExt cx="6984776" cy="2232248"/>
            </a:xfrm>
            <a:grpFill/>
          </p:grpSpPr>
          <p:sp>
            <p:nvSpPr>
              <p:cNvPr id="69" name="梯形 68"/>
              <p:cNvSpPr/>
              <p:nvPr/>
            </p:nvSpPr>
            <p:spPr>
              <a:xfrm>
                <a:off x="1584251"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1" name="矩形 70"/>
              <p:cNvSpPr/>
              <p:nvPr/>
            </p:nvSpPr>
            <p:spPr>
              <a:xfrm>
                <a:off x="1872283"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6" name="梯形 75"/>
              <p:cNvSpPr/>
              <p:nvPr/>
            </p:nvSpPr>
            <p:spPr>
              <a:xfrm>
                <a:off x="7848947"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7" name="矩形 76"/>
              <p:cNvSpPr/>
              <p:nvPr/>
            </p:nvSpPr>
            <p:spPr>
              <a:xfrm>
                <a:off x="8136979"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38" name="矩形 137"/>
              <p:cNvSpPr/>
              <p:nvPr/>
            </p:nvSpPr>
            <p:spPr>
              <a:xfrm>
                <a:off x="1944291" y="3918145"/>
                <a:ext cx="6264696" cy="22220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39" name="圆角矩形 138"/>
              <p:cNvSpPr/>
              <p:nvPr/>
            </p:nvSpPr>
            <p:spPr>
              <a:xfrm>
                <a:off x="212324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0" name="圆角矩形 139"/>
              <p:cNvSpPr/>
              <p:nvPr/>
            </p:nvSpPr>
            <p:spPr>
              <a:xfrm>
                <a:off x="262730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1" name="圆角矩形 140"/>
              <p:cNvSpPr/>
              <p:nvPr/>
            </p:nvSpPr>
            <p:spPr>
              <a:xfrm>
                <a:off x="313135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2" name="圆角矩形 141"/>
              <p:cNvSpPr/>
              <p:nvPr/>
            </p:nvSpPr>
            <p:spPr>
              <a:xfrm>
                <a:off x="363541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3" name="圆角矩形 142"/>
              <p:cNvSpPr/>
              <p:nvPr/>
            </p:nvSpPr>
            <p:spPr>
              <a:xfrm>
                <a:off x="413946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4" name="圆角矩形 143"/>
              <p:cNvSpPr/>
              <p:nvPr/>
            </p:nvSpPr>
            <p:spPr>
              <a:xfrm>
                <a:off x="464352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5" name="圆角矩形 144"/>
              <p:cNvSpPr/>
              <p:nvPr/>
            </p:nvSpPr>
            <p:spPr>
              <a:xfrm>
                <a:off x="514758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6" name="圆角矩形 145"/>
              <p:cNvSpPr/>
              <p:nvPr/>
            </p:nvSpPr>
            <p:spPr>
              <a:xfrm>
                <a:off x="565163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7" name="圆角矩形 146"/>
              <p:cNvSpPr/>
              <p:nvPr/>
            </p:nvSpPr>
            <p:spPr>
              <a:xfrm>
                <a:off x="615569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8" name="圆角矩形 147"/>
              <p:cNvSpPr/>
              <p:nvPr/>
            </p:nvSpPr>
            <p:spPr>
              <a:xfrm>
                <a:off x="665974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9" name="圆角矩形 148"/>
              <p:cNvSpPr/>
              <p:nvPr/>
            </p:nvSpPr>
            <p:spPr>
              <a:xfrm>
                <a:off x="716380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0" name="圆角矩形 149"/>
              <p:cNvSpPr/>
              <p:nvPr/>
            </p:nvSpPr>
            <p:spPr>
              <a:xfrm>
                <a:off x="766786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1" name="矩形 150"/>
              <p:cNvSpPr/>
              <p:nvPr/>
            </p:nvSpPr>
            <p:spPr>
              <a:xfrm>
                <a:off x="194429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2" name="矩形 151"/>
              <p:cNvSpPr/>
              <p:nvPr/>
            </p:nvSpPr>
            <p:spPr>
              <a:xfrm>
                <a:off x="247197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3" name="矩形 152"/>
              <p:cNvSpPr/>
              <p:nvPr/>
            </p:nvSpPr>
            <p:spPr>
              <a:xfrm>
                <a:off x="29712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4" name="矩形 153"/>
              <p:cNvSpPr/>
              <p:nvPr/>
            </p:nvSpPr>
            <p:spPr>
              <a:xfrm>
                <a:off x="34733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5" name="矩形 154"/>
              <p:cNvSpPr/>
              <p:nvPr/>
            </p:nvSpPr>
            <p:spPr>
              <a:xfrm>
                <a:off x="3977414"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6" name="矩形 155"/>
              <p:cNvSpPr/>
              <p:nvPr/>
            </p:nvSpPr>
            <p:spPr>
              <a:xfrm>
                <a:off x="4484743"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7" name="矩形 156"/>
              <p:cNvSpPr/>
              <p:nvPr/>
            </p:nvSpPr>
            <p:spPr>
              <a:xfrm>
                <a:off x="499225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9" name="矩形 158"/>
              <p:cNvSpPr/>
              <p:nvPr/>
            </p:nvSpPr>
            <p:spPr>
              <a:xfrm>
                <a:off x="5496306"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0" name="矩形 159"/>
              <p:cNvSpPr/>
              <p:nvPr/>
            </p:nvSpPr>
            <p:spPr>
              <a:xfrm>
                <a:off x="599691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1" name="矩形 160"/>
              <p:cNvSpPr/>
              <p:nvPr/>
            </p:nvSpPr>
            <p:spPr>
              <a:xfrm>
                <a:off x="650441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2" name="矩形 161"/>
              <p:cNvSpPr/>
              <p:nvPr/>
            </p:nvSpPr>
            <p:spPr>
              <a:xfrm>
                <a:off x="6996982"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4" name="矩形 163"/>
              <p:cNvSpPr/>
              <p:nvPr/>
            </p:nvSpPr>
            <p:spPr>
              <a:xfrm>
                <a:off x="751253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5" name="矩形 164"/>
              <p:cNvSpPr/>
              <p:nvPr/>
            </p:nvSpPr>
            <p:spPr>
              <a:xfrm>
                <a:off x="804348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grpSp>
      <p:grpSp>
        <p:nvGrpSpPr>
          <p:cNvPr id="169" name="组合 168"/>
          <p:cNvGrpSpPr/>
          <p:nvPr/>
        </p:nvGrpSpPr>
        <p:grpSpPr>
          <a:xfrm>
            <a:off x="4696460" y="2524125"/>
            <a:ext cx="3038475" cy="2245360"/>
            <a:chOff x="7063" y="3438"/>
            <a:chExt cx="4785" cy="3536"/>
          </a:xfrm>
        </p:grpSpPr>
        <p:sp>
          <p:nvSpPr>
            <p:cNvPr id="170" name="云形 169"/>
            <p:cNvSpPr/>
            <p:nvPr/>
          </p:nvSpPr>
          <p:spPr>
            <a:xfrm>
              <a:off x="7063" y="3438"/>
              <a:ext cx="4785" cy="3536"/>
            </a:xfrm>
            <a:prstGeom prst="cloud">
              <a:avLst/>
            </a:prstGeom>
            <a:solidFill>
              <a:schemeClr val="bg1"/>
            </a:solidFill>
            <a:ln w="38100">
              <a:solidFill>
                <a:srgbClr val="FDD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zh-CN" altLang="en-US" sz="2800" b="1">
                <a:solidFill>
                  <a:schemeClr val="tx1"/>
                </a:solidFill>
                <a:latin typeface="Times New Roman" panose="02020603050405020304" pitchFamily="18" charset="0"/>
                <a:ea typeface="思源黑体 CN Light" panose="020B0300000000000000" charset="-122"/>
                <a:cs typeface="Times New Roman" panose="02020603050405020304" pitchFamily="18" charset="0"/>
                <a:sym typeface="+mn-lt"/>
              </a:endParaRPr>
            </a:p>
          </p:txBody>
        </p:sp>
        <p:sp>
          <p:nvSpPr>
            <p:cNvPr id="171" name="文本框 170"/>
            <p:cNvSpPr txBox="1"/>
            <p:nvPr/>
          </p:nvSpPr>
          <p:spPr>
            <a:xfrm>
              <a:off x="7585" y="4617"/>
              <a:ext cx="3826" cy="906"/>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b="1">
                  <a:latin typeface="Times New Roman" panose="02020603050405020304" pitchFamily="18" charset="0"/>
                  <a:cs typeface="Times New Roman" pitchFamily="18" charset="0"/>
                </a:rPr>
                <a:t>Ăng - giôn - ra</a:t>
              </a:r>
              <a:endParaRPr lang="en-US" b="1" dirty="0">
                <a:latin typeface="Times New Roman" panose="02020603050405020304" pitchFamily="18" charset="0"/>
                <a:cs typeface="Times New Roman" pitchFamily="18" charset="0"/>
              </a:endParaRPr>
            </a:p>
          </p:txBody>
        </p:sp>
      </p:grpSp>
      <p:grpSp>
        <p:nvGrpSpPr>
          <p:cNvPr id="174" name="组合 173"/>
          <p:cNvGrpSpPr/>
          <p:nvPr/>
        </p:nvGrpSpPr>
        <p:grpSpPr>
          <a:xfrm>
            <a:off x="8047990" y="2524125"/>
            <a:ext cx="3112770" cy="2245360"/>
            <a:chOff x="12674" y="3691"/>
            <a:chExt cx="4902" cy="3536"/>
          </a:xfrm>
        </p:grpSpPr>
        <p:sp>
          <p:nvSpPr>
            <p:cNvPr id="172" name="云形 171"/>
            <p:cNvSpPr/>
            <p:nvPr/>
          </p:nvSpPr>
          <p:spPr>
            <a:xfrm>
              <a:off x="12674" y="3691"/>
              <a:ext cx="4785" cy="3536"/>
            </a:xfrm>
            <a:prstGeom prst="cloud">
              <a:avLst/>
            </a:prstGeom>
            <a:solidFill>
              <a:schemeClr val="bg1"/>
            </a:solidFill>
            <a:ln w="38100">
              <a:solidFill>
                <a:srgbClr val="5A9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zh-CN" altLang="en-US" sz="2800" b="1">
                <a:solidFill>
                  <a:schemeClr val="tx1"/>
                </a:solidFill>
                <a:latin typeface="Times New Roman" panose="02020603050405020304" pitchFamily="18" charset="0"/>
                <a:ea typeface="思源黑体 CN Light" panose="020B0300000000000000" charset="-122"/>
                <a:cs typeface="Times New Roman" panose="02020603050405020304" pitchFamily="18" charset="0"/>
                <a:sym typeface="+mn-lt"/>
              </a:endParaRPr>
            </a:p>
          </p:txBody>
        </p:sp>
        <p:sp>
          <p:nvSpPr>
            <p:cNvPr id="173" name="文本框 172"/>
            <p:cNvSpPr txBox="1"/>
            <p:nvPr/>
          </p:nvSpPr>
          <p:spPr>
            <a:xfrm>
              <a:off x="12919" y="4977"/>
              <a:ext cx="4657" cy="833"/>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b="1">
                  <a:latin typeface="Times New Roman" panose="02020603050405020304" pitchFamily="18" charset="0"/>
                  <a:cs typeface="Times New Roman" pitchFamily="18" charset="0"/>
                </a:rPr>
                <a:t>Cuốc - phây - rắc </a:t>
              </a:r>
              <a:endParaRPr lang="en-US" b="1" dirty="0">
                <a:latin typeface="Times New Roman" panose="02020603050405020304" pitchFamily="18" charset="0"/>
                <a:cs typeface="Times New Roman" pitchFamily="18" charset="0"/>
              </a:endParaRPr>
            </a:p>
          </p:txBody>
        </p:sp>
      </p:grpSp>
      <p:grpSp>
        <p:nvGrpSpPr>
          <p:cNvPr id="168" name="组合 74">
            <a:extLst>
              <a:ext uri="{FF2B5EF4-FFF2-40B4-BE49-F238E27FC236}">
                <a16:creationId xmlns:a16="http://schemas.microsoft.com/office/drawing/2014/main" id="{13BB1605-14CF-46C5-8A39-7BC7E56653EE}"/>
              </a:ext>
            </a:extLst>
          </p:cNvPr>
          <p:cNvGrpSpPr/>
          <p:nvPr/>
        </p:nvGrpSpPr>
        <p:grpSpPr>
          <a:xfrm>
            <a:off x="3449139" y="730249"/>
            <a:ext cx="5031105" cy="1503680"/>
            <a:chOff x="7058" y="2909"/>
            <a:chExt cx="7923" cy="2368"/>
          </a:xfrm>
        </p:grpSpPr>
        <p:grpSp>
          <p:nvGrpSpPr>
            <p:cNvPr id="175" name="组合 69">
              <a:extLst>
                <a:ext uri="{FF2B5EF4-FFF2-40B4-BE49-F238E27FC236}">
                  <a16:creationId xmlns:a16="http://schemas.microsoft.com/office/drawing/2014/main" id="{70ACFF40-8DB8-4256-A123-C202E4948813}"/>
                </a:ext>
              </a:extLst>
            </p:cNvPr>
            <p:cNvGrpSpPr/>
            <p:nvPr/>
          </p:nvGrpSpPr>
          <p:grpSpPr>
            <a:xfrm>
              <a:off x="7713" y="2909"/>
              <a:ext cx="7268" cy="2083"/>
              <a:chOff x="8320" y="2167"/>
              <a:chExt cx="2670" cy="1285"/>
            </a:xfrm>
          </p:grpSpPr>
          <p:sp>
            <p:nvSpPr>
              <p:cNvPr id="177" name="圆角矩形 71">
                <a:extLst>
                  <a:ext uri="{FF2B5EF4-FFF2-40B4-BE49-F238E27FC236}">
                    <a16:creationId xmlns:a16="http://schemas.microsoft.com/office/drawing/2014/main" id="{52637B7C-E703-44EC-87CD-E0F3AA68AF38}"/>
                  </a:ext>
                </a:extLst>
              </p:cNvPr>
              <p:cNvSpPr/>
              <p:nvPr/>
            </p:nvSpPr>
            <p:spPr>
              <a:xfrm>
                <a:off x="8320" y="2167"/>
                <a:ext cx="2670" cy="1285"/>
              </a:xfrm>
              <a:prstGeom prst="roundRect">
                <a:avLst/>
              </a:prstGeom>
              <a:solidFill>
                <a:srgbClr val="FDDC19"/>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12700">
                    <a:solidFill>
                      <a:schemeClr val="bg1"/>
                    </a:solidFill>
                  </a:ln>
                  <a:solidFill>
                    <a:srgbClr val="5A9FE4"/>
                  </a:solidFill>
                  <a:latin typeface="字魂151号-联盟综艺体" panose="00000500000000000000" charset="-122"/>
                  <a:ea typeface="字魂151号-联盟综艺体" panose="00000500000000000000" charset="-122"/>
                </a:endParaRPr>
              </a:p>
            </p:txBody>
          </p:sp>
          <p:sp>
            <p:nvSpPr>
              <p:cNvPr id="178" name="文本框 72">
                <a:extLst>
                  <a:ext uri="{FF2B5EF4-FFF2-40B4-BE49-F238E27FC236}">
                    <a16:creationId xmlns:a16="http://schemas.microsoft.com/office/drawing/2014/main" id="{DE5F9A4F-CB67-456D-A32D-F7A6A5A0150F}"/>
                  </a:ext>
                </a:extLst>
              </p:cNvPr>
              <p:cNvSpPr txBox="1"/>
              <p:nvPr/>
            </p:nvSpPr>
            <p:spPr>
              <a:xfrm>
                <a:off x="8652" y="2241"/>
                <a:ext cx="2136" cy="987"/>
              </a:xfrm>
              <a:prstGeom prst="rect">
                <a:avLst/>
              </a:prstGeom>
              <a:noFill/>
              <a:ln>
                <a:noFill/>
              </a:ln>
            </p:spPr>
            <p:txBody>
              <a:bodyPr wrap="square" rtlCol="0">
                <a:spAutoFit/>
              </a:bodyPr>
              <a:lstStyle/>
              <a:p>
                <a:pPr algn="ctr"/>
                <a:r>
                  <a:rPr lang="en-US" altLang="zh-CN" sz="6000" b="1">
                    <a:ln w="12700">
                      <a:solidFill>
                        <a:schemeClr val="bg1"/>
                      </a:solidFill>
                    </a:ln>
                    <a:solidFill>
                      <a:srgbClr val="5A9FE4"/>
                    </a:solidFill>
                    <a:latin typeface="UTM American Sans" panose="02040603050506020204" pitchFamily="18" charset="0"/>
                    <a:ea typeface="字魂151号-联盟综艺体" panose="00000500000000000000" charset="-122"/>
                  </a:rPr>
                  <a:t>Luyện đọc</a:t>
                </a:r>
              </a:p>
            </p:txBody>
          </p:sp>
        </p:grpSp>
        <p:pic>
          <p:nvPicPr>
            <p:cNvPr id="176" name="图片 73">
              <a:extLst>
                <a:ext uri="{FF2B5EF4-FFF2-40B4-BE49-F238E27FC236}">
                  <a16:creationId xmlns:a16="http://schemas.microsoft.com/office/drawing/2014/main" id="{80225B83-6A1C-4019-8C71-F1533E18F9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58" y="3770"/>
              <a:ext cx="1789" cy="1507"/>
            </a:xfrm>
            <a:prstGeom prst="rect">
              <a:avLst/>
            </a:prstGeom>
          </p:spPr>
        </p:pic>
      </p:grpSp>
      <p:grpSp>
        <p:nvGrpSpPr>
          <p:cNvPr id="166" name="组合 7">
            <a:extLst>
              <a:ext uri="{FF2B5EF4-FFF2-40B4-BE49-F238E27FC236}">
                <a16:creationId xmlns:a16="http://schemas.microsoft.com/office/drawing/2014/main" id="{386126E3-B444-456B-9069-7EF4F8E248D2}"/>
              </a:ext>
            </a:extLst>
          </p:cNvPr>
          <p:cNvGrpSpPr/>
          <p:nvPr/>
        </p:nvGrpSpPr>
        <p:grpSpPr>
          <a:xfrm>
            <a:off x="-1433830" y="-52070"/>
            <a:ext cx="15059660" cy="6932295"/>
            <a:chOff x="-2531" y="-82"/>
            <a:chExt cx="23716" cy="10917"/>
          </a:xfrm>
          <a:solidFill>
            <a:schemeClr val="accent4">
              <a:lumMod val="75000"/>
            </a:schemeClr>
          </a:solidFill>
        </p:grpSpPr>
        <p:grpSp>
          <p:nvGrpSpPr>
            <p:cNvPr id="179" name="组合 227">
              <a:extLst>
                <a:ext uri="{FF2B5EF4-FFF2-40B4-BE49-F238E27FC236}">
                  <a16:creationId xmlns:a16="http://schemas.microsoft.com/office/drawing/2014/main" id="{F9BAB2A0-4665-4ECE-86F8-7790E060BBA8}"/>
                </a:ext>
              </a:extLst>
            </p:cNvPr>
            <p:cNvGrpSpPr/>
            <p:nvPr/>
          </p:nvGrpSpPr>
          <p:grpSpPr>
            <a:xfrm>
              <a:off x="-2531" y="-82"/>
              <a:ext cx="23716" cy="1088"/>
              <a:chOff x="-1607127" y="-51755"/>
              <a:chExt cx="15059887" cy="691091"/>
            </a:xfrm>
            <a:grpFill/>
          </p:grpSpPr>
          <p:sp>
            <p:nvSpPr>
              <p:cNvPr id="183" name="Freeform 6">
                <a:extLst>
                  <a:ext uri="{FF2B5EF4-FFF2-40B4-BE49-F238E27FC236}">
                    <a16:creationId xmlns:a16="http://schemas.microsoft.com/office/drawing/2014/main" id="{B1CB7888-7028-4D9B-8C3B-65D4600C3723}"/>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84" name="Freeform 6">
                <a:extLst>
                  <a:ext uri="{FF2B5EF4-FFF2-40B4-BE49-F238E27FC236}">
                    <a16:creationId xmlns:a16="http://schemas.microsoft.com/office/drawing/2014/main" id="{89F79B81-2F1B-4A17-89B1-D2BBCD9C85D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180" name="组合 1">
              <a:extLst>
                <a:ext uri="{FF2B5EF4-FFF2-40B4-BE49-F238E27FC236}">
                  <a16:creationId xmlns:a16="http://schemas.microsoft.com/office/drawing/2014/main" id="{36A682EF-B5F5-4384-B7B5-1D92CA8591C8}"/>
                </a:ext>
              </a:extLst>
            </p:cNvPr>
            <p:cNvGrpSpPr/>
            <p:nvPr/>
          </p:nvGrpSpPr>
          <p:grpSpPr>
            <a:xfrm flipV="1">
              <a:off x="-2531" y="9747"/>
              <a:ext cx="23716" cy="1088"/>
              <a:chOff x="-1607127" y="-51755"/>
              <a:chExt cx="15059887" cy="691091"/>
            </a:xfrm>
            <a:grpFill/>
          </p:grpSpPr>
          <p:sp>
            <p:nvSpPr>
              <p:cNvPr id="181" name="Freeform 6">
                <a:extLst>
                  <a:ext uri="{FF2B5EF4-FFF2-40B4-BE49-F238E27FC236}">
                    <a16:creationId xmlns:a16="http://schemas.microsoft.com/office/drawing/2014/main" id="{94EFAE1D-063C-4155-B068-8107E1B4857B}"/>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82" name="Freeform 6">
                <a:extLst>
                  <a:ext uri="{FF2B5EF4-FFF2-40B4-BE49-F238E27FC236}">
                    <a16:creationId xmlns:a16="http://schemas.microsoft.com/office/drawing/2014/main" id="{A956A2B2-1B94-4206-B636-10F7930E95BE}"/>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85" name="Google Shape;4025;p26">
            <a:extLst>
              <a:ext uri="{FF2B5EF4-FFF2-40B4-BE49-F238E27FC236}">
                <a16:creationId xmlns:a16="http://schemas.microsoft.com/office/drawing/2014/main" id="{EB9EC8BA-143E-4E3C-A796-B79EF72DA748}"/>
              </a:ext>
            </a:extLst>
          </p:cNvPr>
          <p:cNvGrpSpPr/>
          <p:nvPr/>
        </p:nvGrpSpPr>
        <p:grpSpPr>
          <a:xfrm>
            <a:off x="154944" y="2219014"/>
            <a:ext cx="637540" cy="2419350"/>
            <a:chOff x="393250" y="2490600"/>
            <a:chExt cx="653494" cy="2478093"/>
          </a:xfrm>
          <a:solidFill>
            <a:schemeClr val="bg1"/>
          </a:solidFill>
        </p:grpSpPr>
        <p:sp>
          <p:nvSpPr>
            <p:cNvPr id="186" name="Google Shape;4026;p26">
              <a:extLst>
                <a:ext uri="{FF2B5EF4-FFF2-40B4-BE49-F238E27FC236}">
                  <a16:creationId xmlns:a16="http://schemas.microsoft.com/office/drawing/2014/main" id="{BED74AAC-587C-4DFB-88F0-BC3D77554963}"/>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027;p26">
              <a:extLst>
                <a:ext uri="{FF2B5EF4-FFF2-40B4-BE49-F238E27FC236}">
                  <a16:creationId xmlns:a16="http://schemas.microsoft.com/office/drawing/2014/main" id="{E6594B2F-61DC-414A-907A-0D216574C748}"/>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028;p26">
              <a:extLst>
                <a:ext uri="{FF2B5EF4-FFF2-40B4-BE49-F238E27FC236}">
                  <a16:creationId xmlns:a16="http://schemas.microsoft.com/office/drawing/2014/main" id="{78FEB868-479D-4A6F-B80D-1959D671396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029;p26">
              <a:extLst>
                <a:ext uri="{FF2B5EF4-FFF2-40B4-BE49-F238E27FC236}">
                  <a16:creationId xmlns:a16="http://schemas.microsoft.com/office/drawing/2014/main" id="{17975DE8-A651-47D1-B81E-C802626AB071}"/>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030;p26">
              <a:extLst>
                <a:ext uri="{FF2B5EF4-FFF2-40B4-BE49-F238E27FC236}">
                  <a16:creationId xmlns:a16="http://schemas.microsoft.com/office/drawing/2014/main" id="{30850721-5091-4764-A578-25028669C228}"/>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031;p26">
              <a:extLst>
                <a:ext uri="{FF2B5EF4-FFF2-40B4-BE49-F238E27FC236}">
                  <a16:creationId xmlns:a16="http://schemas.microsoft.com/office/drawing/2014/main" id="{5F25A29A-25A0-4AC0-BAFF-932BA6A6CAB1}"/>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032;p26">
              <a:extLst>
                <a:ext uri="{FF2B5EF4-FFF2-40B4-BE49-F238E27FC236}">
                  <a16:creationId xmlns:a16="http://schemas.microsoft.com/office/drawing/2014/main" id="{9A89ACFF-4828-4F32-96C0-3E67D72885F4}"/>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033;p26">
              <a:extLst>
                <a:ext uri="{FF2B5EF4-FFF2-40B4-BE49-F238E27FC236}">
                  <a16:creationId xmlns:a16="http://schemas.microsoft.com/office/drawing/2014/main" id="{4480FC1E-CDCE-4886-8989-5F49D947AFC9}"/>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034;p26">
              <a:extLst>
                <a:ext uri="{FF2B5EF4-FFF2-40B4-BE49-F238E27FC236}">
                  <a16:creationId xmlns:a16="http://schemas.microsoft.com/office/drawing/2014/main" id="{64DF7A34-F4A2-4CBB-9303-83FEF119EEF6}"/>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035;p26">
              <a:extLst>
                <a:ext uri="{FF2B5EF4-FFF2-40B4-BE49-F238E27FC236}">
                  <a16:creationId xmlns:a16="http://schemas.microsoft.com/office/drawing/2014/main" id="{AD4A336B-6E2E-4B42-A88B-CFE53B6EBF87}"/>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组合 104">
            <a:extLst>
              <a:ext uri="{FF2B5EF4-FFF2-40B4-BE49-F238E27FC236}">
                <a16:creationId xmlns:a16="http://schemas.microsoft.com/office/drawing/2014/main" id="{C806F4EF-DC9A-439D-90E6-9362A8C8875D}"/>
              </a:ext>
            </a:extLst>
          </p:cNvPr>
          <p:cNvGrpSpPr/>
          <p:nvPr/>
        </p:nvGrpSpPr>
        <p:grpSpPr>
          <a:xfrm>
            <a:off x="10688579" y="90993"/>
            <a:ext cx="1081405" cy="777875"/>
            <a:chOff x="1295" y="947"/>
            <a:chExt cx="1703" cy="1225"/>
          </a:xfrm>
          <a:solidFill>
            <a:srgbClr val="FDDC19"/>
          </a:solidFill>
        </p:grpSpPr>
        <p:grpSp>
          <p:nvGrpSpPr>
            <p:cNvPr id="197" name="组合 105">
              <a:extLst>
                <a:ext uri="{FF2B5EF4-FFF2-40B4-BE49-F238E27FC236}">
                  <a16:creationId xmlns:a16="http://schemas.microsoft.com/office/drawing/2014/main" id="{B68F29DF-2719-4376-8AAE-2B53334426A1}"/>
                </a:ext>
              </a:extLst>
            </p:cNvPr>
            <p:cNvGrpSpPr/>
            <p:nvPr/>
          </p:nvGrpSpPr>
          <p:grpSpPr>
            <a:xfrm>
              <a:off x="1446" y="947"/>
              <a:ext cx="1552" cy="1085"/>
              <a:chOff x="1446" y="947"/>
              <a:chExt cx="1552" cy="1085"/>
            </a:xfrm>
            <a:grpFill/>
          </p:grpSpPr>
          <p:sp>
            <p:nvSpPr>
              <p:cNvPr id="199" name="五角星 107">
                <a:extLst>
                  <a:ext uri="{FF2B5EF4-FFF2-40B4-BE49-F238E27FC236}">
                    <a16:creationId xmlns:a16="http://schemas.microsoft.com/office/drawing/2014/main" id="{2C4CE0B6-8AB9-495A-A4A8-ECD53F8F9690}"/>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五角星 108">
                <a:extLst>
                  <a:ext uri="{FF2B5EF4-FFF2-40B4-BE49-F238E27FC236}">
                    <a16:creationId xmlns:a16="http://schemas.microsoft.com/office/drawing/2014/main" id="{262DE6A6-DE7F-4887-A960-53B014469F3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8" name="五角星 109">
              <a:extLst>
                <a:ext uri="{FF2B5EF4-FFF2-40B4-BE49-F238E27FC236}">
                  <a16:creationId xmlns:a16="http://schemas.microsoft.com/office/drawing/2014/main" id="{F0253AE3-A957-4766-9486-D68D40B28657}"/>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2" name="组合 104">
            <a:extLst>
              <a:ext uri="{FF2B5EF4-FFF2-40B4-BE49-F238E27FC236}">
                <a16:creationId xmlns:a16="http://schemas.microsoft.com/office/drawing/2014/main" id="{CE6C0231-5D0B-42AD-8ACC-0F7BC24EF768}"/>
              </a:ext>
            </a:extLst>
          </p:cNvPr>
          <p:cNvGrpSpPr/>
          <p:nvPr/>
        </p:nvGrpSpPr>
        <p:grpSpPr>
          <a:xfrm>
            <a:off x="418625" y="367590"/>
            <a:ext cx="1081405" cy="777875"/>
            <a:chOff x="1295" y="947"/>
            <a:chExt cx="1703" cy="1225"/>
          </a:xfrm>
          <a:solidFill>
            <a:srgbClr val="FDDC19"/>
          </a:solidFill>
        </p:grpSpPr>
        <p:grpSp>
          <p:nvGrpSpPr>
            <p:cNvPr id="213" name="组合 105">
              <a:extLst>
                <a:ext uri="{FF2B5EF4-FFF2-40B4-BE49-F238E27FC236}">
                  <a16:creationId xmlns:a16="http://schemas.microsoft.com/office/drawing/2014/main" id="{16CD811E-4094-49ED-B7DC-36C7EE4357D1}"/>
                </a:ext>
              </a:extLst>
            </p:cNvPr>
            <p:cNvGrpSpPr/>
            <p:nvPr/>
          </p:nvGrpSpPr>
          <p:grpSpPr>
            <a:xfrm>
              <a:off x="1446" y="947"/>
              <a:ext cx="1552" cy="1085"/>
              <a:chOff x="1446" y="947"/>
              <a:chExt cx="1552" cy="1085"/>
            </a:xfrm>
            <a:grpFill/>
          </p:grpSpPr>
          <p:sp>
            <p:nvSpPr>
              <p:cNvPr id="215" name="五角星 107">
                <a:extLst>
                  <a:ext uri="{FF2B5EF4-FFF2-40B4-BE49-F238E27FC236}">
                    <a16:creationId xmlns:a16="http://schemas.microsoft.com/office/drawing/2014/main" id="{C9E43437-C890-4754-8715-4D0F31FA39F6}"/>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五角星 108">
                <a:extLst>
                  <a:ext uri="{FF2B5EF4-FFF2-40B4-BE49-F238E27FC236}">
                    <a16:creationId xmlns:a16="http://schemas.microsoft.com/office/drawing/2014/main" id="{92E31B30-9242-402B-A1F6-8FB4F185CBED}"/>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4" name="五角星 109">
              <a:extLst>
                <a:ext uri="{FF2B5EF4-FFF2-40B4-BE49-F238E27FC236}">
                  <a16:creationId xmlns:a16="http://schemas.microsoft.com/office/drawing/2014/main" id="{A8A7D788-14E7-4A7E-927B-3691DDC92847}"/>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2000"/>
                                        <p:tgtEl>
                                          <p:spTgt spid="1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wheel(1)">
                                      <p:cBhvr>
                                        <p:cTn id="10" dur="20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p:cTn id="15" dur="1000" fill="hold"/>
                                        <p:tgtEl>
                                          <p:spTgt spid="168"/>
                                        </p:tgtEl>
                                        <p:attrNameLst>
                                          <p:attrName>ppt_x</p:attrName>
                                        </p:attrNameLst>
                                      </p:cBhvr>
                                      <p:tavLst>
                                        <p:tav tm="0">
                                          <p:val>
                                            <p:strVal val="#ppt_x-.2"/>
                                          </p:val>
                                        </p:tav>
                                        <p:tav tm="100000">
                                          <p:val>
                                            <p:strVal val="#ppt_x"/>
                                          </p:val>
                                        </p:tav>
                                      </p:tavLst>
                                    </p:anim>
                                    <p:anim calcmode="lin" valueType="num">
                                      <p:cBhvr>
                                        <p:cTn id="16" dur="1000" fill="hold"/>
                                        <p:tgtEl>
                                          <p:spTgt spid="16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6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24"/>
                                        </p:tgtEl>
                                        <p:attrNameLst>
                                          <p:attrName>style.visibility</p:attrName>
                                        </p:attrNameLst>
                                      </p:cBhvr>
                                      <p:to>
                                        <p:strVal val="visible"/>
                                      </p:to>
                                    </p:set>
                                    <p:animEffect transition="in" filter="wipe(down)">
                                      <p:cBhvr>
                                        <p:cTn id="21" dur="500"/>
                                        <p:tgtEl>
                                          <p:spTgt spid="12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67"/>
                                        </p:tgtEl>
                                        <p:attrNameLst>
                                          <p:attrName>style.visibility</p:attrName>
                                        </p:attrNameLst>
                                      </p:cBhvr>
                                      <p:to>
                                        <p:strVal val="visible"/>
                                      </p:to>
                                    </p:set>
                                    <p:animEffect transition="in" filter="circle(in)">
                                      <p:cBhvr>
                                        <p:cTn id="26" dur="2000"/>
                                        <p:tgtEl>
                                          <p:spTgt spid="16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animEffect transition="in" filter="circle(in)">
                                      <p:cBhvr>
                                        <p:cTn id="31" dur="2000"/>
                                        <p:tgtEl>
                                          <p:spTgt spid="16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circle(in)">
                                      <p:cBhvr>
                                        <p:cTn id="36" dur="2000"/>
                                        <p:tgtEl>
                                          <p:spTgt spid="174"/>
                                        </p:tgtEl>
                                      </p:cBhvr>
                                    </p:animEffect>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1000"/>
                                        <p:tgtEl>
                                          <p:spTgt spid="42"/>
                                        </p:tgtEl>
                                      </p:cBhvr>
                                    </p:animEffect>
                                    <p:anim calcmode="lin" valueType="num">
                                      <p:cBhvr>
                                        <p:cTn id="41" dur="1000" fill="hold"/>
                                        <p:tgtEl>
                                          <p:spTgt spid="42"/>
                                        </p:tgtEl>
                                        <p:attrNameLst>
                                          <p:attrName>ppt_x</p:attrName>
                                        </p:attrNameLst>
                                      </p:cBhvr>
                                      <p:tavLst>
                                        <p:tav tm="0">
                                          <p:val>
                                            <p:strVal val="#ppt_x"/>
                                          </p:val>
                                        </p:tav>
                                        <p:tav tm="100000">
                                          <p:val>
                                            <p:strVal val="#ppt_x"/>
                                          </p:val>
                                        </p:tav>
                                      </p:tavLst>
                                    </p:anim>
                                    <p:anim calcmode="lin" valueType="num">
                                      <p:cBhvr>
                                        <p:cTn id="42" dur="1000" fill="hold"/>
                                        <p:tgtEl>
                                          <p:spTgt spid="42"/>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22" presetClass="entr" presetSubtype="4" fill="hold" nodeType="afterEffect">
                                  <p:stCondLst>
                                    <p:cond delay="0"/>
                                  </p:stCondLst>
                                  <p:childTnLst>
                                    <p:set>
                                      <p:cBhvr>
                                        <p:cTn id="45" dur="1" fill="hold">
                                          <p:stCondLst>
                                            <p:cond delay="0"/>
                                          </p:stCondLst>
                                        </p:cTn>
                                        <p:tgtEl>
                                          <p:spTgt spid="185"/>
                                        </p:tgtEl>
                                        <p:attrNameLst>
                                          <p:attrName>style.visibility</p:attrName>
                                        </p:attrNameLst>
                                      </p:cBhvr>
                                      <p:to>
                                        <p:strVal val="visible"/>
                                      </p:to>
                                    </p:set>
                                    <p:animEffect transition="in" filter="wipe(down)">
                                      <p:cBhvr>
                                        <p:cTn id="46"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58" grpId="1" animBg="1"/>
      <p:bldP spid="163" grpId="0" bldLvl="0" animBg="1"/>
      <p:bldP spid="16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accent3">
                <a:lumMod val="75000"/>
              </a:schemeClr>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rgbClr val="C00000"/>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文本框 72">
            <a:extLst>
              <a:ext uri="{FF2B5EF4-FFF2-40B4-BE49-F238E27FC236}">
                <a16:creationId xmlns:a16="http://schemas.microsoft.com/office/drawing/2014/main" id="{DE5F9A4F-CB67-456D-A32D-F7A6A5A0150F}"/>
              </a:ext>
            </a:extLst>
          </p:cNvPr>
          <p:cNvSpPr txBox="1"/>
          <p:nvPr/>
        </p:nvSpPr>
        <p:spPr>
          <a:xfrm>
            <a:off x="3704099" y="638833"/>
            <a:ext cx="4742815" cy="1015663"/>
          </a:xfrm>
          <a:prstGeom prst="rect">
            <a:avLst/>
          </a:prstGeom>
          <a:noFill/>
          <a:ln>
            <a:noFill/>
          </a:ln>
        </p:spPr>
        <p:txBody>
          <a:bodyPr wrap="square" rtlCol="0">
            <a:spAutoFit/>
          </a:bodyPr>
          <a:lstStyle/>
          <a:p>
            <a:pPr algn="ctr"/>
            <a:r>
              <a:rPr lang="en-US" altLang="zh-CN" sz="6000" b="1">
                <a:ln w="12700">
                  <a:solidFill>
                    <a:schemeClr val="bg1"/>
                  </a:solidFill>
                </a:ln>
                <a:solidFill>
                  <a:srgbClr val="5A9FE4"/>
                </a:solidFill>
                <a:latin typeface="UTM American Sans" panose="02040603050506020204" pitchFamily="18" charset="0"/>
                <a:ea typeface="字魂151号-联盟综艺体" panose="00000500000000000000" charset="-122"/>
              </a:rPr>
              <a:t>Giải nghĩa từ</a:t>
            </a:r>
          </a:p>
        </p:txBody>
      </p:sp>
      <p:sp>
        <p:nvSpPr>
          <p:cNvPr id="166" name="Rectangle 165">
            <a:extLst>
              <a:ext uri="{FF2B5EF4-FFF2-40B4-BE49-F238E27FC236}">
                <a16:creationId xmlns:a16="http://schemas.microsoft.com/office/drawing/2014/main" id="{E4079DD0-3EA2-4D1D-B1C9-33DC21DBDF9F}"/>
              </a:ext>
            </a:extLst>
          </p:cNvPr>
          <p:cNvSpPr/>
          <p:nvPr/>
        </p:nvSpPr>
        <p:spPr>
          <a:xfrm>
            <a:off x="1482574" y="1877134"/>
            <a:ext cx="9226849" cy="1446550"/>
          </a:xfrm>
          <a:prstGeom prst="rect">
            <a:avLst/>
          </a:prstGeom>
        </p:spPr>
        <p:txBody>
          <a:bodyPr wrap="square">
            <a:spAutoFit/>
          </a:bodyPr>
          <a:lstStyle/>
          <a:p>
            <a:pPr algn="just"/>
            <a:r>
              <a:rPr lang="en-US" sz="3600" b="1">
                <a:solidFill>
                  <a:srgbClr val="C00000"/>
                </a:solidFill>
                <a:latin typeface="UTM Aquarelle" panose="02040603050506020204" pitchFamily="18" charset="0"/>
                <a:cs typeface="Times New Roman" panose="02020603050405020304" pitchFamily="18" charset="0"/>
              </a:rPr>
              <a:t>- chiến lũy</a:t>
            </a:r>
            <a:r>
              <a:rPr lang="vi-VN" sz="2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tuyến phòng thủ được xây dựng kiên cố hoặc dựng tạm bằng các vật có tác dụng che đỡ như bao cát, giường, tủ, bàn, ghế,…</a:t>
            </a:r>
            <a:endParaRPr lang="en-US" sz="2600" b="1" dirty="0">
              <a:latin typeface="Times New Roman" panose="02020603050405020304" pitchFamily="18" charset="0"/>
              <a:cs typeface="Times New Roman" panose="02020603050405020304" pitchFamily="18" charset="0"/>
            </a:endParaRPr>
          </a:p>
        </p:txBody>
      </p:sp>
      <p:pic>
        <p:nvPicPr>
          <p:cNvPr id="179" name="Picture 5">
            <a:extLst>
              <a:ext uri="{FF2B5EF4-FFF2-40B4-BE49-F238E27FC236}">
                <a16:creationId xmlns:a16="http://schemas.microsoft.com/office/drawing/2014/main" id="{2B08FED8-FD87-4A8B-899F-20134B7626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rcRect b="7408"/>
          <a:stretch>
            <a:fillRect/>
          </a:stretch>
        </p:blipFill>
        <p:spPr>
          <a:xfrm>
            <a:off x="1966411" y="3380623"/>
            <a:ext cx="8259177" cy="26845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8" name="组合 7">
            <a:extLst>
              <a:ext uri="{FF2B5EF4-FFF2-40B4-BE49-F238E27FC236}">
                <a16:creationId xmlns:a16="http://schemas.microsoft.com/office/drawing/2014/main" id="{EBE132DB-E639-4D3C-9C6D-649B20C31563}"/>
              </a:ext>
            </a:extLst>
          </p:cNvPr>
          <p:cNvGrpSpPr/>
          <p:nvPr/>
        </p:nvGrpSpPr>
        <p:grpSpPr>
          <a:xfrm>
            <a:off x="-1433830" y="-52070"/>
            <a:ext cx="15059660" cy="6932295"/>
            <a:chOff x="-2531" y="-82"/>
            <a:chExt cx="23716" cy="10917"/>
          </a:xfrm>
          <a:solidFill>
            <a:schemeClr val="accent4">
              <a:lumMod val="75000"/>
            </a:schemeClr>
          </a:solidFill>
        </p:grpSpPr>
        <p:grpSp>
          <p:nvGrpSpPr>
            <p:cNvPr id="49" name="组合 227">
              <a:extLst>
                <a:ext uri="{FF2B5EF4-FFF2-40B4-BE49-F238E27FC236}">
                  <a16:creationId xmlns:a16="http://schemas.microsoft.com/office/drawing/2014/main" id="{1A7EA00C-C47C-4FB0-B315-E462DB87305E}"/>
                </a:ext>
              </a:extLst>
            </p:cNvPr>
            <p:cNvGrpSpPr/>
            <p:nvPr/>
          </p:nvGrpSpPr>
          <p:grpSpPr>
            <a:xfrm>
              <a:off x="-2531" y="-82"/>
              <a:ext cx="23716" cy="1088"/>
              <a:chOff x="-1607127" y="-51755"/>
              <a:chExt cx="15059887" cy="691091"/>
            </a:xfrm>
            <a:grpFill/>
          </p:grpSpPr>
          <p:sp>
            <p:nvSpPr>
              <p:cNvPr id="53" name="Freeform 6">
                <a:extLst>
                  <a:ext uri="{FF2B5EF4-FFF2-40B4-BE49-F238E27FC236}">
                    <a16:creationId xmlns:a16="http://schemas.microsoft.com/office/drawing/2014/main" id="{6C7602F1-0A5D-40D9-94A1-5798AC6CFC6D}"/>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4" name="Freeform 6">
                <a:extLst>
                  <a:ext uri="{FF2B5EF4-FFF2-40B4-BE49-F238E27FC236}">
                    <a16:creationId xmlns:a16="http://schemas.microsoft.com/office/drawing/2014/main" id="{11EA1166-1E26-4E34-8895-0C8CF5940B43}"/>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50" name="组合 1">
              <a:extLst>
                <a:ext uri="{FF2B5EF4-FFF2-40B4-BE49-F238E27FC236}">
                  <a16:creationId xmlns:a16="http://schemas.microsoft.com/office/drawing/2014/main" id="{ED9B76DA-96EE-452A-B37F-D3C0563922F2}"/>
                </a:ext>
              </a:extLst>
            </p:cNvPr>
            <p:cNvGrpSpPr/>
            <p:nvPr/>
          </p:nvGrpSpPr>
          <p:grpSpPr>
            <a:xfrm flipV="1">
              <a:off x="-2531" y="9747"/>
              <a:ext cx="23716" cy="1088"/>
              <a:chOff x="-1607127" y="-51755"/>
              <a:chExt cx="15059887" cy="691091"/>
            </a:xfrm>
            <a:grpFill/>
          </p:grpSpPr>
          <p:sp>
            <p:nvSpPr>
              <p:cNvPr id="51" name="Freeform 6">
                <a:extLst>
                  <a:ext uri="{FF2B5EF4-FFF2-40B4-BE49-F238E27FC236}">
                    <a16:creationId xmlns:a16="http://schemas.microsoft.com/office/drawing/2014/main" id="{2CCFFBAC-9E4A-420B-A3A0-8EABAF3B7BB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2" name="Freeform 6">
                <a:extLst>
                  <a:ext uri="{FF2B5EF4-FFF2-40B4-BE49-F238E27FC236}">
                    <a16:creationId xmlns:a16="http://schemas.microsoft.com/office/drawing/2014/main" id="{5C8981C8-5DF9-4677-ADD6-B54B95A18C21}"/>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5" name="Google Shape;4025;p26">
            <a:extLst>
              <a:ext uri="{FF2B5EF4-FFF2-40B4-BE49-F238E27FC236}">
                <a16:creationId xmlns:a16="http://schemas.microsoft.com/office/drawing/2014/main" id="{8D3D7582-2744-4CE2-9B72-D8460A60E8B3}"/>
              </a:ext>
            </a:extLst>
          </p:cNvPr>
          <p:cNvGrpSpPr/>
          <p:nvPr/>
        </p:nvGrpSpPr>
        <p:grpSpPr>
          <a:xfrm>
            <a:off x="154944" y="2219014"/>
            <a:ext cx="637540" cy="2419350"/>
            <a:chOff x="393250" y="2490600"/>
            <a:chExt cx="653494" cy="2478093"/>
          </a:xfrm>
          <a:solidFill>
            <a:schemeClr val="bg1"/>
          </a:solidFill>
        </p:grpSpPr>
        <p:sp>
          <p:nvSpPr>
            <p:cNvPr id="56" name="Google Shape;4026;p26">
              <a:extLst>
                <a:ext uri="{FF2B5EF4-FFF2-40B4-BE49-F238E27FC236}">
                  <a16:creationId xmlns:a16="http://schemas.microsoft.com/office/drawing/2014/main" id="{DE98AC9D-D067-4316-B2C8-8AAE11C460AE}"/>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27;p26">
              <a:extLst>
                <a:ext uri="{FF2B5EF4-FFF2-40B4-BE49-F238E27FC236}">
                  <a16:creationId xmlns:a16="http://schemas.microsoft.com/office/drawing/2014/main" id="{BCC28815-B267-42FB-B3C6-3ECD7B4CEE51}"/>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28;p26">
              <a:extLst>
                <a:ext uri="{FF2B5EF4-FFF2-40B4-BE49-F238E27FC236}">
                  <a16:creationId xmlns:a16="http://schemas.microsoft.com/office/drawing/2014/main" id="{AEE53EF5-8BB1-4392-BA00-ACFFA3A41C6E}"/>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29;p26">
              <a:extLst>
                <a:ext uri="{FF2B5EF4-FFF2-40B4-BE49-F238E27FC236}">
                  <a16:creationId xmlns:a16="http://schemas.microsoft.com/office/drawing/2014/main" id="{14601BF5-5AF6-491B-AC3D-E9FCD94D0919}"/>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30;p26">
              <a:extLst>
                <a:ext uri="{FF2B5EF4-FFF2-40B4-BE49-F238E27FC236}">
                  <a16:creationId xmlns:a16="http://schemas.microsoft.com/office/drawing/2014/main" id="{01DE4005-DD80-42C1-93A3-E95629017054}"/>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31;p26">
              <a:extLst>
                <a:ext uri="{FF2B5EF4-FFF2-40B4-BE49-F238E27FC236}">
                  <a16:creationId xmlns:a16="http://schemas.microsoft.com/office/drawing/2014/main" id="{60F0D4DD-368E-4CA7-A630-4F68459B3502}"/>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32;p26">
              <a:extLst>
                <a:ext uri="{FF2B5EF4-FFF2-40B4-BE49-F238E27FC236}">
                  <a16:creationId xmlns:a16="http://schemas.microsoft.com/office/drawing/2014/main" id="{4594CEB2-126B-4B2F-88CE-3533465C4A9C}"/>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33;p26">
              <a:extLst>
                <a:ext uri="{FF2B5EF4-FFF2-40B4-BE49-F238E27FC236}">
                  <a16:creationId xmlns:a16="http://schemas.microsoft.com/office/drawing/2014/main" id="{20B659CF-8D5F-4547-A1A7-A1E3EE4AFCD7}"/>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034;p26">
              <a:extLst>
                <a:ext uri="{FF2B5EF4-FFF2-40B4-BE49-F238E27FC236}">
                  <a16:creationId xmlns:a16="http://schemas.microsoft.com/office/drawing/2014/main" id="{DEA7C0C5-2276-4AA3-8032-5983733FB1F4}"/>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35;p26">
              <a:extLst>
                <a:ext uri="{FF2B5EF4-FFF2-40B4-BE49-F238E27FC236}">
                  <a16:creationId xmlns:a16="http://schemas.microsoft.com/office/drawing/2014/main" id="{1EF1DE91-1A6C-46B6-9BB2-63F2704FB7D9}"/>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组合 104">
            <a:extLst>
              <a:ext uri="{FF2B5EF4-FFF2-40B4-BE49-F238E27FC236}">
                <a16:creationId xmlns:a16="http://schemas.microsoft.com/office/drawing/2014/main" id="{800B142F-3889-47A2-9AF1-DA229FAEA412}"/>
              </a:ext>
            </a:extLst>
          </p:cNvPr>
          <p:cNvGrpSpPr/>
          <p:nvPr/>
        </p:nvGrpSpPr>
        <p:grpSpPr>
          <a:xfrm>
            <a:off x="10703645" y="97932"/>
            <a:ext cx="1081405" cy="777875"/>
            <a:chOff x="1295" y="947"/>
            <a:chExt cx="1703" cy="1225"/>
          </a:xfrm>
          <a:solidFill>
            <a:srgbClr val="FDDC19"/>
          </a:solidFill>
        </p:grpSpPr>
        <p:grpSp>
          <p:nvGrpSpPr>
            <p:cNvPr id="67" name="组合 105">
              <a:extLst>
                <a:ext uri="{FF2B5EF4-FFF2-40B4-BE49-F238E27FC236}">
                  <a16:creationId xmlns:a16="http://schemas.microsoft.com/office/drawing/2014/main" id="{03CAF404-BFB3-44F6-9714-3C3B02E09BF7}"/>
                </a:ext>
              </a:extLst>
            </p:cNvPr>
            <p:cNvGrpSpPr/>
            <p:nvPr/>
          </p:nvGrpSpPr>
          <p:grpSpPr>
            <a:xfrm>
              <a:off x="1446" y="947"/>
              <a:ext cx="1552" cy="1085"/>
              <a:chOff x="1446" y="947"/>
              <a:chExt cx="1552" cy="1085"/>
            </a:xfrm>
            <a:grpFill/>
          </p:grpSpPr>
          <p:sp>
            <p:nvSpPr>
              <p:cNvPr id="69" name="五角星 107">
                <a:extLst>
                  <a:ext uri="{FF2B5EF4-FFF2-40B4-BE49-F238E27FC236}">
                    <a16:creationId xmlns:a16="http://schemas.microsoft.com/office/drawing/2014/main" id="{5D9037B0-42E5-4206-9377-295F10C29325}"/>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五角星 108">
                <a:extLst>
                  <a:ext uri="{FF2B5EF4-FFF2-40B4-BE49-F238E27FC236}">
                    <a16:creationId xmlns:a16="http://schemas.microsoft.com/office/drawing/2014/main" id="{90ECB2EC-5E1E-4FCC-855F-1156EF1DECD5}"/>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五角星 109">
              <a:extLst>
                <a:ext uri="{FF2B5EF4-FFF2-40B4-BE49-F238E27FC236}">
                  <a16:creationId xmlns:a16="http://schemas.microsoft.com/office/drawing/2014/main" id="{BC32B438-45FE-4160-9D9B-9BB0B641CD81}"/>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Google Shape;4025;p26">
            <a:extLst>
              <a:ext uri="{FF2B5EF4-FFF2-40B4-BE49-F238E27FC236}">
                <a16:creationId xmlns:a16="http://schemas.microsoft.com/office/drawing/2014/main" id="{26542ADF-21C1-493C-BED5-280F4509FBB8}"/>
              </a:ext>
            </a:extLst>
          </p:cNvPr>
          <p:cNvGrpSpPr/>
          <p:nvPr/>
        </p:nvGrpSpPr>
        <p:grpSpPr>
          <a:xfrm rot="5400000">
            <a:off x="9435867" y="5302427"/>
            <a:ext cx="528955" cy="2006600"/>
            <a:chOff x="393250" y="2490600"/>
            <a:chExt cx="653494" cy="2478093"/>
          </a:xfrm>
          <a:solidFill>
            <a:schemeClr val="bg1"/>
          </a:solidFill>
        </p:grpSpPr>
        <p:sp>
          <p:nvSpPr>
            <p:cNvPr id="72" name="Google Shape;4026;p26">
              <a:extLst>
                <a:ext uri="{FF2B5EF4-FFF2-40B4-BE49-F238E27FC236}">
                  <a16:creationId xmlns:a16="http://schemas.microsoft.com/office/drawing/2014/main" id="{F0B57C98-C2C9-4835-BD84-8743EFACA08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27;p26">
              <a:extLst>
                <a:ext uri="{FF2B5EF4-FFF2-40B4-BE49-F238E27FC236}">
                  <a16:creationId xmlns:a16="http://schemas.microsoft.com/office/drawing/2014/main" id="{6A51F4A9-78DF-4C91-B7ED-70AE2892D6CD}"/>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28;p26">
              <a:extLst>
                <a:ext uri="{FF2B5EF4-FFF2-40B4-BE49-F238E27FC236}">
                  <a16:creationId xmlns:a16="http://schemas.microsoft.com/office/drawing/2014/main" id="{7ED112DF-760B-4D9F-9FDC-C133F006725F}"/>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29;p26">
              <a:extLst>
                <a:ext uri="{FF2B5EF4-FFF2-40B4-BE49-F238E27FC236}">
                  <a16:creationId xmlns:a16="http://schemas.microsoft.com/office/drawing/2014/main" id="{8C81E39D-1146-4CD6-9C34-C571178B514C}"/>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30;p26">
              <a:extLst>
                <a:ext uri="{FF2B5EF4-FFF2-40B4-BE49-F238E27FC236}">
                  <a16:creationId xmlns:a16="http://schemas.microsoft.com/office/drawing/2014/main" id="{B1306784-2FE7-4996-8928-FA7F92BD1DC4}"/>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031;p26">
              <a:extLst>
                <a:ext uri="{FF2B5EF4-FFF2-40B4-BE49-F238E27FC236}">
                  <a16:creationId xmlns:a16="http://schemas.microsoft.com/office/drawing/2014/main" id="{5DD09FF9-02B0-4F0E-A8D7-F6806454FBB8}"/>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032;p26">
              <a:extLst>
                <a:ext uri="{FF2B5EF4-FFF2-40B4-BE49-F238E27FC236}">
                  <a16:creationId xmlns:a16="http://schemas.microsoft.com/office/drawing/2014/main" id="{2142ECC7-2110-4EFF-BC50-028C91825DAB}"/>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33;p26">
              <a:extLst>
                <a:ext uri="{FF2B5EF4-FFF2-40B4-BE49-F238E27FC236}">
                  <a16:creationId xmlns:a16="http://schemas.microsoft.com/office/drawing/2014/main" id="{87EB7F09-4675-4E6A-AE01-B3C9318B74E2}"/>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34;p26">
              <a:extLst>
                <a:ext uri="{FF2B5EF4-FFF2-40B4-BE49-F238E27FC236}">
                  <a16:creationId xmlns:a16="http://schemas.microsoft.com/office/drawing/2014/main" id="{FAF1DDCD-6908-4D1F-9EAA-AAE1DCE521B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035;p26">
              <a:extLst>
                <a:ext uri="{FF2B5EF4-FFF2-40B4-BE49-F238E27FC236}">
                  <a16:creationId xmlns:a16="http://schemas.microsoft.com/office/drawing/2014/main" id="{0E05D30B-C9C2-4EB2-A613-D0E0C24B28A9}"/>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组合 104">
            <a:extLst>
              <a:ext uri="{FF2B5EF4-FFF2-40B4-BE49-F238E27FC236}">
                <a16:creationId xmlns:a16="http://schemas.microsoft.com/office/drawing/2014/main" id="{1C6F143E-12EE-459C-8F6E-0E881F5FF77A}"/>
              </a:ext>
            </a:extLst>
          </p:cNvPr>
          <p:cNvGrpSpPr/>
          <p:nvPr/>
        </p:nvGrpSpPr>
        <p:grpSpPr>
          <a:xfrm>
            <a:off x="418250" y="377622"/>
            <a:ext cx="1081405" cy="777875"/>
            <a:chOff x="1295" y="947"/>
            <a:chExt cx="1703" cy="1225"/>
          </a:xfrm>
          <a:solidFill>
            <a:srgbClr val="FDDC19"/>
          </a:solidFill>
        </p:grpSpPr>
        <p:grpSp>
          <p:nvGrpSpPr>
            <p:cNvPr id="83" name="组合 105">
              <a:extLst>
                <a:ext uri="{FF2B5EF4-FFF2-40B4-BE49-F238E27FC236}">
                  <a16:creationId xmlns:a16="http://schemas.microsoft.com/office/drawing/2014/main" id="{8B642E99-6CE4-44BC-BCC4-C68D706183E9}"/>
                </a:ext>
              </a:extLst>
            </p:cNvPr>
            <p:cNvGrpSpPr/>
            <p:nvPr/>
          </p:nvGrpSpPr>
          <p:grpSpPr>
            <a:xfrm>
              <a:off x="1446" y="947"/>
              <a:ext cx="1552" cy="1085"/>
              <a:chOff x="1446" y="947"/>
              <a:chExt cx="1552" cy="1085"/>
            </a:xfrm>
            <a:grpFill/>
          </p:grpSpPr>
          <p:sp>
            <p:nvSpPr>
              <p:cNvPr id="85" name="五角星 107">
                <a:extLst>
                  <a:ext uri="{FF2B5EF4-FFF2-40B4-BE49-F238E27FC236}">
                    <a16:creationId xmlns:a16="http://schemas.microsoft.com/office/drawing/2014/main" id="{D2912A44-DC20-4314-BE85-CC9D4D2AC293}"/>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五角星 108">
                <a:extLst>
                  <a:ext uri="{FF2B5EF4-FFF2-40B4-BE49-F238E27FC236}">
                    <a16:creationId xmlns:a16="http://schemas.microsoft.com/office/drawing/2014/main" id="{EBEE5781-7CF0-43B5-8AFB-9EFF72309E37}"/>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4" name="五角星 109">
              <a:extLst>
                <a:ext uri="{FF2B5EF4-FFF2-40B4-BE49-F238E27FC236}">
                  <a16:creationId xmlns:a16="http://schemas.microsoft.com/office/drawing/2014/main" id="{5F73F4B4-BF31-435B-A374-012D0F94461A}"/>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3510157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2000"/>
                                        <p:tgtEl>
                                          <p:spTgt spid="1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wheel(1)">
                                      <p:cBhvr>
                                        <p:cTn id="10" dur="20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78"/>
                                        </p:tgtEl>
                                        <p:attrNameLst>
                                          <p:attrName>style.visibility</p:attrName>
                                        </p:attrNameLst>
                                      </p:cBhvr>
                                      <p:to>
                                        <p:strVal val="visible"/>
                                      </p:to>
                                    </p:set>
                                    <p:anim by="(-#ppt_w*2)" calcmode="lin" valueType="num">
                                      <p:cBhvr rctx="PPT">
                                        <p:cTn id="15" dur="375" autoRev="1" fill="hold">
                                          <p:stCondLst>
                                            <p:cond delay="0"/>
                                          </p:stCondLst>
                                        </p:cTn>
                                        <p:tgtEl>
                                          <p:spTgt spid="178"/>
                                        </p:tgtEl>
                                        <p:attrNameLst>
                                          <p:attrName>ppt_w</p:attrName>
                                        </p:attrNameLst>
                                      </p:cBhvr>
                                    </p:anim>
                                    <p:anim by="(#ppt_w*0.50)" calcmode="lin" valueType="num">
                                      <p:cBhvr>
                                        <p:cTn id="16" dur="375" decel="50000" autoRev="1" fill="hold">
                                          <p:stCondLst>
                                            <p:cond delay="0"/>
                                          </p:stCondLst>
                                        </p:cTn>
                                        <p:tgtEl>
                                          <p:spTgt spid="178"/>
                                        </p:tgtEl>
                                        <p:attrNameLst>
                                          <p:attrName>ppt_x</p:attrName>
                                        </p:attrNameLst>
                                      </p:cBhvr>
                                    </p:anim>
                                    <p:anim from="(-#ppt_h/2)" to="(#ppt_y)" calcmode="lin" valueType="num">
                                      <p:cBhvr>
                                        <p:cTn id="17" dur="750" fill="hold">
                                          <p:stCondLst>
                                            <p:cond delay="0"/>
                                          </p:stCondLst>
                                        </p:cTn>
                                        <p:tgtEl>
                                          <p:spTgt spid="178"/>
                                        </p:tgtEl>
                                        <p:attrNameLst>
                                          <p:attrName>ppt_y</p:attrName>
                                        </p:attrNameLst>
                                      </p:cBhvr>
                                    </p:anim>
                                    <p:animRot by="21600000">
                                      <p:cBhvr>
                                        <p:cTn id="18" dur="750" fill="hold">
                                          <p:stCondLst>
                                            <p:cond delay="0"/>
                                          </p:stCondLst>
                                        </p:cTn>
                                        <p:tgtEl>
                                          <p:spTgt spid="17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6"/>
                                        </p:tgtEl>
                                        <p:attrNameLst>
                                          <p:attrName>style.visibility</p:attrName>
                                        </p:attrNameLst>
                                      </p:cBhvr>
                                      <p:to>
                                        <p:strVal val="visible"/>
                                      </p:to>
                                    </p:set>
                                    <p:animEffect transition="in" filter="randombar(horizontal)">
                                      <p:cBhvr>
                                        <p:cTn id="23" dur="1000"/>
                                        <p:tgtEl>
                                          <p:spTgt spid="166"/>
                                        </p:tgtEl>
                                      </p:cBhvr>
                                    </p:animEffec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179"/>
                                        </p:tgtEl>
                                        <p:attrNameLst>
                                          <p:attrName>style.visibility</p:attrName>
                                        </p:attrNameLst>
                                      </p:cBhvr>
                                      <p:to>
                                        <p:strVal val="visible"/>
                                      </p:to>
                                    </p:set>
                                    <p:animEffect transition="in" filter="fade">
                                      <p:cBhvr>
                                        <p:cTn id="27" dur="1000"/>
                                        <p:tgtEl>
                                          <p:spTgt spid="179"/>
                                        </p:tgtEl>
                                      </p:cBhvr>
                                    </p:animEffect>
                                    <p:anim calcmode="lin" valueType="num">
                                      <p:cBhvr>
                                        <p:cTn id="28" dur="1000" fill="hold"/>
                                        <p:tgtEl>
                                          <p:spTgt spid="179"/>
                                        </p:tgtEl>
                                        <p:attrNameLst>
                                          <p:attrName>ppt_x</p:attrName>
                                        </p:attrNameLst>
                                      </p:cBhvr>
                                      <p:tavLst>
                                        <p:tav tm="0">
                                          <p:val>
                                            <p:strVal val="#ppt_x"/>
                                          </p:val>
                                        </p:tav>
                                        <p:tav tm="100000">
                                          <p:val>
                                            <p:strVal val="#ppt_x"/>
                                          </p:val>
                                        </p:tav>
                                      </p:tavLst>
                                    </p:anim>
                                    <p:anim calcmode="lin" valueType="num">
                                      <p:cBhvr>
                                        <p:cTn id="29" dur="1000" fill="hold"/>
                                        <p:tgtEl>
                                          <p:spTgt spid="179"/>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down)">
                                      <p:cBhvr>
                                        <p:cTn id="33" dur="500"/>
                                        <p:tgtEl>
                                          <p:spTgt spid="55"/>
                                        </p:tgtEl>
                                      </p:cBhvr>
                                    </p:animEffec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wipe(down)">
                                      <p:cBhvr>
                                        <p:cTn id="3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58" grpId="1" animBg="1"/>
      <p:bldP spid="163" grpId="0" bldLvl="0" animBg="1"/>
      <p:bldP spid="163" grpId="1" animBg="1"/>
      <p:bldP spid="178" grpId="0"/>
      <p:bldP spid="16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accent3">
                <a:lumMod val="75000"/>
              </a:schemeClr>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rgbClr val="C00000"/>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3" name="Google Shape;4025;p26"/>
          <p:cNvGrpSpPr/>
          <p:nvPr/>
        </p:nvGrpSpPr>
        <p:grpSpPr>
          <a:xfrm>
            <a:off x="391160" y="2182495"/>
            <a:ext cx="637540" cy="2419350"/>
            <a:chOff x="393250" y="2490600"/>
            <a:chExt cx="653494" cy="2478093"/>
          </a:xfrm>
          <a:solidFill>
            <a:schemeClr val="bg1"/>
          </a:solidFill>
        </p:grpSpPr>
        <p:sp>
          <p:nvSpPr>
            <p:cNvPr id="114"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组合 136"/>
          <p:cNvGrpSpPr/>
          <p:nvPr/>
        </p:nvGrpSpPr>
        <p:grpSpPr>
          <a:xfrm>
            <a:off x="1291399" y="948156"/>
            <a:ext cx="9473005" cy="777240"/>
            <a:chOff x="2080" y="1435"/>
            <a:chExt cx="15705" cy="1224"/>
          </a:xfrm>
        </p:grpSpPr>
        <p:grpSp>
          <p:nvGrpSpPr>
            <p:cNvPr id="105" name="组合 104"/>
            <p:cNvGrpSpPr/>
            <p:nvPr/>
          </p:nvGrpSpPr>
          <p:grpSpPr>
            <a:xfrm>
              <a:off x="16083" y="1435"/>
              <a:ext cx="1703" cy="1225"/>
              <a:chOff x="1295" y="947"/>
              <a:chExt cx="1703" cy="1225"/>
            </a:xfrm>
            <a:solidFill>
              <a:srgbClr val="FDDC19"/>
            </a:solidFill>
          </p:grpSpPr>
          <p:grpSp>
            <p:nvGrpSpPr>
              <p:cNvPr id="106" name="组合 105"/>
              <p:cNvGrpSpPr/>
              <p:nvPr/>
            </p:nvGrpSpPr>
            <p:grpSpPr>
              <a:xfrm>
                <a:off x="1446" y="947"/>
                <a:ext cx="1552" cy="1085"/>
                <a:chOff x="1446" y="947"/>
                <a:chExt cx="1552" cy="1085"/>
              </a:xfrm>
              <a:grpFill/>
            </p:grpSpPr>
            <p:sp>
              <p:nvSpPr>
                <p:cNvPr id="108" name="五角星 107"/>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五角星 108"/>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五角星 109"/>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2080" y="1435"/>
              <a:ext cx="1703" cy="1225"/>
              <a:chOff x="1295" y="947"/>
              <a:chExt cx="1703" cy="1225"/>
            </a:xfrm>
            <a:solidFill>
              <a:srgbClr val="FDDC19"/>
            </a:solidFill>
          </p:grpSpPr>
          <p:grpSp>
            <p:nvGrpSpPr>
              <p:cNvPr id="111" name="组合 110"/>
              <p:cNvGrpSpPr/>
              <p:nvPr/>
            </p:nvGrpSpPr>
            <p:grpSpPr>
              <a:xfrm>
                <a:off x="1446" y="947"/>
                <a:ext cx="1552" cy="1085"/>
                <a:chOff x="1446" y="947"/>
                <a:chExt cx="1552" cy="1085"/>
              </a:xfrm>
              <a:grpFill/>
            </p:grpSpPr>
            <p:sp>
              <p:nvSpPr>
                <p:cNvPr id="112" name="五角星 111"/>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五角星 134"/>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五角星 135"/>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78" name="文本框 72">
            <a:extLst>
              <a:ext uri="{FF2B5EF4-FFF2-40B4-BE49-F238E27FC236}">
                <a16:creationId xmlns:a16="http://schemas.microsoft.com/office/drawing/2014/main" id="{DE5F9A4F-CB67-456D-A32D-F7A6A5A0150F}"/>
              </a:ext>
            </a:extLst>
          </p:cNvPr>
          <p:cNvSpPr txBox="1"/>
          <p:nvPr/>
        </p:nvSpPr>
        <p:spPr>
          <a:xfrm>
            <a:off x="3704099" y="638833"/>
            <a:ext cx="4742815" cy="1015663"/>
          </a:xfrm>
          <a:prstGeom prst="rect">
            <a:avLst/>
          </a:prstGeom>
          <a:noFill/>
          <a:ln>
            <a:noFill/>
          </a:ln>
        </p:spPr>
        <p:txBody>
          <a:bodyPr wrap="square" rtlCol="0">
            <a:spAutoFit/>
          </a:bodyPr>
          <a:lstStyle/>
          <a:p>
            <a:pPr algn="ctr"/>
            <a:r>
              <a:rPr lang="en-US" altLang="zh-CN" sz="6000" b="1">
                <a:ln w="12700">
                  <a:solidFill>
                    <a:schemeClr val="bg1"/>
                  </a:solidFill>
                </a:ln>
                <a:solidFill>
                  <a:srgbClr val="5A9FE4"/>
                </a:solidFill>
                <a:latin typeface="UTM American Sans" panose="02040603050506020204" pitchFamily="18" charset="0"/>
                <a:ea typeface="字魂151号-联盟综艺体" panose="00000500000000000000" charset="-122"/>
              </a:rPr>
              <a:t>Giải nghĩa từ</a:t>
            </a:r>
          </a:p>
        </p:txBody>
      </p:sp>
      <p:sp>
        <p:nvSpPr>
          <p:cNvPr id="166" name="Rectangle 165">
            <a:extLst>
              <a:ext uri="{FF2B5EF4-FFF2-40B4-BE49-F238E27FC236}">
                <a16:creationId xmlns:a16="http://schemas.microsoft.com/office/drawing/2014/main" id="{E4079DD0-3EA2-4D1D-B1C9-33DC21DBDF9F}"/>
              </a:ext>
            </a:extLst>
          </p:cNvPr>
          <p:cNvSpPr/>
          <p:nvPr/>
        </p:nvSpPr>
        <p:spPr>
          <a:xfrm>
            <a:off x="1482575" y="1504780"/>
            <a:ext cx="9226849" cy="646331"/>
          </a:xfrm>
          <a:prstGeom prst="rect">
            <a:avLst/>
          </a:prstGeom>
        </p:spPr>
        <p:txBody>
          <a:bodyPr wrap="square">
            <a:spAutoFit/>
          </a:bodyPr>
          <a:lstStyle/>
          <a:p>
            <a:pPr algn="just"/>
            <a:r>
              <a:rPr lang="en-US" sz="3600" b="1">
                <a:solidFill>
                  <a:srgbClr val="C00000"/>
                </a:solidFill>
                <a:latin typeface="UTM Aquarelle" panose="02040603050506020204" pitchFamily="18" charset="0"/>
                <a:cs typeface="Times New Roman" panose="02020603050405020304" pitchFamily="18" charset="0"/>
              </a:rPr>
              <a:t>- nghĩa quân</a:t>
            </a:r>
            <a:r>
              <a:rPr lang="vi-VN" sz="2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Times New Roman" panose="02020603050405020304" pitchFamily="18" charset="0"/>
                <a:cs typeface="Times New Roman" panose="02020603050405020304" pitchFamily="18" charset="0"/>
              </a:rPr>
              <a:t> </a:t>
            </a:r>
            <a:r>
              <a:rPr lang="en-US" sz="2600" b="1">
                <a:latin typeface="Times New Roman" panose="02020603050405020304" pitchFamily="18" charset="0"/>
                <a:cs typeface="Times New Roman" panose="02020603050405020304" pitchFamily="18" charset="0"/>
              </a:rPr>
              <a:t>quân khởi nghĩa.</a:t>
            </a:r>
            <a:endParaRPr lang="en-US" sz="2600" b="1" dirty="0">
              <a:latin typeface="Times New Roman" panose="02020603050405020304" pitchFamily="18" charset="0"/>
              <a:cs typeface="Times New Roman" panose="02020603050405020304" pitchFamily="18" charset="0"/>
            </a:endParaRPr>
          </a:p>
        </p:txBody>
      </p:sp>
      <p:pic>
        <p:nvPicPr>
          <p:cNvPr id="179" name="Picture 5">
            <a:extLst>
              <a:ext uri="{FF2B5EF4-FFF2-40B4-BE49-F238E27FC236}">
                <a16:creationId xmlns:a16="http://schemas.microsoft.com/office/drawing/2014/main" id="{2B08FED8-FD87-4A8B-899F-20134B7626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0" b="2782"/>
          <a:stretch/>
        </p:blipFill>
        <p:spPr>
          <a:xfrm>
            <a:off x="2923024" y="2169101"/>
            <a:ext cx="6286625" cy="3220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24" name="Google Shape;4025;p26"/>
          <p:cNvGrpSpPr/>
          <p:nvPr/>
        </p:nvGrpSpPr>
        <p:grpSpPr>
          <a:xfrm rot="5400000">
            <a:off x="9967738" y="5286058"/>
            <a:ext cx="528955" cy="2006600"/>
            <a:chOff x="393250" y="2490600"/>
            <a:chExt cx="653494" cy="2478093"/>
          </a:xfrm>
          <a:solidFill>
            <a:schemeClr val="bg1"/>
          </a:solidFill>
        </p:grpSpPr>
        <p:sp>
          <p:nvSpPr>
            <p:cNvPr id="125"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组合 7">
            <a:extLst>
              <a:ext uri="{FF2B5EF4-FFF2-40B4-BE49-F238E27FC236}">
                <a16:creationId xmlns:a16="http://schemas.microsoft.com/office/drawing/2014/main" id="{54D738DC-5FE0-4EE4-9765-2B65B85E5B1A}"/>
              </a:ext>
            </a:extLst>
          </p:cNvPr>
          <p:cNvGrpSpPr/>
          <p:nvPr/>
        </p:nvGrpSpPr>
        <p:grpSpPr>
          <a:xfrm>
            <a:off x="-1433830" y="-52070"/>
            <a:ext cx="15059660" cy="6932295"/>
            <a:chOff x="-2531" y="-82"/>
            <a:chExt cx="23716" cy="10917"/>
          </a:xfrm>
          <a:solidFill>
            <a:schemeClr val="accent4">
              <a:lumMod val="75000"/>
            </a:schemeClr>
          </a:solidFill>
        </p:grpSpPr>
        <p:grpSp>
          <p:nvGrpSpPr>
            <p:cNvPr id="49" name="组合 227">
              <a:extLst>
                <a:ext uri="{FF2B5EF4-FFF2-40B4-BE49-F238E27FC236}">
                  <a16:creationId xmlns:a16="http://schemas.microsoft.com/office/drawing/2014/main" id="{61EA51FE-58D1-43DE-B07F-60E055950089}"/>
                </a:ext>
              </a:extLst>
            </p:cNvPr>
            <p:cNvGrpSpPr/>
            <p:nvPr/>
          </p:nvGrpSpPr>
          <p:grpSpPr>
            <a:xfrm>
              <a:off x="-2531" y="-82"/>
              <a:ext cx="23716" cy="1088"/>
              <a:chOff x="-1607127" y="-51755"/>
              <a:chExt cx="15059887" cy="691091"/>
            </a:xfrm>
            <a:grpFill/>
          </p:grpSpPr>
          <p:sp>
            <p:nvSpPr>
              <p:cNvPr id="53" name="Freeform 6">
                <a:extLst>
                  <a:ext uri="{FF2B5EF4-FFF2-40B4-BE49-F238E27FC236}">
                    <a16:creationId xmlns:a16="http://schemas.microsoft.com/office/drawing/2014/main" id="{E6A99F6A-4FF1-4E86-8CE5-89FFAFC5661D}"/>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4" name="Freeform 6">
                <a:extLst>
                  <a:ext uri="{FF2B5EF4-FFF2-40B4-BE49-F238E27FC236}">
                    <a16:creationId xmlns:a16="http://schemas.microsoft.com/office/drawing/2014/main" id="{561BDD37-97C5-4777-AB69-CB2CEF1D49C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50" name="组合 1">
              <a:extLst>
                <a:ext uri="{FF2B5EF4-FFF2-40B4-BE49-F238E27FC236}">
                  <a16:creationId xmlns:a16="http://schemas.microsoft.com/office/drawing/2014/main" id="{587E0BFA-D5C4-4E08-AC83-B7DF4B056C19}"/>
                </a:ext>
              </a:extLst>
            </p:cNvPr>
            <p:cNvGrpSpPr/>
            <p:nvPr/>
          </p:nvGrpSpPr>
          <p:grpSpPr>
            <a:xfrm flipV="1">
              <a:off x="-2531" y="9747"/>
              <a:ext cx="23716" cy="1088"/>
              <a:chOff x="-1607127" y="-51755"/>
              <a:chExt cx="15059887" cy="691091"/>
            </a:xfrm>
            <a:grpFill/>
          </p:grpSpPr>
          <p:sp>
            <p:nvSpPr>
              <p:cNvPr id="51" name="Freeform 6">
                <a:extLst>
                  <a:ext uri="{FF2B5EF4-FFF2-40B4-BE49-F238E27FC236}">
                    <a16:creationId xmlns:a16="http://schemas.microsoft.com/office/drawing/2014/main" id="{99EEFF27-009B-42ED-A04A-1968FAC8E897}"/>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2" name="Freeform 6">
                <a:extLst>
                  <a:ext uri="{FF2B5EF4-FFF2-40B4-BE49-F238E27FC236}">
                    <a16:creationId xmlns:a16="http://schemas.microsoft.com/office/drawing/2014/main" id="{FAB603B8-5257-4A51-892E-BD2816A5180C}"/>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sp>
        <p:nvSpPr>
          <p:cNvPr id="55" name="Rectangle 54">
            <a:extLst>
              <a:ext uri="{FF2B5EF4-FFF2-40B4-BE49-F238E27FC236}">
                <a16:creationId xmlns:a16="http://schemas.microsoft.com/office/drawing/2014/main" id="{31E41BD7-C60F-4D03-B1D8-69F127CB0B2B}"/>
              </a:ext>
            </a:extLst>
          </p:cNvPr>
          <p:cNvSpPr/>
          <p:nvPr/>
        </p:nvSpPr>
        <p:spPr>
          <a:xfrm>
            <a:off x="1353973" y="5445734"/>
            <a:ext cx="10422497" cy="646331"/>
          </a:xfrm>
          <a:prstGeom prst="rect">
            <a:avLst/>
          </a:prstGeom>
        </p:spPr>
        <p:txBody>
          <a:bodyPr wrap="square">
            <a:spAutoFit/>
          </a:bodyPr>
          <a:lstStyle/>
          <a:p>
            <a:pPr algn="just"/>
            <a:r>
              <a:rPr lang="en-US" sz="3600" b="1">
                <a:solidFill>
                  <a:srgbClr val="C00000"/>
                </a:solidFill>
                <a:latin typeface="UTM Aquarelle" panose="02040603050506020204" pitchFamily="18" charset="0"/>
                <a:cs typeface="Times New Roman" panose="02020603050405020304" pitchFamily="18" charset="0"/>
              </a:rPr>
              <a:t>Ví dụ: </a:t>
            </a:r>
            <a:r>
              <a:rPr lang="en-US" sz="3600" b="1">
                <a:latin typeface="Times New Roman" panose="02020603050405020304" pitchFamily="18" charset="0"/>
                <a:cs typeface="Times New Roman" panose="02020603050405020304" pitchFamily="18" charset="0"/>
              </a:rPr>
              <a:t>Nghĩa quân Lam Sơn do Lê Lợi lãnh đạo.</a:t>
            </a:r>
            <a:endParaRPr lang="en-US" sz="26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00903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2000"/>
                                        <p:tgtEl>
                                          <p:spTgt spid="1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wheel(1)">
                                      <p:cBhvr>
                                        <p:cTn id="10" dur="20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78"/>
                                        </p:tgtEl>
                                        <p:attrNameLst>
                                          <p:attrName>style.visibility</p:attrName>
                                        </p:attrNameLst>
                                      </p:cBhvr>
                                      <p:to>
                                        <p:strVal val="visible"/>
                                      </p:to>
                                    </p:set>
                                    <p:anim by="(-#ppt_w*2)" calcmode="lin" valueType="num">
                                      <p:cBhvr rctx="PPT">
                                        <p:cTn id="15" dur="375" autoRev="1" fill="hold">
                                          <p:stCondLst>
                                            <p:cond delay="0"/>
                                          </p:stCondLst>
                                        </p:cTn>
                                        <p:tgtEl>
                                          <p:spTgt spid="178"/>
                                        </p:tgtEl>
                                        <p:attrNameLst>
                                          <p:attrName>ppt_w</p:attrName>
                                        </p:attrNameLst>
                                      </p:cBhvr>
                                    </p:anim>
                                    <p:anim by="(#ppt_w*0.50)" calcmode="lin" valueType="num">
                                      <p:cBhvr>
                                        <p:cTn id="16" dur="375" decel="50000" autoRev="1" fill="hold">
                                          <p:stCondLst>
                                            <p:cond delay="0"/>
                                          </p:stCondLst>
                                        </p:cTn>
                                        <p:tgtEl>
                                          <p:spTgt spid="178"/>
                                        </p:tgtEl>
                                        <p:attrNameLst>
                                          <p:attrName>ppt_x</p:attrName>
                                        </p:attrNameLst>
                                      </p:cBhvr>
                                    </p:anim>
                                    <p:anim from="(-#ppt_h/2)" to="(#ppt_y)" calcmode="lin" valueType="num">
                                      <p:cBhvr>
                                        <p:cTn id="17" dur="750" fill="hold">
                                          <p:stCondLst>
                                            <p:cond delay="0"/>
                                          </p:stCondLst>
                                        </p:cTn>
                                        <p:tgtEl>
                                          <p:spTgt spid="178"/>
                                        </p:tgtEl>
                                        <p:attrNameLst>
                                          <p:attrName>ppt_y</p:attrName>
                                        </p:attrNameLst>
                                      </p:cBhvr>
                                    </p:anim>
                                    <p:animRot by="21600000">
                                      <p:cBhvr>
                                        <p:cTn id="18" dur="750" fill="hold">
                                          <p:stCondLst>
                                            <p:cond delay="0"/>
                                          </p:stCondLst>
                                        </p:cTn>
                                        <p:tgtEl>
                                          <p:spTgt spid="178"/>
                                        </p:tgtEl>
                                        <p:attrNameLst>
                                          <p:attrName>r</p:attrName>
                                        </p:attrNameLst>
                                      </p:cBhvr>
                                    </p:animRo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dissolve">
                                      <p:cBhvr>
                                        <p:cTn id="22" dur="500"/>
                                        <p:tgtEl>
                                          <p:spTgt spid="137"/>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wipe(down)">
                                      <p:cBhvr>
                                        <p:cTn id="26" dur="500"/>
                                        <p:tgtEl>
                                          <p:spTgt spid="113"/>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24"/>
                                        </p:tgtEl>
                                        <p:attrNameLst>
                                          <p:attrName>style.visibility</p:attrName>
                                        </p:attrNameLst>
                                      </p:cBhvr>
                                      <p:to>
                                        <p:strVal val="visible"/>
                                      </p:to>
                                    </p:set>
                                    <p:animEffect transition="in" filter="wipe(left)">
                                      <p:cBhvr>
                                        <p:cTn id="30" dur="500"/>
                                        <p:tgtEl>
                                          <p:spTgt spid="12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6"/>
                                        </p:tgtEl>
                                        <p:attrNameLst>
                                          <p:attrName>style.visibility</p:attrName>
                                        </p:attrNameLst>
                                      </p:cBhvr>
                                      <p:to>
                                        <p:strVal val="visible"/>
                                      </p:to>
                                    </p:set>
                                    <p:animEffect transition="in" filter="randombar(horizontal)">
                                      <p:cBhvr>
                                        <p:cTn id="35" dur="1000"/>
                                        <p:tgtEl>
                                          <p:spTgt spid="166"/>
                                        </p:tgtEl>
                                      </p:cBhvr>
                                    </p:animEffect>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179"/>
                                        </p:tgtEl>
                                        <p:attrNameLst>
                                          <p:attrName>style.visibility</p:attrName>
                                        </p:attrNameLst>
                                      </p:cBhvr>
                                      <p:to>
                                        <p:strVal val="visible"/>
                                      </p:to>
                                    </p:set>
                                    <p:animEffect transition="in" filter="fade">
                                      <p:cBhvr>
                                        <p:cTn id="39" dur="1000"/>
                                        <p:tgtEl>
                                          <p:spTgt spid="179"/>
                                        </p:tgtEl>
                                      </p:cBhvr>
                                    </p:animEffect>
                                    <p:anim calcmode="lin" valueType="num">
                                      <p:cBhvr>
                                        <p:cTn id="40" dur="1000" fill="hold"/>
                                        <p:tgtEl>
                                          <p:spTgt spid="179"/>
                                        </p:tgtEl>
                                        <p:attrNameLst>
                                          <p:attrName>ppt_x</p:attrName>
                                        </p:attrNameLst>
                                      </p:cBhvr>
                                      <p:tavLst>
                                        <p:tav tm="0">
                                          <p:val>
                                            <p:strVal val="#ppt_x"/>
                                          </p:val>
                                        </p:tav>
                                        <p:tav tm="100000">
                                          <p:val>
                                            <p:strVal val="#ppt_x"/>
                                          </p:val>
                                        </p:tav>
                                      </p:tavLst>
                                    </p:anim>
                                    <p:anim calcmode="lin" valueType="num">
                                      <p:cBhvr>
                                        <p:cTn id="41" dur="1000" fill="hold"/>
                                        <p:tgtEl>
                                          <p:spTgt spid="17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randombar(horizontal)">
                                      <p:cBhvr>
                                        <p:cTn id="46"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58" grpId="1" animBg="1"/>
      <p:bldP spid="163" grpId="0" bldLvl="0" animBg="1"/>
      <p:bldP spid="163" grpId="1" animBg="1"/>
      <p:bldP spid="178" grpId="0"/>
      <p:bldP spid="166" grpId="0"/>
      <p:bldP spid="5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emplate/>
  <TotalTime>502</TotalTime>
  <Words>1175</Words>
  <Application>Microsoft Office PowerPoint</Application>
  <PresentationFormat>Widescreen</PresentationFormat>
  <Paragraphs>96</Paragraphs>
  <Slides>20</Slides>
  <Notes>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字魂151号-联盟综艺体</vt:lpstr>
      <vt:lpstr>UTM American Sans</vt:lpstr>
      <vt:lpstr>UTM Aquarelle</vt:lpstr>
      <vt:lpstr>UVN Giay Trang</vt:lpstr>
      <vt:lpstr>Microsoft YaHei</vt:lpstr>
      <vt:lpstr>Arial</vt:lpstr>
      <vt:lpstr>UTM Guanine</vt:lpstr>
      <vt:lpstr>UTM Bell</vt:lpstr>
      <vt:lpstr>Wingdings</vt:lpstr>
      <vt:lpstr>Times New Roman</vt:lpstr>
      <vt:lpstr>Calibri</vt:lpstr>
      <vt:lpstr>思源黑体 CN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Ga-vrot ngoai chien luy</dc:title>
  <dc:subject>Tap doc 4</dc:subject>
  <dc:creator>KTUTS</dc:creator>
  <cp:keywords>YenVu</cp:keywords>
  <cp:lastModifiedBy>Nguyen Huu Hieu</cp:lastModifiedBy>
  <cp:revision>10</cp:revision>
  <dcterms:created xsi:type="dcterms:W3CDTF">2019-06-19T02:08:00Z</dcterms:created>
  <dcterms:modified xsi:type="dcterms:W3CDTF">2022-02-26T17:48:06Z</dcterms:modified>
  <cp:version>R33</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8A83A2F62F554BB0B5702B27937C08D7</vt:lpwstr>
  </property>
</Properties>
</file>