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90" r:id="rId2"/>
    <p:sldId id="256" r:id="rId3"/>
    <p:sldId id="273" r:id="rId4"/>
    <p:sldId id="260" r:id="rId5"/>
    <p:sldId id="274" r:id="rId6"/>
    <p:sldId id="275" r:id="rId7"/>
    <p:sldId id="276" r:id="rId8"/>
    <p:sldId id="278" r:id="rId9"/>
    <p:sldId id="277" r:id="rId10"/>
    <p:sldId id="279" r:id="rId11"/>
    <p:sldId id="281" r:id="rId12"/>
    <p:sldId id="288" r:id="rId13"/>
    <p:sldId id="2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5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1" d="100"/>
          <a:sy n="61" d="100"/>
        </p:scale>
        <p:origin x="684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12EE9-E758-40B2-BA00-5E6DBFBA9D73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0385C-F8E3-4F2B-99AE-58BE85DDF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53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781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KHỞI ĐỘNG</a:t>
            </a:r>
          </a:p>
          <a:p>
            <a:r>
              <a:rPr lang="en-US"/>
              <a:t>Hướng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893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MŨI TÊN ĐỂ QUAY LẠI SL3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385C-F8E3-4F2B-99AE-58BE85DDF9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25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MŨI TÊN ĐỂ QUAY LẠI SL3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385C-F8E3-4F2B-99AE-58BE85DDF9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87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MŨI TÊN ĐỂ QUAY LẠI SL3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385C-F8E3-4F2B-99AE-58BE85DDF9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00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khám phá kiến thức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385C-F8E3-4F2B-99AE-58BE85DDF9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8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284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944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243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794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97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17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246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817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944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549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150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87267" y="624834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54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859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2711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03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7590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9244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122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684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263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3483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79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"/>
          <p:cNvGrpSpPr/>
          <p:nvPr/>
        </p:nvGrpSpPr>
        <p:grpSpPr>
          <a:xfrm>
            <a:off x="-563002" y="1373449"/>
            <a:ext cx="13306611" cy="6075257"/>
            <a:chOff x="-422251" y="1030086"/>
            <a:chExt cx="9979958" cy="4556443"/>
          </a:xfrm>
        </p:grpSpPr>
        <p:sp>
          <p:nvSpPr>
            <p:cNvPr id="564" name="Google Shape;564;p5"/>
            <p:cNvSpPr/>
            <p:nvPr/>
          </p:nvSpPr>
          <p:spPr>
            <a:xfrm rot="185956" flipH="1">
              <a:off x="-65461" y="4295850"/>
              <a:ext cx="8413153" cy="886635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 flipH="1">
              <a:off x="-38783" y="4372478"/>
              <a:ext cx="9209483" cy="809623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718001" y="184211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8" name="Google Shape;568;p5"/>
            <p:cNvGrpSpPr/>
            <p:nvPr/>
          </p:nvGrpSpPr>
          <p:grpSpPr>
            <a:xfrm>
              <a:off x="89891" y="3293244"/>
              <a:ext cx="1083850" cy="1919243"/>
              <a:chOff x="207725" y="2276150"/>
              <a:chExt cx="1299425" cy="2300975"/>
            </a:xfrm>
          </p:grpSpPr>
          <p:sp>
            <p:nvSpPr>
              <p:cNvPr id="569" name="Google Shape;569;p5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70" name="Google Shape;570;p5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71" name="Google Shape;571;p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7" name="Google Shape;577;p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8" name="Google Shape;578;p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9" name="Google Shape;579;p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0" name="Google Shape;580;p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1" name="Google Shape;581;p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84" name="Google Shape;584;p5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85" name="Google Shape;585;p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 rot="2164417">
              <a:off x="-356405" y="4496357"/>
              <a:ext cx="1198047" cy="613775"/>
              <a:chOff x="4976050" y="4611525"/>
              <a:chExt cx="1664950" cy="852975"/>
            </a:xfrm>
          </p:grpSpPr>
          <p:sp>
            <p:nvSpPr>
              <p:cNvPr id="595" name="Google Shape;595;p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7" name="Google Shape;597;p5"/>
            <p:cNvGrpSpPr/>
            <p:nvPr/>
          </p:nvGrpSpPr>
          <p:grpSpPr>
            <a:xfrm rot="749415" flipH="1">
              <a:off x="8317467" y="3491063"/>
              <a:ext cx="583337" cy="1417573"/>
              <a:chOff x="1535425" y="492925"/>
              <a:chExt cx="524575" cy="1274775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359146" y="4519984"/>
              <a:ext cx="954154" cy="975956"/>
              <a:chOff x="1356975" y="1865675"/>
              <a:chExt cx="1024100" cy="1047500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5"/>
            <p:cNvGrpSpPr/>
            <p:nvPr/>
          </p:nvGrpSpPr>
          <p:grpSpPr>
            <a:xfrm rot="1719346">
              <a:off x="8395820" y="4093192"/>
              <a:ext cx="889403" cy="1363591"/>
              <a:chOff x="2235100" y="548200"/>
              <a:chExt cx="759725" cy="1164775"/>
            </a:xfrm>
          </p:grpSpPr>
          <p:sp>
            <p:nvSpPr>
              <p:cNvPr id="644" name="Google Shape;644;p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3" name="Google Shape;653;p5"/>
            <p:cNvGrpSpPr/>
            <p:nvPr/>
          </p:nvGrpSpPr>
          <p:grpSpPr>
            <a:xfrm>
              <a:off x="8658482" y="4447303"/>
              <a:ext cx="250313" cy="312391"/>
              <a:chOff x="5920600" y="4383325"/>
              <a:chExt cx="334375" cy="417300"/>
            </a:xfrm>
          </p:grpSpPr>
          <p:sp>
            <p:nvSpPr>
              <p:cNvPr id="654" name="Google Shape;654;p5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rot="-1031996" flipH="1">
              <a:off x="7702196" y="4528557"/>
              <a:ext cx="988287" cy="895065"/>
              <a:chOff x="4048900" y="1919750"/>
              <a:chExt cx="1060775" cy="960715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1" name="Google Shape;701;p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subTitle" idx="1"/>
          </p:nvPr>
        </p:nvSpPr>
        <p:spPr>
          <a:xfrm>
            <a:off x="3438539" y="2868396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subTitle" idx="2"/>
          </p:nvPr>
        </p:nvSpPr>
        <p:spPr>
          <a:xfrm>
            <a:off x="5676087" y="5006277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3"/>
          </p:nvPr>
        </p:nvSpPr>
        <p:spPr>
          <a:xfrm>
            <a:off x="3438539" y="20831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5676087" y="42167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525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0802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2932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6914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419476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00714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92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300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544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8067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80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410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558C63B-8798-4049-A1A6-C722D6B838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0283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10.png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18.sv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svg"/><Relationship Id="rId15" Type="http://schemas.openxmlformats.org/officeDocument/2006/relationships/slide" Target="slide7.xml"/><Relationship Id="rId10" Type="http://schemas.openxmlformats.org/officeDocument/2006/relationships/slide" Target="slide5.xml"/><Relationship Id="rId19" Type="http://schemas.openxmlformats.org/officeDocument/2006/relationships/image" Target="../media/image24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0.svg"/><Relationship Id="rId22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audio" Target="../media/audio1.wav"/><Relationship Id="rId4" Type="http://schemas.openxmlformats.org/officeDocument/2006/relationships/image" Target="../media/image27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slide" Target="slide4.xml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sv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slide" Target="slide4.xml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>
            <a:extLst>
              <a:ext uri="{FF2B5EF4-FFF2-40B4-BE49-F238E27FC236}">
                <a16:creationId xmlns:a16="http://schemas.microsoft.com/office/drawing/2014/main" id="{A1616732-960A-405A-A1C7-5452559EC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915883">
            <a:off x="-614213" y="3881797"/>
            <a:ext cx="2596065" cy="4114800"/>
          </a:xfrm>
          <a:prstGeom prst="rect">
            <a:avLst/>
          </a:prstGeom>
        </p:spPr>
      </p:pic>
      <p:grpSp>
        <p:nvGrpSpPr>
          <p:cNvPr id="6426" name="Google Shape;6426;p41"/>
          <p:cNvGrpSpPr/>
          <p:nvPr/>
        </p:nvGrpSpPr>
        <p:grpSpPr>
          <a:xfrm>
            <a:off x="9488068" y="3852134"/>
            <a:ext cx="1597033" cy="1387367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7" name="Google Shape;8597;p62">
            <a:extLst>
              <a:ext uri="{FF2B5EF4-FFF2-40B4-BE49-F238E27FC236}">
                <a16:creationId xmlns:a16="http://schemas.microsoft.com/office/drawing/2014/main" id="{56154CE8-99D1-405A-A7E3-D73482E8A2F0}"/>
              </a:ext>
            </a:extLst>
          </p:cNvPr>
          <p:cNvGrpSpPr/>
          <p:nvPr/>
        </p:nvGrpSpPr>
        <p:grpSpPr>
          <a:xfrm flipH="1">
            <a:off x="366275" y="503128"/>
            <a:ext cx="1373125" cy="987675"/>
            <a:chOff x="5785950" y="1653700"/>
            <a:chExt cx="1373125" cy="987675"/>
          </a:xfrm>
        </p:grpSpPr>
        <p:grpSp>
          <p:nvGrpSpPr>
            <p:cNvPr id="148" name="Google Shape;8598;p62">
              <a:extLst>
                <a:ext uri="{FF2B5EF4-FFF2-40B4-BE49-F238E27FC236}">
                  <a16:creationId xmlns:a16="http://schemas.microsoft.com/office/drawing/2014/main" id="{E6EEE3C7-F14A-4ED6-A6D6-EBBB8008FD67}"/>
                </a:ext>
              </a:extLst>
            </p:cNvPr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159" name="Google Shape;8599;p62">
                <a:extLst>
                  <a:ext uri="{FF2B5EF4-FFF2-40B4-BE49-F238E27FC236}">
                    <a16:creationId xmlns:a16="http://schemas.microsoft.com/office/drawing/2014/main" id="{95E1163A-4ED6-471E-834E-F9A388D5D91D}"/>
                  </a:ext>
                </a:extLst>
              </p:cNvPr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8600;p62">
                <a:extLst>
                  <a:ext uri="{FF2B5EF4-FFF2-40B4-BE49-F238E27FC236}">
                    <a16:creationId xmlns:a16="http://schemas.microsoft.com/office/drawing/2014/main" id="{8D18E14A-59A9-468D-A6E2-40B796231002}"/>
                  </a:ext>
                </a:extLst>
              </p:cNvPr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8601;p62">
                <a:extLst>
                  <a:ext uri="{FF2B5EF4-FFF2-40B4-BE49-F238E27FC236}">
                    <a16:creationId xmlns:a16="http://schemas.microsoft.com/office/drawing/2014/main" id="{0F95D77A-0166-40C6-9A4C-B74A97DA9BCA}"/>
                  </a:ext>
                </a:extLst>
              </p:cNvPr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8602;p62">
                <a:extLst>
                  <a:ext uri="{FF2B5EF4-FFF2-40B4-BE49-F238E27FC236}">
                    <a16:creationId xmlns:a16="http://schemas.microsoft.com/office/drawing/2014/main" id="{4461D459-B535-4277-A0CA-198273AA894C}"/>
                  </a:ext>
                </a:extLst>
              </p:cNvPr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" name="Google Shape;8603;p62">
                <a:extLst>
                  <a:ext uri="{FF2B5EF4-FFF2-40B4-BE49-F238E27FC236}">
                    <a16:creationId xmlns:a16="http://schemas.microsoft.com/office/drawing/2014/main" id="{62DD048C-DA48-4964-AB68-EE8A974E667E}"/>
                  </a:ext>
                </a:extLst>
              </p:cNvPr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8604;p62">
                <a:extLst>
                  <a:ext uri="{FF2B5EF4-FFF2-40B4-BE49-F238E27FC236}">
                    <a16:creationId xmlns:a16="http://schemas.microsoft.com/office/drawing/2014/main" id="{5F189F0F-6566-4970-97A1-2565188E94B3}"/>
                  </a:ext>
                </a:extLst>
              </p:cNvPr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8605;p62">
                <a:extLst>
                  <a:ext uri="{FF2B5EF4-FFF2-40B4-BE49-F238E27FC236}">
                    <a16:creationId xmlns:a16="http://schemas.microsoft.com/office/drawing/2014/main" id="{A7B1AFAF-BBA6-4555-8143-8445DEB773F5}"/>
                  </a:ext>
                </a:extLst>
              </p:cNvPr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8606;p62">
                <a:extLst>
                  <a:ext uri="{FF2B5EF4-FFF2-40B4-BE49-F238E27FC236}">
                    <a16:creationId xmlns:a16="http://schemas.microsoft.com/office/drawing/2014/main" id="{0DAE4246-8232-4D85-8300-E57DD5CD71D9}"/>
                  </a:ext>
                </a:extLst>
              </p:cNvPr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8607;p62">
                <a:extLst>
                  <a:ext uri="{FF2B5EF4-FFF2-40B4-BE49-F238E27FC236}">
                    <a16:creationId xmlns:a16="http://schemas.microsoft.com/office/drawing/2014/main" id="{4E378F8B-6368-4A8E-BBB3-72B58D549AC3}"/>
                  </a:ext>
                </a:extLst>
              </p:cNvPr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8608;p62">
                <a:extLst>
                  <a:ext uri="{FF2B5EF4-FFF2-40B4-BE49-F238E27FC236}">
                    <a16:creationId xmlns:a16="http://schemas.microsoft.com/office/drawing/2014/main" id="{954F744B-1444-4612-8CEB-486E0BBD22AF}"/>
                  </a:ext>
                </a:extLst>
              </p:cNvPr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8609;p62">
              <a:extLst>
                <a:ext uri="{FF2B5EF4-FFF2-40B4-BE49-F238E27FC236}">
                  <a16:creationId xmlns:a16="http://schemas.microsoft.com/office/drawing/2014/main" id="{736D6FC4-CD8D-4B3A-8BC3-D1ACE2683C55}"/>
                </a:ext>
              </a:extLst>
            </p:cNvPr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151" name="Google Shape;8610;p62">
                <a:extLst>
                  <a:ext uri="{FF2B5EF4-FFF2-40B4-BE49-F238E27FC236}">
                    <a16:creationId xmlns:a16="http://schemas.microsoft.com/office/drawing/2014/main" id="{63413F0A-F864-4A29-A2A7-9D8814147EE4}"/>
                  </a:ext>
                </a:extLst>
              </p:cNvPr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8611;p62">
                <a:extLst>
                  <a:ext uri="{FF2B5EF4-FFF2-40B4-BE49-F238E27FC236}">
                    <a16:creationId xmlns:a16="http://schemas.microsoft.com/office/drawing/2014/main" id="{757A7DF3-1CA9-4570-8C5C-B9C7C63F17F2}"/>
                  </a:ext>
                </a:extLst>
              </p:cNvPr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8612;p62">
                <a:extLst>
                  <a:ext uri="{FF2B5EF4-FFF2-40B4-BE49-F238E27FC236}">
                    <a16:creationId xmlns:a16="http://schemas.microsoft.com/office/drawing/2014/main" id="{3B4414E8-DDD3-4408-B367-2B3BC6B45E7C}"/>
                  </a:ext>
                </a:extLst>
              </p:cNvPr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8613;p62">
                <a:extLst>
                  <a:ext uri="{FF2B5EF4-FFF2-40B4-BE49-F238E27FC236}">
                    <a16:creationId xmlns:a16="http://schemas.microsoft.com/office/drawing/2014/main" id="{9C8C0A76-ECC6-4DB8-B6A7-F54FFC6B7E73}"/>
                  </a:ext>
                </a:extLst>
              </p:cNvPr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8614;p62">
                <a:extLst>
                  <a:ext uri="{FF2B5EF4-FFF2-40B4-BE49-F238E27FC236}">
                    <a16:creationId xmlns:a16="http://schemas.microsoft.com/office/drawing/2014/main" id="{853AD4C0-88EB-474A-8CFC-5A47A8FBA728}"/>
                  </a:ext>
                </a:extLst>
              </p:cNvPr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8615;p62">
                <a:extLst>
                  <a:ext uri="{FF2B5EF4-FFF2-40B4-BE49-F238E27FC236}">
                    <a16:creationId xmlns:a16="http://schemas.microsoft.com/office/drawing/2014/main" id="{1AA79924-22F0-415F-A0D0-0CFD0119D133}"/>
                  </a:ext>
                </a:extLst>
              </p:cNvPr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8616;p62">
                <a:extLst>
                  <a:ext uri="{FF2B5EF4-FFF2-40B4-BE49-F238E27FC236}">
                    <a16:creationId xmlns:a16="http://schemas.microsoft.com/office/drawing/2014/main" id="{1C58DC0B-8CE6-4D81-B9BC-E190511E1450}"/>
                  </a:ext>
                </a:extLst>
              </p:cNvPr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8617;p62">
                <a:extLst>
                  <a:ext uri="{FF2B5EF4-FFF2-40B4-BE49-F238E27FC236}">
                    <a16:creationId xmlns:a16="http://schemas.microsoft.com/office/drawing/2014/main" id="{75FCB24D-7C06-4763-9B62-A845738BFA25}"/>
                  </a:ext>
                </a:extLst>
              </p:cNvPr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" name="Google Shape;8618;p62">
              <a:extLst>
                <a:ext uri="{FF2B5EF4-FFF2-40B4-BE49-F238E27FC236}">
                  <a16:creationId xmlns:a16="http://schemas.microsoft.com/office/drawing/2014/main" id="{79E7CE04-C521-447C-B8B2-3C1BB3C0DCAD}"/>
                </a:ext>
              </a:extLst>
            </p:cNvPr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14782D4-F335-4F89-A36E-A5BD0C305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351" y="2524478"/>
            <a:ext cx="9653318" cy="1632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AFC10E-6DDF-41D9-8542-FF7040DE7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0424" y="4025653"/>
            <a:ext cx="2908044" cy="9693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05812F-1D9B-4DEF-A7A5-6B41F63F84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538" flipH="1">
            <a:off x="4053838" y="-2463484"/>
            <a:ext cx="11107524" cy="6247983"/>
          </a:xfrm>
          <a:prstGeom prst="rect">
            <a:avLst/>
          </a:prstGeom>
        </p:spPr>
      </p:pic>
      <p:pic>
        <p:nvPicPr>
          <p:cNvPr id="242" name="Picture 2">
            <a:extLst>
              <a:ext uri="{FF2B5EF4-FFF2-40B4-BE49-F238E27FC236}">
                <a16:creationId xmlns:a16="http://schemas.microsoft.com/office/drawing/2014/main" id="{0B9B5007-E116-46C2-8174-1F284BE3C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8501" y="-1342052"/>
            <a:ext cx="2596065" cy="4114800"/>
          </a:xfrm>
          <a:prstGeom prst="rect">
            <a:avLst/>
          </a:prstGeom>
        </p:spPr>
      </p:pic>
      <p:pic>
        <p:nvPicPr>
          <p:cNvPr id="247" name="Picture 2">
            <a:extLst>
              <a:ext uri="{FF2B5EF4-FFF2-40B4-BE49-F238E27FC236}">
                <a16:creationId xmlns:a16="http://schemas.microsoft.com/office/drawing/2014/main" id="{704C757E-BCAF-468D-9A23-C8924204A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659465">
            <a:off x="6427128" y="-2563419"/>
            <a:ext cx="2596065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DAF53F-8730-4F11-A206-702A69ECA4F7}"/>
              </a:ext>
            </a:extLst>
          </p:cNvPr>
          <p:cNvSpPr txBox="1"/>
          <p:nvPr/>
        </p:nvSpPr>
        <p:spPr>
          <a:xfrm>
            <a:off x="4820159" y="1611282"/>
            <a:ext cx="2476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4">
                    <a:lumMod val="75000"/>
                  </a:schemeClr>
                </a:solidFill>
                <a:latin typeface="#9Slide05 VL Fadilla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Khoa học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80C12E3-D368-4DBD-8A7A-4671C3ECDF7D}"/>
              </a:ext>
            </a:extLst>
          </p:cNvPr>
          <p:cNvSpPr/>
          <p:nvPr/>
        </p:nvSpPr>
        <p:spPr>
          <a:xfrm>
            <a:off x="165705" y="265881"/>
            <a:ext cx="8447197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#9Slide03 Montserrat Alternates" panose="00000500000000000000" pitchFamily="2" charset="0"/>
                <a:ea typeface="微软雅黑"/>
                <a:cs typeface="Times New Roman" panose="02020603050405020304" pitchFamily="18" charset="0"/>
              </a:rPr>
              <a:t>TRƯỜNG TIỂU HỌC SÀI ĐỒNG</a:t>
            </a:r>
          </a:p>
          <a:p>
            <a:pPr algn="ctr">
              <a:defRPr/>
            </a:pPr>
            <a:r>
              <a:rPr lang="en-US" sz="36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#9Slide03 Montserrat Alternates" panose="00000500000000000000" pitchFamily="2" charset="0"/>
                <a:ea typeface="微软雅黑"/>
                <a:cs typeface="Times New Roman" panose="02020603050405020304" pitchFamily="18" charset="0"/>
              </a:rPr>
              <a:t>Lớp 5A2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0BD2E80-9761-4CB1-936A-016BEFC1AD3B}"/>
              </a:ext>
            </a:extLst>
          </p:cNvPr>
          <p:cNvSpPr/>
          <p:nvPr/>
        </p:nvSpPr>
        <p:spPr>
          <a:xfrm>
            <a:off x="3963883" y="5106068"/>
            <a:ext cx="43492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#9Slide05 SVNTradeMark" panose="02000000000000000000" pitchFamily="2" charset="0"/>
                <a:ea typeface="微软雅黑"/>
                <a:cs typeface="Times New Roman" panose="02020603050405020304" pitchFamily="18" charset="0"/>
              </a:rPr>
              <a:t>GV: Nguyễn Thị Thùy </a:t>
            </a:r>
            <a:r>
              <a:rPr lang="en-US" sz="32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#9Slide05 SVNTradeMark" panose="02000000000000000000" pitchFamily="2" charset="0"/>
                <a:ea typeface="微软雅黑"/>
                <a:cs typeface="Times New Roman" panose="02020603050405020304" pitchFamily="18" charset="0"/>
              </a:rPr>
              <a:t>Ninh</a:t>
            </a:r>
            <a:endParaRPr lang="en-US" sz="3200" b="1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latin typeface="#9Slide05 SVNTradeMark" panose="02000000000000000000" pitchFamily="2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10888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3">
            <a:extLst>
              <a:ext uri="{FF2B5EF4-FFF2-40B4-BE49-F238E27FC236}">
                <a16:creationId xmlns:a16="http://schemas.microsoft.com/office/drawing/2014/main" id="{4B07C689-474C-4AB0-8543-54C26C7F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73" y="597665"/>
            <a:ext cx="4336026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1a">
            <a:extLst>
              <a:ext uri="{FF2B5EF4-FFF2-40B4-BE49-F238E27FC236}">
                <a16:creationId xmlns:a16="http://schemas.microsoft.com/office/drawing/2014/main" id="{618F621F-5B9E-485A-8D46-7E2ECE0B8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73" y="597664"/>
            <a:ext cx="4336026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2a">
            <a:extLst>
              <a:ext uri="{FF2B5EF4-FFF2-40B4-BE49-F238E27FC236}">
                <a16:creationId xmlns:a16="http://schemas.microsoft.com/office/drawing/2014/main" id="{71BA492E-1853-40EF-A1B9-8C97FEFDC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73" y="3645665"/>
            <a:ext cx="4386786" cy="2622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2">
            <a:extLst>
              <a:ext uri="{FF2B5EF4-FFF2-40B4-BE49-F238E27FC236}">
                <a16:creationId xmlns:a16="http://schemas.microsoft.com/office/drawing/2014/main" id="{49E1C0DD-C11D-4775-A244-5C092F420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73" y="3645665"/>
            <a:ext cx="4336026" cy="2622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097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8CBEC4-260F-4110-B759-3232E104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65" y="4114701"/>
            <a:ext cx="1524132" cy="1694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D67577-AA1D-421B-A902-02C7976E4F7C}"/>
              </a:ext>
            </a:extLst>
          </p:cNvPr>
          <p:cNvSpPr txBox="1"/>
          <p:nvPr/>
        </p:nvSpPr>
        <p:spPr>
          <a:xfrm>
            <a:off x="3660253" y="2397948"/>
            <a:ext cx="67165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hãy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kể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tên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một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số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loài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thụ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phấn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nhờ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côn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trùng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một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số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loài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hoa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thụ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phấn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nhờ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gió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C20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0863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93EC521-149F-478C-878F-C673CAC3E4F0}"/>
              </a:ext>
            </a:extLst>
          </p:cNvPr>
          <p:cNvGrpSpPr/>
          <p:nvPr/>
        </p:nvGrpSpPr>
        <p:grpSpPr>
          <a:xfrm>
            <a:off x="4826000" y="1049466"/>
            <a:ext cx="3048000" cy="2580025"/>
            <a:chOff x="4826000" y="1049466"/>
            <a:chExt cx="3048000" cy="2580025"/>
          </a:xfrm>
        </p:grpSpPr>
        <p:pic>
          <p:nvPicPr>
            <p:cNvPr id="8" name="Picture 44" descr="9 copy">
              <a:extLst>
                <a:ext uri="{FF2B5EF4-FFF2-40B4-BE49-F238E27FC236}">
                  <a16:creationId xmlns:a16="http://schemas.microsoft.com/office/drawing/2014/main" id="{AFC9D83A-64F1-4673-9193-5632A951D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1049466"/>
              <a:ext cx="3048000" cy="2078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45">
              <a:extLst>
                <a:ext uri="{FF2B5EF4-FFF2-40B4-BE49-F238E27FC236}">
                  <a16:creationId xmlns:a16="http://schemas.microsoft.com/office/drawing/2014/main" id="{D674B8B5-E642-4CBA-BBDA-F0F396FC0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9900" y="3172291"/>
              <a:ext cx="1600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FF0000"/>
                  </a:solidFill>
                  <a:latin typeface="VNI-Times" pitchFamily="2" charset="0"/>
                </a:rPr>
                <a:t>Hoa hồng</a:t>
              </a:r>
            </a:p>
          </p:txBody>
        </p:sp>
      </p:grpSp>
      <p:sp>
        <p:nvSpPr>
          <p:cNvPr id="13" name="Rectangle 50">
            <a:extLst>
              <a:ext uri="{FF2B5EF4-FFF2-40B4-BE49-F238E27FC236}">
                <a16:creationId xmlns:a16="http://schemas.microsoft.com/office/drawing/2014/main" id="{98FE87C7-4B65-4329-8133-4E81893E8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144" y="156587"/>
            <a:ext cx="75774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Hoa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thụ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phấn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nhờ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côn</a:t>
            </a:r>
            <a:r>
              <a:rPr lang="en-US" altLang="en-US" sz="3600" b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trùng</a:t>
            </a:r>
            <a:endParaRPr lang="en-US" altLang="en-US" sz="3600" b="1" dirty="0">
              <a:solidFill>
                <a:schemeClr val="accent3">
                  <a:lumMod val="50000"/>
                </a:schemeClr>
              </a:solidFill>
              <a:latin typeface="#9Slide03 Open Sans ExtraBold" panose="020B0906030804020204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A30F460-E905-4CF7-8DF3-493A90D3F3B4}"/>
              </a:ext>
            </a:extLst>
          </p:cNvPr>
          <p:cNvGrpSpPr/>
          <p:nvPr/>
        </p:nvGrpSpPr>
        <p:grpSpPr>
          <a:xfrm>
            <a:off x="8764270" y="1059626"/>
            <a:ext cx="2819400" cy="2569865"/>
            <a:chOff x="8764270" y="1059626"/>
            <a:chExt cx="2819400" cy="2569865"/>
          </a:xfrm>
        </p:grpSpPr>
        <p:pic>
          <p:nvPicPr>
            <p:cNvPr id="11" name="Picture 48" descr="HoaMai">
              <a:extLst>
                <a:ext uri="{FF2B5EF4-FFF2-40B4-BE49-F238E27FC236}">
                  <a16:creationId xmlns:a16="http://schemas.microsoft.com/office/drawing/2014/main" id="{F0CE0901-A737-4243-9BDA-823688A66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4270" y="1059626"/>
              <a:ext cx="2819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43">
              <a:extLst>
                <a:ext uri="{FF2B5EF4-FFF2-40B4-BE49-F238E27FC236}">
                  <a16:creationId xmlns:a16="http://schemas.microsoft.com/office/drawing/2014/main" id="{A70B244A-DBD2-4415-8814-54D68A47C1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3425" y="3172291"/>
              <a:ext cx="1600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FF0000"/>
                  </a:solidFill>
                  <a:latin typeface="VNI-Times" pitchFamily="2" charset="0"/>
                </a:rPr>
                <a:t>Hoa mai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C19D04-AB83-4B92-B1F1-0D3E2FA21789}"/>
              </a:ext>
            </a:extLst>
          </p:cNvPr>
          <p:cNvGrpSpPr/>
          <p:nvPr/>
        </p:nvGrpSpPr>
        <p:grpSpPr>
          <a:xfrm>
            <a:off x="2049463" y="3876040"/>
            <a:ext cx="3048000" cy="2601575"/>
            <a:chOff x="2049463" y="3876040"/>
            <a:chExt cx="3048000" cy="2601575"/>
          </a:xfrm>
        </p:grpSpPr>
        <p:pic>
          <p:nvPicPr>
            <p:cNvPr id="10" name="Picture 47" descr="hoa-bi-do">
              <a:extLst>
                <a:ext uri="{FF2B5EF4-FFF2-40B4-BE49-F238E27FC236}">
                  <a16:creationId xmlns:a16="http://schemas.microsoft.com/office/drawing/2014/main" id="{A5410C7B-2BEC-415C-8244-4860543F1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463" y="3876040"/>
              <a:ext cx="30480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45">
              <a:extLst>
                <a:ext uri="{FF2B5EF4-FFF2-40B4-BE49-F238E27FC236}">
                  <a16:creationId xmlns:a16="http://schemas.microsoft.com/office/drawing/2014/main" id="{A72AA534-97AF-49C0-ABCA-E9810F9FF1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543" y="6020415"/>
              <a:ext cx="1600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FF0000"/>
                  </a:solidFill>
                  <a:latin typeface="VNI-Times" pitchFamily="2" charset="0"/>
                </a:rPr>
                <a:t>Hoa bí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6080C7-6D92-45A0-8FFA-CFEB3CB3818F}"/>
              </a:ext>
            </a:extLst>
          </p:cNvPr>
          <p:cNvGrpSpPr/>
          <p:nvPr/>
        </p:nvGrpSpPr>
        <p:grpSpPr>
          <a:xfrm>
            <a:off x="1173480" y="1059626"/>
            <a:ext cx="2819400" cy="2569865"/>
            <a:chOff x="1173480" y="1059626"/>
            <a:chExt cx="2819400" cy="2569865"/>
          </a:xfrm>
        </p:grpSpPr>
        <p:pic>
          <p:nvPicPr>
            <p:cNvPr id="5" name="Picture 36" descr="hoa muop">
              <a:extLst>
                <a:ext uri="{FF2B5EF4-FFF2-40B4-BE49-F238E27FC236}">
                  <a16:creationId xmlns:a16="http://schemas.microsoft.com/office/drawing/2014/main" id="{59D0CA0A-73AC-4D86-8FF0-D8D4FA2D0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480" y="1059626"/>
              <a:ext cx="2819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45">
              <a:extLst>
                <a:ext uri="{FF2B5EF4-FFF2-40B4-BE49-F238E27FC236}">
                  <a16:creationId xmlns:a16="http://schemas.microsoft.com/office/drawing/2014/main" id="{A43EE1C7-65AA-4C95-B6FB-548522BD10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0040" y="3167826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FF0000"/>
                  </a:solidFill>
                  <a:latin typeface="VNI-Times" pitchFamily="2" charset="0"/>
                </a:rPr>
                <a:t>Hoa mướp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A37340-3DF4-4D35-888E-5ACF410F2C66}"/>
              </a:ext>
            </a:extLst>
          </p:cNvPr>
          <p:cNvGrpSpPr/>
          <p:nvPr/>
        </p:nvGrpSpPr>
        <p:grpSpPr>
          <a:xfrm>
            <a:off x="6153150" y="3876040"/>
            <a:ext cx="3048000" cy="2601575"/>
            <a:chOff x="6153150" y="3876040"/>
            <a:chExt cx="3048000" cy="2601575"/>
          </a:xfrm>
        </p:grpSpPr>
        <p:sp>
          <p:nvSpPr>
            <p:cNvPr id="17" name="Text Box 45">
              <a:extLst>
                <a:ext uri="{FF2B5EF4-FFF2-40B4-BE49-F238E27FC236}">
                  <a16:creationId xmlns:a16="http://schemas.microsoft.com/office/drawing/2014/main" id="{2D3D5DA2-EE95-4C32-B91C-C50EE01827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0870" y="6020415"/>
              <a:ext cx="1600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FF0000"/>
                  </a:solidFill>
                  <a:latin typeface="VNI-Times" pitchFamily="2" charset="0"/>
                </a:rPr>
                <a:t>Hoa sen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96F82B5-C7C3-4FF8-BC90-A91DD1243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3150" y="3876040"/>
              <a:ext cx="3048000" cy="202909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A074FE9-2FA8-471C-ABA0-818171138D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681" y="156587"/>
            <a:ext cx="1049844" cy="114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95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0">
            <a:extLst>
              <a:ext uri="{FF2B5EF4-FFF2-40B4-BE49-F238E27FC236}">
                <a16:creationId xmlns:a16="http://schemas.microsoft.com/office/drawing/2014/main" id="{98FE87C7-4B65-4329-8133-4E81893E8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144" y="156587"/>
            <a:ext cx="75774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Hoa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thụ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phấn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nhờ</a:t>
            </a:r>
            <a:r>
              <a:rPr lang="en-US" altLang="en-US" sz="3600" b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gió</a:t>
            </a:r>
            <a:endParaRPr lang="en-US" altLang="en-US" sz="3600" b="1" dirty="0">
              <a:solidFill>
                <a:schemeClr val="accent3">
                  <a:lumMod val="50000"/>
                </a:schemeClr>
              </a:solidFill>
              <a:latin typeface="#9Slide03 Open Sans ExtraBold" panose="020B0906030804020204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CB5F94-05B5-4484-97D7-799212AE9937}"/>
              </a:ext>
            </a:extLst>
          </p:cNvPr>
          <p:cNvGrpSpPr/>
          <p:nvPr/>
        </p:nvGrpSpPr>
        <p:grpSpPr>
          <a:xfrm>
            <a:off x="1065228" y="802918"/>
            <a:ext cx="3810000" cy="2905930"/>
            <a:chOff x="1065228" y="802918"/>
            <a:chExt cx="3810000" cy="29059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EB775A-31F3-4113-B789-1B4FC2ACA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5228" y="802918"/>
              <a:ext cx="3810000" cy="2905930"/>
            </a:xfrm>
            <a:prstGeom prst="rect">
              <a:avLst/>
            </a:prstGeom>
          </p:spPr>
        </p:pic>
        <p:sp>
          <p:nvSpPr>
            <p:cNvPr id="18" name="Text Box 45">
              <a:extLst>
                <a:ext uri="{FF2B5EF4-FFF2-40B4-BE49-F238E27FC236}">
                  <a16:creationId xmlns:a16="http://schemas.microsoft.com/office/drawing/2014/main" id="{A43EE1C7-65AA-4C95-B6FB-548522BD10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6896" y="3172758"/>
              <a:ext cx="2008204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00"/>
                  </a:solidFill>
                  <a:latin typeface="+mj-lt"/>
                  <a:ea typeface="#9Slide02 Tieu de dai" panose="02000000000000000000" pitchFamily="2" charset="0"/>
                </a:rPr>
                <a:t>Hoa cỏ lau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3B6527E-B3CB-406F-9D84-099858E8E7F5}"/>
              </a:ext>
            </a:extLst>
          </p:cNvPr>
          <p:cNvGrpSpPr/>
          <p:nvPr/>
        </p:nvGrpSpPr>
        <p:grpSpPr>
          <a:xfrm>
            <a:off x="6666896" y="802918"/>
            <a:ext cx="3810000" cy="2908768"/>
            <a:chOff x="6666896" y="802918"/>
            <a:chExt cx="3810000" cy="29087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85DB50-2F8F-49DC-8D1C-50126CB75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6896" y="802918"/>
              <a:ext cx="3810000" cy="2905930"/>
            </a:xfrm>
            <a:prstGeom prst="rect">
              <a:avLst/>
            </a:prstGeom>
          </p:spPr>
        </p:pic>
        <p:sp>
          <p:nvSpPr>
            <p:cNvPr id="23" name="Text Box 45">
              <a:extLst>
                <a:ext uri="{FF2B5EF4-FFF2-40B4-BE49-F238E27FC236}">
                  <a16:creationId xmlns:a16="http://schemas.microsoft.com/office/drawing/2014/main" id="{EE1A47EA-BA07-430D-BAC6-B42EF0DC4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6856" y="3188466"/>
              <a:ext cx="159004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00"/>
                  </a:solidFill>
                  <a:latin typeface="+mj-lt"/>
                  <a:ea typeface="#9Slide02 Tieu de dai" panose="02000000000000000000" pitchFamily="2" charset="0"/>
                </a:rPr>
                <a:t>Hoa bắp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59951C-312E-4DE6-8462-3285E6351963}"/>
              </a:ext>
            </a:extLst>
          </p:cNvPr>
          <p:cNvGrpSpPr/>
          <p:nvPr/>
        </p:nvGrpSpPr>
        <p:grpSpPr>
          <a:xfrm>
            <a:off x="1065228" y="3920935"/>
            <a:ext cx="3810000" cy="2857500"/>
            <a:chOff x="1065228" y="3920935"/>
            <a:chExt cx="3810000" cy="28575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5A63B67-03D7-4F70-B019-BC62634EE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5228" y="3920935"/>
              <a:ext cx="3810000" cy="2857500"/>
            </a:xfrm>
            <a:prstGeom prst="rect">
              <a:avLst/>
            </a:prstGeom>
          </p:spPr>
        </p:pic>
        <p:sp>
          <p:nvSpPr>
            <p:cNvPr id="25" name="Text Box 45">
              <a:extLst>
                <a:ext uri="{FF2B5EF4-FFF2-40B4-BE49-F238E27FC236}">
                  <a16:creationId xmlns:a16="http://schemas.microsoft.com/office/drawing/2014/main" id="{E9A0BEED-8B3D-4180-B482-7215A4D81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7200" y="6255215"/>
              <a:ext cx="3148028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00"/>
                  </a:solidFill>
                  <a:latin typeface="+mj-lt"/>
                  <a:ea typeface="#9Slide02 Tieu de dai" panose="02000000000000000000" pitchFamily="2" charset="0"/>
                </a:rPr>
                <a:t>Hoa bồ công anh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E93A47D-D11F-4D28-AFBB-43C3E59AD4AA}"/>
              </a:ext>
            </a:extLst>
          </p:cNvPr>
          <p:cNvGrpSpPr/>
          <p:nvPr/>
        </p:nvGrpSpPr>
        <p:grpSpPr>
          <a:xfrm>
            <a:off x="6666896" y="3941274"/>
            <a:ext cx="3783590" cy="2760139"/>
            <a:chOff x="6666896" y="3941274"/>
            <a:chExt cx="3783590" cy="2760139"/>
          </a:xfrm>
        </p:grpSpPr>
        <p:pic>
          <p:nvPicPr>
            <p:cNvPr id="1026" name="Picture 2" descr="Hoa lúa và chọn lựa quốc hoa | KNV | Tổ hợp KNV | Tư vấn và Đào tạo">
              <a:extLst>
                <a:ext uri="{FF2B5EF4-FFF2-40B4-BE49-F238E27FC236}">
                  <a16:creationId xmlns:a16="http://schemas.microsoft.com/office/drawing/2014/main" id="{07B95E80-42FD-42EA-85BC-15C2536799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6896" y="3941274"/>
              <a:ext cx="3783590" cy="2760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45">
              <a:extLst>
                <a:ext uri="{FF2B5EF4-FFF2-40B4-BE49-F238E27FC236}">
                  <a16:creationId xmlns:a16="http://schemas.microsoft.com/office/drawing/2014/main" id="{A73447A0-913A-4A86-8E1C-B1D2B6601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5686" y="6178193"/>
              <a:ext cx="157480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00"/>
                  </a:solidFill>
                  <a:latin typeface="+mj-lt"/>
                  <a:ea typeface="#9Slide02 Tieu de dai" panose="02000000000000000000" pitchFamily="2" charset="0"/>
                </a:rPr>
                <a:t>Hoa lúa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6703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>
            <a:extLst>
              <a:ext uri="{FF2B5EF4-FFF2-40B4-BE49-F238E27FC236}">
                <a16:creationId xmlns:a16="http://schemas.microsoft.com/office/drawing/2014/main" id="{A1616732-960A-405A-A1C7-5452559EC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915883">
            <a:off x="-614213" y="3881797"/>
            <a:ext cx="2596065" cy="4114800"/>
          </a:xfrm>
          <a:prstGeom prst="rect">
            <a:avLst/>
          </a:prstGeom>
        </p:spPr>
      </p:pic>
      <p:grpSp>
        <p:nvGrpSpPr>
          <p:cNvPr id="6426" name="Google Shape;6426;p41"/>
          <p:cNvGrpSpPr/>
          <p:nvPr/>
        </p:nvGrpSpPr>
        <p:grpSpPr>
          <a:xfrm>
            <a:off x="9488068" y="3852134"/>
            <a:ext cx="1597033" cy="1387367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7" name="Google Shape;8597;p62">
            <a:extLst>
              <a:ext uri="{FF2B5EF4-FFF2-40B4-BE49-F238E27FC236}">
                <a16:creationId xmlns:a16="http://schemas.microsoft.com/office/drawing/2014/main" id="{56154CE8-99D1-405A-A7E3-D73482E8A2F0}"/>
              </a:ext>
            </a:extLst>
          </p:cNvPr>
          <p:cNvGrpSpPr/>
          <p:nvPr/>
        </p:nvGrpSpPr>
        <p:grpSpPr>
          <a:xfrm flipH="1">
            <a:off x="366275" y="503128"/>
            <a:ext cx="1373125" cy="987675"/>
            <a:chOff x="5785950" y="1653700"/>
            <a:chExt cx="1373125" cy="987675"/>
          </a:xfrm>
        </p:grpSpPr>
        <p:grpSp>
          <p:nvGrpSpPr>
            <p:cNvPr id="148" name="Google Shape;8598;p62">
              <a:extLst>
                <a:ext uri="{FF2B5EF4-FFF2-40B4-BE49-F238E27FC236}">
                  <a16:creationId xmlns:a16="http://schemas.microsoft.com/office/drawing/2014/main" id="{E6EEE3C7-F14A-4ED6-A6D6-EBBB8008FD67}"/>
                </a:ext>
              </a:extLst>
            </p:cNvPr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159" name="Google Shape;8599;p62">
                <a:extLst>
                  <a:ext uri="{FF2B5EF4-FFF2-40B4-BE49-F238E27FC236}">
                    <a16:creationId xmlns:a16="http://schemas.microsoft.com/office/drawing/2014/main" id="{95E1163A-4ED6-471E-834E-F9A388D5D91D}"/>
                  </a:ext>
                </a:extLst>
              </p:cNvPr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8600;p62">
                <a:extLst>
                  <a:ext uri="{FF2B5EF4-FFF2-40B4-BE49-F238E27FC236}">
                    <a16:creationId xmlns:a16="http://schemas.microsoft.com/office/drawing/2014/main" id="{8D18E14A-59A9-468D-A6E2-40B796231002}"/>
                  </a:ext>
                </a:extLst>
              </p:cNvPr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8601;p62">
                <a:extLst>
                  <a:ext uri="{FF2B5EF4-FFF2-40B4-BE49-F238E27FC236}">
                    <a16:creationId xmlns:a16="http://schemas.microsoft.com/office/drawing/2014/main" id="{0F95D77A-0166-40C6-9A4C-B74A97DA9BCA}"/>
                  </a:ext>
                </a:extLst>
              </p:cNvPr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8602;p62">
                <a:extLst>
                  <a:ext uri="{FF2B5EF4-FFF2-40B4-BE49-F238E27FC236}">
                    <a16:creationId xmlns:a16="http://schemas.microsoft.com/office/drawing/2014/main" id="{4461D459-B535-4277-A0CA-198273AA894C}"/>
                  </a:ext>
                </a:extLst>
              </p:cNvPr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" name="Google Shape;8603;p62">
                <a:extLst>
                  <a:ext uri="{FF2B5EF4-FFF2-40B4-BE49-F238E27FC236}">
                    <a16:creationId xmlns:a16="http://schemas.microsoft.com/office/drawing/2014/main" id="{62DD048C-DA48-4964-AB68-EE8A974E667E}"/>
                  </a:ext>
                </a:extLst>
              </p:cNvPr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8604;p62">
                <a:extLst>
                  <a:ext uri="{FF2B5EF4-FFF2-40B4-BE49-F238E27FC236}">
                    <a16:creationId xmlns:a16="http://schemas.microsoft.com/office/drawing/2014/main" id="{5F189F0F-6566-4970-97A1-2565188E94B3}"/>
                  </a:ext>
                </a:extLst>
              </p:cNvPr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8605;p62">
                <a:extLst>
                  <a:ext uri="{FF2B5EF4-FFF2-40B4-BE49-F238E27FC236}">
                    <a16:creationId xmlns:a16="http://schemas.microsoft.com/office/drawing/2014/main" id="{A7B1AFAF-BBA6-4555-8143-8445DEB773F5}"/>
                  </a:ext>
                </a:extLst>
              </p:cNvPr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8606;p62">
                <a:extLst>
                  <a:ext uri="{FF2B5EF4-FFF2-40B4-BE49-F238E27FC236}">
                    <a16:creationId xmlns:a16="http://schemas.microsoft.com/office/drawing/2014/main" id="{0DAE4246-8232-4D85-8300-E57DD5CD71D9}"/>
                  </a:ext>
                </a:extLst>
              </p:cNvPr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8607;p62">
                <a:extLst>
                  <a:ext uri="{FF2B5EF4-FFF2-40B4-BE49-F238E27FC236}">
                    <a16:creationId xmlns:a16="http://schemas.microsoft.com/office/drawing/2014/main" id="{4E378F8B-6368-4A8E-BBB3-72B58D549AC3}"/>
                  </a:ext>
                </a:extLst>
              </p:cNvPr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8608;p62">
                <a:extLst>
                  <a:ext uri="{FF2B5EF4-FFF2-40B4-BE49-F238E27FC236}">
                    <a16:creationId xmlns:a16="http://schemas.microsoft.com/office/drawing/2014/main" id="{954F744B-1444-4612-8CEB-486E0BBD22AF}"/>
                  </a:ext>
                </a:extLst>
              </p:cNvPr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8609;p62">
              <a:extLst>
                <a:ext uri="{FF2B5EF4-FFF2-40B4-BE49-F238E27FC236}">
                  <a16:creationId xmlns:a16="http://schemas.microsoft.com/office/drawing/2014/main" id="{736D6FC4-CD8D-4B3A-8BC3-D1ACE2683C55}"/>
                </a:ext>
              </a:extLst>
            </p:cNvPr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151" name="Google Shape;8610;p62">
                <a:extLst>
                  <a:ext uri="{FF2B5EF4-FFF2-40B4-BE49-F238E27FC236}">
                    <a16:creationId xmlns:a16="http://schemas.microsoft.com/office/drawing/2014/main" id="{63413F0A-F864-4A29-A2A7-9D8814147EE4}"/>
                  </a:ext>
                </a:extLst>
              </p:cNvPr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8611;p62">
                <a:extLst>
                  <a:ext uri="{FF2B5EF4-FFF2-40B4-BE49-F238E27FC236}">
                    <a16:creationId xmlns:a16="http://schemas.microsoft.com/office/drawing/2014/main" id="{757A7DF3-1CA9-4570-8C5C-B9C7C63F17F2}"/>
                  </a:ext>
                </a:extLst>
              </p:cNvPr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8612;p62">
                <a:extLst>
                  <a:ext uri="{FF2B5EF4-FFF2-40B4-BE49-F238E27FC236}">
                    <a16:creationId xmlns:a16="http://schemas.microsoft.com/office/drawing/2014/main" id="{3B4414E8-DDD3-4408-B367-2B3BC6B45E7C}"/>
                  </a:ext>
                </a:extLst>
              </p:cNvPr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8613;p62">
                <a:extLst>
                  <a:ext uri="{FF2B5EF4-FFF2-40B4-BE49-F238E27FC236}">
                    <a16:creationId xmlns:a16="http://schemas.microsoft.com/office/drawing/2014/main" id="{9C8C0A76-ECC6-4DB8-B6A7-F54FFC6B7E73}"/>
                  </a:ext>
                </a:extLst>
              </p:cNvPr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8614;p62">
                <a:extLst>
                  <a:ext uri="{FF2B5EF4-FFF2-40B4-BE49-F238E27FC236}">
                    <a16:creationId xmlns:a16="http://schemas.microsoft.com/office/drawing/2014/main" id="{853AD4C0-88EB-474A-8CFC-5A47A8FBA728}"/>
                  </a:ext>
                </a:extLst>
              </p:cNvPr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8615;p62">
                <a:extLst>
                  <a:ext uri="{FF2B5EF4-FFF2-40B4-BE49-F238E27FC236}">
                    <a16:creationId xmlns:a16="http://schemas.microsoft.com/office/drawing/2014/main" id="{1AA79924-22F0-415F-A0D0-0CFD0119D133}"/>
                  </a:ext>
                </a:extLst>
              </p:cNvPr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8616;p62">
                <a:extLst>
                  <a:ext uri="{FF2B5EF4-FFF2-40B4-BE49-F238E27FC236}">
                    <a16:creationId xmlns:a16="http://schemas.microsoft.com/office/drawing/2014/main" id="{1C58DC0B-8CE6-4D81-B9BC-E190511E1450}"/>
                  </a:ext>
                </a:extLst>
              </p:cNvPr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8617;p62">
                <a:extLst>
                  <a:ext uri="{FF2B5EF4-FFF2-40B4-BE49-F238E27FC236}">
                    <a16:creationId xmlns:a16="http://schemas.microsoft.com/office/drawing/2014/main" id="{75FCB24D-7C06-4763-9B62-A845738BFA25}"/>
                  </a:ext>
                </a:extLst>
              </p:cNvPr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" name="Google Shape;8618;p62">
              <a:extLst>
                <a:ext uri="{FF2B5EF4-FFF2-40B4-BE49-F238E27FC236}">
                  <a16:creationId xmlns:a16="http://schemas.microsoft.com/office/drawing/2014/main" id="{79E7CE04-C521-447C-B8B2-3C1BB3C0DCAD}"/>
                </a:ext>
              </a:extLst>
            </p:cNvPr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14782D4-F335-4F89-A36E-A5BD0C305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583" y="1784034"/>
            <a:ext cx="9653318" cy="1632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AFC10E-6DDF-41D9-8542-FF7040DE7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719" y="3519112"/>
            <a:ext cx="2908044" cy="9693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05812F-1D9B-4DEF-A7A5-6B41F63F84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538" flipH="1">
            <a:off x="4143522" y="-2513789"/>
            <a:ext cx="11107524" cy="6247983"/>
          </a:xfrm>
          <a:prstGeom prst="rect">
            <a:avLst/>
          </a:prstGeom>
        </p:spPr>
      </p:pic>
      <p:pic>
        <p:nvPicPr>
          <p:cNvPr id="242" name="Picture 2">
            <a:extLst>
              <a:ext uri="{FF2B5EF4-FFF2-40B4-BE49-F238E27FC236}">
                <a16:creationId xmlns:a16="http://schemas.microsoft.com/office/drawing/2014/main" id="{0B9B5007-E116-46C2-8174-1F284BE3C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8501" y="-1342052"/>
            <a:ext cx="2596065" cy="4114800"/>
          </a:xfrm>
          <a:prstGeom prst="rect">
            <a:avLst/>
          </a:prstGeom>
        </p:spPr>
      </p:pic>
      <p:pic>
        <p:nvPicPr>
          <p:cNvPr id="247" name="Picture 2">
            <a:extLst>
              <a:ext uri="{FF2B5EF4-FFF2-40B4-BE49-F238E27FC236}">
                <a16:creationId xmlns:a16="http://schemas.microsoft.com/office/drawing/2014/main" id="{704C757E-BCAF-468D-9A23-C8924204A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659465">
            <a:off x="6427128" y="-2563419"/>
            <a:ext cx="2596065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DAF53F-8730-4F11-A206-702A69ECA4F7}"/>
              </a:ext>
            </a:extLst>
          </p:cNvPr>
          <p:cNvSpPr txBox="1"/>
          <p:nvPr/>
        </p:nvSpPr>
        <p:spPr>
          <a:xfrm>
            <a:off x="4820159" y="885571"/>
            <a:ext cx="2476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accent4">
                    <a:lumMod val="75000"/>
                  </a:schemeClr>
                </a:solidFill>
                <a:latin typeface="#9Slide05 VL Fadilla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Khoa học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: Rounded Corners 1">
            <a:extLst>
              <a:ext uri="{FF2B5EF4-FFF2-40B4-BE49-F238E27FC236}">
                <a16:creationId xmlns:a16="http://schemas.microsoft.com/office/drawing/2014/main" id="{0985EED5-0821-4703-B2CD-426DB73A2DA8}"/>
              </a:ext>
            </a:extLst>
          </p:cNvPr>
          <p:cNvSpPr/>
          <p:nvPr/>
        </p:nvSpPr>
        <p:spPr>
          <a:xfrm>
            <a:off x="4193126" y="493818"/>
            <a:ext cx="3635768" cy="284136"/>
          </a:xfrm>
          <a:custGeom>
            <a:avLst/>
            <a:gdLst>
              <a:gd name="connsiteX0" fmla="*/ 0 w 8515351"/>
              <a:gd name="connsiteY0" fmla="*/ 158146 h 948860"/>
              <a:gd name="connsiteX1" fmla="*/ 158146 w 8515351"/>
              <a:gd name="connsiteY1" fmla="*/ 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171450 w 8515351"/>
              <a:gd name="connsiteY7" fmla="*/ 562114 h 948860"/>
              <a:gd name="connsiteX8" fmla="*/ 0 w 8515351"/>
              <a:gd name="connsiteY8" fmla="*/ 158146 h 948860"/>
              <a:gd name="connsiteX0" fmla="*/ 48699 w 8564050"/>
              <a:gd name="connsiteY0" fmla="*/ 158146 h 1044110"/>
              <a:gd name="connsiteX1" fmla="*/ 397345 w 8564050"/>
              <a:gd name="connsiteY1" fmla="*/ 76200 h 1044110"/>
              <a:gd name="connsiteX2" fmla="*/ 8405904 w 8564050"/>
              <a:gd name="connsiteY2" fmla="*/ 0 h 1044110"/>
              <a:gd name="connsiteX3" fmla="*/ 8564050 w 8564050"/>
              <a:gd name="connsiteY3" fmla="*/ 158146 h 1044110"/>
              <a:gd name="connsiteX4" fmla="*/ 8564050 w 8564050"/>
              <a:gd name="connsiteY4" fmla="*/ 790714 h 1044110"/>
              <a:gd name="connsiteX5" fmla="*/ 8405904 w 8564050"/>
              <a:gd name="connsiteY5" fmla="*/ 948860 h 1044110"/>
              <a:gd name="connsiteX6" fmla="*/ 16345 w 8564050"/>
              <a:gd name="connsiteY6" fmla="*/ 1044110 h 1044110"/>
              <a:gd name="connsiteX7" fmla="*/ 220149 w 8564050"/>
              <a:gd name="connsiteY7" fmla="*/ 562114 h 1044110"/>
              <a:gd name="connsiteX8" fmla="*/ 48699 w 8564050"/>
              <a:gd name="connsiteY8" fmla="*/ 158146 h 1044110"/>
              <a:gd name="connsiteX0" fmla="*/ 48699 w 8775130"/>
              <a:gd name="connsiteY0" fmla="*/ 158146 h 1148885"/>
              <a:gd name="connsiteX1" fmla="*/ 397345 w 8775130"/>
              <a:gd name="connsiteY1" fmla="*/ 76200 h 1148885"/>
              <a:gd name="connsiteX2" fmla="*/ 8405904 w 8775130"/>
              <a:gd name="connsiteY2" fmla="*/ 0 h 1148885"/>
              <a:gd name="connsiteX3" fmla="*/ 8564050 w 8775130"/>
              <a:gd name="connsiteY3" fmla="*/ 158146 h 1148885"/>
              <a:gd name="connsiteX4" fmla="*/ 8564050 w 8775130"/>
              <a:gd name="connsiteY4" fmla="*/ 790714 h 1148885"/>
              <a:gd name="connsiteX5" fmla="*/ 8758329 w 8775130"/>
              <a:gd name="connsiteY5" fmla="*/ 1148885 h 1148885"/>
              <a:gd name="connsiteX6" fmla="*/ 16345 w 8775130"/>
              <a:gd name="connsiteY6" fmla="*/ 1044110 h 1148885"/>
              <a:gd name="connsiteX7" fmla="*/ 220149 w 8775130"/>
              <a:gd name="connsiteY7" fmla="*/ 562114 h 1148885"/>
              <a:gd name="connsiteX8" fmla="*/ 48699 w 8775130"/>
              <a:gd name="connsiteY8" fmla="*/ 158146 h 1148885"/>
              <a:gd name="connsiteX0" fmla="*/ 48699 w 8768558"/>
              <a:gd name="connsiteY0" fmla="*/ 158146 h 1148885"/>
              <a:gd name="connsiteX1" fmla="*/ 397345 w 8768558"/>
              <a:gd name="connsiteY1" fmla="*/ 76200 h 1148885"/>
              <a:gd name="connsiteX2" fmla="*/ 8405904 w 8768558"/>
              <a:gd name="connsiteY2" fmla="*/ 0 h 1148885"/>
              <a:gd name="connsiteX3" fmla="*/ 8564050 w 8768558"/>
              <a:gd name="connsiteY3" fmla="*/ 158146 h 1148885"/>
              <a:gd name="connsiteX4" fmla="*/ 8344975 w 8768558"/>
              <a:gd name="connsiteY4" fmla="*/ 552589 h 1148885"/>
              <a:gd name="connsiteX5" fmla="*/ 8758329 w 8768558"/>
              <a:gd name="connsiteY5" fmla="*/ 1148885 h 1148885"/>
              <a:gd name="connsiteX6" fmla="*/ 16345 w 8768558"/>
              <a:gd name="connsiteY6" fmla="*/ 1044110 h 1148885"/>
              <a:gd name="connsiteX7" fmla="*/ 220149 w 8768558"/>
              <a:gd name="connsiteY7" fmla="*/ 562114 h 1148885"/>
              <a:gd name="connsiteX8" fmla="*/ 48699 w 8768558"/>
              <a:gd name="connsiteY8" fmla="*/ 158146 h 114888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8405904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7805829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8558" h="1183505">
                <a:moveTo>
                  <a:pt x="48699" y="192766"/>
                </a:moveTo>
                <a:cubicBezTo>
                  <a:pt x="48699" y="105424"/>
                  <a:pt x="310003" y="110820"/>
                  <a:pt x="397345" y="110820"/>
                </a:cubicBezTo>
                <a:lnTo>
                  <a:pt x="7805829" y="34620"/>
                </a:lnTo>
                <a:cubicBezTo>
                  <a:pt x="7893171" y="34620"/>
                  <a:pt x="8745025" y="-46976"/>
                  <a:pt x="8745025" y="40366"/>
                </a:cubicBezTo>
                <a:lnTo>
                  <a:pt x="8344975" y="587209"/>
                </a:lnTo>
                <a:cubicBezTo>
                  <a:pt x="8344975" y="674551"/>
                  <a:pt x="8845671" y="1183505"/>
                  <a:pt x="8758329" y="1183505"/>
                </a:cubicBezTo>
                <a:lnTo>
                  <a:pt x="16345" y="1078730"/>
                </a:lnTo>
                <a:cubicBezTo>
                  <a:pt x="-70997" y="1078730"/>
                  <a:pt x="220149" y="684076"/>
                  <a:pt x="220149" y="596734"/>
                </a:cubicBezTo>
                <a:lnTo>
                  <a:pt x="48699" y="19276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322508" y="1147436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39226" y="2082605"/>
            <a:ext cx="2912480" cy="6401055"/>
          </a:xfrm>
          <a:prstGeom prst="rect">
            <a:avLst/>
          </a:prstGeom>
        </p:spPr>
      </p:pic>
      <p:grpSp>
        <p:nvGrpSpPr>
          <p:cNvPr id="21" name="Google Shape;7517;p54">
            <a:extLst>
              <a:ext uri="{FF2B5EF4-FFF2-40B4-BE49-F238E27FC236}">
                <a16:creationId xmlns:a16="http://schemas.microsoft.com/office/drawing/2014/main" id="{9BE7A8F9-0968-453B-BD19-3ABA63D5687F}"/>
              </a:ext>
            </a:extLst>
          </p:cNvPr>
          <p:cNvGrpSpPr/>
          <p:nvPr/>
        </p:nvGrpSpPr>
        <p:grpSpPr>
          <a:xfrm rot="-587972" flipH="1">
            <a:off x="1848541" y="5251170"/>
            <a:ext cx="1505170" cy="1879839"/>
            <a:chOff x="652638" y="1351294"/>
            <a:chExt cx="1669184" cy="2218981"/>
          </a:xfrm>
        </p:grpSpPr>
        <p:sp>
          <p:nvSpPr>
            <p:cNvPr id="22" name="Google Shape;7518;p54">
              <a:extLst>
                <a:ext uri="{FF2B5EF4-FFF2-40B4-BE49-F238E27FC236}">
                  <a16:creationId xmlns:a16="http://schemas.microsoft.com/office/drawing/2014/main" id="{719027EA-AC7A-4129-9694-BAF240317B4D}"/>
                </a:ext>
              </a:extLst>
            </p:cNvPr>
            <p:cNvSpPr/>
            <p:nvPr/>
          </p:nvSpPr>
          <p:spPr>
            <a:xfrm>
              <a:off x="1011140" y="2619900"/>
              <a:ext cx="539700" cy="950375"/>
            </a:xfrm>
            <a:custGeom>
              <a:avLst/>
              <a:gdLst/>
              <a:ahLst/>
              <a:cxnLst/>
              <a:rect l="l" t="t" r="r" b="b"/>
              <a:pathLst>
                <a:path w="21588" h="38015" extrusionOk="0">
                  <a:moveTo>
                    <a:pt x="16319" y="0"/>
                  </a:moveTo>
                  <a:cubicBezTo>
                    <a:pt x="11269" y="2020"/>
                    <a:pt x="5970" y="9630"/>
                    <a:pt x="8613" y="14384"/>
                  </a:cubicBezTo>
                  <a:cubicBezTo>
                    <a:pt x="10714" y="18162"/>
                    <a:pt x="22505" y="20376"/>
                    <a:pt x="21456" y="16182"/>
                  </a:cubicBezTo>
                  <a:cubicBezTo>
                    <a:pt x="19969" y="10236"/>
                    <a:pt x="7401" y="15327"/>
                    <a:pt x="3476" y="20035"/>
                  </a:cubicBezTo>
                  <a:cubicBezTo>
                    <a:pt x="-365" y="24643"/>
                    <a:pt x="-1535" y="33771"/>
                    <a:pt x="2705" y="38015"/>
                  </a:cubicBez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dot"/>
              <a:round/>
              <a:headEnd type="none" w="med" len="med"/>
              <a:tailEnd type="none" w="med" len="med"/>
            </a:ln>
          </p:spPr>
        </p:sp>
        <p:grpSp>
          <p:nvGrpSpPr>
            <p:cNvPr id="23" name="Google Shape;7519;p54">
              <a:extLst>
                <a:ext uri="{FF2B5EF4-FFF2-40B4-BE49-F238E27FC236}">
                  <a16:creationId xmlns:a16="http://schemas.microsoft.com/office/drawing/2014/main" id="{DADA9488-0290-4A2E-8D34-5144F1E3D76D}"/>
                </a:ext>
              </a:extLst>
            </p:cNvPr>
            <p:cNvGrpSpPr/>
            <p:nvPr/>
          </p:nvGrpSpPr>
          <p:grpSpPr>
            <a:xfrm>
              <a:off x="652638" y="1351294"/>
              <a:ext cx="1669184" cy="1395769"/>
              <a:chOff x="652638" y="1351294"/>
              <a:chExt cx="1669184" cy="1395769"/>
            </a:xfrm>
          </p:grpSpPr>
          <p:grpSp>
            <p:nvGrpSpPr>
              <p:cNvPr id="24" name="Google Shape;7520;p54">
                <a:extLst>
                  <a:ext uri="{FF2B5EF4-FFF2-40B4-BE49-F238E27FC236}">
                    <a16:creationId xmlns:a16="http://schemas.microsoft.com/office/drawing/2014/main" id="{76F59891-690D-4878-B141-E2400D60B2F8}"/>
                  </a:ext>
                </a:extLst>
              </p:cNvPr>
              <p:cNvGrpSpPr/>
              <p:nvPr/>
            </p:nvGrpSpPr>
            <p:grpSpPr>
              <a:xfrm rot="709124" flipH="1">
                <a:off x="751546" y="1490122"/>
                <a:ext cx="1471369" cy="1118112"/>
                <a:chOff x="5947000" y="2810807"/>
                <a:chExt cx="1198250" cy="910566"/>
              </a:xfrm>
            </p:grpSpPr>
            <p:sp>
              <p:nvSpPr>
                <p:cNvPr id="34" name="Google Shape;7521;p54">
                  <a:extLst>
                    <a:ext uri="{FF2B5EF4-FFF2-40B4-BE49-F238E27FC236}">
                      <a16:creationId xmlns:a16="http://schemas.microsoft.com/office/drawing/2014/main" id="{E0C99185-DCB6-4DB7-8B45-02FCCA1A115D}"/>
                    </a:ext>
                  </a:extLst>
                </p:cNvPr>
                <p:cNvSpPr/>
                <p:nvPr/>
              </p:nvSpPr>
              <p:spPr>
                <a:xfrm>
                  <a:off x="5998439" y="2810807"/>
                  <a:ext cx="1088019" cy="910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9" h="38731" extrusionOk="0">
                      <a:moveTo>
                        <a:pt x="34180" y="0"/>
                      </a:moveTo>
                      <a:cubicBezTo>
                        <a:pt x="31664" y="0"/>
                        <a:pt x="29416" y="750"/>
                        <a:pt x="27516" y="2115"/>
                      </a:cubicBezTo>
                      <a:cubicBezTo>
                        <a:pt x="27034" y="1820"/>
                        <a:pt x="26472" y="1660"/>
                        <a:pt x="25830" y="1660"/>
                      </a:cubicBezTo>
                      <a:cubicBezTo>
                        <a:pt x="24732" y="1660"/>
                        <a:pt x="23769" y="2222"/>
                        <a:pt x="23206" y="3052"/>
                      </a:cubicBezTo>
                      <a:cubicBezTo>
                        <a:pt x="22618" y="2222"/>
                        <a:pt x="21654" y="1660"/>
                        <a:pt x="20557" y="1660"/>
                      </a:cubicBezTo>
                      <a:cubicBezTo>
                        <a:pt x="19914" y="1660"/>
                        <a:pt x="19352" y="1820"/>
                        <a:pt x="18844" y="2142"/>
                      </a:cubicBezTo>
                      <a:cubicBezTo>
                        <a:pt x="16943" y="777"/>
                        <a:pt x="14695" y="27"/>
                        <a:pt x="12179" y="27"/>
                      </a:cubicBezTo>
                      <a:cubicBezTo>
                        <a:pt x="11189" y="27"/>
                        <a:pt x="10118" y="134"/>
                        <a:pt x="9047" y="375"/>
                      </a:cubicBezTo>
                      <a:cubicBezTo>
                        <a:pt x="4417" y="1339"/>
                        <a:pt x="1178" y="4765"/>
                        <a:pt x="590" y="9288"/>
                      </a:cubicBezTo>
                      <a:cubicBezTo>
                        <a:pt x="1" y="13463"/>
                        <a:pt x="1848" y="17612"/>
                        <a:pt x="5354" y="20556"/>
                      </a:cubicBezTo>
                      <a:cubicBezTo>
                        <a:pt x="2517" y="24036"/>
                        <a:pt x="1981" y="28425"/>
                        <a:pt x="3962" y="32788"/>
                      </a:cubicBezTo>
                      <a:cubicBezTo>
                        <a:pt x="5675" y="36509"/>
                        <a:pt x="9101" y="38730"/>
                        <a:pt x="13196" y="38730"/>
                      </a:cubicBezTo>
                      <a:cubicBezTo>
                        <a:pt x="16194" y="38730"/>
                        <a:pt x="19218" y="37526"/>
                        <a:pt x="21520" y="35438"/>
                      </a:cubicBezTo>
                      <a:cubicBezTo>
                        <a:pt x="22029" y="35599"/>
                        <a:pt x="22564" y="35706"/>
                        <a:pt x="23099" y="35706"/>
                      </a:cubicBezTo>
                      <a:cubicBezTo>
                        <a:pt x="23635" y="35706"/>
                        <a:pt x="24170" y="35599"/>
                        <a:pt x="24625" y="35438"/>
                      </a:cubicBezTo>
                      <a:cubicBezTo>
                        <a:pt x="26954" y="37526"/>
                        <a:pt x="29951" y="38730"/>
                        <a:pt x="32976" y="38730"/>
                      </a:cubicBezTo>
                      <a:cubicBezTo>
                        <a:pt x="37071" y="38730"/>
                        <a:pt x="40524" y="36509"/>
                        <a:pt x="42237" y="32788"/>
                      </a:cubicBezTo>
                      <a:cubicBezTo>
                        <a:pt x="44218" y="28425"/>
                        <a:pt x="43682" y="24063"/>
                        <a:pt x="40872" y="20556"/>
                      </a:cubicBezTo>
                      <a:cubicBezTo>
                        <a:pt x="44432" y="17612"/>
                        <a:pt x="46278" y="13437"/>
                        <a:pt x="45743" y="9234"/>
                      </a:cubicBezTo>
                      <a:cubicBezTo>
                        <a:pt x="45154" y="4738"/>
                        <a:pt x="41889" y="1312"/>
                        <a:pt x="37312" y="348"/>
                      </a:cubicBezTo>
                      <a:cubicBezTo>
                        <a:pt x="36241" y="107"/>
                        <a:pt x="35171" y="0"/>
                        <a:pt x="341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7522;p54">
                  <a:extLst>
                    <a:ext uri="{FF2B5EF4-FFF2-40B4-BE49-F238E27FC236}">
                      <a16:creationId xmlns:a16="http://schemas.microsoft.com/office/drawing/2014/main" id="{DA2C8940-9657-417D-998D-6F57C8D3CE66}"/>
                    </a:ext>
                  </a:extLst>
                </p:cNvPr>
                <p:cNvSpPr/>
                <p:nvPr/>
              </p:nvSpPr>
              <p:spPr>
                <a:xfrm>
                  <a:off x="6034875" y="3269675"/>
                  <a:ext cx="509250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0" h="16639" extrusionOk="0">
                      <a:moveTo>
                        <a:pt x="8084" y="1"/>
                      </a:moveTo>
                      <a:cubicBezTo>
                        <a:pt x="8084" y="1"/>
                        <a:pt x="1" y="4230"/>
                        <a:pt x="3668" y="12286"/>
                      </a:cubicBezTo>
                      <a:cubicBezTo>
                        <a:pt x="5039" y="15278"/>
                        <a:pt x="7696" y="16638"/>
                        <a:pt x="10494" y="16638"/>
                      </a:cubicBezTo>
                      <a:cubicBezTo>
                        <a:pt x="15229" y="16638"/>
                        <a:pt x="20369" y="12741"/>
                        <a:pt x="20369" y="6264"/>
                      </a:cubicBezTo>
                      <a:lnTo>
                        <a:pt x="20369" y="134"/>
                      </a:lnTo>
                      <a:lnTo>
                        <a:pt x="808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7523;p54">
                  <a:extLst>
                    <a:ext uri="{FF2B5EF4-FFF2-40B4-BE49-F238E27FC236}">
                      <a16:creationId xmlns:a16="http://schemas.microsoft.com/office/drawing/2014/main" id="{50038602-A361-47B1-BCF6-7E12EA94CFAE}"/>
                    </a:ext>
                  </a:extLst>
                </p:cNvPr>
                <p:cNvSpPr/>
                <p:nvPr/>
              </p:nvSpPr>
              <p:spPr>
                <a:xfrm>
                  <a:off x="614595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5327" y="0"/>
                      </a:moveTo>
                      <a:cubicBezTo>
                        <a:pt x="3721" y="1071"/>
                        <a:pt x="1" y="3560"/>
                        <a:pt x="456" y="8672"/>
                      </a:cubicBezTo>
                      <a:cubicBezTo>
                        <a:pt x="790" y="12089"/>
                        <a:pt x="4302" y="13778"/>
                        <a:pt x="6689" y="13778"/>
                      </a:cubicBezTo>
                      <a:cubicBezTo>
                        <a:pt x="6977" y="13778"/>
                        <a:pt x="7248" y="13753"/>
                        <a:pt x="7495" y="13704"/>
                      </a:cubicBezTo>
                      <a:cubicBezTo>
                        <a:pt x="9824" y="13249"/>
                        <a:pt x="13625" y="11242"/>
                        <a:pt x="14722" y="6745"/>
                      </a:cubicBezTo>
                      <a:lnTo>
                        <a:pt x="1461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7524;p54">
                  <a:extLst>
                    <a:ext uri="{FF2B5EF4-FFF2-40B4-BE49-F238E27FC236}">
                      <a16:creationId xmlns:a16="http://schemas.microsoft.com/office/drawing/2014/main" id="{C400E144-0C8A-4CC4-879E-5EFE9B7ABB04}"/>
                    </a:ext>
                  </a:extLst>
                </p:cNvPr>
                <p:cNvSpPr/>
                <p:nvPr/>
              </p:nvSpPr>
              <p:spPr>
                <a:xfrm>
                  <a:off x="6203500" y="3316525"/>
                  <a:ext cx="290425" cy="26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46" extrusionOk="0">
                      <a:moveTo>
                        <a:pt x="4711" y="0"/>
                      </a:moveTo>
                      <a:cubicBezTo>
                        <a:pt x="1901" y="1713"/>
                        <a:pt x="1" y="4176"/>
                        <a:pt x="295" y="7361"/>
                      </a:cubicBezTo>
                      <a:cubicBezTo>
                        <a:pt x="536" y="9582"/>
                        <a:pt x="3159" y="10546"/>
                        <a:pt x="4417" y="10546"/>
                      </a:cubicBezTo>
                      <a:cubicBezTo>
                        <a:pt x="4524" y="10546"/>
                        <a:pt x="4619" y="10534"/>
                        <a:pt x="4703" y="10534"/>
                      </a:cubicBezTo>
                      <a:cubicBezTo>
                        <a:pt x="4744" y="10534"/>
                        <a:pt x="4783" y="10537"/>
                        <a:pt x="4819" y="10546"/>
                      </a:cubicBezTo>
                      <a:cubicBezTo>
                        <a:pt x="6424" y="10251"/>
                        <a:pt x="9342" y="8806"/>
                        <a:pt x="10279" y="5353"/>
                      </a:cubicBezTo>
                      <a:lnTo>
                        <a:pt x="11617" y="643"/>
                      </a:lnTo>
                      <a:lnTo>
                        <a:pt x="471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7525;p54">
                  <a:extLst>
                    <a:ext uri="{FF2B5EF4-FFF2-40B4-BE49-F238E27FC236}">
                      <a16:creationId xmlns:a16="http://schemas.microsoft.com/office/drawing/2014/main" id="{4EEE88E0-91C0-4A5C-9704-50D58C841CB1}"/>
                    </a:ext>
                  </a:extLst>
                </p:cNvPr>
                <p:cNvSpPr/>
                <p:nvPr/>
              </p:nvSpPr>
              <p:spPr>
                <a:xfrm>
                  <a:off x="6273775" y="3412200"/>
                  <a:ext cx="9905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2" h="3936" extrusionOk="0">
                      <a:moveTo>
                        <a:pt x="1981" y="1"/>
                      </a:moveTo>
                      <a:cubicBezTo>
                        <a:pt x="883" y="1"/>
                        <a:pt x="0" y="884"/>
                        <a:pt x="0" y="1955"/>
                      </a:cubicBezTo>
                      <a:cubicBezTo>
                        <a:pt x="0" y="3079"/>
                        <a:pt x="883" y="3935"/>
                        <a:pt x="1981" y="3935"/>
                      </a:cubicBezTo>
                      <a:cubicBezTo>
                        <a:pt x="3078" y="3935"/>
                        <a:pt x="3961" y="3025"/>
                        <a:pt x="3961" y="1955"/>
                      </a:cubicBezTo>
                      <a:cubicBezTo>
                        <a:pt x="3961" y="884"/>
                        <a:pt x="3078" y="1"/>
                        <a:pt x="19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7526;p54">
                  <a:extLst>
                    <a:ext uri="{FF2B5EF4-FFF2-40B4-BE49-F238E27FC236}">
                      <a16:creationId xmlns:a16="http://schemas.microsoft.com/office/drawing/2014/main" id="{908DA14E-67FC-49C1-9922-EFF32EC80596}"/>
                    </a:ext>
                  </a:extLst>
                </p:cNvPr>
                <p:cNvSpPr/>
                <p:nvPr/>
              </p:nvSpPr>
              <p:spPr>
                <a:xfrm>
                  <a:off x="630587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295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7527;p54">
                  <a:extLst>
                    <a:ext uri="{FF2B5EF4-FFF2-40B4-BE49-F238E27FC236}">
                      <a16:creationId xmlns:a16="http://schemas.microsoft.com/office/drawing/2014/main" id="{2CF89D3C-452B-4383-8A31-F87388FE858D}"/>
                    </a:ext>
                  </a:extLst>
                </p:cNvPr>
                <p:cNvSpPr/>
                <p:nvPr/>
              </p:nvSpPr>
              <p:spPr>
                <a:xfrm>
                  <a:off x="6543425" y="3269675"/>
                  <a:ext cx="50992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7" h="16639" extrusionOk="0">
                      <a:moveTo>
                        <a:pt x="12366" y="1"/>
                      </a:moveTo>
                      <a:lnTo>
                        <a:pt x="1" y="134"/>
                      </a:lnTo>
                      <a:lnTo>
                        <a:pt x="1" y="6264"/>
                      </a:lnTo>
                      <a:cubicBezTo>
                        <a:pt x="1" y="12741"/>
                        <a:pt x="5151" y="16638"/>
                        <a:pt x="9895" y="16638"/>
                      </a:cubicBezTo>
                      <a:cubicBezTo>
                        <a:pt x="12697" y="16638"/>
                        <a:pt x="15357" y="15278"/>
                        <a:pt x="16729" y="12286"/>
                      </a:cubicBezTo>
                      <a:cubicBezTo>
                        <a:pt x="20396" y="4230"/>
                        <a:pt x="12366" y="1"/>
                        <a:pt x="1236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Google Shape;7528;p54">
                  <a:extLst>
                    <a:ext uri="{FF2B5EF4-FFF2-40B4-BE49-F238E27FC236}">
                      <a16:creationId xmlns:a16="http://schemas.microsoft.com/office/drawing/2014/main" id="{29F2417D-C2FB-4B99-AD4F-E3D9D6AD49D9}"/>
                    </a:ext>
                  </a:extLst>
                </p:cNvPr>
                <p:cNvSpPr/>
                <p:nvPr/>
              </p:nvSpPr>
              <p:spPr>
                <a:xfrm>
                  <a:off x="657890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107" y="0"/>
                      </a:moveTo>
                      <a:lnTo>
                        <a:pt x="0" y="6745"/>
                      </a:lnTo>
                      <a:cubicBezTo>
                        <a:pt x="1124" y="11242"/>
                        <a:pt x="4898" y="13249"/>
                        <a:pt x="7227" y="13704"/>
                      </a:cubicBezTo>
                      <a:cubicBezTo>
                        <a:pt x="7477" y="13753"/>
                        <a:pt x="7751" y="13778"/>
                        <a:pt x="8040" y="13778"/>
                      </a:cubicBezTo>
                      <a:cubicBezTo>
                        <a:pt x="10442" y="13778"/>
                        <a:pt x="13932" y="12089"/>
                        <a:pt x="14266" y="8672"/>
                      </a:cubicBezTo>
                      <a:cubicBezTo>
                        <a:pt x="14721" y="3560"/>
                        <a:pt x="11028" y="1071"/>
                        <a:pt x="9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Google Shape;7529;p54">
                  <a:extLst>
                    <a:ext uri="{FF2B5EF4-FFF2-40B4-BE49-F238E27FC236}">
                      <a16:creationId xmlns:a16="http://schemas.microsoft.com/office/drawing/2014/main" id="{8267305D-E6EE-4CFA-9A3B-4615993DF27C}"/>
                    </a:ext>
                  </a:extLst>
                </p:cNvPr>
                <p:cNvSpPr/>
                <p:nvPr/>
              </p:nvSpPr>
              <p:spPr>
                <a:xfrm>
                  <a:off x="6598975" y="3316525"/>
                  <a:ext cx="290425" cy="26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73" extrusionOk="0">
                      <a:moveTo>
                        <a:pt x="6906" y="0"/>
                      </a:moveTo>
                      <a:lnTo>
                        <a:pt x="0" y="643"/>
                      </a:lnTo>
                      <a:lnTo>
                        <a:pt x="1338" y="5353"/>
                      </a:lnTo>
                      <a:cubicBezTo>
                        <a:pt x="2275" y="8806"/>
                        <a:pt x="5193" y="10251"/>
                        <a:pt x="6799" y="10546"/>
                      </a:cubicBezTo>
                      <a:cubicBezTo>
                        <a:pt x="6906" y="10546"/>
                        <a:pt x="7013" y="10573"/>
                        <a:pt x="7200" y="10573"/>
                      </a:cubicBezTo>
                      <a:cubicBezTo>
                        <a:pt x="8485" y="10573"/>
                        <a:pt x="11081" y="9609"/>
                        <a:pt x="11322" y="7361"/>
                      </a:cubicBezTo>
                      <a:cubicBezTo>
                        <a:pt x="11617" y="4176"/>
                        <a:pt x="9716" y="1713"/>
                        <a:pt x="690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Google Shape;7530;p54">
                  <a:extLst>
                    <a:ext uri="{FF2B5EF4-FFF2-40B4-BE49-F238E27FC236}">
                      <a16:creationId xmlns:a16="http://schemas.microsoft.com/office/drawing/2014/main" id="{C4B9033E-3BB3-46FB-84B2-56D816948428}"/>
                    </a:ext>
                  </a:extLst>
                </p:cNvPr>
                <p:cNvSpPr/>
                <p:nvPr/>
              </p:nvSpPr>
              <p:spPr>
                <a:xfrm>
                  <a:off x="6720750" y="3412200"/>
                  <a:ext cx="9840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" h="3936" extrusionOk="0">
                      <a:moveTo>
                        <a:pt x="1954" y="1"/>
                      </a:moveTo>
                      <a:cubicBezTo>
                        <a:pt x="857" y="1"/>
                        <a:pt x="1" y="884"/>
                        <a:pt x="1" y="1955"/>
                      </a:cubicBezTo>
                      <a:cubicBezTo>
                        <a:pt x="1" y="3025"/>
                        <a:pt x="857" y="3935"/>
                        <a:pt x="1954" y="3935"/>
                      </a:cubicBezTo>
                      <a:cubicBezTo>
                        <a:pt x="3025" y="3935"/>
                        <a:pt x="3935" y="3079"/>
                        <a:pt x="3935" y="1955"/>
                      </a:cubicBezTo>
                      <a:cubicBezTo>
                        <a:pt x="3935" y="884"/>
                        <a:pt x="3079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7531;p54">
                  <a:extLst>
                    <a:ext uri="{FF2B5EF4-FFF2-40B4-BE49-F238E27FC236}">
                      <a16:creationId xmlns:a16="http://schemas.microsoft.com/office/drawing/2014/main" id="{F9670640-8CD0-4899-94B6-7AE70134BD80}"/>
                    </a:ext>
                  </a:extLst>
                </p:cNvPr>
                <p:cNvSpPr/>
                <p:nvPr/>
              </p:nvSpPr>
              <p:spPr>
                <a:xfrm>
                  <a:off x="675152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322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7532;p54">
                  <a:extLst>
                    <a:ext uri="{FF2B5EF4-FFF2-40B4-BE49-F238E27FC236}">
                      <a16:creationId xmlns:a16="http://schemas.microsoft.com/office/drawing/2014/main" id="{837D857E-CEDB-4E54-87C1-02D06766804B}"/>
                    </a:ext>
                  </a:extLst>
                </p:cNvPr>
                <p:cNvSpPr/>
                <p:nvPr/>
              </p:nvSpPr>
              <p:spPr>
                <a:xfrm>
                  <a:off x="6544100" y="2851625"/>
                  <a:ext cx="601150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6" h="19614" extrusionOk="0">
                      <a:moveTo>
                        <a:pt x="11043" y="1"/>
                      </a:moveTo>
                      <a:cubicBezTo>
                        <a:pt x="2715" y="1"/>
                        <a:pt x="1446" y="9710"/>
                        <a:pt x="1446" y="9710"/>
                      </a:cubicBezTo>
                      <a:lnTo>
                        <a:pt x="0" y="9576"/>
                      </a:lnTo>
                      <a:lnTo>
                        <a:pt x="0" y="19613"/>
                      </a:lnTo>
                      <a:lnTo>
                        <a:pt x="1847" y="19560"/>
                      </a:lnTo>
                      <a:cubicBezTo>
                        <a:pt x="2399" y="19586"/>
                        <a:pt x="2938" y="19599"/>
                        <a:pt x="3463" y="19599"/>
                      </a:cubicBezTo>
                      <a:cubicBezTo>
                        <a:pt x="22599" y="19599"/>
                        <a:pt x="24045" y="2477"/>
                        <a:pt x="13651" y="289"/>
                      </a:cubicBezTo>
                      <a:cubicBezTo>
                        <a:pt x="12713" y="91"/>
                        <a:pt x="11845" y="1"/>
                        <a:pt x="1104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7533;p54">
                  <a:extLst>
                    <a:ext uri="{FF2B5EF4-FFF2-40B4-BE49-F238E27FC236}">
                      <a16:creationId xmlns:a16="http://schemas.microsoft.com/office/drawing/2014/main" id="{4A830560-5CFA-43BD-BA8F-9A3D3857B86E}"/>
                    </a:ext>
                  </a:extLst>
                </p:cNvPr>
                <p:cNvSpPr/>
                <p:nvPr/>
              </p:nvSpPr>
              <p:spPr>
                <a:xfrm>
                  <a:off x="6584925" y="2905675"/>
                  <a:ext cx="41355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42" h="15311" extrusionOk="0">
                      <a:moveTo>
                        <a:pt x="9395" y="0"/>
                      </a:moveTo>
                      <a:cubicBezTo>
                        <a:pt x="6772" y="0"/>
                        <a:pt x="4764" y="1205"/>
                        <a:pt x="3373" y="3747"/>
                      </a:cubicBezTo>
                      <a:cubicBezTo>
                        <a:pt x="0" y="9903"/>
                        <a:pt x="616" y="15310"/>
                        <a:pt x="616" y="15310"/>
                      </a:cubicBezTo>
                      <a:lnTo>
                        <a:pt x="1874" y="15310"/>
                      </a:lnTo>
                      <a:cubicBezTo>
                        <a:pt x="11188" y="15310"/>
                        <a:pt x="15819" y="10921"/>
                        <a:pt x="16274" y="6558"/>
                      </a:cubicBezTo>
                      <a:cubicBezTo>
                        <a:pt x="16541" y="3961"/>
                        <a:pt x="15203" y="1017"/>
                        <a:pt x="11590" y="241"/>
                      </a:cubicBezTo>
                      <a:cubicBezTo>
                        <a:pt x="10813" y="80"/>
                        <a:pt x="10118" y="0"/>
                        <a:pt x="93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7534;p54">
                  <a:extLst>
                    <a:ext uri="{FF2B5EF4-FFF2-40B4-BE49-F238E27FC236}">
                      <a16:creationId xmlns:a16="http://schemas.microsoft.com/office/drawing/2014/main" id="{6B5006B3-0039-44A2-B760-0C860F0E13BE}"/>
                    </a:ext>
                  </a:extLst>
                </p:cNvPr>
                <p:cNvSpPr/>
                <p:nvPr/>
              </p:nvSpPr>
              <p:spPr>
                <a:xfrm>
                  <a:off x="6653825" y="2960825"/>
                  <a:ext cx="287775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1" h="10931" extrusionOk="0">
                      <a:moveTo>
                        <a:pt x="7272" y="1"/>
                      </a:moveTo>
                      <a:cubicBezTo>
                        <a:pt x="5408" y="1"/>
                        <a:pt x="3585" y="1200"/>
                        <a:pt x="2490" y="2585"/>
                      </a:cubicBezTo>
                      <a:cubicBezTo>
                        <a:pt x="1286" y="4191"/>
                        <a:pt x="1" y="7671"/>
                        <a:pt x="1" y="10909"/>
                      </a:cubicBezTo>
                      <a:cubicBezTo>
                        <a:pt x="1" y="10924"/>
                        <a:pt x="38" y="10931"/>
                        <a:pt x="108" y="10931"/>
                      </a:cubicBezTo>
                      <a:cubicBezTo>
                        <a:pt x="947" y="10931"/>
                        <a:pt x="6504" y="9915"/>
                        <a:pt x="8432" y="8581"/>
                      </a:cubicBezTo>
                      <a:cubicBezTo>
                        <a:pt x="10172" y="7376"/>
                        <a:pt x="11189" y="5797"/>
                        <a:pt x="11376" y="4111"/>
                      </a:cubicBezTo>
                      <a:cubicBezTo>
                        <a:pt x="11430" y="3602"/>
                        <a:pt x="11510" y="979"/>
                        <a:pt x="8379" y="150"/>
                      </a:cubicBezTo>
                      <a:cubicBezTo>
                        <a:pt x="8012" y="48"/>
                        <a:pt x="7641" y="1"/>
                        <a:pt x="727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7535;p54">
                  <a:extLst>
                    <a:ext uri="{FF2B5EF4-FFF2-40B4-BE49-F238E27FC236}">
                      <a16:creationId xmlns:a16="http://schemas.microsoft.com/office/drawing/2014/main" id="{CF35E4E1-F10D-413B-84FA-EE061EE3313A}"/>
                    </a:ext>
                  </a:extLst>
                </p:cNvPr>
                <p:cNvSpPr/>
                <p:nvPr/>
              </p:nvSpPr>
              <p:spPr>
                <a:xfrm>
                  <a:off x="67709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3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3" y="4497"/>
                      </a:cubicBezTo>
                      <a:cubicBezTo>
                        <a:pt x="3481" y="4497"/>
                        <a:pt x="4471" y="3480"/>
                        <a:pt x="4471" y="2249"/>
                      </a:cubicBezTo>
                      <a:cubicBezTo>
                        <a:pt x="4471" y="1018"/>
                        <a:pt x="3481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7536;p54">
                  <a:extLst>
                    <a:ext uri="{FF2B5EF4-FFF2-40B4-BE49-F238E27FC236}">
                      <a16:creationId xmlns:a16="http://schemas.microsoft.com/office/drawing/2014/main" id="{03FC2AC8-5A81-4BB2-AC63-D26C56A59CDF}"/>
                    </a:ext>
                  </a:extLst>
                </p:cNvPr>
                <p:cNvSpPr/>
                <p:nvPr/>
              </p:nvSpPr>
              <p:spPr>
                <a:xfrm>
                  <a:off x="6806400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7537;p54">
                  <a:extLst>
                    <a:ext uri="{FF2B5EF4-FFF2-40B4-BE49-F238E27FC236}">
                      <a16:creationId xmlns:a16="http://schemas.microsoft.com/office/drawing/2014/main" id="{2588B0B1-73DC-48A4-AC77-7E9C30819219}"/>
                    </a:ext>
                  </a:extLst>
                </p:cNvPr>
                <p:cNvSpPr/>
                <p:nvPr/>
              </p:nvSpPr>
              <p:spPr>
                <a:xfrm>
                  <a:off x="5947000" y="2851625"/>
                  <a:ext cx="597125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85" h="19614" extrusionOk="0">
                      <a:moveTo>
                        <a:pt x="12996" y="1"/>
                      </a:moveTo>
                      <a:cubicBezTo>
                        <a:pt x="12196" y="1"/>
                        <a:pt x="11331" y="91"/>
                        <a:pt x="10395" y="289"/>
                      </a:cubicBezTo>
                      <a:cubicBezTo>
                        <a:pt x="0" y="2477"/>
                        <a:pt x="1345" y="19599"/>
                        <a:pt x="20501" y="19599"/>
                      </a:cubicBezTo>
                      <a:cubicBezTo>
                        <a:pt x="21026" y="19599"/>
                        <a:pt x="21565" y="19586"/>
                        <a:pt x="22118" y="19560"/>
                      </a:cubicBezTo>
                      <a:lnTo>
                        <a:pt x="23884" y="19613"/>
                      </a:lnTo>
                      <a:lnTo>
                        <a:pt x="23884" y="9576"/>
                      </a:lnTo>
                      <a:lnTo>
                        <a:pt x="22546" y="9710"/>
                      </a:lnTo>
                      <a:cubicBezTo>
                        <a:pt x="22546" y="9710"/>
                        <a:pt x="21299" y="1"/>
                        <a:pt x="129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7538;p54">
                  <a:extLst>
                    <a:ext uri="{FF2B5EF4-FFF2-40B4-BE49-F238E27FC236}">
                      <a16:creationId xmlns:a16="http://schemas.microsoft.com/office/drawing/2014/main" id="{700D49F2-0330-4C84-B4D0-EB9C7EA6DB78}"/>
                    </a:ext>
                  </a:extLst>
                </p:cNvPr>
                <p:cNvSpPr/>
                <p:nvPr/>
              </p:nvSpPr>
              <p:spPr>
                <a:xfrm>
                  <a:off x="6095100" y="2905675"/>
                  <a:ext cx="41290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6" h="15311" extrusionOk="0">
                      <a:moveTo>
                        <a:pt x="7120" y="0"/>
                      </a:moveTo>
                      <a:cubicBezTo>
                        <a:pt x="6424" y="0"/>
                        <a:pt x="5702" y="80"/>
                        <a:pt x="4952" y="241"/>
                      </a:cubicBezTo>
                      <a:cubicBezTo>
                        <a:pt x="1339" y="1017"/>
                        <a:pt x="1" y="3961"/>
                        <a:pt x="268" y="6558"/>
                      </a:cubicBezTo>
                      <a:cubicBezTo>
                        <a:pt x="697" y="10921"/>
                        <a:pt x="5354" y="15310"/>
                        <a:pt x="14641" y="15310"/>
                      </a:cubicBezTo>
                      <a:lnTo>
                        <a:pt x="15926" y="15310"/>
                      </a:lnTo>
                      <a:cubicBezTo>
                        <a:pt x="15926" y="15310"/>
                        <a:pt x="16515" y="9903"/>
                        <a:pt x="13143" y="3747"/>
                      </a:cubicBezTo>
                      <a:cubicBezTo>
                        <a:pt x="11778" y="1205"/>
                        <a:pt x="9770" y="0"/>
                        <a:pt x="71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7539;p54">
                  <a:extLst>
                    <a:ext uri="{FF2B5EF4-FFF2-40B4-BE49-F238E27FC236}">
                      <a16:creationId xmlns:a16="http://schemas.microsoft.com/office/drawing/2014/main" id="{5DB70970-E872-47ED-9D3B-332F8B41D2A3}"/>
                    </a:ext>
                  </a:extLst>
                </p:cNvPr>
                <p:cNvSpPr/>
                <p:nvPr/>
              </p:nvSpPr>
              <p:spPr>
                <a:xfrm>
                  <a:off x="6150650" y="2960825"/>
                  <a:ext cx="287750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10931" extrusionOk="0">
                      <a:moveTo>
                        <a:pt x="4238" y="1"/>
                      </a:moveTo>
                      <a:cubicBezTo>
                        <a:pt x="3869" y="1"/>
                        <a:pt x="3499" y="48"/>
                        <a:pt x="3132" y="150"/>
                      </a:cubicBezTo>
                      <a:cubicBezTo>
                        <a:pt x="0" y="979"/>
                        <a:pt x="81" y="3602"/>
                        <a:pt x="134" y="4111"/>
                      </a:cubicBezTo>
                      <a:cubicBezTo>
                        <a:pt x="321" y="5797"/>
                        <a:pt x="1339" y="7376"/>
                        <a:pt x="3078" y="8581"/>
                      </a:cubicBezTo>
                      <a:cubicBezTo>
                        <a:pt x="5006" y="9915"/>
                        <a:pt x="10564" y="10931"/>
                        <a:pt x="11403" y="10931"/>
                      </a:cubicBezTo>
                      <a:cubicBezTo>
                        <a:pt x="11472" y="10931"/>
                        <a:pt x="11509" y="10924"/>
                        <a:pt x="11509" y="10909"/>
                      </a:cubicBezTo>
                      <a:cubicBezTo>
                        <a:pt x="11509" y="7671"/>
                        <a:pt x="10225" y="4191"/>
                        <a:pt x="9020" y="2585"/>
                      </a:cubicBezTo>
                      <a:cubicBezTo>
                        <a:pt x="7925" y="1200"/>
                        <a:pt x="6103" y="1"/>
                        <a:pt x="42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7540;p54">
                  <a:extLst>
                    <a:ext uri="{FF2B5EF4-FFF2-40B4-BE49-F238E27FC236}">
                      <a16:creationId xmlns:a16="http://schemas.microsoft.com/office/drawing/2014/main" id="{C1AD4C29-B2CE-4992-82A3-4BE280EA51BB}"/>
                    </a:ext>
                  </a:extLst>
                </p:cNvPr>
                <p:cNvSpPr/>
                <p:nvPr/>
              </p:nvSpPr>
              <p:spPr>
                <a:xfrm>
                  <a:off x="62095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2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2" y="4497"/>
                      </a:cubicBezTo>
                      <a:cubicBezTo>
                        <a:pt x="3480" y="4497"/>
                        <a:pt x="4470" y="3480"/>
                        <a:pt x="4470" y="2249"/>
                      </a:cubicBezTo>
                      <a:cubicBezTo>
                        <a:pt x="4470" y="1018"/>
                        <a:pt x="3507" y="1"/>
                        <a:pt x="22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7541;p54">
                  <a:extLst>
                    <a:ext uri="{FF2B5EF4-FFF2-40B4-BE49-F238E27FC236}">
                      <a16:creationId xmlns:a16="http://schemas.microsoft.com/office/drawing/2014/main" id="{E821B25B-B3CC-4027-8C07-C1B75AE40756}"/>
                    </a:ext>
                  </a:extLst>
                </p:cNvPr>
                <p:cNvSpPr/>
                <p:nvPr/>
              </p:nvSpPr>
              <p:spPr>
                <a:xfrm>
                  <a:off x="6246325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7542;p54">
                  <a:extLst>
                    <a:ext uri="{FF2B5EF4-FFF2-40B4-BE49-F238E27FC236}">
                      <a16:creationId xmlns:a16="http://schemas.microsoft.com/office/drawing/2014/main" id="{FADB2183-198D-4EAB-9351-3C7148AF7ACA}"/>
                    </a:ext>
                  </a:extLst>
                </p:cNvPr>
                <p:cNvSpPr/>
                <p:nvPr/>
              </p:nvSpPr>
              <p:spPr>
                <a:xfrm>
                  <a:off x="6467823" y="2915427"/>
                  <a:ext cx="57550" cy="158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" h="4471" extrusionOk="0">
                      <a:moveTo>
                        <a:pt x="509" y="0"/>
                      </a:moveTo>
                      <a:cubicBezTo>
                        <a:pt x="241" y="0"/>
                        <a:pt x="0" y="214"/>
                        <a:pt x="0" y="482"/>
                      </a:cubicBezTo>
                      <a:cubicBezTo>
                        <a:pt x="0" y="750"/>
                        <a:pt x="241" y="991"/>
                        <a:pt x="509" y="991"/>
                      </a:cubicBezTo>
                      <a:cubicBezTo>
                        <a:pt x="535" y="991"/>
                        <a:pt x="589" y="991"/>
                        <a:pt x="643" y="964"/>
                      </a:cubicBezTo>
                      <a:cubicBezTo>
                        <a:pt x="1767" y="2222"/>
                        <a:pt x="1927" y="4470"/>
                        <a:pt x="1927" y="4470"/>
                      </a:cubicBezTo>
                      <a:lnTo>
                        <a:pt x="2275" y="4336"/>
                      </a:lnTo>
                      <a:cubicBezTo>
                        <a:pt x="2302" y="2570"/>
                        <a:pt x="1472" y="1285"/>
                        <a:pt x="964" y="696"/>
                      </a:cubicBezTo>
                      <a:cubicBezTo>
                        <a:pt x="1017" y="616"/>
                        <a:pt x="1017" y="562"/>
                        <a:pt x="1017" y="482"/>
                      </a:cubicBezTo>
                      <a:cubicBezTo>
                        <a:pt x="1017" y="214"/>
                        <a:pt x="776" y="0"/>
                        <a:pt x="50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7543;p54">
                  <a:extLst>
                    <a:ext uri="{FF2B5EF4-FFF2-40B4-BE49-F238E27FC236}">
                      <a16:creationId xmlns:a16="http://schemas.microsoft.com/office/drawing/2014/main" id="{91F93954-AF7E-4760-8CC8-27D0D1D959C9}"/>
                    </a:ext>
                  </a:extLst>
                </p:cNvPr>
                <p:cNvSpPr/>
                <p:nvPr/>
              </p:nvSpPr>
              <p:spPr>
                <a:xfrm>
                  <a:off x="6567526" y="2913513"/>
                  <a:ext cx="57575" cy="159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4498" extrusionOk="0">
                      <a:moveTo>
                        <a:pt x="1794" y="1"/>
                      </a:moveTo>
                      <a:cubicBezTo>
                        <a:pt x="1526" y="1"/>
                        <a:pt x="1312" y="242"/>
                        <a:pt x="1312" y="509"/>
                      </a:cubicBezTo>
                      <a:cubicBezTo>
                        <a:pt x="1312" y="590"/>
                        <a:pt x="1339" y="643"/>
                        <a:pt x="1339" y="723"/>
                      </a:cubicBezTo>
                      <a:cubicBezTo>
                        <a:pt x="830" y="1312"/>
                        <a:pt x="0" y="2597"/>
                        <a:pt x="27" y="4364"/>
                      </a:cubicBezTo>
                      <a:lnTo>
                        <a:pt x="375" y="4497"/>
                      </a:lnTo>
                      <a:cubicBezTo>
                        <a:pt x="375" y="4497"/>
                        <a:pt x="536" y="2249"/>
                        <a:pt x="1660" y="991"/>
                      </a:cubicBezTo>
                      <a:cubicBezTo>
                        <a:pt x="1713" y="991"/>
                        <a:pt x="1740" y="1018"/>
                        <a:pt x="1794" y="1018"/>
                      </a:cubicBezTo>
                      <a:cubicBezTo>
                        <a:pt x="2061" y="1018"/>
                        <a:pt x="2302" y="777"/>
                        <a:pt x="2302" y="509"/>
                      </a:cubicBezTo>
                      <a:cubicBezTo>
                        <a:pt x="2302" y="242"/>
                        <a:pt x="2061" y="1"/>
                        <a:pt x="179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7544;p54">
                  <a:extLst>
                    <a:ext uri="{FF2B5EF4-FFF2-40B4-BE49-F238E27FC236}">
                      <a16:creationId xmlns:a16="http://schemas.microsoft.com/office/drawing/2014/main" id="{2132A464-7F4C-4491-BC9E-441F82DA4151}"/>
                    </a:ext>
                  </a:extLst>
                </p:cNvPr>
                <p:cNvSpPr/>
                <p:nvPr/>
              </p:nvSpPr>
              <p:spPr>
                <a:xfrm>
                  <a:off x="6426325" y="3173325"/>
                  <a:ext cx="242925" cy="4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7" h="17479" extrusionOk="0">
                      <a:moveTo>
                        <a:pt x="4711" y="0"/>
                      </a:moveTo>
                      <a:cubicBezTo>
                        <a:pt x="1" y="9047"/>
                        <a:pt x="1152" y="17478"/>
                        <a:pt x="4711" y="17478"/>
                      </a:cubicBezTo>
                      <a:cubicBezTo>
                        <a:pt x="8244" y="17478"/>
                        <a:pt x="9717" y="9047"/>
                        <a:pt x="47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58" name="Google Shape;7545;p54">
                  <a:extLst>
                    <a:ext uri="{FF2B5EF4-FFF2-40B4-BE49-F238E27FC236}">
                      <a16:creationId xmlns:a16="http://schemas.microsoft.com/office/drawing/2014/main" id="{B63B5FD1-7824-40F7-B9B2-B5958C610510}"/>
                    </a:ext>
                  </a:extLst>
                </p:cNvPr>
                <p:cNvGrpSpPr/>
                <p:nvPr/>
              </p:nvGrpSpPr>
              <p:grpSpPr>
                <a:xfrm>
                  <a:off x="6444741" y="3059657"/>
                  <a:ext cx="202756" cy="177629"/>
                  <a:chOff x="8959025" y="3837775"/>
                  <a:chExt cx="382775" cy="335275"/>
                </a:xfrm>
              </p:grpSpPr>
              <p:sp>
                <p:nvSpPr>
                  <p:cNvPr id="59" name="Google Shape;7546;p54">
                    <a:extLst>
                      <a:ext uri="{FF2B5EF4-FFF2-40B4-BE49-F238E27FC236}">
                        <a16:creationId xmlns:a16="http://schemas.microsoft.com/office/drawing/2014/main" id="{BEC61284-7EFC-4668-93EF-87D1DC9B7465}"/>
                      </a:ext>
                    </a:extLst>
                  </p:cNvPr>
                  <p:cNvSpPr/>
                  <p:nvPr/>
                </p:nvSpPr>
                <p:spPr>
                  <a:xfrm>
                    <a:off x="8959025" y="3837775"/>
                    <a:ext cx="382775" cy="3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11" h="13411" extrusionOk="0">
                        <a:moveTo>
                          <a:pt x="7415" y="1"/>
                        </a:moveTo>
                        <a:cubicBezTo>
                          <a:pt x="6639" y="27"/>
                          <a:pt x="5889" y="134"/>
                          <a:pt x="5166" y="375"/>
                        </a:cubicBezTo>
                        <a:cubicBezTo>
                          <a:pt x="4444" y="589"/>
                          <a:pt x="3775" y="937"/>
                          <a:pt x="3159" y="1366"/>
                        </a:cubicBezTo>
                        <a:cubicBezTo>
                          <a:pt x="2838" y="1607"/>
                          <a:pt x="2570" y="1874"/>
                          <a:pt x="2302" y="2169"/>
                        </a:cubicBezTo>
                        <a:cubicBezTo>
                          <a:pt x="2035" y="2463"/>
                          <a:pt x="1794" y="2838"/>
                          <a:pt x="1607" y="3239"/>
                        </a:cubicBezTo>
                        <a:cubicBezTo>
                          <a:pt x="1232" y="3935"/>
                          <a:pt x="964" y="4711"/>
                          <a:pt x="723" y="5461"/>
                        </a:cubicBezTo>
                        <a:lnTo>
                          <a:pt x="670" y="5621"/>
                        </a:lnTo>
                        <a:cubicBezTo>
                          <a:pt x="589" y="5809"/>
                          <a:pt x="536" y="6023"/>
                          <a:pt x="456" y="6237"/>
                        </a:cubicBezTo>
                        <a:cubicBezTo>
                          <a:pt x="402" y="6451"/>
                          <a:pt x="322" y="6612"/>
                          <a:pt x="295" y="6799"/>
                        </a:cubicBezTo>
                        <a:cubicBezTo>
                          <a:pt x="188" y="7147"/>
                          <a:pt x="134" y="7495"/>
                          <a:pt x="54" y="7789"/>
                        </a:cubicBezTo>
                        <a:cubicBezTo>
                          <a:pt x="27" y="8137"/>
                          <a:pt x="1" y="8459"/>
                          <a:pt x="27" y="8753"/>
                        </a:cubicBezTo>
                        <a:cubicBezTo>
                          <a:pt x="54" y="9047"/>
                          <a:pt x="134" y="9395"/>
                          <a:pt x="215" y="9663"/>
                        </a:cubicBezTo>
                        <a:cubicBezTo>
                          <a:pt x="322" y="9957"/>
                          <a:pt x="482" y="10252"/>
                          <a:pt x="697" y="10520"/>
                        </a:cubicBezTo>
                        <a:cubicBezTo>
                          <a:pt x="884" y="10814"/>
                          <a:pt x="1152" y="11108"/>
                          <a:pt x="1500" y="11376"/>
                        </a:cubicBezTo>
                        <a:cubicBezTo>
                          <a:pt x="2142" y="11858"/>
                          <a:pt x="2865" y="12313"/>
                          <a:pt x="3748" y="12634"/>
                        </a:cubicBezTo>
                        <a:cubicBezTo>
                          <a:pt x="4497" y="12928"/>
                          <a:pt x="5354" y="13169"/>
                          <a:pt x="6237" y="13303"/>
                        </a:cubicBezTo>
                        <a:cubicBezTo>
                          <a:pt x="6639" y="13383"/>
                          <a:pt x="7013" y="13410"/>
                          <a:pt x="7441" y="13410"/>
                        </a:cubicBezTo>
                        <a:lnTo>
                          <a:pt x="8566" y="13410"/>
                        </a:lnTo>
                        <a:cubicBezTo>
                          <a:pt x="9315" y="13383"/>
                          <a:pt x="10065" y="13276"/>
                          <a:pt x="10734" y="13116"/>
                        </a:cubicBezTo>
                        <a:cubicBezTo>
                          <a:pt x="11456" y="12902"/>
                          <a:pt x="12125" y="12634"/>
                          <a:pt x="12714" y="12233"/>
                        </a:cubicBezTo>
                        <a:cubicBezTo>
                          <a:pt x="13009" y="12045"/>
                          <a:pt x="13276" y="11804"/>
                          <a:pt x="13544" y="11537"/>
                        </a:cubicBezTo>
                        <a:cubicBezTo>
                          <a:pt x="13812" y="11269"/>
                          <a:pt x="14053" y="10975"/>
                          <a:pt x="14240" y="10627"/>
                        </a:cubicBezTo>
                        <a:cubicBezTo>
                          <a:pt x="14641" y="10011"/>
                          <a:pt x="14936" y="9262"/>
                          <a:pt x="15123" y="8432"/>
                        </a:cubicBezTo>
                        <a:cubicBezTo>
                          <a:pt x="15284" y="7656"/>
                          <a:pt x="15311" y="6826"/>
                          <a:pt x="15204" y="5969"/>
                        </a:cubicBezTo>
                        <a:cubicBezTo>
                          <a:pt x="15177" y="5568"/>
                          <a:pt x="15123" y="5166"/>
                          <a:pt x="15016" y="4818"/>
                        </a:cubicBezTo>
                        <a:cubicBezTo>
                          <a:pt x="14909" y="4417"/>
                          <a:pt x="14775" y="4042"/>
                          <a:pt x="14641" y="3694"/>
                        </a:cubicBezTo>
                        <a:cubicBezTo>
                          <a:pt x="14481" y="3373"/>
                          <a:pt x="14267" y="3025"/>
                          <a:pt x="14053" y="2731"/>
                        </a:cubicBezTo>
                        <a:cubicBezTo>
                          <a:pt x="13919" y="2570"/>
                          <a:pt x="13785" y="2410"/>
                          <a:pt x="13651" y="2276"/>
                        </a:cubicBezTo>
                        <a:cubicBezTo>
                          <a:pt x="13410" y="2008"/>
                          <a:pt x="13143" y="1767"/>
                          <a:pt x="12848" y="1553"/>
                        </a:cubicBezTo>
                        <a:lnTo>
                          <a:pt x="12795" y="1553"/>
                        </a:lnTo>
                        <a:cubicBezTo>
                          <a:pt x="12661" y="1473"/>
                          <a:pt x="12527" y="1366"/>
                          <a:pt x="12366" y="1259"/>
                        </a:cubicBezTo>
                        <a:cubicBezTo>
                          <a:pt x="12340" y="1259"/>
                          <a:pt x="12340" y="1232"/>
                          <a:pt x="12313" y="1232"/>
                        </a:cubicBezTo>
                        <a:cubicBezTo>
                          <a:pt x="12179" y="1125"/>
                          <a:pt x="11992" y="1018"/>
                          <a:pt x="11858" y="964"/>
                        </a:cubicBezTo>
                        <a:cubicBezTo>
                          <a:pt x="11778" y="884"/>
                          <a:pt x="11644" y="857"/>
                          <a:pt x="11510" y="804"/>
                        </a:cubicBezTo>
                        <a:lnTo>
                          <a:pt x="11296" y="697"/>
                        </a:lnTo>
                        <a:cubicBezTo>
                          <a:pt x="11189" y="670"/>
                          <a:pt x="11135" y="616"/>
                          <a:pt x="11028" y="589"/>
                        </a:cubicBezTo>
                        <a:cubicBezTo>
                          <a:pt x="10734" y="456"/>
                          <a:pt x="10386" y="349"/>
                          <a:pt x="10038" y="268"/>
                        </a:cubicBezTo>
                        <a:cubicBezTo>
                          <a:pt x="9824" y="188"/>
                          <a:pt x="9583" y="134"/>
                          <a:pt x="9288" y="81"/>
                        </a:cubicBezTo>
                        <a:cubicBezTo>
                          <a:pt x="9262" y="81"/>
                          <a:pt x="9235" y="81"/>
                          <a:pt x="9154" y="54"/>
                        </a:cubicBezTo>
                        <a:lnTo>
                          <a:pt x="8753" y="54"/>
                        </a:lnTo>
                        <a:cubicBezTo>
                          <a:pt x="8432" y="1"/>
                          <a:pt x="8004" y="1"/>
                          <a:pt x="765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Google Shape;7547;p54">
                    <a:extLst>
                      <a:ext uri="{FF2B5EF4-FFF2-40B4-BE49-F238E27FC236}">
                        <a16:creationId xmlns:a16="http://schemas.microsoft.com/office/drawing/2014/main" id="{63ED3E17-95B9-4DA2-8A49-949872C47D1C}"/>
                      </a:ext>
                    </a:extLst>
                  </p:cNvPr>
                  <p:cNvSpPr/>
                  <p:nvPr/>
                </p:nvSpPr>
                <p:spPr>
                  <a:xfrm>
                    <a:off x="9096200" y="3985650"/>
                    <a:ext cx="70950" cy="50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8" h="2036" extrusionOk="0">
                        <a:moveTo>
                          <a:pt x="1747" y="1112"/>
                        </a:moveTo>
                        <a:cubicBezTo>
                          <a:pt x="1801" y="1112"/>
                          <a:pt x="1861" y="1125"/>
                          <a:pt x="1928" y="1152"/>
                        </a:cubicBezTo>
                        <a:cubicBezTo>
                          <a:pt x="2035" y="1179"/>
                          <a:pt x="2088" y="1179"/>
                          <a:pt x="2169" y="1205"/>
                        </a:cubicBezTo>
                        <a:cubicBezTo>
                          <a:pt x="2222" y="1232"/>
                          <a:pt x="2276" y="1286"/>
                          <a:pt x="2329" y="1312"/>
                        </a:cubicBezTo>
                        <a:cubicBezTo>
                          <a:pt x="2302" y="1366"/>
                          <a:pt x="2276" y="1419"/>
                          <a:pt x="2222" y="1446"/>
                        </a:cubicBezTo>
                        <a:cubicBezTo>
                          <a:pt x="2169" y="1500"/>
                          <a:pt x="2088" y="1553"/>
                          <a:pt x="2035" y="1607"/>
                        </a:cubicBezTo>
                        <a:cubicBezTo>
                          <a:pt x="2008" y="1607"/>
                          <a:pt x="2008" y="1634"/>
                          <a:pt x="1954" y="1634"/>
                        </a:cubicBezTo>
                        <a:cubicBezTo>
                          <a:pt x="1874" y="1714"/>
                          <a:pt x="1794" y="1741"/>
                          <a:pt x="1687" y="1767"/>
                        </a:cubicBezTo>
                        <a:cubicBezTo>
                          <a:pt x="1607" y="1821"/>
                          <a:pt x="1499" y="1848"/>
                          <a:pt x="1392" y="1848"/>
                        </a:cubicBezTo>
                        <a:cubicBezTo>
                          <a:pt x="1339" y="1848"/>
                          <a:pt x="1232" y="1848"/>
                          <a:pt x="1125" y="1821"/>
                        </a:cubicBezTo>
                        <a:cubicBezTo>
                          <a:pt x="1071" y="1767"/>
                          <a:pt x="964" y="1741"/>
                          <a:pt x="884" y="1714"/>
                        </a:cubicBezTo>
                        <a:lnTo>
                          <a:pt x="857" y="1714"/>
                        </a:lnTo>
                        <a:cubicBezTo>
                          <a:pt x="857" y="1687"/>
                          <a:pt x="884" y="1687"/>
                          <a:pt x="884" y="1634"/>
                        </a:cubicBezTo>
                        <a:cubicBezTo>
                          <a:pt x="937" y="1580"/>
                          <a:pt x="937" y="1553"/>
                          <a:pt x="964" y="1500"/>
                        </a:cubicBezTo>
                        <a:cubicBezTo>
                          <a:pt x="991" y="1446"/>
                          <a:pt x="1018" y="1419"/>
                          <a:pt x="1071" y="1366"/>
                        </a:cubicBezTo>
                        <a:lnTo>
                          <a:pt x="1098" y="1339"/>
                        </a:lnTo>
                        <a:lnTo>
                          <a:pt x="1285" y="1232"/>
                        </a:lnTo>
                        <a:lnTo>
                          <a:pt x="1607" y="1152"/>
                        </a:lnTo>
                        <a:cubicBezTo>
                          <a:pt x="1647" y="1125"/>
                          <a:pt x="1694" y="1112"/>
                          <a:pt x="1747" y="1112"/>
                        </a:cubicBezTo>
                        <a:close/>
                        <a:moveTo>
                          <a:pt x="54" y="1"/>
                        </a:moveTo>
                        <a:cubicBezTo>
                          <a:pt x="1" y="429"/>
                          <a:pt x="27" y="857"/>
                          <a:pt x="161" y="1205"/>
                        </a:cubicBezTo>
                        <a:cubicBezTo>
                          <a:pt x="268" y="1500"/>
                          <a:pt x="456" y="1741"/>
                          <a:pt x="723" y="1874"/>
                        </a:cubicBezTo>
                        <a:cubicBezTo>
                          <a:pt x="750" y="1901"/>
                          <a:pt x="830" y="1928"/>
                          <a:pt x="884" y="1982"/>
                        </a:cubicBezTo>
                        <a:cubicBezTo>
                          <a:pt x="937" y="1982"/>
                          <a:pt x="991" y="2008"/>
                          <a:pt x="1071" y="2008"/>
                        </a:cubicBezTo>
                        <a:cubicBezTo>
                          <a:pt x="1152" y="2035"/>
                          <a:pt x="1285" y="2035"/>
                          <a:pt x="1419" y="2035"/>
                        </a:cubicBezTo>
                        <a:cubicBezTo>
                          <a:pt x="1660" y="2008"/>
                          <a:pt x="1928" y="1928"/>
                          <a:pt x="2142" y="1767"/>
                        </a:cubicBezTo>
                        <a:lnTo>
                          <a:pt x="2169" y="1741"/>
                        </a:lnTo>
                        <a:cubicBezTo>
                          <a:pt x="2409" y="1580"/>
                          <a:pt x="2570" y="1366"/>
                          <a:pt x="2677" y="1098"/>
                        </a:cubicBezTo>
                        <a:cubicBezTo>
                          <a:pt x="2731" y="938"/>
                          <a:pt x="2757" y="804"/>
                          <a:pt x="2811" y="643"/>
                        </a:cubicBezTo>
                        <a:cubicBezTo>
                          <a:pt x="2838" y="509"/>
                          <a:pt x="2838" y="349"/>
                          <a:pt x="2838" y="135"/>
                        </a:cubicBezTo>
                        <a:cubicBezTo>
                          <a:pt x="1928" y="81"/>
                          <a:pt x="991" y="81"/>
                          <a:pt x="54" y="1"/>
                        </a:cubicBezTo>
                        <a:close/>
                      </a:path>
                    </a:pathLst>
                  </a:cu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Google Shape;7548;p54">
                    <a:extLst>
                      <a:ext uri="{FF2B5EF4-FFF2-40B4-BE49-F238E27FC236}">
                        <a16:creationId xmlns:a16="http://schemas.microsoft.com/office/drawing/2014/main" id="{9AF5F6C1-F6E0-457B-9A20-62D29A15BEAA}"/>
                      </a:ext>
                    </a:extLst>
                  </p:cNvPr>
                  <p:cNvSpPr/>
                  <p:nvPr/>
                </p:nvSpPr>
                <p:spPr>
                  <a:xfrm>
                    <a:off x="9030625" y="3959525"/>
                    <a:ext cx="28125" cy="4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5" h="1717" extrusionOk="0">
                        <a:moveTo>
                          <a:pt x="643" y="1"/>
                        </a:moveTo>
                        <a:cubicBezTo>
                          <a:pt x="384" y="1"/>
                          <a:pt x="132" y="365"/>
                          <a:pt x="54" y="805"/>
                        </a:cubicBezTo>
                        <a:cubicBezTo>
                          <a:pt x="1" y="1287"/>
                          <a:pt x="161" y="1688"/>
                          <a:pt x="456" y="1715"/>
                        </a:cubicBezTo>
                        <a:cubicBezTo>
                          <a:pt x="465" y="1716"/>
                          <a:pt x="475" y="1716"/>
                          <a:pt x="485" y="1716"/>
                        </a:cubicBezTo>
                        <a:cubicBezTo>
                          <a:pt x="742" y="1716"/>
                          <a:pt x="994" y="1376"/>
                          <a:pt x="1071" y="912"/>
                        </a:cubicBezTo>
                        <a:cubicBezTo>
                          <a:pt x="1125" y="457"/>
                          <a:pt x="937" y="2"/>
                          <a:pt x="670" y="2"/>
                        </a:cubicBezTo>
                        <a:cubicBezTo>
                          <a:pt x="661" y="1"/>
                          <a:pt x="652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Google Shape;7549;p54">
                    <a:extLst>
                      <a:ext uri="{FF2B5EF4-FFF2-40B4-BE49-F238E27FC236}">
                        <a16:creationId xmlns:a16="http://schemas.microsoft.com/office/drawing/2014/main" id="{A0138D08-5225-4D8C-AB53-05090F2B9E3B}"/>
                      </a:ext>
                    </a:extLst>
                  </p:cNvPr>
                  <p:cNvSpPr/>
                  <p:nvPr/>
                </p:nvSpPr>
                <p:spPr>
                  <a:xfrm>
                    <a:off x="9213975" y="3964125"/>
                    <a:ext cx="30125" cy="4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" h="1881" extrusionOk="0">
                        <a:moveTo>
                          <a:pt x="643" y="1"/>
                        </a:moveTo>
                        <a:cubicBezTo>
                          <a:pt x="367" y="1"/>
                          <a:pt x="104" y="384"/>
                          <a:pt x="54" y="862"/>
                        </a:cubicBezTo>
                        <a:cubicBezTo>
                          <a:pt x="0" y="1397"/>
                          <a:pt x="188" y="1825"/>
                          <a:pt x="482" y="1879"/>
                        </a:cubicBezTo>
                        <a:cubicBezTo>
                          <a:pt x="492" y="1880"/>
                          <a:pt x="502" y="1880"/>
                          <a:pt x="513" y="1880"/>
                        </a:cubicBezTo>
                        <a:cubicBezTo>
                          <a:pt x="822" y="1880"/>
                          <a:pt x="1099" y="1488"/>
                          <a:pt x="1125" y="996"/>
                        </a:cubicBezTo>
                        <a:cubicBezTo>
                          <a:pt x="1205" y="487"/>
                          <a:pt x="991" y="32"/>
                          <a:pt x="696" y="5"/>
                        </a:cubicBezTo>
                        <a:cubicBezTo>
                          <a:pt x="679" y="2"/>
                          <a:pt x="661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Google Shape;7550;p54">
                    <a:extLst>
                      <a:ext uri="{FF2B5EF4-FFF2-40B4-BE49-F238E27FC236}">
                        <a16:creationId xmlns:a16="http://schemas.microsoft.com/office/drawing/2014/main" id="{73E1F513-BCD6-43F8-A57E-FC45766D7597}"/>
                      </a:ext>
                    </a:extLst>
                  </p:cNvPr>
                  <p:cNvSpPr/>
                  <p:nvPr/>
                </p:nvSpPr>
                <p:spPr>
                  <a:xfrm>
                    <a:off x="9026600" y="3905675"/>
                    <a:ext cx="47550" cy="26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" h="1063" extrusionOk="0">
                        <a:moveTo>
                          <a:pt x="1262" y="1"/>
                        </a:moveTo>
                        <a:cubicBezTo>
                          <a:pt x="1193" y="1"/>
                          <a:pt x="1121" y="5"/>
                          <a:pt x="1045" y="15"/>
                        </a:cubicBezTo>
                        <a:cubicBezTo>
                          <a:pt x="965" y="15"/>
                          <a:pt x="884" y="68"/>
                          <a:pt x="831" y="95"/>
                        </a:cubicBezTo>
                        <a:cubicBezTo>
                          <a:pt x="322" y="256"/>
                          <a:pt x="1" y="604"/>
                          <a:pt x="54" y="818"/>
                        </a:cubicBezTo>
                        <a:cubicBezTo>
                          <a:pt x="114" y="977"/>
                          <a:pt x="308" y="1062"/>
                          <a:pt x="590" y="1062"/>
                        </a:cubicBezTo>
                        <a:cubicBezTo>
                          <a:pt x="687" y="1062"/>
                          <a:pt x="795" y="1052"/>
                          <a:pt x="911" y="1032"/>
                        </a:cubicBezTo>
                        <a:cubicBezTo>
                          <a:pt x="965" y="1032"/>
                          <a:pt x="1045" y="1005"/>
                          <a:pt x="1098" y="952"/>
                        </a:cubicBezTo>
                        <a:cubicBezTo>
                          <a:pt x="1446" y="871"/>
                          <a:pt x="1741" y="657"/>
                          <a:pt x="1848" y="470"/>
                        </a:cubicBezTo>
                        <a:cubicBezTo>
                          <a:pt x="1875" y="389"/>
                          <a:pt x="1901" y="282"/>
                          <a:pt x="1875" y="229"/>
                        </a:cubicBezTo>
                        <a:cubicBezTo>
                          <a:pt x="1808" y="97"/>
                          <a:pt x="1579" y="1"/>
                          <a:pt x="126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Google Shape;7551;p54">
                    <a:extLst>
                      <a:ext uri="{FF2B5EF4-FFF2-40B4-BE49-F238E27FC236}">
                        <a16:creationId xmlns:a16="http://schemas.microsoft.com/office/drawing/2014/main" id="{E552A9D4-EEE8-441F-903A-B7A345B2691A}"/>
                      </a:ext>
                    </a:extLst>
                  </p:cNvPr>
                  <p:cNvSpPr/>
                  <p:nvPr/>
                </p:nvSpPr>
                <p:spPr>
                  <a:xfrm>
                    <a:off x="9210625" y="3909125"/>
                    <a:ext cx="50875" cy="28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5" h="1155" extrusionOk="0">
                        <a:moveTo>
                          <a:pt x="614" y="1"/>
                        </a:moveTo>
                        <a:cubicBezTo>
                          <a:pt x="551" y="1"/>
                          <a:pt x="489" y="4"/>
                          <a:pt x="429" y="11"/>
                        </a:cubicBezTo>
                        <a:cubicBezTo>
                          <a:pt x="241" y="64"/>
                          <a:pt x="134" y="144"/>
                          <a:pt x="108" y="251"/>
                        </a:cubicBezTo>
                        <a:cubicBezTo>
                          <a:pt x="1" y="519"/>
                          <a:pt x="375" y="894"/>
                          <a:pt x="911" y="1054"/>
                        </a:cubicBezTo>
                        <a:cubicBezTo>
                          <a:pt x="1073" y="1119"/>
                          <a:pt x="1245" y="1155"/>
                          <a:pt x="1397" y="1155"/>
                        </a:cubicBezTo>
                        <a:cubicBezTo>
                          <a:pt x="1496" y="1155"/>
                          <a:pt x="1586" y="1140"/>
                          <a:pt x="1660" y="1108"/>
                        </a:cubicBezTo>
                        <a:cubicBezTo>
                          <a:pt x="1874" y="1081"/>
                          <a:pt x="1981" y="974"/>
                          <a:pt x="2008" y="894"/>
                        </a:cubicBezTo>
                        <a:cubicBezTo>
                          <a:pt x="2035" y="814"/>
                          <a:pt x="2008" y="706"/>
                          <a:pt x="1981" y="653"/>
                        </a:cubicBezTo>
                        <a:cubicBezTo>
                          <a:pt x="1874" y="412"/>
                          <a:pt x="1580" y="225"/>
                          <a:pt x="1205" y="91"/>
                        </a:cubicBezTo>
                        <a:cubicBezTo>
                          <a:pt x="1004" y="31"/>
                          <a:pt x="803" y="1"/>
                          <a:pt x="61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5" name="Google Shape;7552;p54">
                <a:extLst>
                  <a:ext uri="{FF2B5EF4-FFF2-40B4-BE49-F238E27FC236}">
                    <a16:creationId xmlns:a16="http://schemas.microsoft.com/office/drawing/2014/main" id="{743F86F1-D550-497F-9BF7-C49F65D435BB}"/>
                  </a:ext>
                </a:extLst>
              </p:cNvPr>
              <p:cNvGrpSpPr/>
              <p:nvPr/>
            </p:nvGrpSpPr>
            <p:grpSpPr>
              <a:xfrm>
                <a:off x="1388345" y="1794075"/>
                <a:ext cx="263105" cy="230650"/>
                <a:chOff x="2191334" y="1790416"/>
                <a:chExt cx="261380" cy="229161"/>
              </a:xfrm>
            </p:grpSpPr>
            <p:sp>
              <p:nvSpPr>
                <p:cNvPr id="26" name="Google Shape;7553;p54">
                  <a:extLst>
                    <a:ext uri="{FF2B5EF4-FFF2-40B4-BE49-F238E27FC236}">
                      <a16:creationId xmlns:a16="http://schemas.microsoft.com/office/drawing/2014/main" id="{704449A5-1AFD-45EC-92AD-2F44701A3FEB}"/>
                    </a:ext>
                  </a:extLst>
                </p:cNvPr>
                <p:cNvSpPr/>
                <p:nvPr/>
              </p:nvSpPr>
              <p:spPr>
                <a:xfrm flipH="1">
                  <a:off x="2191334" y="1790859"/>
                  <a:ext cx="261380" cy="22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8" h="18036" extrusionOk="0">
                      <a:moveTo>
                        <a:pt x="10967" y="0"/>
                      </a:moveTo>
                      <a:cubicBezTo>
                        <a:pt x="10587" y="0"/>
                        <a:pt x="10205" y="15"/>
                        <a:pt x="9824" y="45"/>
                      </a:cubicBezTo>
                      <a:cubicBezTo>
                        <a:pt x="9369" y="99"/>
                        <a:pt x="8860" y="179"/>
                        <a:pt x="8325" y="286"/>
                      </a:cubicBezTo>
                      <a:cubicBezTo>
                        <a:pt x="8084" y="313"/>
                        <a:pt x="7816" y="393"/>
                        <a:pt x="7549" y="500"/>
                      </a:cubicBezTo>
                      <a:cubicBezTo>
                        <a:pt x="7308" y="554"/>
                        <a:pt x="7121" y="607"/>
                        <a:pt x="6880" y="688"/>
                      </a:cubicBezTo>
                      <a:cubicBezTo>
                        <a:pt x="5943" y="1036"/>
                        <a:pt x="5113" y="1491"/>
                        <a:pt x="4337" y="2106"/>
                      </a:cubicBezTo>
                      <a:cubicBezTo>
                        <a:pt x="3962" y="2401"/>
                        <a:pt x="3641" y="2695"/>
                        <a:pt x="3293" y="3070"/>
                      </a:cubicBezTo>
                      <a:cubicBezTo>
                        <a:pt x="2999" y="3391"/>
                        <a:pt x="2704" y="3766"/>
                        <a:pt x="2437" y="4167"/>
                      </a:cubicBezTo>
                      <a:cubicBezTo>
                        <a:pt x="1955" y="4863"/>
                        <a:pt x="1607" y="5666"/>
                        <a:pt x="1339" y="6549"/>
                      </a:cubicBezTo>
                      <a:cubicBezTo>
                        <a:pt x="1072" y="7379"/>
                        <a:pt x="884" y="8289"/>
                        <a:pt x="857" y="9226"/>
                      </a:cubicBezTo>
                      <a:cubicBezTo>
                        <a:pt x="617" y="9601"/>
                        <a:pt x="322" y="10136"/>
                        <a:pt x="162" y="10698"/>
                      </a:cubicBezTo>
                      <a:cubicBezTo>
                        <a:pt x="81" y="10939"/>
                        <a:pt x="28" y="11207"/>
                        <a:pt x="1" y="11421"/>
                      </a:cubicBezTo>
                      <a:lnTo>
                        <a:pt x="1" y="11795"/>
                      </a:lnTo>
                      <a:cubicBezTo>
                        <a:pt x="1" y="11929"/>
                        <a:pt x="28" y="12090"/>
                        <a:pt x="54" y="12197"/>
                      </a:cubicBezTo>
                      <a:cubicBezTo>
                        <a:pt x="81" y="12438"/>
                        <a:pt x="188" y="12679"/>
                        <a:pt x="322" y="12973"/>
                      </a:cubicBezTo>
                      <a:cubicBezTo>
                        <a:pt x="429" y="13214"/>
                        <a:pt x="563" y="13401"/>
                        <a:pt x="724" y="13642"/>
                      </a:cubicBezTo>
                      <a:cubicBezTo>
                        <a:pt x="991" y="14044"/>
                        <a:pt x="1339" y="14445"/>
                        <a:pt x="1687" y="14847"/>
                      </a:cubicBezTo>
                      <a:cubicBezTo>
                        <a:pt x="2035" y="15168"/>
                        <a:pt x="2437" y="15516"/>
                        <a:pt x="2892" y="15810"/>
                      </a:cubicBezTo>
                      <a:cubicBezTo>
                        <a:pt x="3293" y="16078"/>
                        <a:pt x="3775" y="16346"/>
                        <a:pt x="4283" y="16586"/>
                      </a:cubicBezTo>
                      <a:cubicBezTo>
                        <a:pt x="5167" y="17015"/>
                        <a:pt x="6184" y="17336"/>
                        <a:pt x="7254" y="17630"/>
                      </a:cubicBezTo>
                      <a:cubicBezTo>
                        <a:pt x="8325" y="17898"/>
                        <a:pt x="9396" y="18032"/>
                        <a:pt x="10386" y="18032"/>
                      </a:cubicBezTo>
                      <a:cubicBezTo>
                        <a:pt x="10482" y="18034"/>
                        <a:pt x="10578" y="18035"/>
                        <a:pt x="10673" y="18035"/>
                      </a:cubicBezTo>
                      <a:cubicBezTo>
                        <a:pt x="11724" y="18035"/>
                        <a:pt x="12750" y="17900"/>
                        <a:pt x="13732" y="17630"/>
                      </a:cubicBezTo>
                      <a:lnTo>
                        <a:pt x="14053" y="17523"/>
                      </a:lnTo>
                      <a:cubicBezTo>
                        <a:pt x="15043" y="17229"/>
                        <a:pt x="15953" y="16827"/>
                        <a:pt x="16783" y="16292"/>
                      </a:cubicBezTo>
                      <a:cubicBezTo>
                        <a:pt x="17720" y="15676"/>
                        <a:pt x="18523" y="14847"/>
                        <a:pt x="19165" y="13937"/>
                      </a:cubicBezTo>
                      <a:cubicBezTo>
                        <a:pt x="19700" y="13134"/>
                        <a:pt x="20102" y="12197"/>
                        <a:pt x="20343" y="11153"/>
                      </a:cubicBezTo>
                      <a:cubicBezTo>
                        <a:pt x="20557" y="10189"/>
                        <a:pt x="20637" y="9146"/>
                        <a:pt x="20530" y="8129"/>
                      </a:cubicBezTo>
                      <a:cubicBezTo>
                        <a:pt x="20423" y="7085"/>
                        <a:pt x="20209" y="6121"/>
                        <a:pt x="19781" y="5184"/>
                      </a:cubicBezTo>
                      <a:cubicBezTo>
                        <a:pt x="19593" y="4703"/>
                        <a:pt x="19352" y="4274"/>
                        <a:pt x="19085" y="3873"/>
                      </a:cubicBezTo>
                      <a:cubicBezTo>
                        <a:pt x="18817" y="3471"/>
                        <a:pt x="18496" y="3070"/>
                        <a:pt x="18121" y="2695"/>
                      </a:cubicBezTo>
                      <a:cubicBezTo>
                        <a:pt x="17452" y="1999"/>
                        <a:pt x="16649" y="1437"/>
                        <a:pt x="15712" y="982"/>
                      </a:cubicBezTo>
                      <a:cubicBezTo>
                        <a:pt x="14856" y="581"/>
                        <a:pt x="13866" y="286"/>
                        <a:pt x="12848" y="126"/>
                      </a:cubicBezTo>
                      <a:cubicBezTo>
                        <a:pt x="12229" y="42"/>
                        <a:pt x="11600" y="0"/>
                        <a:pt x="109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7554;p54">
                  <a:extLst>
                    <a:ext uri="{FF2B5EF4-FFF2-40B4-BE49-F238E27FC236}">
                      <a16:creationId xmlns:a16="http://schemas.microsoft.com/office/drawing/2014/main" id="{A9795BB7-A097-4323-B14C-4275F4BF7F92}"/>
                    </a:ext>
                  </a:extLst>
                </p:cNvPr>
                <p:cNvSpPr/>
                <p:nvPr/>
              </p:nvSpPr>
              <p:spPr>
                <a:xfrm flipH="1">
                  <a:off x="2191676" y="1790416"/>
                  <a:ext cx="182047" cy="229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" h="18094" extrusionOk="0">
                      <a:moveTo>
                        <a:pt x="4711" y="0"/>
                      </a:moveTo>
                      <a:cubicBezTo>
                        <a:pt x="4390" y="27"/>
                        <a:pt x="3988" y="54"/>
                        <a:pt x="3614" y="80"/>
                      </a:cubicBezTo>
                      <a:lnTo>
                        <a:pt x="3533" y="80"/>
                      </a:lnTo>
                      <a:cubicBezTo>
                        <a:pt x="3988" y="134"/>
                        <a:pt x="4470" y="161"/>
                        <a:pt x="4925" y="268"/>
                      </a:cubicBezTo>
                      <a:cubicBezTo>
                        <a:pt x="5728" y="428"/>
                        <a:pt x="6531" y="723"/>
                        <a:pt x="7281" y="1124"/>
                      </a:cubicBezTo>
                      <a:cubicBezTo>
                        <a:pt x="8003" y="1526"/>
                        <a:pt x="8672" y="2034"/>
                        <a:pt x="9288" y="2596"/>
                      </a:cubicBezTo>
                      <a:cubicBezTo>
                        <a:pt x="9877" y="3158"/>
                        <a:pt x="10412" y="3828"/>
                        <a:pt x="10814" y="4577"/>
                      </a:cubicBezTo>
                      <a:cubicBezTo>
                        <a:pt x="11242" y="5300"/>
                        <a:pt x="11563" y="6103"/>
                        <a:pt x="11750" y="6906"/>
                      </a:cubicBezTo>
                      <a:cubicBezTo>
                        <a:pt x="11965" y="7789"/>
                        <a:pt x="12045" y="8672"/>
                        <a:pt x="11991" y="9555"/>
                      </a:cubicBezTo>
                      <a:cubicBezTo>
                        <a:pt x="11965" y="10010"/>
                        <a:pt x="11884" y="10492"/>
                        <a:pt x="11777" y="10974"/>
                      </a:cubicBezTo>
                      <a:cubicBezTo>
                        <a:pt x="11697" y="11402"/>
                        <a:pt x="11563" y="11857"/>
                        <a:pt x="11376" y="12312"/>
                      </a:cubicBezTo>
                      <a:cubicBezTo>
                        <a:pt x="11215" y="12714"/>
                        <a:pt x="11028" y="13115"/>
                        <a:pt x="10760" y="13517"/>
                      </a:cubicBezTo>
                      <a:cubicBezTo>
                        <a:pt x="10519" y="13865"/>
                        <a:pt x="10252" y="14239"/>
                        <a:pt x="9957" y="14534"/>
                      </a:cubicBezTo>
                      <a:cubicBezTo>
                        <a:pt x="9342" y="15203"/>
                        <a:pt x="8672" y="15738"/>
                        <a:pt x="7896" y="16220"/>
                      </a:cubicBezTo>
                      <a:cubicBezTo>
                        <a:pt x="7147" y="16675"/>
                        <a:pt x="6290" y="17023"/>
                        <a:pt x="5434" y="17264"/>
                      </a:cubicBezTo>
                      <a:cubicBezTo>
                        <a:pt x="4550" y="17478"/>
                        <a:pt x="3614" y="17612"/>
                        <a:pt x="2730" y="17612"/>
                      </a:cubicBezTo>
                      <a:cubicBezTo>
                        <a:pt x="2409" y="17612"/>
                        <a:pt x="2142" y="17612"/>
                        <a:pt x="1847" y="17585"/>
                      </a:cubicBezTo>
                      <a:cubicBezTo>
                        <a:pt x="1553" y="17585"/>
                        <a:pt x="1258" y="17558"/>
                        <a:pt x="910" y="17532"/>
                      </a:cubicBezTo>
                      <a:lnTo>
                        <a:pt x="0" y="17424"/>
                      </a:lnTo>
                      <a:lnTo>
                        <a:pt x="0" y="17424"/>
                      </a:lnTo>
                      <a:cubicBezTo>
                        <a:pt x="322" y="17532"/>
                        <a:pt x="643" y="17585"/>
                        <a:pt x="991" y="17692"/>
                      </a:cubicBezTo>
                      <a:cubicBezTo>
                        <a:pt x="2061" y="17960"/>
                        <a:pt x="3132" y="18094"/>
                        <a:pt x="4122" y="18094"/>
                      </a:cubicBezTo>
                      <a:lnTo>
                        <a:pt x="4363" y="18094"/>
                      </a:lnTo>
                      <a:cubicBezTo>
                        <a:pt x="5434" y="18094"/>
                        <a:pt x="6478" y="17960"/>
                        <a:pt x="7468" y="17692"/>
                      </a:cubicBezTo>
                      <a:lnTo>
                        <a:pt x="7762" y="17585"/>
                      </a:lnTo>
                      <a:cubicBezTo>
                        <a:pt x="8779" y="17291"/>
                        <a:pt x="9689" y="16889"/>
                        <a:pt x="10519" y="16327"/>
                      </a:cubicBezTo>
                      <a:cubicBezTo>
                        <a:pt x="11456" y="15711"/>
                        <a:pt x="12259" y="14882"/>
                        <a:pt x="12875" y="13972"/>
                      </a:cubicBezTo>
                      <a:cubicBezTo>
                        <a:pt x="13410" y="13169"/>
                        <a:pt x="13811" y="12232"/>
                        <a:pt x="14052" y="11188"/>
                      </a:cubicBezTo>
                      <a:cubicBezTo>
                        <a:pt x="14293" y="10224"/>
                        <a:pt x="14373" y="9181"/>
                        <a:pt x="14266" y="8164"/>
                      </a:cubicBezTo>
                      <a:cubicBezTo>
                        <a:pt x="14159" y="7120"/>
                        <a:pt x="13918" y="6156"/>
                        <a:pt x="13517" y="5219"/>
                      </a:cubicBezTo>
                      <a:cubicBezTo>
                        <a:pt x="13330" y="4738"/>
                        <a:pt x="13089" y="4309"/>
                        <a:pt x="12821" y="3908"/>
                      </a:cubicBezTo>
                      <a:cubicBezTo>
                        <a:pt x="12553" y="3506"/>
                        <a:pt x="12205" y="3105"/>
                        <a:pt x="11858" y="2703"/>
                      </a:cubicBezTo>
                      <a:cubicBezTo>
                        <a:pt x="11188" y="2007"/>
                        <a:pt x="10385" y="1419"/>
                        <a:pt x="9449" y="990"/>
                      </a:cubicBezTo>
                      <a:cubicBezTo>
                        <a:pt x="8565" y="589"/>
                        <a:pt x="7602" y="294"/>
                        <a:pt x="6558" y="134"/>
                      </a:cubicBezTo>
                      <a:cubicBezTo>
                        <a:pt x="5969" y="27"/>
                        <a:pt x="5353" y="0"/>
                        <a:pt x="4711" y="0"/>
                      </a:cubicBezTo>
                      <a:close/>
                    </a:path>
                  </a:pathLst>
                </a:custGeom>
                <a:solidFill>
                  <a:srgbClr val="36292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7555;p54">
                  <a:extLst>
                    <a:ext uri="{FF2B5EF4-FFF2-40B4-BE49-F238E27FC236}">
                      <a16:creationId xmlns:a16="http://schemas.microsoft.com/office/drawing/2014/main" id="{0307396E-3BB5-42DA-B056-50DF3B758959}"/>
                    </a:ext>
                  </a:extLst>
                </p:cNvPr>
                <p:cNvSpPr/>
                <p:nvPr/>
              </p:nvSpPr>
              <p:spPr>
                <a:xfrm flipH="1">
                  <a:off x="2267945" y="1870826"/>
                  <a:ext cx="41035" cy="3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2438" extrusionOk="0">
                      <a:moveTo>
                        <a:pt x="602" y="1"/>
                      </a:moveTo>
                      <a:cubicBezTo>
                        <a:pt x="379" y="1"/>
                        <a:pt x="206" y="67"/>
                        <a:pt x="108" y="209"/>
                      </a:cubicBezTo>
                      <a:cubicBezTo>
                        <a:pt x="1" y="369"/>
                        <a:pt x="54" y="637"/>
                        <a:pt x="241" y="958"/>
                      </a:cubicBezTo>
                      <a:cubicBezTo>
                        <a:pt x="456" y="1279"/>
                        <a:pt x="777" y="1600"/>
                        <a:pt x="1178" y="1868"/>
                      </a:cubicBezTo>
                      <a:cubicBezTo>
                        <a:pt x="1259" y="1948"/>
                        <a:pt x="1339" y="2002"/>
                        <a:pt x="1419" y="2029"/>
                      </a:cubicBezTo>
                      <a:cubicBezTo>
                        <a:pt x="1881" y="2299"/>
                        <a:pt x="2314" y="2437"/>
                        <a:pt x="2640" y="2437"/>
                      </a:cubicBezTo>
                      <a:cubicBezTo>
                        <a:pt x="2862" y="2437"/>
                        <a:pt x="3034" y="2373"/>
                        <a:pt x="3132" y="2243"/>
                      </a:cubicBezTo>
                      <a:cubicBezTo>
                        <a:pt x="3239" y="2082"/>
                        <a:pt x="3186" y="1815"/>
                        <a:pt x="2998" y="1467"/>
                      </a:cubicBezTo>
                      <a:cubicBezTo>
                        <a:pt x="2784" y="1172"/>
                        <a:pt x="2463" y="824"/>
                        <a:pt x="2062" y="557"/>
                      </a:cubicBezTo>
                      <a:cubicBezTo>
                        <a:pt x="1954" y="503"/>
                        <a:pt x="1901" y="423"/>
                        <a:pt x="1821" y="396"/>
                      </a:cubicBezTo>
                      <a:cubicBezTo>
                        <a:pt x="1360" y="142"/>
                        <a:pt x="928" y="1"/>
                        <a:pt x="602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7556;p54">
                  <a:extLst>
                    <a:ext uri="{FF2B5EF4-FFF2-40B4-BE49-F238E27FC236}">
                      <a16:creationId xmlns:a16="http://schemas.microsoft.com/office/drawing/2014/main" id="{86CD3339-CD6D-48EF-A37D-E7D8F24189EB}"/>
                    </a:ext>
                  </a:extLst>
                </p:cNvPr>
                <p:cNvSpPr/>
                <p:nvPr/>
              </p:nvSpPr>
              <p:spPr>
                <a:xfrm flipH="1">
                  <a:off x="2373039" y="1850296"/>
                  <a:ext cx="46455" cy="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1664" extrusionOk="0">
                      <a:moveTo>
                        <a:pt x="2285" y="1"/>
                      </a:moveTo>
                      <a:cubicBezTo>
                        <a:pt x="2102" y="1"/>
                        <a:pt x="1909" y="13"/>
                        <a:pt x="1714" y="36"/>
                      </a:cubicBezTo>
                      <a:cubicBezTo>
                        <a:pt x="1018" y="143"/>
                        <a:pt x="376" y="438"/>
                        <a:pt x="135" y="786"/>
                      </a:cubicBezTo>
                      <a:cubicBezTo>
                        <a:pt x="54" y="893"/>
                        <a:pt x="1" y="1027"/>
                        <a:pt x="54" y="1107"/>
                      </a:cubicBezTo>
                      <a:cubicBezTo>
                        <a:pt x="54" y="1241"/>
                        <a:pt x="135" y="1348"/>
                        <a:pt x="322" y="1455"/>
                      </a:cubicBezTo>
                      <a:cubicBezTo>
                        <a:pt x="545" y="1585"/>
                        <a:pt x="923" y="1663"/>
                        <a:pt x="1357" y="1663"/>
                      </a:cubicBezTo>
                      <a:cubicBezTo>
                        <a:pt x="1548" y="1663"/>
                        <a:pt x="1750" y="1648"/>
                        <a:pt x="1955" y="1615"/>
                      </a:cubicBezTo>
                      <a:cubicBezTo>
                        <a:pt x="2651" y="1508"/>
                        <a:pt x="3293" y="1214"/>
                        <a:pt x="3534" y="893"/>
                      </a:cubicBezTo>
                      <a:cubicBezTo>
                        <a:pt x="3614" y="786"/>
                        <a:pt x="3668" y="652"/>
                        <a:pt x="3614" y="545"/>
                      </a:cubicBezTo>
                      <a:cubicBezTo>
                        <a:pt x="3588" y="411"/>
                        <a:pt x="3480" y="304"/>
                        <a:pt x="3347" y="224"/>
                      </a:cubicBezTo>
                      <a:cubicBezTo>
                        <a:pt x="3119" y="72"/>
                        <a:pt x="2730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7557;p54">
                  <a:extLst>
                    <a:ext uri="{FF2B5EF4-FFF2-40B4-BE49-F238E27FC236}">
                      <a16:creationId xmlns:a16="http://schemas.microsoft.com/office/drawing/2014/main" id="{6839C7A3-CA1A-4FA0-9FF5-C45A4346F827}"/>
                    </a:ext>
                  </a:extLst>
                </p:cNvPr>
                <p:cNvSpPr/>
                <p:nvPr/>
              </p:nvSpPr>
              <p:spPr>
                <a:xfrm>
                  <a:off x="2343750" y="1935375"/>
                  <a:ext cx="38100" cy="2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119" extrusionOk="0">
                      <a:moveTo>
                        <a:pt x="1048" y="0"/>
                      </a:moveTo>
                      <a:lnTo>
                        <a:pt x="381" y="0"/>
                      </a:lnTo>
                      <a:lnTo>
                        <a:pt x="0" y="523"/>
                      </a:lnTo>
                      <a:lnTo>
                        <a:pt x="405" y="1000"/>
                      </a:lnTo>
                      <a:lnTo>
                        <a:pt x="762" y="1119"/>
                      </a:lnTo>
                      <a:lnTo>
                        <a:pt x="1333" y="881"/>
                      </a:lnTo>
                      <a:lnTo>
                        <a:pt x="1524" y="619"/>
                      </a:lnTo>
                      <a:lnTo>
                        <a:pt x="1429" y="21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31" name="Google Shape;7558;p54">
                  <a:extLst>
                    <a:ext uri="{FF2B5EF4-FFF2-40B4-BE49-F238E27FC236}">
                      <a16:creationId xmlns:a16="http://schemas.microsoft.com/office/drawing/2014/main" id="{35EC095F-1C98-4B76-B7EF-5B5970EE97CA}"/>
                    </a:ext>
                  </a:extLst>
                </p:cNvPr>
                <p:cNvSpPr/>
                <p:nvPr/>
              </p:nvSpPr>
              <p:spPr>
                <a:xfrm flipH="1">
                  <a:off x="2336424" y="1920245"/>
                  <a:ext cx="47468" cy="4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8" h="3534" extrusionOk="0">
                      <a:moveTo>
                        <a:pt x="2222" y="1820"/>
                      </a:moveTo>
                      <a:cubicBezTo>
                        <a:pt x="2382" y="1847"/>
                        <a:pt x="2570" y="1874"/>
                        <a:pt x="2757" y="1954"/>
                      </a:cubicBezTo>
                      <a:cubicBezTo>
                        <a:pt x="2891" y="2008"/>
                        <a:pt x="2971" y="2088"/>
                        <a:pt x="3159" y="2142"/>
                      </a:cubicBezTo>
                      <a:cubicBezTo>
                        <a:pt x="3078" y="2329"/>
                        <a:pt x="2971" y="2463"/>
                        <a:pt x="2891" y="2597"/>
                      </a:cubicBezTo>
                      <a:cubicBezTo>
                        <a:pt x="2730" y="2757"/>
                        <a:pt x="2597" y="2891"/>
                        <a:pt x="2516" y="3025"/>
                      </a:cubicBezTo>
                      <a:cubicBezTo>
                        <a:pt x="2409" y="3132"/>
                        <a:pt x="2302" y="3159"/>
                        <a:pt x="2168" y="3212"/>
                      </a:cubicBezTo>
                      <a:cubicBezTo>
                        <a:pt x="2088" y="3292"/>
                        <a:pt x="1954" y="3319"/>
                        <a:pt x="1847" y="3319"/>
                      </a:cubicBezTo>
                      <a:lnTo>
                        <a:pt x="1499" y="3319"/>
                      </a:lnTo>
                      <a:cubicBezTo>
                        <a:pt x="1365" y="3292"/>
                        <a:pt x="1285" y="3266"/>
                        <a:pt x="1178" y="3212"/>
                      </a:cubicBezTo>
                      <a:cubicBezTo>
                        <a:pt x="1151" y="3185"/>
                        <a:pt x="1098" y="3185"/>
                        <a:pt x="1071" y="3159"/>
                      </a:cubicBezTo>
                      <a:cubicBezTo>
                        <a:pt x="1017" y="3159"/>
                        <a:pt x="964" y="3132"/>
                        <a:pt x="937" y="3078"/>
                      </a:cubicBezTo>
                      <a:cubicBezTo>
                        <a:pt x="830" y="3025"/>
                        <a:pt x="777" y="2944"/>
                        <a:pt x="696" y="2864"/>
                      </a:cubicBezTo>
                      <a:cubicBezTo>
                        <a:pt x="669" y="2811"/>
                        <a:pt x="669" y="2784"/>
                        <a:pt x="643" y="2757"/>
                      </a:cubicBezTo>
                      <a:lnTo>
                        <a:pt x="616" y="2730"/>
                      </a:lnTo>
                      <a:lnTo>
                        <a:pt x="643" y="2677"/>
                      </a:lnTo>
                      <a:lnTo>
                        <a:pt x="669" y="2623"/>
                      </a:lnTo>
                      <a:lnTo>
                        <a:pt x="696" y="2516"/>
                      </a:lnTo>
                      <a:lnTo>
                        <a:pt x="696" y="2543"/>
                      </a:lnTo>
                      <a:cubicBezTo>
                        <a:pt x="803" y="2409"/>
                        <a:pt x="910" y="2275"/>
                        <a:pt x="1044" y="2195"/>
                      </a:cubicBezTo>
                      <a:cubicBezTo>
                        <a:pt x="1178" y="2088"/>
                        <a:pt x="1285" y="2008"/>
                        <a:pt x="1419" y="1954"/>
                      </a:cubicBezTo>
                      <a:cubicBezTo>
                        <a:pt x="1526" y="1927"/>
                        <a:pt x="1633" y="1874"/>
                        <a:pt x="1767" y="1847"/>
                      </a:cubicBezTo>
                      <a:cubicBezTo>
                        <a:pt x="1901" y="1820"/>
                        <a:pt x="2088" y="1820"/>
                        <a:pt x="2222" y="1820"/>
                      </a:cubicBezTo>
                      <a:close/>
                      <a:moveTo>
                        <a:pt x="134" y="0"/>
                      </a:moveTo>
                      <a:lnTo>
                        <a:pt x="107" y="107"/>
                      </a:lnTo>
                      <a:cubicBezTo>
                        <a:pt x="81" y="268"/>
                        <a:pt x="81" y="402"/>
                        <a:pt x="54" y="589"/>
                      </a:cubicBezTo>
                      <a:cubicBezTo>
                        <a:pt x="54" y="776"/>
                        <a:pt x="0" y="910"/>
                        <a:pt x="0" y="1071"/>
                      </a:cubicBezTo>
                      <a:cubicBezTo>
                        <a:pt x="0" y="1419"/>
                        <a:pt x="54" y="1686"/>
                        <a:pt x="81" y="1954"/>
                      </a:cubicBezTo>
                      <a:cubicBezTo>
                        <a:pt x="107" y="2115"/>
                        <a:pt x="134" y="2249"/>
                        <a:pt x="188" y="2382"/>
                      </a:cubicBezTo>
                      <a:cubicBezTo>
                        <a:pt x="241" y="2543"/>
                        <a:pt x="268" y="2677"/>
                        <a:pt x="348" y="2784"/>
                      </a:cubicBezTo>
                      <a:cubicBezTo>
                        <a:pt x="482" y="3025"/>
                        <a:pt x="669" y="3212"/>
                        <a:pt x="884" y="3346"/>
                      </a:cubicBezTo>
                      <a:cubicBezTo>
                        <a:pt x="1044" y="3453"/>
                        <a:pt x="1258" y="3533"/>
                        <a:pt x="1472" y="3533"/>
                      </a:cubicBezTo>
                      <a:cubicBezTo>
                        <a:pt x="1660" y="3533"/>
                        <a:pt x="1847" y="3533"/>
                        <a:pt x="2008" y="3453"/>
                      </a:cubicBezTo>
                      <a:cubicBezTo>
                        <a:pt x="2195" y="3399"/>
                        <a:pt x="2356" y="3319"/>
                        <a:pt x="2490" y="3212"/>
                      </a:cubicBezTo>
                      <a:cubicBezTo>
                        <a:pt x="2623" y="3105"/>
                        <a:pt x="2757" y="2998"/>
                        <a:pt x="2891" y="2864"/>
                      </a:cubicBezTo>
                      <a:cubicBezTo>
                        <a:pt x="3132" y="2597"/>
                        <a:pt x="3319" y="2249"/>
                        <a:pt x="3480" y="1874"/>
                      </a:cubicBezTo>
                      <a:cubicBezTo>
                        <a:pt x="3614" y="1553"/>
                        <a:pt x="3748" y="1205"/>
                        <a:pt x="3748" y="884"/>
                      </a:cubicBezTo>
                      <a:lnTo>
                        <a:pt x="3748" y="884"/>
                      </a:lnTo>
                      <a:cubicBezTo>
                        <a:pt x="3614" y="897"/>
                        <a:pt x="3473" y="904"/>
                        <a:pt x="3333" y="904"/>
                      </a:cubicBezTo>
                      <a:cubicBezTo>
                        <a:pt x="3192" y="904"/>
                        <a:pt x="3052" y="897"/>
                        <a:pt x="2918" y="884"/>
                      </a:cubicBezTo>
                      <a:cubicBezTo>
                        <a:pt x="2543" y="857"/>
                        <a:pt x="2195" y="776"/>
                        <a:pt x="1820" y="723"/>
                      </a:cubicBezTo>
                      <a:cubicBezTo>
                        <a:pt x="1446" y="643"/>
                        <a:pt x="1125" y="509"/>
                        <a:pt x="777" y="375"/>
                      </a:cubicBezTo>
                      <a:cubicBezTo>
                        <a:pt x="643" y="321"/>
                        <a:pt x="536" y="241"/>
                        <a:pt x="402" y="188"/>
                      </a:cubicBezTo>
                      <a:cubicBezTo>
                        <a:pt x="375" y="134"/>
                        <a:pt x="322" y="107"/>
                        <a:pt x="268" y="81"/>
                      </a:cubicBezTo>
                      <a:cubicBezTo>
                        <a:pt x="241" y="81"/>
                        <a:pt x="188" y="54"/>
                        <a:pt x="134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7559;p54">
                  <a:extLst>
                    <a:ext uri="{FF2B5EF4-FFF2-40B4-BE49-F238E27FC236}">
                      <a16:creationId xmlns:a16="http://schemas.microsoft.com/office/drawing/2014/main" id="{28C8F57B-1F44-41ED-8043-A044394235D3}"/>
                    </a:ext>
                  </a:extLst>
                </p:cNvPr>
                <p:cNvSpPr/>
                <p:nvPr/>
              </p:nvSpPr>
              <p:spPr>
                <a:xfrm flipH="1">
                  <a:off x="2396431" y="1894763"/>
                  <a:ext cx="20682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3" h="2499" extrusionOk="0">
                      <a:moveTo>
                        <a:pt x="1046" y="1"/>
                      </a:moveTo>
                      <a:cubicBezTo>
                        <a:pt x="889" y="1"/>
                        <a:pt x="680" y="104"/>
                        <a:pt x="536" y="272"/>
                      </a:cubicBezTo>
                      <a:cubicBezTo>
                        <a:pt x="322" y="487"/>
                        <a:pt x="188" y="781"/>
                        <a:pt x="134" y="1102"/>
                      </a:cubicBezTo>
                      <a:cubicBezTo>
                        <a:pt x="0" y="1718"/>
                        <a:pt x="134" y="2280"/>
                        <a:pt x="429" y="2441"/>
                      </a:cubicBezTo>
                      <a:cubicBezTo>
                        <a:pt x="482" y="2441"/>
                        <a:pt x="509" y="2494"/>
                        <a:pt x="562" y="2494"/>
                      </a:cubicBezTo>
                      <a:cubicBezTo>
                        <a:pt x="582" y="2497"/>
                        <a:pt x="601" y="2498"/>
                        <a:pt x="621" y="2498"/>
                      </a:cubicBezTo>
                      <a:cubicBezTo>
                        <a:pt x="793" y="2498"/>
                        <a:pt x="980" y="2395"/>
                        <a:pt x="1124" y="2226"/>
                      </a:cubicBezTo>
                      <a:cubicBezTo>
                        <a:pt x="1339" y="2012"/>
                        <a:pt x="1472" y="1718"/>
                        <a:pt x="1526" y="1397"/>
                      </a:cubicBezTo>
                      <a:cubicBezTo>
                        <a:pt x="1633" y="781"/>
                        <a:pt x="1499" y="219"/>
                        <a:pt x="1232" y="58"/>
                      </a:cubicBezTo>
                      <a:cubicBezTo>
                        <a:pt x="1151" y="58"/>
                        <a:pt x="1124" y="5"/>
                        <a:pt x="1098" y="5"/>
                      </a:cubicBezTo>
                      <a:cubicBezTo>
                        <a:pt x="1081" y="2"/>
                        <a:pt x="1064" y="1"/>
                        <a:pt x="1046" y="1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7560;p54">
                  <a:extLst>
                    <a:ext uri="{FF2B5EF4-FFF2-40B4-BE49-F238E27FC236}">
                      <a16:creationId xmlns:a16="http://schemas.microsoft.com/office/drawing/2014/main" id="{FC6BCFF9-59E6-4ADA-92BD-61D28ACC8AEB}"/>
                    </a:ext>
                  </a:extLst>
                </p:cNvPr>
                <p:cNvSpPr/>
                <p:nvPr/>
              </p:nvSpPr>
              <p:spPr>
                <a:xfrm flipH="1">
                  <a:off x="2295073" y="1921891"/>
                  <a:ext cx="21024" cy="3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" h="2498" extrusionOk="0">
                      <a:moveTo>
                        <a:pt x="1066" y="0"/>
                      </a:moveTo>
                      <a:cubicBezTo>
                        <a:pt x="894" y="0"/>
                        <a:pt x="704" y="104"/>
                        <a:pt x="536" y="272"/>
                      </a:cubicBezTo>
                      <a:cubicBezTo>
                        <a:pt x="348" y="486"/>
                        <a:pt x="215" y="780"/>
                        <a:pt x="134" y="1101"/>
                      </a:cubicBezTo>
                      <a:cubicBezTo>
                        <a:pt x="0" y="1717"/>
                        <a:pt x="134" y="2279"/>
                        <a:pt x="429" y="2440"/>
                      </a:cubicBezTo>
                      <a:cubicBezTo>
                        <a:pt x="509" y="2440"/>
                        <a:pt x="536" y="2493"/>
                        <a:pt x="563" y="2493"/>
                      </a:cubicBezTo>
                      <a:cubicBezTo>
                        <a:pt x="584" y="2496"/>
                        <a:pt x="606" y="2497"/>
                        <a:pt x="627" y="2497"/>
                      </a:cubicBezTo>
                      <a:cubicBezTo>
                        <a:pt x="815" y="2497"/>
                        <a:pt x="983" y="2394"/>
                        <a:pt x="1151" y="2226"/>
                      </a:cubicBezTo>
                      <a:cubicBezTo>
                        <a:pt x="1339" y="2012"/>
                        <a:pt x="1473" y="1717"/>
                        <a:pt x="1553" y="1396"/>
                      </a:cubicBezTo>
                      <a:cubicBezTo>
                        <a:pt x="1660" y="780"/>
                        <a:pt x="1526" y="218"/>
                        <a:pt x="1258" y="58"/>
                      </a:cubicBezTo>
                      <a:cubicBezTo>
                        <a:pt x="1178" y="58"/>
                        <a:pt x="1151" y="4"/>
                        <a:pt x="1125" y="4"/>
                      </a:cubicBezTo>
                      <a:cubicBezTo>
                        <a:pt x="1106" y="1"/>
                        <a:pt x="1086" y="0"/>
                        <a:pt x="1066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-225153" y="282915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9396919" y="4380710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8CBEC4-260F-4110-B759-3232E104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9772" y="4350313"/>
            <a:ext cx="1524132" cy="169483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1E9DF40-A2AF-4BC3-9E5A-65A31D818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598" y="39030"/>
            <a:ext cx="5079077" cy="1461856"/>
          </a:xfrm>
          <a:prstGeom prst="rect">
            <a:avLst/>
          </a:prstGeom>
        </p:spPr>
      </p:pic>
      <p:grpSp>
        <p:nvGrpSpPr>
          <p:cNvPr id="97" name="Google Shape;10664;p74">
            <a:extLst>
              <a:ext uri="{FF2B5EF4-FFF2-40B4-BE49-F238E27FC236}">
                <a16:creationId xmlns:a16="http://schemas.microsoft.com/office/drawing/2014/main" id="{A11676A1-B6AE-4530-A903-295B8FEC5D0C}"/>
              </a:ext>
            </a:extLst>
          </p:cNvPr>
          <p:cNvGrpSpPr/>
          <p:nvPr/>
        </p:nvGrpSpPr>
        <p:grpSpPr>
          <a:xfrm>
            <a:off x="2109255" y="1784830"/>
            <a:ext cx="587525" cy="595550"/>
            <a:chOff x="9203275" y="8257450"/>
            <a:chExt cx="587525" cy="595550"/>
          </a:xfrm>
        </p:grpSpPr>
        <p:sp>
          <p:nvSpPr>
            <p:cNvPr id="98" name="Google Shape;10665;p74">
              <a:extLst>
                <a:ext uri="{FF2B5EF4-FFF2-40B4-BE49-F238E27FC236}">
                  <a16:creationId xmlns:a16="http://schemas.microsoft.com/office/drawing/2014/main" id="{C7CAD13A-CDA0-4522-91B7-7A7D206011C0}"/>
                </a:ext>
              </a:extLst>
            </p:cNvPr>
            <p:cNvSpPr/>
            <p:nvPr/>
          </p:nvSpPr>
          <p:spPr>
            <a:xfrm>
              <a:off x="9203275" y="8257450"/>
              <a:ext cx="587525" cy="595550"/>
            </a:xfrm>
            <a:custGeom>
              <a:avLst/>
              <a:gdLst/>
              <a:ahLst/>
              <a:cxnLst/>
              <a:rect l="l" t="t" r="r" b="b"/>
              <a:pathLst>
                <a:path w="23501" h="23822" extrusionOk="0">
                  <a:moveTo>
                    <a:pt x="8137" y="1"/>
                  </a:moveTo>
                  <a:cubicBezTo>
                    <a:pt x="7200" y="1"/>
                    <a:pt x="6317" y="268"/>
                    <a:pt x="5594" y="777"/>
                  </a:cubicBezTo>
                  <a:cubicBezTo>
                    <a:pt x="4925" y="1259"/>
                    <a:pt x="4390" y="1928"/>
                    <a:pt x="4068" y="2731"/>
                  </a:cubicBezTo>
                  <a:cubicBezTo>
                    <a:pt x="3828" y="3373"/>
                    <a:pt x="3694" y="4069"/>
                    <a:pt x="3694" y="4845"/>
                  </a:cubicBezTo>
                  <a:cubicBezTo>
                    <a:pt x="3694" y="5193"/>
                    <a:pt x="3694" y="5488"/>
                    <a:pt x="3774" y="5809"/>
                  </a:cubicBezTo>
                  <a:cubicBezTo>
                    <a:pt x="3587" y="5862"/>
                    <a:pt x="3453" y="5916"/>
                    <a:pt x="3292" y="5943"/>
                  </a:cubicBezTo>
                  <a:cubicBezTo>
                    <a:pt x="2971" y="6050"/>
                    <a:pt x="2623" y="6210"/>
                    <a:pt x="2302" y="6424"/>
                  </a:cubicBezTo>
                  <a:cubicBezTo>
                    <a:pt x="2008" y="6585"/>
                    <a:pt x="1686" y="6799"/>
                    <a:pt x="1419" y="7067"/>
                  </a:cubicBezTo>
                  <a:lnTo>
                    <a:pt x="1392" y="7094"/>
                  </a:lnTo>
                  <a:cubicBezTo>
                    <a:pt x="1124" y="7361"/>
                    <a:pt x="883" y="7629"/>
                    <a:pt x="696" y="7950"/>
                  </a:cubicBezTo>
                  <a:cubicBezTo>
                    <a:pt x="482" y="8271"/>
                    <a:pt x="321" y="8592"/>
                    <a:pt x="214" y="8940"/>
                  </a:cubicBezTo>
                  <a:lnTo>
                    <a:pt x="214" y="8967"/>
                  </a:lnTo>
                  <a:cubicBezTo>
                    <a:pt x="80" y="9369"/>
                    <a:pt x="27" y="9690"/>
                    <a:pt x="27" y="10064"/>
                  </a:cubicBezTo>
                  <a:cubicBezTo>
                    <a:pt x="0" y="10279"/>
                    <a:pt x="0" y="10439"/>
                    <a:pt x="27" y="10627"/>
                  </a:cubicBezTo>
                  <a:cubicBezTo>
                    <a:pt x="27" y="10841"/>
                    <a:pt x="54" y="11082"/>
                    <a:pt x="134" y="11269"/>
                  </a:cubicBezTo>
                  <a:cubicBezTo>
                    <a:pt x="295" y="11965"/>
                    <a:pt x="669" y="12634"/>
                    <a:pt x="1205" y="13250"/>
                  </a:cubicBezTo>
                  <a:cubicBezTo>
                    <a:pt x="1338" y="13437"/>
                    <a:pt x="1526" y="13571"/>
                    <a:pt x="1686" y="13758"/>
                  </a:cubicBezTo>
                  <a:cubicBezTo>
                    <a:pt x="1151" y="14615"/>
                    <a:pt x="883" y="15578"/>
                    <a:pt x="1017" y="16515"/>
                  </a:cubicBezTo>
                  <a:cubicBezTo>
                    <a:pt x="1151" y="17425"/>
                    <a:pt x="1660" y="18710"/>
                    <a:pt x="3346" y="19700"/>
                  </a:cubicBezTo>
                  <a:cubicBezTo>
                    <a:pt x="3908" y="19995"/>
                    <a:pt x="4470" y="20235"/>
                    <a:pt x="5086" y="20342"/>
                  </a:cubicBezTo>
                  <a:lnTo>
                    <a:pt x="5166" y="20342"/>
                  </a:lnTo>
                  <a:cubicBezTo>
                    <a:pt x="5434" y="20369"/>
                    <a:pt x="5674" y="20396"/>
                    <a:pt x="5915" y="20396"/>
                  </a:cubicBezTo>
                  <a:lnTo>
                    <a:pt x="6103" y="20396"/>
                  </a:lnTo>
                  <a:cubicBezTo>
                    <a:pt x="6103" y="20450"/>
                    <a:pt x="6156" y="20503"/>
                    <a:pt x="6156" y="20583"/>
                  </a:cubicBezTo>
                  <a:cubicBezTo>
                    <a:pt x="6317" y="21199"/>
                    <a:pt x="6584" y="21788"/>
                    <a:pt x="6986" y="22270"/>
                  </a:cubicBezTo>
                  <a:cubicBezTo>
                    <a:pt x="7013" y="22270"/>
                    <a:pt x="7013" y="22323"/>
                    <a:pt x="7013" y="22323"/>
                  </a:cubicBezTo>
                  <a:cubicBezTo>
                    <a:pt x="7254" y="22618"/>
                    <a:pt x="7548" y="22885"/>
                    <a:pt x="7842" y="23073"/>
                  </a:cubicBezTo>
                  <a:cubicBezTo>
                    <a:pt x="8190" y="23313"/>
                    <a:pt x="8512" y="23474"/>
                    <a:pt x="8913" y="23608"/>
                  </a:cubicBezTo>
                  <a:cubicBezTo>
                    <a:pt x="9261" y="23715"/>
                    <a:pt x="9636" y="23795"/>
                    <a:pt x="10064" y="23822"/>
                  </a:cubicBezTo>
                  <a:lnTo>
                    <a:pt x="10332" y="23822"/>
                  </a:lnTo>
                  <a:cubicBezTo>
                    <a:pt x="10492" y="23822"/>
                    <a:pt x="10665" y="23810"/>
                    <a:pt x="10849" y="23810"/>
                  </a:cubicBezTo>
                  <a:cubicBezTo>
                    <a:pt x="10941" y="23810"/>
                    <a:pt x="11036" y="23813"/>
                    <a:pt x="11135" y="23822"/>
                  </a:cubicBezTo>
                  <a:lnTo>
                    <a:pt x="11215" y="23822"/>
                  </a:lnTo>
                  <a:cubicBezTo>
                    <a:pt x="11590" y="23742"/>
                    <a:pt x="11884" y="23661"/>
                    <a:pt x="12205" y="23528"/>
                  </a:cubicBezTo>
                  <a:cubicBezTo>
                    <a:pt x="12526" y="23340"/>
                    <a:pt x="12794" y="23180"/>
                    <a:pt x="13062" y="22992"/>
                  </a:cubicBezTo>
                  <a:cubicBezTo>
                    <a:pt x="13169" y="22912"/>
                    <a:pt x="13276" y="22805"/>
                    <a:pt x="13356" y="22725"/>
                  </a:cubicBezTo>
                  <a:cubicBezTo>
                    <a:pt x="13624" y="22858"/>
                    <a:pt x="13945" y="22992"/>
                    <a:pt x="14239" y="23046"/>
                  </a:cubicBezTo>
                  <a:cubicBezTo>
                    <a:pt x="14427" y="23073"/>
                    <a:pt x="14614" y="23126"/>
                    <a:pt x="14828" y="23153"/>
                  </a:cubicBezTo>
                  <a:lnTo>
                    <a:pt x="15685" y="23153"/>
                  </a:lnTo>
                  <a:cubicBezTo>
                    <a:pt x="16622" y="23046"/>
                    <a:pt x="17505" y="22644"/>
                    <a:pt x="18254" y="21948"/>
                  </a:cubicBezTo>
                  <a:cubicBezTo>
                    <a:pt x="18843" y="21386"/>
                    <a:pt x="19298" y="20637"/>
                    <a:pt x="19566" y="19727"/>
                  </a:cubicBezTo>
                  <a:cubicBezTo>
                    <a:pt x="19646" y="19406"/>
                    <a:pt x="19726" y="19058"/>
                    <a:pt x="19753" y="18710"/>
                  </a:cubicBezTo>
                  <a:cubicBezTo>
                    <a:pt x="19780" y="18362"/>
                    <a:pt x="19833" y="18041"/>
                    <a:pt x="19780" y="17666"/>
                  </a:cubicBezTo>
                  <a:lnTo>
                    <a:pt x="19780" y="17532"/>
                  </a:lnTo>
                  <a:cubicBezTo>
                    <a:pt x="20262" y="17452"/>
                    <a:pt x="20663" y="17318"/>
                    <a:pt x="21065" y="17131"/>
                  </a:cubicBezTo>
                  <a:cubicBezTo>
                    <a:pt x="21520" y="16890"/>
                    <a:pt x="21975" y="16569"/>
                    <a:pt x="22376" y="16167"/>
                  </a:cubicBezTo>
                  <a:cubicBezTo>
                    <a:pt x="22537" y="15953"/>
                    <a:pt x="22697" y="15766"/>
                    <a:pt x="22831" y="15551"/>
                  </a:cubicBezTo>
                  <a:cubicBezTo>
                    <a:pt x="22965" y="15364"/>
                    <a:pt x="23072" y="15123"/>
                    <a:pt x="23206" y="14829"/>
                  </a:cubicBezTo>
                  <a:cubicBezTo>
                    <a:pt x="23393" y="14320"/>
                    <a:pt x="23500" y="13785"/>
                    <a:pt x="23500" y="13250"/>
                  </a:cubicBezTo>
                  <a:cubicBezTo>
                    <a:pt x="23500" y="12714"/>
                    <a:pt x="23393" y="12206"/>
                    <a:pt x="23206" y="11670"/>
                  </a:cubicBezTo>
                  <a:cubicBezTo>
                    <a:pt x="23072" y="11349"/>
                    <a:pt x="22911" y="11001"/>
                    <a:pt x="22671" y="10680"/>
                  </a:cubicBezTo>
                  <a:cubicBezTo>
                    <a:pt x="22537" y="10466"/>
                    <a:pt x="22323" y="10225"/>
                    <a:pt x="22135" y="10011"/>
                  </a:cubicBezTo>
                  <a:cubicBezTo>
                    <a:pt x="21734" y="9556"/>
                    <a:pt x="21306" y="9235"/>
                    <a:pt x="20770" y="8940"/>
                  </a:cubicBezTo>
                  <a:cubicBezTo>
                    <a:pt x="20851" y="8753"/>
                    <a:pt x="20958" y="8566"/>
                    <a:pt x="21038" y="8405"/>
                  </a:cubicBezTo>
                  <a:cubicBezTo>
                    <a:pt x="21118" y="8164"/>
                    <a:pt x="21225" y="7923"/>
                    <a:pt x="21306" y="7682"/>
                  </a:cubicBezTo>
                  <a:cubicBezTo>
                    <a:pt x="21386" y="7415"/>
                    <a:pt x="21439" y="7120"/>
                    <a:pt x="21466" y="6853"/>
                  </a:cubicBezTo>
                  <a:cubicBezTo>
                    <a:pt x="21493" y="6210"/>
                    <a:pt x="21439" y="5621"/>
                    <a:pt x="21225" y="5006"/>
                  </a:cubicBezTo>
                  <a:cubicBezTo>
                    <a:pt x="21038" y="4444"/>
                    <a:pt x="20690" y="3935"/>
                    <a:pt x="20262" y="3453"/>
                  </a:cubicBezTo>
                  <a:cubicBezTo>
                    <a:pt x="20021" y="3212"/>
                    <a:pt x="19753" y="2972"/>
                    <a:pt x="19432" y="2731"/>
                  </a:cubicBezTo>
                  <a:cubicBezTo>
                    <a:pt x="19057" y="2517"/>
                    <a:pt x="18683" y="2302"/>
                    <a:pt x="18281" y="2169"/>
                  </a:cubicBezTo>
                  <a:cubicBezTo>
                    <a:pt x="17880" y="2008"/>
                    <a:pt x="17478" y="1928"/>
                    <a:pt x="17077" y="1901"/>
                  </a:cubicBezTo>
                  <a:lnTo>
                    <a:pt x="16755" y="1901"/>
                  </a:lnTo>
                  <a:cubicBezTo>
                    <a:pt x="16488" y="1901"/>
                    <a:pt x="16220" y="1901"/>
                    <a:pt x="15872" y="1981"/>
                  </a:cubicBezTo>
                  <a:cubicBezTo>
                    <a:pt x="15230" y="2062"/>
                    <a:pt x="14614" y="2302"/>
                    <a:pt x="13999" y="2677"/>
                  </a:cubicBezTo>
                  <a:cubicBezTo>
                    <a:pt x="13731" y="2838"/>
                    <a:pt x="13490" y="2998"/>
                    <a:pt x="13222" y="3212"/>
                  </a:cubicBezTo>
                  <a:cubicBezTo>
                    <a:pt x="12955" y="2784"/>
                    <a:pt x="12687" y="2383"/>
                    <a:pt x="12393" y="2008"/>
                  </a:cubicBezTo>
                  <a:cubicBezTo>
                    <a:pt x="11884" y="1392"/>
                    <a:pt x="11295" y="937"/>
                    <a:pt x="10626" y="589"/>
                  </a:cubicBezTo>
                  <a:cubicBezTo>
                    <a:pt x="10251" y="402"/>
                    <a:pt x="9850" y="268"/>
                    <a:pt x="9422" y="161"/>
                  </a:cubicBezTo>
                  <a:cubicBezTo>
                    <a:pt x="8993" y="54"/>
                    <a:pt x="8592" y="1"/>
                    <a:pt x="8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0666;p74">
              <a:extLst>
                <a:ext uri="{FF2B5EF4-FFF2-40B4-BE49-F238E27FC236}">
                  <a16:creationId xmlns:a16="http://schemas.microsoft.com/office/drawing/2014/main" id="{906BE61F-4058-46A4-8F01-A899431484EE}"/>
                </a:ext>
              </a:extLst>
            </p:cNvPr>
            <p:cNvSpPr/>
            <p:nvPr/>
          </p:nvSpPr>
          <p:spPr>
            <a:xfrm>
              <a:off x="9270850" y="8323700"/>
              <a:ext cx="453700" cy="462400"/>
            </a:xfrm>
            <a:custGeom>
              <a:avLst/>
              <a:gdLst/>
              <a:ahLst/>
              <a:cxnLst/>
              <a:rect l="l" t="t" r="r" b="b"/>
              <a:pathLst>
                <a:path w="18148" h="18496" extrusionOk="0">
                  <a:moveTo>
                    <a:pt x="5461" y="0"/>
                  </a:moveTo>
                  <a:cubicBezTo>
                    <a:pt x="5086" y="0"/>
                    <a:pt x="4738" y="81"/>
                    <a:pt x="4444" y="295"/>
                  </a:cubicBezTo>
                  <a:cubicBezTo>
                    <a:pt x="4176" y="455"/>
                    <a:pt x="3989" y="750"/>
                    <a:pt x="3855" y="1071"/>
                  </a:cubicBezTo>
                  <a:cubicBezTo>
                    <a:pt x="3721" y="1365"/>
                    <a:pt x="3641" y="1740"/>
                    <a:pt x="3667" y="2142"/>
                  </a:cubicBezTo>
                  <a:cubicBezTo>
                    <a:pt x="3667" y="2490"/>
                    <a:pt x="3748" y="2838"/>
                    <a:pt x="3855" y="3212"/>
                  </a:cubicBezTo>
                  <a:cubicBezTo>
                    <a:pt x="3881" y="3373"/>
                    <a:pt x="3935" y="3507"/>
                    <a:pt x="4042" y="3667"/>
                  </a:cubicBezTo>
                  <a:cubicBezTo>
                    <a:pt x="4122" y="3828"/>
                    <a:pt x="4176" y="3962"/>
                    <a:pt x="4283" y="4096"/>
                  </a:cubicBezTo>
                  <a:cubicBezTo>
                    <a:pt x="4444" y="4363"/>
                    <a:pt x="4658" y="4631"/>
                    <a:pt x="4872" y="4952"/>
                  </a:cubicBezTo>
                  <a:cubicBezTo>
                    <a:pt x="5354" y="5487"/>
                    <a:pt x="5862" y="5942"/>
                    <a:pt x="6344" y="6424"/>
                  </a:cubicBezTo>
                  <a:lnTo>
                    <a:pt x="6424" y="6478"/>
                  </a:lnTo>
                  <a:lnTo>
                    <a:pt x="6478" y="6558"/>
                  </a:lnTo>
                  <a:cubicBezTo>
                    <a:pt x="7093" y="7120"/>
                    <a:pt x="7736" y="7682"/>
                    <a:pt x="8271" y="8351"/>
                  </a:cubicBezTo>
                  <a:cubicBezTo>
                    <a:pt x="8405" y="8565"/>
                    <a:pt x="8539" y="8726"/>
                    <a:pt x="8619" y="8886"/>
                  </a:cubicBezTo>
                  <a:lnTo>
                    <a:pt x="8619" y="8886"/>
                  </a:lnTo>
                  <a:cubicBezTo>
                    <a:pt x="8592" y="8833"/>
                    <a:pt x="8539" y="8753"/>
                    <a:pt x="8458" y="8699"/>
                  </a:cubicBezTo>
                  <a:cubicBezTo>
                    <a:pt x="8164" y="8378"/>
                    <a:pt x="7870" y="8084"/>
                    <a:pt x="7468" y="7789"/>
                  </a:cubicBezTo>
                  <a:cubicBezTo>
                    <a:pt x="7093" y="7495"/>
                    <a:pt x="6719" y="7227"/>
                    <a:pt x="6317" y="6986"/>
                  </a:cubicBezTo>
                  <a:cubicBezTo>
                    <a:pt x="5916" y="6719"/>
                    <a:pt x="5514" y="6504"/>
                    <a:pt x="5113" y="6317"/>
                  </a:cubicBezTo>
                  <a:cubicBezTo>
                    <a:pt x="4711" y="6103"/>
                    <a:pt x="4283" y="5942"/>
                    <a:pt x="3855" y="5835"/>
                  </a:cubicBezTo>
                  <a:cubicBezTo>
                    <a:pt x="3453" y="5755"/>
                    <a:pt x="3052" y="5648"/>
                    <a:pt x="2597" y="5648"/>
                  </a:cubicBezTo>
                  <a:lnTo>
                    <a:pt x="2329" y="5648"/>
                  </a:lnTo>
                  <a:cubicBezTo>
                    <a:pt x="2249" y="5648"/>
                    <a:pt x="2115" y="5648"/>
                    <a:pt x="1981" y="5675"/>
                  </a:cubicBezTo>
                  <a:cubicBezTo>
                    <a:pt x="1767" y="5701"/>
                    <a:pt x="1606" y="5755"/>
                    <a:pt x="1392" y="5809"/>
                  </a:cubicBezTo>
                  <a:cubicBezTo>
                    <a:pt x="1232" y="5835"/>
                    <a:pt x="1098" y="5942"/>
                    <a:pt x="937" y="6049"/>
                  </a:cubicBezTo>
                  <a:cubicBezTo>
                    <a:pt x="803" y="6103"/>
                    <a:pt x="670" y="6210"/>
                    <a:pt x="536" y="6344"/>
                  </a:cubicBezTo>
                  <a:cubicBezTo>
                    <a:pt x="429" y="6451"/>
                    <a:pt x="322" y="6585"/>
                    <a:pt x="215" y="6719"/>
                  </a:cubicBezTo>
                  <a:cubicBezTo>
                    <a:pt x="161" y="6826"/>
                    <a:pt x="81" y="6959"/>
                    <a:pt x="54" y="7093"/>
                  </a:cubicBezTo>
                  <a:cubicBezTo>
                    <a:pt x="27" y="7254"/>
                    <a:pt x="0" y="7388"/>
                    <a:pt x="0" y="7522"/>
                  </a:cubicBezTo>
                  <a:lnTo>
                    <a:pt x="0" y="7762"/>
                  </a:lnTo>
                  <a:cubicBezTo>
                    <a:pt x="0" y="7816"/>
                    <a:pt x="27" y="7896"/>
                    <a:pt x="27" y="7977"/>
                  </a:cubicBezTo>
                  <a:cubicBezTo>
                    <a:pt x="81" y="8298"/>
                    <a:pt x="268" y="8565"/>
                    <a:pt x="455" y="8780"/>
                  </a:cubicBezTo>
                  <a:cubicBezTo>
                    <a:pt x="696" y="9047"/>
                    <a:pt x="1018" y="9288"/>
                    <a:pt x="1392" y="9449"/>
                  </a:cubicBezTo>
                  <a:cubicBezTo>
                    <a:pt x="1553" y="9556"/>
                    <a:pt x="1794" y="9636"/>
                    <a:pt x="2061" y="9690"/>
                  </a:cubicBezTo>
                  <a:cubicBezTo>
                    <a:pt x="2276" y="9770"/>
                    <a:pt x="2490" y="9797"/>
                    <a:pt x="2757" y="9850"/>
                  </a:cubicBezTo>
                  <a:cubicBezTo>
                    <a:pt x="3212" y="9930"/>
                    <a:pt x="3641" y="9957"/>
                    <a:pt x="4229" y="9957"/>
                  </a:cubicBezTo>
                  <a:lnTo>
                    <a:pt x="4336" y="9957"/>
                  </a:lnTo>
                  <a:cubicBezTo>
                    <a:pt x="4738" y="9957"/>
                    <a:pt x="5113" y="9957"/>
                    <a:pt x="5621" y="9930"/>
                  </a:cubicBezTo>
                  <a:cubicBezTo>
                    <a:pt x="5942" y="9930"/>
                    <a:pt x="6424" y="9904"/>
                    <a:pt x="6879" y="9904"/>
                  </a:cubicBezTo>
                  <a:lnTo>
                    <a:pt x="7415" y="9904"/>
                  </a:lnTo>
                  <a:cubicBezTo>
                    <a:pt x="6959" y="9904"/>
                    <a:pt x="6451" y="9930"/>
                    <a:pt x="5809" y="10038"/>
                  </a:cubicBezTo>
                  <a:cubicBezTo>
                    <a:pt x="5568" y="10064"/>
                    <a:pt x="5380" y="10118"/>
                    <a:pt x="5220" y="10171"/>
                  </a:cubicBezTo>
                  <a:cubicBezTo>
                    <a:pt x="5006" y="10225"/>
                    <a:pt x="4738" y="10305"/>
                    <a:pt x="4470" y="10385"/>
                  </a:cubicBezTo>
                  <a:cubicBezTo>
                    <a:pt x="3908" y="10626"/>
                    <a:pt x="3346" y="10867"/>
                    <a:pt x="2838" y="11188"/>
                  </a:cubicBezTo>
                  <a:cubicBezTo>
                    <a:pt x="2570" y="11376"/>
                    <a:pt x="2302" y="11536"/>
                    <a:pt x="2088" y="11697"/>
                  </a:cubicBezTo>
                  <a:cubicBezTo>
                    <a:pt x="1874" y="11911"/>
                    <a:pt x="1660" y="12072"/>
                    <a:pt x="1499" y="12259"/>
                  </a:cubicBezTo>
                  <a:cubicBezTo>
                    <a:pt x="1232" y="12580"/>
                    <a:pt x="937" y="13009"/>
                    <a:pt x="991" y="13517"/>
                  </a:cubicBezTo>
                  <a:cubicBezTo>
                    <a:pt x="1071" y="13972"/>
                    <a:pt x="1392" y="14374"/>
                    <a:pt x="2008" y="14748"/>
                  </a:cubicBezTo>
                  <a:cubicBezTo>
                    <a:pt x="2276" y="14909"/>
                    <a:pt x="2543" y="15016"/>
                    <a:pt x="2838" y="15043"/>
                  </a:cubicBezTo>
                  <a:cubicBezTo>
                    <a:pt x="2971" y="15069"/>
                    <a:pt x="3105" y="15069"/>
                    <a:pt x="3212" y="15069"/>
                  </a:cubicBezTo>
                  <a:cubicBezTo>
                    <a:pt x="3346" y="15069"/>
                    <a:pt x="3507" y="15069"/>
                    <a:pt x="3641" y="15043"/>
                  </a:cubicBezTo>
                  <a:cubicBezTo>
                    <a:pt x="4096" y="14936"/>
                    <a:pt x="4604" y="14722"/>
                    <a:pt x="5139" y="14266"/>
                  </a:cubicBezTo>
                  <a:cubicBezTo>
                    <a:pt x="5648" y="13865"/>
                    <a:pt x="6103" y="13383"/>
                    <a:pt x="6504" y="12901"/>
                  </a:cubicBezTo>
                  <a:lnTo>
                    <a:pt x="6772" y="12634"/>
                  </a:lnTo>
                  <a:lnTo>
                    <a:pt x="6906" y="12500"/>
                  </a:lnTo>
                  <a:lnTo>
                    <a:pt x="6959" y="12473"/>
                  </a:lnTo>
                  <a:cubicBezTo>
                    <a:pt x="7254" y="12125"/>
                    <a:pt x="7548" y="11804"/>
                    <a:pt x="7896" y="11456"/>
                  </a:cubicBezTo>
                  <a:cubicBezTo>
                    <a:pt x="7977" y="11376"/>
                    <a:pt x="8110" y="11269"/>
                    <a:pt x="8217" y="11135"/>
                  </a:cubicBezTo>
                  <a:cubicBezTo>
                    <a:pt x="8485" y="10867"/>
                    <a:pt x="8753" y="10707"/>
                    <a:pt x="8994" y="10519"/>
                  </a:cubicBezTo>
                  <a:lnTo>
                    <a:pt x="8994" y="10519"/>
                  </a:lnTo>
                  <a:cubicBezTo>
                    <a:pt x="8780" y="10707"/>
                    <a:pt x="8565" y="10921"/>
                    <a:pt x="8298" y="11242"/>
                  </a:cubicBezTo>
                  <a:cubicBezTo>
                    <a:pt x="7950" y="11590"/>
                    <a:pt x="7655" y="11991"/>
                    <a:pt x="7388" y="12393"/>
                  </a:cubicBezTo>
                  <a:cubicBezTo>
                    <a:pt x="7120" y="12794"/>
                    <a:pt x="6852" y="13249"/>
                    <a:pt x="6638" y="13678"/>
                  </a:cubicBezTo>
                  <a:cubicBezTo>
                    <a:pt x="6478" y="14052"/>
                    <a:pt x="6344" y="14374"/>
                    <a:pt x="6237" y="14722"/>
                  </a:cubicBezTo>
                  <a:cubicBezTo>
                    <a:pt x="6183" y="14936"/>
                    <a:pt x="6103" y="15203"/>
                    <a:pt x="6076" y="15524"/>
                  </a:cubicBezTo>
                  <a:cubicBezTo>
                    <a:pt x="6049" y="15819"/>
                    <a:pt x="6023" y="16113"/>
                    <a:pt x="6023" y="16408"/>
                  </a:cubicBezTo>
                  <a:cubicBezTo>
                    <a:pt x="6023" y="16729"/>
                    <a:pt x="6049" y="17023"/>
                    <a:pt x="6103" y="17291"/>
                  </a:cubicBezTo>
                  <a:cubicBezTo>
                    <a:pt x="6183" y="17559"/>
                    <a:pt x="6317" y="17826"/>
                    <a:pt x="6451" y="17987"/>
                  </a:cubicBezTo>
                  <a:cubicBezTo>
                    <a:pt x="6558" y="18094"/>
                    <a:pt x="6638" y="18201"/>
                    <a:pt x="6745" y="18255"/>
                  </a:cubicBezTo>
                  <a:cubicBezTo>
                    <a:pt x="6852" y="18335"/>
                    <a:pt x="6986" y="18388"/>
                    <a:pt x="7120" y="18415"/>
                  </a:cubicBezTo>
                  <a:cubicBezTo>
                    <a:pt x="7254" y="18469"/>
                    <a:pt x="7388" y="18495"/>
                    <a:pt x="7575" y="18495"/>
                  </a:cubicBezTo>
                  <a:lnTo>
                    <a:pt x="7682" y="18495"/>
                  </a:lnTo>
                  <a:cubicBezTo>
                    <a:pt x="7789" y="18495"/>
                    <a:pt x="7923" y="18495"/>
                    <a:pt x="8030" y="18469"/>
                  </a:cubicBezTo>
                  <a:cubicBezTo>
                    <a:pt x="8164" y="18415"/>
                    <a:pt x="8298" y="18388"/>
                    <a:pt x="8378" y="18362"/>
                  </a:cubicBezTo>
                  <a:cubicBezTo>
                    <a:pt x="8512" y="18281"/>
                    <a:pt x="8619" y="18255"/>
                    <a:pt x="8726" y="18148"/>
                  </a:cubicBezTo>
                  <a:cubicBezTo>
                    <a:pt x="8913" y="18014"/>
                    <a:pt x="9047" y="17826"/>
                    <a:pt x="9235" y="17559"/>
                  </a:cubicBezTo>
                  <a:cubicBezTo>
                    <a:pt x="9368" y="17345"/>
                    <a:pt x="9422" y="17077"/>
                    <a:pt x="9529" y="16782"/>
                  </a:cubicBezTo>
                  <a:cubicBezTo>
                    <a:pt x="9583" y="16515"/>
                    <a:pt x="9636" y="16247"/>
                    <a:pt x="9663" y="15926"/>
                  </a:cubicBezTo>
                  <a:cubicBezTo>
                    <a:pt x="9716" y="15257"/>
                    <a:pt x="9690" y="14534"/>
                    <a:pt x="9663" y="13999"/>
                  </a:cubicBezTo>
                  <a:cubicBezTo>
                    <a:pt x="9663" y="13785"/>
                    <a:pt x="9636" y="13544"/>
                    <a:pt x="9636" y="13276"/>
                  </a:cubicBezTo>
                  <a:lnTo>
                    <a:pt x="9636" y="13169"/>
                  </a:lnTo>
                  <a:lnTo>
                    <a:pt x="9636" y="13062"/>
                  </a:lnTo>
                  <a:cubicBezTo>
                    <a:pt x="9636" y="12928"/>
                    <a:pt x="9636" y="12848"/>
                    <a:pt x="9583" y="12741"/>
                  </a:cubicBezTo>
                  <a:cubicBezTo>
                    <a:pt x="9583" y="12580"/>
                    <a:pt x="9556" y="12393"/>
                    <a:pt x="9556" y="12232"/>
                  </a:cubicBezTo>
                  <a:cubicBezTo>
                    <a:pt x="9556" y="11965"/>
                    <a:pt x="9556" y="11697"/>
                    <a:pt x="9583" y="11456"/>
                  </a:cubicBezTo>
                  <a:lnTo>
                    <a:pt x="9583" y="11456"/>
                  </a:lnTo>
                  <a:lnTo>
                    <a:pt x="9556" y="11510"/>
                  </a:lnTo>
                  <a:cubicBezTo>
                    <a:pt x="9583" y="11429"/>
                    <a:pt x="9583" y="11376"/>
                    <a:pt x="9583" y="11269"/>
                  </a:cubicBezTo>
                  <a:lnTo>
                    <a:pt x="9636" y="11108"/>
                  </a:lnTo>
                  <a:lnTo>
                    <a:pt x="9930" y="12393"/>
                  </a:lnTo>
                  <a:cubicBezTo>
                    <a:pt x="9984" y="12848"/>
                    <a:pt x="10064" y="13303"/>
                    <a:pt x="10118" y="13811"/>
                  </a:cubicBezTo>
                  <a:cubicBezTo>
                    <a:pt x="10252" y="14722"/>
                    <a:pt x="10359" y="15685"/>
                    <a:pt x="10841" y="16488"/>
                  </a:cubicBezTo>
                  <a:cubicBezTo>
                    <a:pt x="10974" y="16675"/>
                    <a:pt x="11108" y="16890"/>
                    <a:pt x="11242" y="17050"/>
                  </a:cubicBezTo>
                  <a:cubicBezTo>
                    <a:pt x="11376" y="17211"/>
                    <a:pt x="11536" y="17345"/>
                    <a:pt x="11697" y="17452"/>
                  </a:cubicBezTo>
                  <a:cubicBezTo>
                    <a:pt x="11858" y="17559"/>
                    <a:pt x="12045" y="17612"/>
                    <a:pt x="12206" y="17692"/>
                  </a:cubicBezTo>
                  <a:cubicBezTo>
                    <a:pt x="12259" y="17719"/>
                    <a:pt x="12366" y="17719"/>
                    <a:pt x="12473" y="17719"/>
                  </a:cubicBezTo>
                  <a:lnTo>
                    <a:pt x="12741" y="17719"/>
                  </a:lnTo>
                  <a:cubicBezTo>
                    <a:pt x="13062" y="17692"/>
                    <a:pt x="13410" y="17532"/>
                    <a:pt x="13678" y="17291"/>
                  </a:cubicBezTo>
                  <a:cubicBezTo>
                    <a:pt x="13945" y="17023"/>
                    <a:pt x="14133" y="16675"/>
                    <a:pt x="14267" y="16220"/>
                  </a:cubicBezTo>
                  <a:cubicBezTo>
                    <a:pt x="14347" y="16060"/>
                    <a:pt x="14374" y="15846"/>
                    <a:pt x="14400" y="15658"/>
                  </a:cubicBezTo>
                  <a:cubicBezTo>
                    <a:pt x="14454" y="15471"/>
                    <a:pt x="14454" y="15310"/>
                    <a:pt x="14400" y="15069"/>
                  </a:cubicBezTo>
                  <a:cubicBezTo>
                    <a:pt x="14400" y="14882"/>
                    <a:pt x="14374" y="14722"/>
                    <a:pt x="14347" y="14507"/>
                  </a:cubicBezTo>
                  <a:cubicBezTo>
                    <a:pt x="14320" y="14347"/>
                    <a:pt x="14240" y="14186"/>
                    <a:pt x="14186" y="13972"/>
                  </a:cubicBezTo>
                  <a:cubicBezTo>
                    <a:pt x="14052" y="13651"/>
                    <a:pt x="13865" y="13303"/>
                    <a:pt x="13651" y="12928"/>
                  </a:cubicBezTo>
                  <a:cubicBezTo>
                    <a:pt x="13410" y="12607"/>
                    <a:pt x="13169" y="12313"/>
                    <a:pt x="12875" y="11965"/>
                  </a:cubicBezTo>
                  <a:cubicBezTo>
                    <a:pt x="12366" y="11456"/>
                    <a:pt x="11804" y="11001"/>
                    <a:pt x="11162" y="10573"/>
                  </a:cubicBezTo>
                  <a:cubicBezTo>
                    <a:pt x="10921" y="10385"/>
                    <a:pt x="10653" y="10252"/>
                    <a:pt x="10466" y="10171"/>
                  </a:cubicBezTo>
                  <a:lnTo>
                    <a:pt x="10466" y="10171"/>
                  </a:lnTo>
                  <a:lnTo>
                    <a:pt x="10573" y="10198"/>
                  </a:lnTo>
                  <a:lnTo>
                    <a:pt x="10626" y="10225"/>
                  </a:lnTo>
                  <a:cubicBezTo>
                    <a:pt x="10733" y="10252"/>
                    <a:pt x="10867" y="10305"/>
                    <a:pt x="10974" y="10332"/>
                  </a:cubicBezTo>
                  <a:cubicBezTo>
                    <a:pt x="11188" y="10385"/>
                    <a:pt x="11429" y="10466"/>
                    <a:pt x="11724" y="10600"/>
                  </a:cubicBezTo>
                  <a:cubicBezTo>
                    <a:pt x="12232" y="10787"/>
                    <a:pt x="12741" y="11001"/>
                    <a:pt x="13169" y="11188"/>
                  </a:cubicBezTo>
                  <a:lnTo>
                    <a:pt x="13276" y="11242"/>
                  </a:lnTo>
                  <a:lnTo>
                    <a:pt x="13410" y="11296"/>
                  </a:lnTo>
                  <a:lnTo>
                    <a:pt x="13517" y="11322"/>
                  </a:lnTo>
                  <a:lnTo>
                    <a:pt x="13597" y="11376"/>
                  </a:lnTo>
                  <a:lnTo>
                    <a:pt x="13678" y="11403"/>
                  </a:lnTo>
                  <a:cubicBezTo>
                    <a:pt x="14374" y="11724"/>
                    <a:pt x="15150" y="12072"/>
                    <a:pt x="15926" y="12179"/>
                  </a:cubicBezTo>
                  <a:cubicBezTo>
                    <a:pt x="16060" y="12179"/>
                    <a:pt x="16194" y="12206"/>
                    <a:pt x="16274" y="12206"/>
                  </a:cubicBezTo>
                  <a:cubicBezTo>
                    <a:pt x="16649" y="12206"/>
                    <a:pt x="16997" y="12125"/>
                    <a:pt x="17264" y="11991"/>
                  </a:cubicBezTo>
                  <a:cubicBezTo>
                    <a:pt x="17425" y="11911"/>
                    <a:pt x="17585" y="11804"/>
                    <a:pt x="17746" y="11643"/>
                  </a:cubicBezTo>
                  <a:cubicBezTo>
                    <a:pt x="17826" y="11563"/>
                    <a:pt x="17880" y="11456"/>
                    <a:pt x="17933" y="11403"/>
                  </a:cubicBezTo>
                  <a:cubicBezTo>
                    <a:pt x="17960" y="11322"/>
                    <a:pt x="18014" y="11242"/>
                    <a:pt x="18067" y="11135"/>
                  </a:cubicBezTo>
                  <a:cubicBezTo>
                    <a:pt x="18121" y="10974"/>
                    <a:pt x="18148" y="10760"/>
                    <a:pt x="18148" y="10573"/>
                  </a:cubicBezTo>
                  <a:cubicBezTo>
                    <a:pt x="18148" y="10359"/>
                    <a:pt x="18121" y="10171"/>
                    <a:pt x="18014" y="9957"/>
                  </a:cubicBezTo>
                  <a:cubicBezTo>
                    <a:pt x="17960" y="9823"/>
                    <a:pt x="17880" y="9663"/>
                    <a:pt x="17746" y="9502"/>
                  </a:cubicBezTo>
                  <a:cubicBezTo>
                    <a:pt x="17693" y="9395"/>
                    <a:pt x="17585" y="9261"/>
                    <a:pt x="17478" y="9154"/>
                  </a:cubicBezTo>
                  <a:cubicBezTo>
                    <a:pt x="17077" y="8753"/>
                    <a:pt x="16595" y="8458"/>
                    <a:pt x="15926" y="8244"/>
                  </a:cubicBezTo>
                  <a:cubicBezTo>
                    <a:pt x="15417" y="8084"/>
                    <a:pt x="14855" y="8030"/>
                    <a:pt x="14213" y="8030"/>
                  </a:cubicBezTo>
                  <a:lnTo>
                    <a:pt x="13945" y="8030"/>
                  </a:lnTo>
                  <a:cubicBezTo>
                    <a:pt x="13276" y="8057"/>
                    <a:pt x="12580" y="8164"/>
                    <a:pt x="11911" y="8351"/>
                  </a:cubicBezTo>
                  <a:cubicBezTo>
                    <a:pt x="11724" y="8378"/>
                    <a:pt x="11563" y="8458"/>
                    <a:pt x="11403" y="8512"/>
                  </a:cubicBezTo>
                  <a:cubicBezTo>
                    <a:pt x="11777" y="8325"/>
                    <a:pt x="12179" y="8057"/>
                    <a:pt x="12634" y="7762"/>
                  </a:cubicBezTo>
                  <a:cubicBezTo>
                    <a:pt x="13249" y="7361"/>
                    <a:pt x="13731" y="6986"/>
                    <a:pt x="14186" y="6585"/>
                  </a:cubicBezTo>
                  <a:cubicBezTo>
                    <a:pt x="14722" y="6103"/>
                    <a:pt x="15123" y="5701"/>
                    <a:pt x="15444" y="5300"/>
                  </a:cubicBezTo>
                  <a:cubicBezTo>
                    <a:pt x="15605" y="5086"/>
                    <a:pt x="15792" y="4845"/>
                    <a:pt x="15846" y="4604"/>
                  </a:cubicBezTo>
                  <a:cubicBezTo>
                    <a:pt x="15926" y="4470"/>
                    <a:pt x="15953" y="4363"/>
                    <a:pt x="15980" y="4229"/>
                  </a:cubicBezTo>
                  <a:cubicBezTo>
                    <a:pt x="16006" y="4149"/>
                    <a:pt x="16060" y="4015"/>
                    <a:pt x="16060" y="3881"/>
                  </a:cubicBezTo>
                  <a:cubicBezTo>
                    <a:pt x="16087" y="3641"/>
                    <a:pt x="16060" y="3400"/>
                    <a:pt x="15980" y="3212"/>
                  </a:cubicBezTo>
                  <a:cubicBezTo>
                    <a:pt x="15926" y="2971"/>
                    <a:pt x="15739" y="2757"/>
                    <a:pt x="15578" y="2543"/>
                  </a:cubicBezTo>
                  <a:cubicBezTo>
                    <a:pt x="15471" y="2409"/>
                    <a:pt x="15337" y="2302"/>
                    <a:pt x="15177" y="2195"/>
                  </a:cubicBezTo>
                  <a:cubicBezTo>
                    <a:pt x="15043" y="2088"/>
                    <a:pt x="14882" y="2008"/>
                    <a:pt x="14668" y="1954"/>
                  </a:cubicBezTo>
                  <a:cubicBezTo>
                    <a:pt x="14507" y="1901"/>
                    <a:pt x="14347" y="1874"/>
                    <a:pt x="14186" y="1874"/>
                  </a:cubicBezTo>
                  <a:lnTo>
                    <a:pt x="14079" y="1874"/>
                  </a:lnTo>
                  <a:cubicBezTo>
                    <a:pt x="13972" y="1874"/>
                    <a:pt x="13838" y="1874"/>
                    <a:pt x="13678" y="1901"/>
                  </a:cubicBezTo>
                  <a:cubicBezTo>
                    <a:pt x="13383" y="1954"/>
                    <a:pt x="13035" y="2088"/>
                    <a:pt x="12661" y="2302"/>
                  </a:cubicBezTo>
                  <a:cubicBezTo>
                    <a:pt x="12366" y="2463"/>
                    <a:pt x="12072" y="2704"/>
                    <a:pt x="11777" y="2998"/>
                  </a:cubicBezTo>
                  <a:cubicBezTo>
                    <a:pt x="11510" y="3239"/>
                    <a:pt x="11269" y="3533"/>
                    <a:pt x="11028" y="3828"/>
                  </a:cubicBezTo>
                  <a:cubicBezTo>
                    <a:pt x="10787" y="4149"/>
                    <a:pt x="10626" y="4417"/>
                    <a:pt x="10493" y="4711"/>
                  </a:cubicBezTo>
                  <a:cubicBezTo>
                    <a:pt x="10385" y="4899"/>
                    <a:pt x="10305" y="5139"/>
                    <a:pt x="10198" y="5380"/>
                  </a:cubicBezTo>
                  <a:cubicBezTo>
                    <a:pt x="10091" y="5621"/>
                    <a:pt x="10038" y="5835"/>
                    <a:pt x="9930" y="6103"/>
                  </a:cubicBezTo>
                  <a:cubicBezTo>
                    <a:pt x="9797" y="6558"/>
                    <a:pt x="9663" y="7013"/>
                    <a:pt x="9556" y="7495"/>
                  </a:cubicBezTo>
                  <a:cubicBezTo>
                    <a:pt x="9583" y="7227"/>
                    <a:pt x="9583" y="6879"/>
                    <a:pt x="9556" y="6478"/>
                  </a:cubicBezTo>
                  <a:cubicBezTo>
                    <a:pt x="9502" y="5354"/>
                    <a:pt x="9261" y="4283"/>
                    <a:pt x="8913" y="3266"/>
                  </a:cubicBezTo>
                  <a:cubicBezTo>
                    <a:pt x="8860" y="3078"/>
                    <a:pt x="8753" y="2864"/>
                    <a:pt x="8646" y="2623"/>
                  </a:cubicBezTo>
                  <a:cubicBezTo>
                    <a:pt x="8565" y="2436"/>
                    <a:pt x="8485" y="2222"/>
                    <a:pt x="8378" y="2061"/>
                  </a:cubicBezTo>
                  <a:cubicBezTo>
                    <a:pt x="8191" y="1660"/>
                    <a:pt x="7950" y="1285"/>
                    <a:pt x="7682" y="1018"/>
                  </a:cubicBezTo>
                  <a:cubicBezTo>
                    <a:pt x="7415" y="696"/>
                    <a:pt x="7093" y="429"/>
                    <a:pt x="6745" y="268"/>
                  </a:cubicBezTo>
                  <a:cubicBezTo>
                    <a:pt x="6585" y="161"/>
                    <a:pt x="6344" y="81"/>
                    <a:pt x="6157" y="27"/>
                  </a:cubicBezTo>
                  <a:cubicBezTo>
                    <a:pt x="5862" y="27"/>
                    <a:pt x="5648" y="0"/>
                    <a:pt x="54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667;p74">
              <a:extLst>
                <a:ext uri="{FF2B5EF4-FFF2-40B4-BE49-F238E27FC236}">
                  <a16:creationId xmlns:a16="http://schemas.microsoft.com/office/drawing/2014/main" id="{E5423464-026B-4196-86CB-8538F8DCCE89}"/>
                </a:ext>
              </a:extLst>
            </p:cNvPr>
            <p:cNvSpPr/>
            <p:nvPr/>
          </p:nvSpPr>
          <p:spPr>
            <a:xfrm>
              <a:off x="9384600" y="8395975"/>
              <a:ext cx="97050" cy="139200"/>
            </a:xfrm>
            <a:custGeom>
              <a:avLst/>
              <a:gdLst/>
              <a:ahLst/>
              <a:cxnLst/>
              <a:rect l="l" t="t" r="r" b="b"/>
              <a:pathLst>
                <a:path w="3882" h="5568" extrusionOk="0">
                  <a:moveTo>
                    <a:pt x="27" y="0"/>
                  </a:moveTo>
                  <a:cubicBezTo>
                    <a:pt x="1" y="54"/>
                    <a:pt x="27" y="54"/>
                    <a:pt x="27" y="80"/>
                  </a:cubicBezTo>
                  <a:cubicBezTo>
                    <a:pt x="54" y="107"/>
                    <a:pt x="54" y="134"/>
                    <a:pt x="108" y="187"/>
                  </a:cubicBezTo>
                  <a:cubicBezTo>
                    <a:pt x="295" y="402"/>
                    <a:pt x="509" y="669"/>
                    <a:pt x="670" y="910"/>
                  </a:cubicBezTo>
                  <a:cubicBezTo>
                    <a:pt x="804" y="1071"/>
                    <a:pt x="911" y="1205"/>
                    <a:pt x="1018" y="1392"/>
                  </a:cubicBezTo>
                  <a:cubicBezTo>
                    <a:pt x="1259" y="1686"/>
                    <a:pt x="1499" y="2008"/>
                    <a:pt x="1767" y="2355"/>
                  </a:cubicBezTo>
                  <a:lnTo>
                    <a:pt x="2463" y="3346"/>
                  </a:lnTo>
                  <a:cubicBezTo>
                    <a:pt x="2704" y="3694"/>
                    <a:pt x="2891" y="4015"/>
                    <a:pt x="3105" y="4390"/>
                  </a:cubicBezTo>
                  <a:cubicBezTo>
                    <a:pt x="3293" y="4764"/>
                    <a:pt x="3507" y="5139"/>
                    <a:pt x="3667" y="5487"/>
                  </a:cubicBezTo>
                  <a:cubicBezTo>
                    <a:pt x="3667" y="5541"/>
                    <a:pt x="3694" y="5541"/>
                    <a:pt x="3748" y="5567"/>
                  </a:cubicBezTo>
                  <a:lnTo>
                    <a:pt x="3855" y="5567"/>
                  </a:lnTo>
                  <a:cubicBezTo>
                    <a:pt x="3882" y="5567"/>
                    <a:pt x="3882" y="5541"/>
                    <a:pt x="3882" y="5487"/>
                  </a:cubicBezTo>
                  <a:lnTo>
                    <a:pt x="3882" y="5460"/>
                  </a:lnTo>
                  <a:lnTo>
                    <a:pt x="3882" y="5380"/>
                  </a:lnTo>
                  <a:cubicBezTo>
                    <a:pt x="3480" y="4470"/>
                    <a:pt x="2891" y="3560"/>
                    <a:pt x="2302" y="2757"/>
                  </a:cubicBezTo>
                  <a:cubicBezTo>
                    <a:pt x="2008" y="2355"/>
                    <a:pt x="1687" y="1954"/>
                    <a:pt x="1366" y="1553"/>
                  </a:cubicBezTo>
                  <a:lnTo>
                    <a:pt x="857" y="937"/>
                  </a:lnTo>
                  <a:lnTo>
                    <a:pt x="349" y="348"/>
                  </a:lnTo>
                  <a:cubicBezTo>
                    <a:pt x="295" y="241"/>
                    <a:pt x="188" y="134"/>
                    <a:pt x="134" y="54"/>
                  </a:cubicBezTo>
                  <a:lnTo>
                    <a:pt x="108" y="54"/>
                  </a:lnTo>
                  <a:cubicBezTo>
                    <a:pt x="54" y="0"/>
                    <a:pt x="54" y="0"/>
                    <a:pt x="27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668;p74">
              <a:extLst>
                <a:ext uri="{FF2B5EF4-FFF2-40B4-BE49-F238E27FC236}">
                  <a16:creationId xmlns:a16="http://schemas.microsoft.com/office/drawing/2014/main" id="{EBDC05E4-D285-4AB4-A9CD-A1B3954EE162}"/>
                </a:ext>
              </a:extLst>
            </p:cNvPr>
            <p:cNvSpPr/>
            <p:nvPr/>
          </p:nvSpPr>
          <p:spPr>
            <a:xfrm>
              <a:off x="9401325" y="8365175"/>
              <a:ext cx="84350" cy="159300"/>
            </a:xfrm>
            <a:custGeom>
              <a:avLst/>
              <a:gdLst/>
              <a:ahLst/>
              <a:cxnLst/>
              <a:rect l="l" t="t" r="r" b="b"/>
              <a:pathLst>
                <a:path w="3374" h="6372" extrusionOk="0">
                  <a:moveTo>
                    <a:pt x="81" y="1"/>
                  </a:moveTo>
                  <a:lnTo>
                    <a:pt x="81" y="1"/>
                  </a:lnTo>
                  <a:cubicBezTo>
                    <a:pt x="82" y="2"/>
                    <a:pt x="83" y="3"/>
                    <a:pt x="84" y="5"/>
                  </a:cubicBezTo>
                  <a:lnTo>
                    <a:pt x="84" y="5"/>
                  </a:lnTo>
                  <a:cubicBezTo>
                    <a:pt x="83" y="3"/>
                    <a:pt x="82" y="2"/>
                    <a:pt x="81" y="1"/>
                  </a:cubicBezTo>
                  <a:close/>
                  <a:moveTo>
                    <a:pt x="84" y="5"/>
                  </a:moveTo>
                  <a:lnTo>
                    <a:pt x="84" y="5"/>
                  </a:lnTo>
                  <a:cubicBezTo>
                    <a:pt x="103" y="28"/>
                    <a:pt x="53" y="28"/>
                    <a:pt x="27" y="28"/>
                  </a:cubicBezTo>
                  <a:cubicBezTo>
                    <a:pt x="1" y="81"/>
                    <a:pt x="27" y="81"/>
                    <a:pt x="27" y="108"/>
                  </a:cubicBezTo>
                  <a:cubicBezTo>
                    <a:pt x="215" y="295"/>
                    <a:pt x="402" y="509"/>
                    <a:pt x="563" y="750"/>
                  </a:cubicBezTo>
                  <a:cubicBezTo>
                    <a:pt x="884" y="1179"/>
                    <a:pt x="1205" y="1634"/>
                    <a:pt x="1473" y="2142"/>
                  </a:cubicBezTo>
                  <a:cubicBezTo>
                    <a:pt x="1607" y="2383"/>
                    <a:pt x="1740" y="2651"/>
                    <a:pt x="1821" y="2892"/>
                  </a:cubicBezTo>
                  <a:cubicBezTo>
                    <a:pt x="1955" y="3106"/>
                    <a:pt x="2062" y="3373"/>
                    <a:pt x="2169" y="3614"/>
                  </a:cubicBezTo>
                  <a:lnTo>
                    <a:pt x="2677" y="4926"/>
                  </a:lnTo>
                  <a:cubicBezTo>
                    <a:pt x="2838" y="5354"/>
                    <a:pt x="2972" y="5836"/>
                    <a:pt x="3106" y="6264"/>
                  </a:cubicBezTo>
                  <a:cubicBezTo>
                    <a:pt x="3132" y="6318"/>
                    <a:pt x="3213" y="6371"/>
                    <a:pt x="3266" y="6371"/>
                  </a:cubicBezTo>
                  <a:cubicBezTo>
                    <a:pt x="3346" y="6318"/>
                    <a:pt x="3373" y="6264"/>
                    <a:pt x="3373" y="6184"/>
                  </a:cubicBezTo>
                  <a:cubicBezTo>
                    <a:pt x="3239" y="5729"/>
                    <a:pt x="3079" y="5247"/>
                    <a:pt x="2891" y="4792"/>
                  </a:cubicBezTo>
                  <a:cubicBezTo>
                    <a:pt x="2811" y="4551"/>
                    <a:pt x="2731" y="4310"/>
                    <a:pt x="2624" y="4096"/>
                  </a:cubicBezTo>
                  <a:cubicBezTo>
                    <a:pt x="2543" y="3855"/>
                    <a:pt x="2436" y="3614"/>
                    <a:pt x="2329" y="3427"/>
                  </a:cubicBezTo>
                  <a:cubicBezTo>
                    <a:pt x="2222" y="3186"/>
                    <a:pt x="2088" y="2972"/>
                    <a:pt x="2008" y="2758"/>
                  </a:cubicBezTo>
                  <a:cubicBezTo>
                    <a:pt x="1901" y="2517"/>
                    <a:pt x="1767" y="2303"/>
                    <a:pt x="1633" y="2089"/>
                  </a:cubicBezTo>
                  <a:cubicBezTo>
                    <a:pt x="1366" y="1634"/>
                    <a:pt x="1098" y="1232"/>
                    <a:pt x="804" y="831"/>
                  </a:cubicBezTo>
                  <a:cubicBezTo>
                    <a:pt x="564" y="538"/>
                    <a:pt x="324" y="271"/>
                    <a:pt x="84" y="5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669;p74">
              <a:extLst>
                <a:ext uri="{FF2B5EF4-FFF2-40B4-BE49-F238E27FC236}">
                  <a16:creationId xmlns:a16="http://schemas.microsoft.com/office/drawing/2014/main" id="{FFC4D44F-195F-4843-9B66-9AA218FF9239}"/>
                </a:ext>
              </a:extLst>
            </p:cNvPr>
            <p:cNvSpPr/>
            <p:nvPr/>
          </p:nvSpPr>
          <p:spPr>
            <a:xfrm>
              <a:off x="9454850" y="8389600"/>
              <a:ext cx="38175" cy="126175"/>
            </a:xfrm>
            <a:custGeom>
              <a:avLst/>
              <a:gdLst/>
              <a:ahLst/>
              <a:cxnLst/>
              <a:rect l="l" t="t" r="r" b="b"/>
              <a:pathLst>
                <a:path w="1527" h="5047" extrusionOk="0">
                  <a:moveTo>
                    <a:pt x="38" y="1"/>
                  </a:moveTo>
                  <a:cubicBezTo>
                    <a:pt x="34" y="1"/>
                    <a:pt x="28" y="14"/>
                    <a:pt x="28" y="41"/>
                  </a:cubicBezTo>
                  <a:cubicBezTo>
                    <a:pt x="41" y="14"/>
                    <a:pt x="41" y="1"/>
                    <a:pt x="38" y="1"/>
                  </a:cubicBezTo>
                  <a:close/>
                  <a:moveTo>
                    <a:pt x="60" y="17"/>
                  </a:moveTo>
                  <a:cubicBezTo>
                    <a:pt x="49" y="17"/>
                    <a:pt x="37" y="23"/>
                    <a:pt x="28" y="41"/>
                  </a:cubicBezTo>
                  <a:cubicBezTo>
                    <a:pt x="1" y="41"/>
                    <a:pt x="1" y="68"/>
                    <a:pt x="1" y="95"/>
                  </a:cubicBezTo>
                  <a:cubicBezTo>
                    <a:pt x="188" y="442"/>
                    <a:pt x="376" y="764"/>
                    <a:pt x="536" y="1138"/>
                  </a:cubicBezTo>
                  <a:cubicBezTo>
                    <a:pt x="697" y="1513"/>
                    <a:pt x="831" y="1915"/>
                    <a:pt x="938" y="2316"/>
                  </a:cubicBezTo>
                  <a:cubicBezTo>
                    <a:pt x="991" y="2503"/>
                    <a:pt x="1045" y="2718"/>
                    <a:pt x="1072" y="2905"/>
                  </a:cubicBezTo>
                  <a:cubicBezTo>
                    <a:pt x="1098" y="3119"/>
                    <a:pt x="1125" y="3333"/>
                    <a:pt x="1179" y="3547"/>
                  </a:cubicBezTo>
                  <a:lnTo>
                    <a:pt x="1179" y="3521"/>
                  </a:lnTo>
                  <a:cubicBezTo>
                    <a:pt x="1232" y="3976"/>
                    <a:pt x="1259" y="4457"/>
                    <a:pt x="1232" y="4912"/>
                  </a:cubicBezTo>
                  <a:cubicBezTo>
                    <a:pt x="1232" y="4993"/>
                    <a:pt x="1312" y="5046"/>
                    <a:pt x="1366" y="5046"/>
                  </a:cubicBezTo>
                  <a:cubicBezTo>
                    <a:pt x="1446" y="5046"/>
                    <a:pt x="1527" y="4993"/>
                    <a:pt x="1527" y="4912"/>
                  </a:cubicBezTo>
                  <a:cubicBezTo>
                    <a:pt x="1527" y="4484"/>
                    <a:pt x="1500" y="4083"/>
                    <a:pt x="1446" y="3654"/>
                  </a:cubicBezTo>
                  <a:cubicBezTo>
                    <a:pt x="1366" y="3199"/>
                    <a:pt x="1259" y="2798"/>
                    <a:pt x="1125" y="2370"/>
                  </a:cubicBezTo>
                  <a:cubicBezTo>
                    <a:pt x="991" y="1968"/>
                    <a:pt x="857" y="1540"/>
                    <a:pt x="697" y="1165"/>
                  </a:cubicBezTo>
                  <a:cubicBezTo>
                    <a:pt x="536" y="764"/>
                    <a:pt x="322" y="389"/>
                    <a:pt x="108" y="41"/>
                  </a:cubicBezTo>
                  <a:cubicBezTo>
                    <a:pt x="108" y="41"/>
                    <a:pt x="84" y="17"/>
                    <a:pt x="60" y="17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670;p74">
              <a:extLst>
                <a:ext uri="{FF2B5EF4-FFF2-40B4-BE49-F238E27FC236}">
                  <a16:creationId xmlns:a16="http://schemas.microsoft.com/office/drawing/2014/main" id="{B68C4E67-F13F-4485-AC82-B786DE2AC25A}"/>
                </a:ext>
              </a:extLst>
            </p:cNvPr>
            <p:cNvSpPr/>
            <p:nvPr/>
          </p:nvSpPr>
          <p:spPr>
            <a:xfrm>
              <a:off x="9509725" y="8389275"/>
              <a:ext cx="94375" cy="150575"/>
            </a:xfrm>
            <a:custGeom>
              <a:avLst/>
              <a:gdLst/>
              <a:ahLst/>
              <a:cxnLst/>
              <a:rect l="l" t="t" r="r" b="b"/>
              <a:pathLst>
                <a:path w="3775" h="6023" extrusionOk="0">
                  <a:moveTo>
                    <a:pt x="3694" y="0"/>
                  </a:moveTo>
                  <a:cubicBezTo>
                    <a:pt x="3346" y="322"/>
                    <a:pt x="2999" y="616"/>
                    <a:pt x="2677" y="937"/>
                  </a:cubicBezTo>
                  <a:cubicBezTo>
                    <a:pt x="2356" y="1312"/>
                    <a:pt x="2008" y="1687"/>
                    <a:pt x="1714" y="2061"/>
                  </a:cubicBezTo>
                  <a:cubicBezTo>
                    <a:pt x="1125" y="2811"/>
                    <a:pt x="616" y="3694"/>
                    <a:pt x="268" y="4631"/>
                  </a:cubicBezTo>
                  <a:cubicBezTo>
                    <a:pt x="135" y="5032"/>
                    <a:pt x="28" y="5461"/>
                    <a:pt x="1" y="5889"/>
                  </a:cubicBezTo>
                  <a:cubicBezTo>
                    <a:pt x="1" y="5942"/>
                    <a:pt x="28" y="5969"/>
                    <a:pt x="28" y="5996"/>
                  </a:cubicBezTo>
                  <a:cubicBezTo>
                    <a:pt x="81" y="6023"/>
                    <a:pt x="108" y="6023"/>
                    <a:pt x="135" y="6023"/>
                  </a:cubicBezTo>
                  <a:cubicBezTo>
                    <a:pt x="161" y="6023"/>
                    <a:pt x="215" y="6023"/>
                    <a:pt x="242" y="5996"/>
                  </a:cubicBezTo>
                  <a:cubicBezTo>
                    <a:pt x="268" y="5969"/>
                    <a:pt x="268" y="5916"/>
                    <a:pt x="268" y="5889"/>
                  </a:cubicBezTo>
                  <a:cubicBezTo>
                    <a:pt x="268" y="5809"/>
                    <a:pt x="295" y="5728"/>
                    <a:pt x="295" y="5621"/>
                  </a:cubicBezTo>
                  <a:cubicBezTo>
                    <a:pt x="375" y="5139"/>
                    <a:pt x="536" y="4631"/>
                    <a:pt x="750" y="4122"/>
                  </a:cubicBezTo>
                  <a:cubicBezTo>
                    <a:pt x="1098" y="3293"/>
                    <a:pt x="1580" y="2516"/>
                    <a:pt x="2115" y="1821"/>
                  </a:cubicBezTo>
                  <a:lnTo>
                    <a:pt x="2115" y="1847"/>
                  </a:lnTo>
                  <a:cubicBezTo>
                    <a:pt x="2383" y="1526"/>
                    <a:pt x="2624" y="1205"/>
                    <a:pt x="2918" y="910"/>
                  </a:cubicBezTo>
                  <a:cubicBezTo>
                    <a:pt x="3186" y="616"/>
                    <a:pt x="3454" y="348"/>
                    <a:pt x="3748" y="81"/>
                  </a:cubicBezTo>
                  <a:cubicBezTo>
                    <a:pt x="3775" y="54"/>
                    <a:pt x="3775" y="0"/>
                    <a:pt x="3748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671;p74">
              <a:extLst>
                <a:ext uri="{FF2B5EF4-FFF2-40B4-BE49-F238E27FC236}">
                  <a16:creationId xmlns:a16="http://schemas.microsoft.com/office/drawing/2014/main" id="{14DCC7F3-431C-47AB-BD4F-ED71A03C6E9D}"/>
                </a:ext>
              </a:extLst>
            </p:cNvPr>
            <p:cNvSpPr/>
            <p:nvPr/>
          </p:nvSpPr>
          <p:spPr>
            <a:xfrm>
              <a:off x="9524450" y="8441475"/>
              <a:ext cx="65600" cy="90350"/>
            </a:xfrm>
            <a:custGeom>
              <a:avLst/>
              <a:gdLst/>
              <a:ahLst/>
              <a:cxnLst/>
              <a:rect l="l" t="t" r="r" b="b"/>
              <a:pathLst>
                <a:path w="2624" h="3614" extrusionOk="0">
                  <a:moveTo>
                    <a:pt x="2597" y="0"/>
                  </a:moveTo>
                  <a:cubicBezTo>
                    <a:pt x="2597" y="54"/>
                    <a:pt x="2597" y="54"/>
                    <a:pt x="2543" y="54"/>
                  </a:cubicBezTo>
                  <a:cubicBezTo>
                    <a:pt x="2383" y="161"/>
                    <a:pt x="2276" y="295"/>
                    <a:pt x="2115" y="402"/>
                  </a:cubicBezTo>
                  <a:lnTo>
                    <a:pt x="1767" y="776"/>
                  </a:lnTo>
                  <a:cubicBezTo>
                    <a:pt x="1526" y="1044"/>
                    <a:pt x="1285" y="1312"/>
                    <a:pt x="1071" y="1606"/>
                  </a:cubicBezTo>
                  <a:cubicBezTo>
                    <a:pt x="857" y="1901"/>
                    <a:pt x="670" y="2195"/>
                    <a:pt x="456" y="2543"/>
                  </a:cubicBezTo>
                  <a:cubicBezTo>
                    <a:pt x="295" y="2837"/>
                    <a:pt x="134" y="3185"/>
                    <a:pt x="1" y="3506"/>
                  </a:cubicBezTo>
                  <a:lnTo>
                    <a:pt x="1" y="3587"/>
                  </a:lnTo>
                  <a:cubicBezTo>
                    <a:pt x="1" y="3614"/>
                    <a:pt x="27" y="3614"/>
                    <a:pt x="54" y="3614"/>
                  </a:cubicBezTo>
                  <a:lnTo>
                    <a:pt x="134" y="3614"/>
                  </a:lnTo>
                  <a:cubicBezTo>
                    <a:pt x="161" y="3614"/>
                    <a:pt x="161" y="3587"/>
                    <a:pt x="161" y="3533"/>
                  </a:cubicBezTo>
                  <a:cubicBezTo>
                    <a:pt x="188" y="3453"/>
                    <a:pt x="215" y="3346"/>
                    <a:pt x="295" y="3239"/>
                  </a:cubicBezTo>
                  <a:cubicBezTo>
                    <a:pt x="589" y="2543"/>
                    <a:pt x="991" y="1874"/>
                    <a:pt x="1473" y="1258"/>
                  </a:cubicBezTo>
                  <a:cubicBezTo>
                    <a:pt x="1633" y="1071"/>
                    <a:pt x="1794" y="830"/>
                    <a:pt x="2008" y="643"/>
                  </a:cubicBezTo>
                  <a:cubicBezTo>
                    <a:pt x="2195" y="428"/>
                    <a:pt x="2356" y="241"/>
                    <a:pt x="2597" y="54"/>
                  </a:cubicBezTo>
                  <a:cubicBezTo>
                    <a:pt x="2624" y="54"/>
                    <a:pt x="2597" y="27"/>
                    <a:pt x="2597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672;p74">
              <a:extLst>
                <a:ext uri="{FF2B5EF4-FFF2-40B4-BE49-F238E27FC236}">
                  <a16:creationId xmlns:a16="http://schemas.microsoft.com/office/drawing/2014/main" id="{B58DE0BA-1637-4CB5-8935-8086B6089445}"/>
                </a:ext>
              </a:extLst>
            </p:cNvPr>
            <p:cNvSpPr/>
            <p:nvPr/>
          </p:nvSpPr>
          <p:spPr>
            <a:xfrm>
              <a:off x="9531825" y="8427800"/>
              <a:ext cx="119800" cy="116750"/>
            </a:xfrm>
            <a:custGeom>
              <a:avLst/>
              <a:gdLst/>
              <a:ahLst/>
              <a:cxnLst/>
              <a:rect l="l" t="t" r="r" b="b"/>
              <a:pathLst>
                <a:path w="4792" h="4670" extrusionOk="0">
                  <a:moveTo>
                    <a:pt x="321" y="4428"/>
                  </a:moveTo>
                  <a:lnTo>
                    <a:pt x="321" y="4428"/>
                  </a:lnTo>
                  <a:cubicBezTo>
                    <a:pt x="317" y="4436"/>
                    <a:pt x="314" y="4443"/>
                    <a:pt x="310" y="4451"/>
                  </a:cubicBezTo>
                  <a:lnTo>
                    <a:pt x="310" y="4451"/>
                  </a:lnTo>
                  <a:cubicBezTo>
                    <a:pt x="321" y="4443"/>
                    <a:pt x="321" y="4428"/>
                    <a:pt x="321" y="4428"/>
                  </a:cubicBezTo>
                  <a:close/>
                  <a:moveTo>
                    <a:pt x="4703" y="1"/>
                  </a:moveTo>
                  <a:cubicBezTo>
                    <a:pt x="4697" y="1"/>
                    <a:pt x="4692" y="4"/>
                    <a:pt x="4684" y="12"/>
                  </a:cubicBezTo>
                  <a:cubicBezTo>
                    <a:pt x="4470" y="119"/>
                    <a:pt x="4283" y="199"/>
                    <a:pt x="4068" y="333"/>
                  </a:cubicBezTo>
                  <a:lnTo>
                    <a:pt x="3480" y="735"/>
                  </a:lnTo>
                  <a:cubicBezTo>
                    <a:pt x="3078" y="1056"/>
                    <a:pt x="2677" y="1350"/>
                    <a:pt x="2302" y="1671"/>
                  </a:cubicBezTo>
                  <a:cubicBezTo>
                    <a:pt x="1927" y="2019"/>
                    <a:pt x="1579" y="2394"/>
                    <a:pt x="1231" y="2742"/>
                  </a:cubicBezTo>
                  <a:cubicBezTo>
                    <a:pt x="910" y="3117"/>
                    <a:pt x="589" y="3491"/>
                    <a:pt x="321" y="3920"/>
                  </a:cubicBezTo>
                  <a:cubicBezTo>
                    <a:pt x="187" y="4080"/>
                    <a:pt x="80" y="4294"/>
                    <a:pt x="0" y="4482"/>
                  </a:cubicBezTo>
                  <a:lnTo>
                    <a:pt x="0" y="4589"/>
                  </a:lnTo>
                  <a:cubicBezTo>
                    <a:pt x="0" y="4616"/>
                    <a:pt x="27" y="4669"/>
                    <a:pt x="54" y="4669"/>
                  </a:cubicBezTo>
                  <a:lnTo>
                    <a:pt x="161" y="4669"/>
                  </a:lnTo>
                  <a:cubicBezTo>
                    <a:pt x="187" y="4669"/>
                    <a:pt x="241" y="4616"/>
                    <a:pt x="241" y="4589"/>
                  </a:cubicBezTo>
                  <a:cubicBezTo>
                    <a:pt x="264" y="4543"/>
                    <a:pt x="287" y="4497"/>
                    <a:pt x="310" y="4451"/>
                  </a:cubicBezTo>
                  <a:lnTo>
                    <a:pt x="310" y="4451"/>
                  </a:lnTo>
                  <a:cubicBezTo>
                    <a:pt x="306" y="4453"/>
                    <a:pt x="301" y="4455"/>
                    <a:pt x="294" y="4455"/>
                  </a:cubicBezTo>
                  <a:cubicBezTo>
                    <a:pt x="428" y="4268"/>
                    <a:pt x="562" y="4027"/>
                    <a:pt x="696" y="3813"/>
                  </a:cubicBezTo>
                  <a:cubicBezTo>
                    <a:pt x="830" y="3625"/>
                    <a:pt x="990" y="3411"/>
                    <a:pt x="1178" y="3224"/>
                  </a:cubicBezTo>
                  <a:cubicBezTo>
                    <a:pt x="1499" y="2822"/>
                    <a:pt x="1847" y="2421"/>
                    <a:pt x="2195" y="2046"/>
                  </a:cubicBezTo>
                  <a:cubicBezTo>
                    <a:pt x="2944" y="1323"/>
                    <a:pt x="3774" y="681"/>
                    <a:pt x="4684" y="146"/>
                  </a:cubicBezTo>
                  <a:lnTo>
                    <a:pt x="4738" y="119"/>
                  </a:lnTo>
                  <a:cubicBezTo>
                    <a:pt x="4791" y="119"/>
                    <a:pt x="4791" y="65"/>
                    <a:pt x="4791" y="39"/>
                  </a:cubicBezTo>
                  <a:cubicBezTo>
                    <a:pt x="4734" y="20"/>
                    <a:pt x="4718" y="1"/>
                    <a:pt x="4703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73;p74">
              <a:extLst>
                <a:ext uri="{FF2B5EF4-FFF2-40B4-BE49-F238E27FC236}">
                  <a16:creationId xmlns:a16="http://schemas.microsoft.com/office/drawing/2014/main" id="{CE84D413-6078-49BB-B9DC-8A756C8C416A}"/>
                </a:ext>
              </a:extLst>
            </p:cNvPr>
            <p:cNvSpPr/>
            <p:nvPr/>
          </p:nvSpPr>
          <p:spPr>
            <a:xfrm>
              <a:off x="9537825" y="8537825"/>
              <a:ext cx="148575" cy="24100"/>
            </a:xfrm>
            <a:custGeom>
              <a:avLst/>
              <a:gdLst/>
              <a:ahLst/>
              <a:cxnLst/>
              <a:rect l="l" t="t" r="r" b="b"/>
              <a:pathLst>
                <a:path w="5943" h="964" extrusionOk="0">
                  <a:moveTo>
                    <a:pt x="1687" y="0"/>
                  </a:moveTo>
                  <a:cubicBezTo>
                    <a:pt x="1473" y="27"/>
                    <a:pt x="1232" y="54"/>
                    <a:pt x="964" y="134"/>
                  </a:cubicBezTo>
                  <a:cubicBezTo>
                    <a:pt x="724" y="188"/>
                    <a:pt x="483" y="241"/>
                    <a:pt x="269" y="348"/>
                  </a:cubicBezTo>
                  <a:cubicBezTo>
                    <a:pt x="188" y="402"/>
                    <a:pt x="162" y="402"/>
                    <a:pt x="81" y="429"/>
                  </a:cubicBezTo>
                  <a:cubicBezTo>
                    <a:pt x="28" y="455"/>
                    <a:pt x="1" y="536"/>
                    <a:pt x="28" y="589"/>
                  </a:cubicBezTo>
                  <a:cubicBezTo>
                    <a:pt x="48" y="649"/>
                    <a:pt x="98" y="680"/>
                    <a:pt x="144" y="680"/>
                  </a:cubicBezTo>
                  <a:cubicBezTo>
                    <a:pt x="160" y="680"/>
                    <a:pt x="175" y="676"/>
                    <a:pt x="188" y="670"/>
                  </a:cubicBezTo>
                  <a:cubicBezTo>
                    <a:pt x="429" y="562"/>
                    <a:pt x="670" y="455"/>
                    <a:pt x="884" y="402"/>
                  </a:cubicBezTo>
                  <a:lnTo>
                    <a:pt x="911" y="402"/>
                  </a:lnTo>
                  <a:cubicBezTo>
                    <a:pt x="1393" y="268"/>
                    <a:pt x="1901" y="188"/>
                    <a:pt x="2410" y="188"/>
                  </a:cubicBezTo>
                  <a:cubicBezTo>
                    <a:pt x="2758" y="188"/>
                    <a:pt x="3106" y="215"/>
                    <a:pt x="3480" y="268"/>
                  </a:cubicBezTo>
                  <a:cubicBezTo>
                    <a:pt x="3828" y="295"/>
                    <a:pt x="4176" y="348"/>
                    <a:pt x="4498" y="455"/>
                  </a:cubicBezTo>
                  <a:lnTo>
                    <a:pt x="4471" y="455"/>
                  </a:lnTo>
                  <a:cubicBezTo>
                    <a:pt x="4953" y="589"/>
                    <a:pt x="5408" y="723"/>
                    <a:pt x="5889" y="964"/>
                  </a:cubicBezTo>
                  <a:cubicBezTo>
                    <a:pt x="5916" y="964"/>
                    <a:pt x="5916" y="964"/>
                    <a:pt x="5943" y="937"/>
                  </a:cubicBezTo>
                  <a:cubicBezTo>
                    <a:pt x="5943" y="884"/>
                    <a:pt x="5943" y="884"/>
                    <a:pt x="5916" y="857"/>
                  </a:cubicBezTo>
                  <a:cubicBezTo>
                    <a:pt x="5702" y="750"/>
                    <a:pt x="5488" y="670"/>
                    <a:pt x="5247" y="589"/>
                  </a:cubicBezTo>
                  <a:cubicBezTo>
                    <a:pt x="5006" y="482"/>
                    <a:pt x="4765" y="429"/>
                    <a:pt x="4551" y="348"/>
                  </a:cubicBezTo>
                  <a:cubicBezTo>
                    <a:pt x="4069" y="215"/>
                    <a:pt x="3561" y="134"/>
                    <a:pt x="3106" y="54"/>
                  </a:cubicBezTo>
                  <a:cubicBezTo>
                    <a:pt x="2811" y="27"/>
                    <a:pt x="2544" y="0"/>
                    <a:pt x="2222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674;p74">
              <a:extLst>
                <a:ext uri="{FF2B5EF4-FFF2-40B4-BE49-F238E27FC236}">
                  <a16:creationId xmlns:a16="http://schemas.microsoft.com/office/drawing/2014/main" id="{EC19B7C6-B094-4317-BAC8-1CC1E3B5E6FF}"/>
                </a:ext>
              </a:extLst>
            </p:cNvPr>
            <p:cNvSpPr/>
            <p:nvPr/>
          </p:nvSpPr>
          <p:spPr>
            <a:xfrm>
              <a:off x="9538500" y="8555900"/>
              <a:ext cx="93700" cy="13400"/>
            </a:xfrm>
            <a:custGeom>
              <a:avLst/>
              <a:gdLst/>
              <a:ahLst/>
              <a:cxnLst/>
              <a:rect l="l" t="t" r="r" b="b"/>
              <a:pathLst>
                <a:path w="3748" h="536" extrusionOk="0">
                  <a:moveTo>
                    <a:pt x="964" y="0"/>
                  </a:moveTo>
                  <a:cubicBezTo>
                    <a:pt x="670" y="0"/>
                    <a:pt x="375" y="27"/>
                    <a:pt x="54" y="27"/>
                  </a:cubicBezTo>
                  <a:cubicBezTo>
                    <a:pt x="27" y="27"/>
                    <a:pt x="1" y="80"/>
                    <a:pt x="1" y="134"/>
                  </a:cubicBezTo>
                  <a:cubicBezTo>
                    <a:pt x="1" y="161"/>
                    <a:pt x="27" y="214"/>
                    <a:pt x="81" y="214"/>
                  </a:cubicBezTo>
                  <a:cubicBezTo>
                    <a:pt x="429" y="161"/>
                    <a:pt x="723" y="161"/>
                    <a:pt x="1071" y="134"/>
                  </a:cubicBezTo>
                  <a:lnTo>
                    <a:pt x="1071" y="134"/>
                  </a:lnTo>
                  <a:cubicBezTo>
                    <a:pt x="1759" y="135"/>
                    <a:pt x="2472" y="163"/>
                    <a:pt x="3186" y="375"/>
                  </a:cubicBezTo>
                  <a:lnTo>
                    <a:pt x="3132" y="375"/>
                  </a:lnTo>
                  <a:cubicBezTo>
                    <a:pt x="3320" y="402"/>
                    <a:pt x="3507" y="482"/>
                    <a:pt x="3668" y="535"/>
                  </a:cubicBezTo>
                  <a:cubicBezTo>
                    <a:pt x="3721" y="535"/>
                    <a:pt x="3748" y="535"/>
                    <a:pt x="3748" y="509"/>
                  </a:cubicBezTo>
                  <a:cubicBezTo>
                    <a:pt x="3748" y="482"/>
                    <a:pt x="3748" y="428"/>
                    <a:pt x="3721" y="428"/>
                  </a:cubicBezTo>
                  <a:cubicBezTo>
                    <a:pt x="3453" y="348"/>
                    <a:pt x="3132" y="241"/>
                    <a:pt x="2865" y="187"/>
                  </a:cubicBezTo>
                  <a:cubicBezTo>
                    <a:pt x="2570" y="134"/>
                    <a:pt x="2249" y="107"/>
                    <a:pt x="1928" y="80"/>
                  </a:cubicBezTo>
                  <a:cubicBezTo>
                    <a:pt x="1660" y="27"/>
                    <a:pt x="1366" y="27"/>
                    <a:pt x="1098" y="27"/>
                  </a:cubicBezTo>
                  <a:cubicBezTo>
                    <a:pt x="1045" y="0"/>
                    <a:pt x="991" y="0"/>
                    <a:pt x="96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675;p74">
              <a:extLst>
                <a:ext uri="{FF2B5EF4-FFF2-40B4-BE49-F238E27FC236}">
                  <a16:creationId xmlns:a16="http://schemas.microsoft.com/office/drawing/2014/main" id="{29DB8162-2A4B-4E2E-BD3E-13B765AE1828}"/>
                </a:ext>
              </a:extLst>
            </p:cNvPr>
            <p:cNvSpPr/>
            <p:nvPr/>
          </p:nvSpPr>
          <p:spPr>
            <a:xfrm>
              <a:off x="9536500" y="8556550"/>
              <a:ext cx="143225" cy="48875"/>
            </a:xfrm>
            <a:custGeom>
              <a:avLst/>
              <a:gdLst/>
              <a:ahLst/>
              <a:cxnLst/>
              <a:rect l="l" t="t" r="r" b="b"/>
              <a:pathLst>
                <a:path w="5729" h="1955" extrusionOk="0">
                  <a:moveTo>
                    <a:pt x="107" y="1"/>
                  </a:moveTo>
                  <a:cubicBezTo>
                    <a:pt x="81" y="1"/>
                    <a:pt x="54" y="54"/>
                    <a:pt x="54" y="81"/>
                  </a:cubicBezTo>
                  <a:cubicBezTo>
                    <a:pt x="0" y="135"/>
                    <a:pt x="54" y="215"/>
                    <a:pt x="107" y="242"/>
                  </a:cubicBezTo>
                  <a:cubicBezTo>
                    <a:pt x="589" y="402"/>
                    <a:pt x="1017" y="536"/>
                    <a:pt x="1472" y="724"/>
                  </a:cubicBezTo>
                  <a:cubicBezTo>
                    <a:pt x="1954" y="857"/>
                    <a:pt x="2409" y="1018"/>
                    <a:pt x="2891" y="1152"/>
                  </a:cubicBezTo>
                  <a:cubicBezTo>
                    <a:pt x="3346" y="1286"/>
                    <a:pt x="3828" y="1419"/>
                    <a:pt x="4256" y="1553"/>
                  </a:cubicBezTo>
                  <a:lnTo>
                    <a:pt x="4952" y="1741"/>
                  </a:lnTo>
                  <a:cubicBezTo>
                    <a:pt x="5059" y="1794"/>
                    <a:pt x="5193" y="1821"/>
                    <a:pt x="5300" y="1848"/>
                  </a:cubicBezTo>
                  <a:cubicBezTo>
                    <a:pt x="5434" y="1874"/>
                    <a:pt x="5514" y="1928"/>
                    <a:pt x="5648" y="1955"/>
                  </a:cubicBezTo>
                  <a:cubicBezTo>
                    <a:pt x="5701" y="1955"/>
                    <a:pt x="5701" y="1955"/>
                    <a:pt x="5728" y="1928"/>
                  </a:cubicBezTo>
                  <a:cubicBezTo>
                    <a:pt x="5728" y="1874"/>
                    <a:pt x="5728" y="1874"/>
                    <a:pt x="5701" y="1848"/>
                  </a:cubicBezTo>
                  <a:cubicBezTo>
                    <a:pt x="5594" y="1821"/>
                    <a:pt x="5461" y="1767"/>
                    <a:pt x="5354" y="1741"/>
                  </a:cubicBezTo>
                  <a:cubicBezTo>
                    <a:pt x="5246" y="1714"/>
                    <a:pt x="5113" y="1687"/>
                    <a:pt x="5032" y="1660"/>
                  </a:cubicBezTo>
                  <a:cubicBezTo>
                    <a:pt x="4791" y="1580"/>
                    <a:pt x="4551" y="1473"/>
                    <a:pt x="4310" y="1419"/>
                  </a:cubicBezTo>
                  <a:cubicBezTo>
                    <a:pt x="3855" y="1259"/>
                    <a:pt x="3400" y="1125"/>
                    <a:pt x="2918" y="938"/>
                  </a:cubicBezTo>
                  <a:cubicBezTo>
                    <a:pt x="2436" y="777"/>
                    <a:pt x="2008" y="643"/>
                    <a:pt x="1553" y="483"/>
                  </a:cubicBezTo>
                  <a:cubicBezTo>
                    <a:pt x="1071" y="322"/>
                    <a:pt x="616" y="135"/>
                    <a:pt x="134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676;p74">
              <a:extLst>
                <a:ext uri="{FF2B5EF4-FFF2-40B4-BE49-F238E27FC236}">
                  <a16:creationId xmlns:a16="http://schemas.microsoft.com/office/drawing/2014/main" id="{F21CB0FE-C3FB-4C0D-964C-D7B56E7B71D4}"/>
                </a:ext>
              </a:extLst>
            </p:cNvPr>
            <p:cNvSpPr/>
            <p:nvPr/>
          </p:nvSpPr>
          <p:spPr>
            <a:xfrm>
              <a:off x="9523125" y="8589350"/>
              <a:ext cx="95025" cy="131175"/>
            </a:xfrm>
            <a:custGeom>
              <a:avLst/>
              <a:gdLst/>
              <a:ahLst/>
              <a:cxnLst/>
              <a:rect l="l" t="t" r="r" b="b"/>
              <a:pathLst>
                <a:path w="3801" h="5247" extrusionOk="0">
                  <a:moveTo>
                    <a:pt x="187" y="0"/>
                  </a:moveTo>
                  <a:cubicBezTo>
                    <a:pt x="80" y="0"/>
                    <a:pt x="54" y="27"/>
                    <a:pt x="0" y="81"/>
                  </a:cubicBezTo>
                  <a:lnTo>
                    <a:pt x="0" y="134"/>
                  </a:lnTo>
                  <a:cubicBezTo>
                    <a:pt x="0" y="161"/>
                    <a:pt x="27" y="161"/>
                    <a:pt x="80" y="214"/>
                  </a:cubicBezTo>
                  <a:cubicBezTo>
                    <a:pt x="161" y="241"/>
                    <a:pt x="268" y="295"/>
                    <a:pt x="375" y="375"/>
                  </a:cubicBezTo>
                  <a:cubicBezTo>
                    <a:pt x="803" y="616"/>
                    <a:pt x="1178" y="910"/>
                    <a:pt x="1526" y="1232"/>
                  </a:cubicBezTo>
                  <a:cubicBezTo>
                    <a:pt x="1954" y="1687"/>
                    <a:pt x="2329" y="2168"/>
                    <a:pt x="2650" y="2704"/>
                  </a:cubicBezTo>
                  <a:cubicBezTo>
                    <a:pt x="3078" y="3453"/>
                    <a:pt x="3426" y="4283"/>
                    <a:pt x="3667" y="5113"/>
                  </a:cubicBezTo>
                  <a:cubicBezTo>
                    <a:pt x="3667" y="5166"/>
                    <a:pt x="3694" y="5193"/>
                    <a:pt x="3694" y="5220"/>
                  </a:cubicBezTo>
                  <a:cubicBezTo>
                    <a:pt x="3694" y="5246"/>
                    <a:pt x="3720" y="5246"/>
                    <a:pt x="3747" y="5246"/>
                  </a:cubicBezTo>
                  <a:cubicBezTo>
                    <a:pt x="3801" y="5246"/>
                    <a:pt x="3801" y="5220"/>
                    <a:pt x="3801" y="5193"/>
                  </a:cubicBezTo>
                  <a:cubicBezTo>
                    <a:pt x="3694" y="4791"/>
                    <a:pt x="3560" y="4363"/>
                    <a:pt x="3426" y="3962"/>
                  </a:cubicBezTo>
                  <a:cubicBezTo>
                    <a:pt x="3265" y="3560"/>
                    <a:pt x="3078" y="3105"/>
                    <a:pt x="2891" y="2757"/>
                  </a:cubicBezTo>
                  <a:cubicBezTo>
                    <a:pt x="2489" y="1981"/>
                    <a:pt x="1954" y="1285"/>
                    <a:pt x="1285" y="696"/>
                  </a:cubicBezTo>
                  <a:cubicBezTo>
                    <a:pt x="937" y="429"/>
                    <a:pt x="616" y="214"/>
                    <a:pt x="21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677;p74">
              <a:extLst>
                <a:ext uri="{FF2B5EF4-FFF2-40B4-BE49-F238E27FC236}">
                  <a16:creationId xmlns:a16="http://schemas.microsoft.com/office/drawing/2014/main" id="{23E69F6B-44ED-4F3D-9DDA-37E8B509B658}"/>
                </a:ext>
              </a:extLst>
            </p:cNvPr>
            <p:cNvSpPr/>
            <p:nvPr/>
          </p:nvSpPr>
          <p:spPr>
            <a:xfrm>
              <a:off x="9523125" y="8592700"/>
              <a:ext cx="60225" cy="101050"/>
            </a:xfrm>
            <a:custGeom>
              <a:avLst/>
              <a:gdLst/>
              <a:ahLst/>
              <a:cxnLst/>
              <a:rect l="l" t="t" r="r" b="b"/>
              <a:pathLst>
                <a:path w="2409" h="4042" extrusionOk="0">
                  <a:moveTo>
                    <a:pt x="134" y="0"/>
                  </a:moveTo>
                  <a:cubicBezTo>
                    <a:pt x="80" y="27"/>
                    <a:pt x="80" y="27"/>
                    <a:pt x="54" y="27"/>
                  </a:cubicBezTo>
                  <a:cubicBezTo>
                    <a:pt x="0" y="80"/>
                    <a:pt x="0" y="107"/>
                    <a:pt x="54" y="107"/>
                  </a:cubicBezTo>
                  <a:cubicBezTo>
                    <a:pt x="509" y="750"/>
                    <a:pt x="990" y="1365"/>
                    <a:pt x="1392" y="2034"/>
                  </a:cubicBezTo>
                  <a:cubicBezTo>
                    <a:pt x="1740" y="2677"/>
                    <a:pt x="2088" y="3346"/>
                    <a:pt x="2329" y="4015"/>
                  </a:cubicBezTo>
                  <a:cubicBezTo>
                    <a:pt x="2329" y="4042"/>
                    <a:pt x="2355" y="4042"/>
                    <a:pt x="2382" y="4042"/>
                  </a:cubicBezTo>
                  <a:cubicBezTo>
                    <a:pt x="2409" y="4042"/>
                    <a:pt x="2409" y="4015"/>
                    <a:pt x="2409" y="3988"/>
                  </a:cubicBezTo>
                  <a:cubicBezTo>
                    <a:pt x="2275" y="3614"/>
                    <a:pt x="2141" y="3292"/>
                    <a:pt x="1981" y="2944"/>
                  </a:cubicBezTo>
                  <a:cubicBezTo>
                    <a:pt x="1820" y="2623"/>
                    <a:pt x="1660" y="2249"/>
                    <a:pt x="1445" y="1901"/>
                  </a:cubicBezTo>
                  <a:cubicBezTo>
                    <a:pt x="1071" y="1231"/>
                    <a:pt x="642" y="643"/>
                    <a:pt x="187" y="27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678;p74">
              <a:extLst>
                <a:ext uri="{FF2B5EF4-FFF2-40B4-BE49-F238E27FC236}">
                  <a16:creationId xmlns:a16="http://schemas.microsoft.com/office/drawing/2014/main" id="{99DEB28E-B041-4B10-9426-E06416F7EF84}"/>
                </a:ext>
              </a:extLst>
            </p:cNvPr>
            <p:cNvSpPr/>
            <p:nvPr/>
          </p:nvSpPr>
          <p:spPr>
            <a:xfrm>
              <a:off x="9521775" y="8606075"/>
              <a:ext cx="56900" cy="132175"/>
            </a:xfrm>
            <a:custGeom>
              <a:avLst/>
              <a:gdLst/>
              <a:ahLst/>
              <a:cxnLst/>
              <a:rect l="l" t="t" r="r" b="b"/>
              <a:pathLst>
                <a:path w="2276" h="5287" extrusionOk="0">
                  <a:moveTo>
                    <a:pt x="108" y="1"/>
                  </a:moveTo>
                  <a:cubicBezTo>
                    <a:pt x="27" y="1"/>
                    <a:pt x="1" y="81"/>
                    <a:pt x="1" y="134"/>
                  </a:cubicBezTo>
                  <a:cubicBezTo>
                    <a:pt x="108" y="563"/>
                    <a:pt x="188" y="1044"/>
                    <a:pt x="322" y="1473"/>
                  </a:cubicBezTo>
                  <a:cubicBezTo>
                    <a:pt x="456" y="1954"/>
                    <a:pt x="643" y="2383"/>
                    <a:pt x="804" y="2811"/>
                  </a:cubicBezTo>
                  <a:cubicBezTo>
                    <a:pt x="1178" y="3694"/>
                    <a:pt x="1633" y="4524"/>
                    <a:pt x="2169" y="5247"/>
                  </a:cubicBezTo>
                  <a:cubicBezTo>
                    <a:pt x="2182" y="5273"/>
                    <a:pt x="2202" y="5287"/>
                    <a:pt x="2219" y="5287"/>
                  </a:cubicBezTo>
                  <a:cubicBezTo>
                    <a:pt x="2235" y="5287"/>
                    <a:pt x="2249" y="5273"/>
                    <a:pt x="2249" y="5247"/>
                  </a:cubicBezTo>
                  <a:cubicBezTo>
                    <a:pt x="2276" y="5220"/>
                    <a:pt x="2276" y="5193"/>
                    <a:pt x="2249" y="5193"/>
                  </a:cubicBezTo>
                  <a:cubicBezTo>
                    <a:pt x="2061" y="4952"/>
                    <a:pt x="1901" y="4684"/>
                    <a:pt x="1767" y="4444"/>
                  </a:cubicBezTo>
                  <a:cubicBezTo>
                    <a:pt x="1499" y="3935"/>
                    <a:pt x="1232" y="3453"/>
                    <a:pt x="1044" y="2945"/>
                  </a:cubicBezTo>
                  <a:cubicBezTo>
                    <a:pt x="804" y="2409"/>
                    <a:pt x="643" y="1874"/>
                    <a:pt x="456" y="1312"/>
                  </a:cubicBezTo>
                  <a:cubicBezTo>
                    <a:pt x="375" y="911"/>
                    <a:pt x="268" y="509"/>
                    <a:pt x="188" y="108"/>
                  </a:cubicBezTo>
                  <a:cubicBezTo>
                    <a:pt x="188" y="27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679;p74">
              <a:extLst>
                <a:ext uri="{FF2B5EF4-FFF2-40B4-BE49-F238E27FC236}">
                  <a16:creationId xmlns:a16="http://schemas.microsoft.com/office/drawing/2014/main" id="{19AEFEA7-AC7F-43D2-A31D-181B8E1606E1}"/>
                </a:ext>
              </a:extLst>
            </p:cNvPr>
            <p:cNvSpPr/>
            <p:nvPr/>
          </p:nvSpPr>
          <p:spPr>
            <a:xfrm>
              <a:off x="9317700" y="8480950"/>
              <a:ext cx="157250" cy="68275"/>
            </a:xfrm>
            <a:custGeom>
              <a:avLst/>
              <a:gdLst/>
              <a:ahLst/>
              <a:cxnLst/>
              <a:rect l="l" t="t" r="r" b="b"/>
              <a:pathLst>
                <a:path w="6290" h="2731" extrusionOk="0">
                  <a:moveTo>
                    <a:pt x="54" y="0"/>
                  </a:moveTo>
                  <a:cubicBezTo>
                    <a:pt x="27" y="0"/>
                    <a:pt x="0" y="27"/>
                    <a:pt x="0" y="54"/>
                  </a:cubicBezTo>
                  <a:cubicBezTo>
                    <a:pt x="0" y="81"/>
                    <a:pt x="27" y="134"/>
                    <a:pt x="27" y="134"/>
                  </a:cubicBezTo>
                  <a:cubicBezTo>
                    <a:pt x="776" y="214"/>
                    <a:pt x="1526" y="348"/>
                    <a:pt x="2275" y="536"/>
                  </a:cubicBezTo>
                  <a:cubicBezTo>
                    <a:pt x="3025" y="723"/>
                    <a:pt x="3774" y="991"/>
                    <a:pt x="4443" y="1392"/>
                  </a:cubicBezTo>
                  <a:cubicBezTo>
                    <a:pt x="4925" y="1660"/>
                    <a:pt x="5353" y="1954"/>
                    <a:pt x="5701" y="2329"/>
                  </a:cubicBezTo>
                  <a:lnTo>
                    <a:pt x="5678" y="2306"/>
                  </a:lnTo>
                  <a:lnTo>
                    <a:pt x="5678" y="2306"/>
                  </a:lnTo>
                  <a:cubicBezTo>
                    <a:pt x="5784" y="2412"/>
                    <a:pt x="5916" y="2545"/>
                    <a:pt x="6022" y="2677"/>
                  </a:cubicBezTo>
                  <a:cubicBezTo>
                    <a:pt x="6049" y="2704"/>
                    <a:pt x="6076" y="2704"/>
                    <a:pt x="6129" y="2730"/>
                  </a:cubicBezTo>
                  <a:cubicBezTo>
                    <a:pt x="6156" y="2730"/>
                    <a:pt x="6183" y="2730"/>
                    <a:pt x="6210" y="2704"/>
                  </a:cubicBezTo>
                  <a:cubicBezTo>
                    <a:pt x="6290" y="2677"/>
                    <a:pt x="6290" y="2570"/>
                    <a:pt x="6236" y="2490"/>
                  </a:cubicBezTo>
                  <a:cubicBezTo>
                    <a:pt x="5942" y="2168"/>
                    <a:pt x="5621" y="1874"/>
                    <a:pt x="5246" y="1606"/>
                  </a:cubicBezTo>
                  <a:cubicBezTo>
                    <a:pt x="4871" y="1339"/>
                    <a:pt x="4470" y="1124"/>
                    <a:pt x="4068" y="937"/>
                  </a:cubicBezTo>
                  <a:cubicBezTo>
                    <a:pt x="3667" y="750"/>
                    <a:pt x="3239" y="589"/>
                    <a:pt x="2810" y="482"/>
                  </a:cubicBezTo>
                  <a:cubicBezTo>
                    <a:pt x="2355" y="348"/>
                    <a:pt x="1927" y="295"/>
                    <a:pt x="1499" y="188"/>
                  </a:cubicBezTo>
                  <a:lnTo>
                    <a:pt x="803" y="81"/>
                  </a:lnTo>
                  <a:cubicBezTo>
                    <a:pt x="562" y="54"/>
                    <a:pt x="294" y="27"/>
                    <a:pt x="5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680;p74">
              <a:extLst>
                <a:ext uri="{FF2B5EF4-FFF2-40B4-BE49-F238E27FC236}">
                  <a16:creationId xmlns:a16="http://schemas.microsoft.com/office/drawing/2014/main" id="{5DAD24FD-3A2D-4C1B-94FE-ABBACE459EEC}"/>
                </a:ext>
              </a:extLst>
            </p:cNvPr>
            <p:cNvSpPr/>
            <p:nvPr/>
          </p:nvSpPr>
          <p:spPr>
            <a:xfrm>
              <a:off x="9354500" y="8511050"/>
              <a:ext cx="118450" cy="41525"/>
            </a:xfrm>
            <a:custGeom>
              <a:avLst/>
              <a:gdLst/>
              <a:ahLst/>
              <a:cxnLst/>
              <a:rect l="l" t="t" r="r" b="b"/>
              <a:pathLst>
                <a:path w="4738" h="1661" extrusionOk="0">
                  <a:moveTo>
                    <a:pt x="107" y="1"/>
                  </a:moveTo>
                  <a:cubicBezTo>
                    <a:pt x="27" y="28"/>
                    <a:pt x="0" y="54"/>
                    <a:pt x="0" y="81"/>
                  </a:cubicBezTo>
                  <a:cubicBezTo>
                    <a:pt x="0" y="135"/>
                    <a:pt x="27" y="161"/>
                    <a:pt x="54" y="161"/>
                  </a:cubicBezTo>
                  <a:cubicBezTo>
                    <a:pt x="643" y="215"/>
                    <a:pt x="1231" y="322"/>
                    <a:pt x="1793" y="456"/>
                  </a:cubicBezTo>
                  <a:lnTo>
                    <a:pt x="1767" y="456"/>
                  </a:lnTo>
                  <a:cubicBezTo>
                    <a:pt x="2195" y="563"/>
                    <a:pt x="2596" y="723"/>
                    <a:pt x="2998" y="857"/>
                  </a:cubicBezTo>
                  <a:cubicBezTo>
                    <a:pt x="3399" y="1018"/>
                    <a:pt x="3801" y="1232"/>
                    <a:pt x="4202" y="1419"/>
                  </a:cubicBezTo>
                  <a:cubicBezTo>
                    <a:pt x="4309" y="1500"/>
                    <a:pt x="4416" y="1553"/>
                    <a:pt x="4550" y="1633"/>
                  </a:cubicBezTo>
                  <a:cubicBezTo>
                    <a:pt x="4577" y="1660"/>
                    <a:pt x="4604" y="1660"/>
                    <a:pt x="4657" y="1660"/>
                  </a:cubicBezTo>
                  <a:cubicBezTo>
                    <a:pt x="4684" y="1660"/>
                    <a:pt x="4711" y="1633"/>
                    <a:pt x="4711" y="1633"/>
                  </a:cubicBezTo>
                  <a:cubicBezTo>
                    <a:pt x="4738" y="1607"/>
                    <a:pt x="4738" y="1553"/>
                    <a:pt x="4738" y="1526"/>
                  </a:cubicBezTo>
                  <a:cubicBezTo>
                    <a:pt x="4738" y="1500"/>
                    <a:pt x="4711" y="1473"/>
                    <a:pt x="4711" y="1473"/>
                  </a:cubicBezTo>
                  <a:cubicBezTo>
                    <a:pt x="4015" y="1018"/>
                    <a:pt x="3266" y="697"/>
                    <a:pt x="2516" y="456"/>
                  </a:cubicBezTo>
                  <a:cubicBezTo>
                    <a:pt x="2115" y="322"/>
                    <a:pt x="1740" y="268"/>
                    <a:pt x="1338" y="161"/>
                  </a:cubicBezTo>
                  <a:lnTo>
                    <a:pt x="723" y="54"/>
                  </a:lnTo>
                  <a:cubicBezTo>
                    <a:pt x="535" y="28"/>
                    <a:pt x="295" y="28"/>
                    <a:pt x="107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681;p74">
              <a:extLst>
                <a:ext uri="{FF2B5EF4-FFF2-40B4-BE49-F238E27FC236}">
                  <a16:creationId xmlns:a16="http://schemas.microsoft.com/office/drawing/2014/main" id="{276333C8-9611-40DD-9D68-3DDD6F16C2DE}"/>
                </a:ext>
              </a:extLst>
            </p:cNvPr>
            <p:cNvSpPr/>
            <p:nvPr/>
          </p:nvSpPr>
          <p:spPr>
            <a:xfrm>
              <a:off x="9324375" y="8534750"/>
              <a:ext cx="142550" cy="27175"/>
            </a:xfrm>
            <a:custGeom>
              <a:avLst/>
              <a:gdLst/>
              <a:ahLst/>
              <a:cxnLst/>
              <a:rect l="l" t="t" r="r" b="b"/>
              <a:pathLst>
                <a:path w="5702" h="1087" extrusionOk="0">
                  <a:moveTo>
                    <a:pt x="9" y="0"/>
                  </a:moveTo>
                  <a:cubicBezTo>
                    <a:pt x="4" y="0"/>
                    <a:pt x="1" y="7"/>
                    <a:pt x="1" y="16"/>
                  </a:cubicBezTo>
                  <a:cubicBezTo>
                    <a:pt x="1" y="43"/>
                    <a:pt x="1" y="70"/>
                    <a:pt x="27" y="70"/>
                  </a:cubicBezTo>
                  <a:cubicBezTo>
                    <a:pt x="27" y="19"/>
                    <a:pt x="17" y="0"/>
                    <a:pt x="9" y="0"/>
                  </a:cubicBezTo>
                  <a:close/>
                  <a:moveTo>
                    <a:pt x="27" y="70"/>
                  </a:moveTo>
                  <a:cubicBezTo>
                    <a:pt x="456" y="204"/>
                    <a:pt x="884" y="284"/>
                    <a:pt x="1339" y="391"/>
                  </a:cubicBezTo>
                  <a:cubicBezTo>
                    <a:pt x="1794" y="445"/>
                    <a:pt x="2249" y="525"/>
                    <a:pt x="2704" y="578"/>
                  </a:cubicBezTo>
                  <a:cubicBezTo>
                    <a:pt x="3132" y="659"/>
                    <a:pt x="3614" y="685"/>
                    <a:pt x="4042" y="739"/>
                  </a:cubicBezTo>
                  <a:cubicBezTo>
                    <a:pt x="4471" y="819"/>
                    <a:pt x="4952" y="873"/>
                    <a:pt x="5381" y="1007"/>
                  </a:cubicBezTo>
                  <a:lnTo>
                    <a:pt x="5354" y="1007"/>
                  </a:lnTo>
                  <a:cubicBezTo>
                    <a:pt x="5407" y="1060"/>
                    <a:pt x="5488" y="1060"/>
                    <a:pt x="5541" y="1087"/>
                  </a:cubicBezTo>
                  <a:lnTo>
                    <a:pt x="5648" y="1087"/>
                  </a:lnTo>
                  <a:cubicBezTo>
                    <a:pt x="5675" y="1087"/>
                    <a:pt x="5702" y="1060"/>
                    <a:pt x="5702" y="1007"/>
                  </a:cubicBezTo>
                  <a:lnTo>
                    <a:pt x="5702" y="926"/>
                  </a:lnTo>
                  <a:cubicBezTo>
                    <a:pt x="5702" y="873"/>
                    <a:pt x="5675" y="846"/>
                    <a:pt x="5648" y="846"/>
                  </a:cubicBezTo>
                  <a:cubicBezTo>
                    <a:pt x="5220" y="712"/>
                    <a:pt x="4738" y="659"/>
                    <a:pt x="4283" y="578"/>
                  </a:cubicBezTo>
                  <a:cubicBezTo>
                    <a:pt x="3801" y="525"/>
                    <a:pt x="3346" y="471"/>
                    <a:pt x="2865" y="445"/>
                  </a:cubicBezTo>
                  <a:cubicBezTo>
                    <a:pt x="2410" y="418"/>
                    <a:pt x="1928" y="391"/>
                    <a:pt x="1473" y="311"/>
                  </a:cubicBezTo>
                  <a:cubicBezTo>
                    <a:pt x="991" y="257"/>
                    <a:pt x="536" y="177"/>
                    <a:pt x="81" y="7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682;p74">
              <a:extLst>
                <a:ext uri="{FF2B5EF4-FFF2-40B4-BE49-F238E27FC236}">
                  <a16:creationId xmlns:a16="http://schemas.microsoft.com/office/drawing/2014/main" id="{FC05D34F-9B33-41D3-A7B2-487552438D61}"/>
                </a:ext>
              </a:extLst>
            </p:cNvPr>
            <p:cNvSpPr/>
            <p:nvPr/>
          </p:nvSpPr>
          <p:spPr>
            <a:xfrm>
              <a:off x="9435450" y="8602725"/>
              <a:ext cx="54225" cy="153925"/>
            </a:xfrm>
            <a:custGeom>
              <a:avLst/>
              <a:gdLst/>
              <a:ahLst/>
              <a:cxnLst/>
              <a:rect l="l" t="t" r="r" b="b"/>
              <a:pathLst>
                <a:path w="2169" h="6157" extrusionOk="0">
                  <a:moveTo>
                    <a:pt x="2008" y="1"/>
                  </a:moveTo>
                  <a:cubicBezTo>
                    <a:pt x="1981" y="1"/>
                    <a:pt x="1928" y="27"/>
                    <a:pt x="1928" y="81"/>
                  </a:cubicBezTo>
                  <a:cubicBezTo>
                    <a:pt x="1633" y="482"/>
                    <a:pt x="1366" y="911"/>
                    <a:pt x="1125" y="1339"/>
                  </a:cubicBezTo>
                  <a:cubicBezTo>
                    <a:pt x="911" y="1767"/>
                    <a:pt x="697" y="2249"/>
                    <a:pt x="536" y="2704"/>
                  </a:cubicBezTo>
                  <a:cubicBezTo>
                    <a:pt x="188" y="3641"/>
                    <a:pt x="1" y="4658"/>
                    <a:pt x="1" y="5648"/>
                  </a:cubicBezTo>
                  <a:lnTo>
                    <a:pt x="1" y="6130"/>
                  </a:lnTo>
                  <a:cubicBezTo>
                    <a:pt x="1" y="6157"/>
                    <a:pt x="28" y="6157"/>
                    <a:pt x="28" y="6157"/>
                  </a:cubicBezTo>
                  <a:cubicBezTo>
                    <a:pt x="54" y="6157"/>
                    <a:pt x="54" y="6130"/>
                    <a:pt x="54" y="6130"/>
                  </a:cubicBezTo>
                  <a:cubicBezTo>
                    <a:pt x="28" y="5648"/>
                    <a:pt x="54" y="5193"/>
                    <a:pt x="135" y="4765"/>
                  </a:cubicBezTo>
                  <a:cubicBezTo>
                    <a:pt x="188" y="4390"/>
                    <a:pt x="268" y="3989"/>
                    <a:pt x="402" y="3614"/>
                  </a:cubicBezTo>
                  <a:cubicBezTo>
                    <a:pt x="509" y="3239"/>
                    <a:pt x="643" y="2891"/>
                    <a:pt x="804" y="2517"/>
                  </a:cubicBezTo>
                  <a:lnTo>
                    <a:pt x="804" y="2543"/>
                  </a:lnTo>
                  <a:cubicBezTo>
                    <a:pt x="1178" y="1740"/>
                    <a:pt x="1633" y="964"/>
                    <a:pt x="2142" y="242"/>
                  </a:cubicBezTo>
                  <a:cubicBezTo>
                    <a:pt x="2169" y="215"/>
                    <a:pt x="2169" y="161"/>
                    <a:pt x="2142" y="135"/>
                  </a:cubicBezTo>
                  <a:cubicBezTo>
                    <a:pt x="2142" y="108"/>
                    <a:pt x="2115" y="81"/>
                    <a:pt x="2062" y="81"/>
                  </a:cubicBezTo>
                  <a:cubicBezTo>
                    <a:pt x="2088" y="1"/>
                    <a:pt x="2035" y="1"/>
                    <a:pt x="200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683;p74">
              <a:extLst>
                <a:ext uri="{FF2B5EF4-FFF2-40B4-BE49-F238E27FC236}">
                  <a16:creationId xmlns:a16="http://schemas.microsoft.com/office/drawing/2014/main" id="{77440FB2-9C87-428D-B53B-EAA8A6EDC619}"/>
                </a:ext>
              </a:extLst>
            </p:cNvPr>
            <p:cNvSpPr/>
            <p:nvPr/>
          </p:nvSpPr>
          <p:spPr>
            <a:xfrm>
              <a:off x="9459550" y="8611600"/>
              <a:ext cx="34150" cy="110925"/>
            </a:xfrm>
            <a:custGeom>
              <a:avLst/>
              <a:gdLst/>
              <a:ahLst/>
              <a:cxnLst/>
              <a:rect l="l" t="t" r="r" b="b"/>
              <a:pathLst>
                <a:path w="1366" h="4437" extrusionOk="0">
                  <a:moveTo>
                    <a:pt x="1265" y="0"/>
                  </a:moveTo>
                  <a:cubicBezTo>
                    <a:pt x="1252" y="0"/>
                    <a:pt x="1232" y="7"/>
                    <a:pt x="1205" y="20"/>
                  </a:cubicBezTo>
                  <a:cubicBezTo>
                    <a:pt x="884" y="690"/>
                    <a:pt x="643" y="1412"/>
                    <a:pt x="455" y="2135"/>
                  </a:cubicBezTo>
                  <a:cubicBezTo>
                    <a:pt x="268" y="2858"/>
                    <a:pt x="134" y="3607"/>
                    <a:pt x="0" y="4356"/>
                  </a:cubicBezTo>
                  <a:cubicBezTo>
                    <a:pt x="0" y="4410"/>
                    <a:pt x="0" y="4437"/>
                    <a:pt x="27" y="4437"/>
                  </a:cubicBezTo>
                  <a:cubicBezTo>
                    <a:pt x="81" y="4437"/>
                    <a:pt x="107" y="4437"/>
                    <a:pt x="107" y="4410"/>
                  </a:cubicBezTo>
                  <a:cubicBezTo>
                    <a:pt x="214" y="3768"/>
                    <a:pt x="348" y="3125"/>
                    <a:pt x="509" y="2483"/>
                  </a:cubicBezTo>
                  <a:cubicBezTo>
                    <a:pt x="669" y="1867"/>
                    <a:pt x="857" y="1252"/>
                    <a:pt x="1124" y="663"/>
                  </a:cubicBezTo>
                  <a:cubicBezTo>
                    <a:pt x="1178" y="475"/>
                    <a:pt x="1285" y="315"/>
                    <a:pt x="1339" y="154"/>
                  </a:cubicBezTo>
                  <a:cubicBezTo>
                    <a:pt x="1339" y="127"/>
                    <a:pt x="1365" y="127"/>
                    <a:pt x="1339" y="74"/>
                  </a:cubicBezTo>
                  <a:cubicBezTo>
                    <a:pt x="1339" y="47"/>
                    <a:pt x="1312" y="47"/>
                    <a:pt x="1312" y="20"/>
                  </a:cubicBezTo>
                  <a:lnTo>
                    <a:pt x="1285" y="20"/>
                  </a:lnTo>
                  <a:cubicBezTo>
                    <a:pt x="1285" y="7"/>
                    <a:pt x="1278" y="0"/>
                    <a:pt x="1265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684;p74">
              <a:extLst>
                <a:ext uri="{FF2B5EF4-FFF2-40B4-BE49-F238E27FC236}">
                  <a16:creationId xmlns:a16="http://schemas.microsoft.com/office/drawing/2014/main" id="{032E0567-C2A0-4E0C-ABA3-8DA2AD21AE60}"/>
                </a:ext>
              </a:extLst>
            </p:cNvPr>
            <p:cNvSpPr/>
            <p:nvPr/>
          </p:nvSpPr>
          <p:spPr>
            <a:xfrm>
              <a:off x="9484300" y="8599375"/>
              <a:ext cx="22100" cy="147925"/>
            </a:xfrm>
            <a:custGeom>
              <a:avLst/>
              <a:gdLst/>
              <a:ahLst/>
              <a:cxnLst/>
              <a:rect l="l" t="t" r="r" b="b"/>
              <a:pathLst>
                <a:path w="884" h="5917" extrusionOk="0">
                  <a:moveTo>
                    <a:pt x="804" y="1"/>
                  </a:moveTo>
                  <a:cubicBezTo>
                    <a:pt x="830" y="28"/>
                    <a:pt x="804" y="81"/>
                    <a:pt x="750" y="108"/>
                  </a:cubicBezTo>
                  <a:cubicBezTo>
                    <a:pt x="536" y="1045"/>
                    <a:pt x="322" y="1982"/>
                    <a:pt x="188" y="2945"/>
                  </a:cubicBezTo>
                  <a:cubicBezTo>
                    <a:pt x="134" y="3427"/>
                    <a:pt x="54" y="3909"/>
                    <a:pt x="27" y="4417"/>
                  </a:cubicBezTo>
                  <a:cubicBezTo>
                    <a:pt x="1" y="4926"/>
                    <a:pt x="1" y="5381"/>
                    <a:pt x="1" y="5889"/>
                  </a:cubicBezTo>
                  <a:cubicBezTo>
                    <a:pt x="1" y="5916"/>
                    <a:pt x="27" y="5916"/>
                    <a:pt x="27" y="5916"/>
                  </a:cubicBezTo>
                  <a:cubicBezTo>
                    <a:pt x="54" y="5916"/>
                    <a:pt x="54" y="5889"/>
                    <a:pt x="54" y="5889"/>
                  </a:cubicBezTo>
                  <a:cubicBezTo>
                    <a:pt x="54" y="5033"/>
                    <a:pt x="134" y="4176"/>
                    <a:pt x="215" y="3320"/>
                  </a:cubicBezTo>
                  <a:cubicBezTo>
                    <a:pt x="375" y="2249"/>
                    <a:pt x="616" y="1205"/>
                    <a:pt x="884" y="135"/>
                  </a:cubicBezTo>
                  <a:cubicBezTo>
                    <a:pt x="884" y="54"/>
                    <a:pt x="884" y="28"/>
                    <a:pt x="830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0685;p74">
              <a:extLst>
                <a:ext uri="{FF2B5EF4-FFF2-40B4-BE49-F238E27FC236}">
                  <a16:creationId xmlns:a16="http://schemas.microsoft.com/office/drawing/2014/main" id="{9F32323A-777E-44C4-B27E-B45C999FBE73}"/>
                </a:ext>
              </a:extLst>
            </p:cNvPr>
            <p:cNvSpPr/>
            <p:nvPr/>
          </p:nvSpPr>
          <p:spPr>
            <a:xfrm>
              <a:off x="9358500" y="8588000"/>
              <a:ext cx="122475" cy="98225"/>
            </a:xfrm>
            <a:custGeom>
              <a:avLst/>
              <a:gdLst/>
              <a:ahLst/>
              <a:cxnLst/>
              <a:rect l="l" t="t" r="r" b="b"/>
              <a:pathLst>
                <a:path w="4899" h="3929" extrusionOk="0">
                  <a:moveTo>
                    <a:pt x="4792" y="1"/>
                  </a:moveTo>
                  <a:cubicBezTo>
                    <a:pt x="4792" y="28"/>
                    <a:pt x="4792" y="28"/>
                    <a:pt x="4738" y="28"/>
                  </a:cubicBezTo>
                  <a:cubicBezTo>
                    <a:pt x="3882" y="536"/>
                    <a:pt x="3052" y="1125"/>
                    <a:pt x="2249" y="1767"/>
                  </a:cubicBezTo>
                  <a:cubicBezTo>
                    <a:pt x="1848" y="2089"/>
                    <a:pt x="1446" y="2437"/>
                    <a:pt x="1071" y="2758"/>
                  </a:cubicBezTo>
                  <a:cubicBezTo>
                    <a:pt x="884" y="2945"/>
                    <a:pt x="697" y="3132"/>
                    <a:pt x="536" y="3293"/>
                  </a:cubicBezTo>
                  <a:cubicBezTo>
                    <a:pt x="375" y="3480"/>
                    <a:pt x="215" y="3668"/>
                    <a:pt x="27" y="3828"/>
                  </a:cubicBezTo>
                  <a:cubicBezTo>
                    <a:pt x="1" y="3882"/>
                    <a:pt x="1" y="3882"/>
                    <a:pt x="27" y="3909"/>
                  </a:cubicBezTo>
                  <a:cubicBezTo>
                    <a:pt x="41" y="3922"/>
                    <a:pt x="61" y="3929"/>
                    <a:pt x="78" y="3929"/>
                  </a:cubicBezTo>
                  <a:cubicBezTo>
                    <a:pt x="94" y="3929"/>
                    <a:pt x="108" y="3922"/>
                    <a:pt x="108" y="3909"/>
                  </a:cubicBezTo>
                  <a:cubicBezTo>
                    <a:pt x="295" y="3668"/>
                    <a:pt x="509" y="3480"/>
                    <a:pt x="750" y="3266"/>
                  </a:cubicBezTo>
                  <a:cubicBezTo>
                    <a:pt x="964" y="3079"/>
                    <a:pt x="1178" y="2838"/>
                    <a:pt x="1419" y="2624"/>
                  </a:cubicBezTo>
                  <a:cubicBezTo>
                    <a:pt x="1874" y="2196"/>
                    <a:pt x="2383" y="1794"/>
                    <a:pt x="2891" y="1419"/>
                  </a:cubicBezTo>
                  <a:cubicBezTo>
                    <a:pt x="3507" y="964"/>
                    <a:pt x="4149" y="536"/>
                    <a:pt x="4819" y="161"/>
                  </a:cubicBezTo>
                  <a:cubicBezTo>
                    <a:pt x="4845" y="135"/>
                    <a:pt x="4899" y="81"/>
                    <a:pt x="4845" y="28"/>
                  </a:cubicBezTo>
                  <a:cubicBezTo>
                    <a:pt x="4845" y="1"/>
                    <a:pt x="4819" y="1"/>
                    <a:pt x="4792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0686;p74">
              <a:extLst>
                <a:ext uri="{FF2B5EF4-FFF2-40B4-BE49-F238E27FC236}">
                  <a16:creationId xmlns:a16="http://schemas.microsoft.com/office/drawing/2014/main" id="{B2828341-C6E5-461E-AE46-3D1367AA5C06}"/>
                </a:ext>
              </a:extLst>
            </p:cNvPr>
            <p:cNvSpPr/>
            <p:nvPr/>
          </p:nvSpPr>
          <p:spPr>
            <a:xfrm>
              <a:off x="9365875" y="8586675"/>
              <a:ext cx="99050" cy="65425"/>
            </a:xfrm>
            <a:custGeom>
              <a:avLst/>
              <a:gdLst/>
              <a:ahLst/>
              <a:cxnLst/>
              <a:rect l="l" t="t" r="r" b="b"/>
              <a:pathLst>
                <a:path w="3962" h="2617" extrusionOk="0">
                  <a:moveTo>
                    <a:pt x="3854" y="0"/>
                  </a:moveTo>
                  <a:cubicBezTo>
                    <a:pt x="3533" y="107"/>
                    <a:pt x="3158" y="241"/>
                    <a:pt x="2864" y="402"/>
                  </a:cubicBezTo>
                  <a:cubicBezTo>
                    <a:pt x="2489" y="589"/>
                    <a:pt x="2141" y="777"/>
                    <a:pt x="1820" y="1017"/>
                  </a:cubicBezTo>
                  <a:cubicBezTo>
                    <a:pt x="1472" y="1258"/>
                    <a:pt x="1178" y="1472"/>
                    <a:pt x="883" y="1740"/>
                  </a:cubicBezTo>
                  <a:cubicBezTo>
                    <a:pt x="589" y="1981"/>
                    <a:pt x="321" y="2249"/>
                    <a:pt x="54" y="2516"/>
                  </a:cubicBezTo>
                  <a:cubicBezTo>
                    <a:pt x="0" y="2543"/>
                    <a:pt x="0" y="2597"/>
                    <a:pt x="54" y="2597"/>
                  </a:cubicBezTo>
                  <a:cubicBezTo>
                    <a:pt x="67" y="2610"/>
                    <a:pt x="80" y="2617"/>
                    <a:pt x="90" y="2617"/>
                  </a:cubicBezTo>
                  <a:cubicBezTo>
                    <a:pt x="101" y="2617"/>
                    <a:pt x="107" y="2610"/>
                    <a:pt x="107" y="2597"/>
                  </a:cubicBezTo>
                  <a:cubicBezTo>
                    <a:pt x="321" y="2382"/>
                    <a:pt x="509" y="2195"/>
                    <a:pt x="723" y="2008"/>
                  </a:cubicBezTo>
                  <a:cubicBezTo>
                    <a:pt x="937" y="1820"/>
                    <a:pt x="1178" y="1606"/>
                    <a:pt x="1419" y="1446"/>
                  </a:cubicBezTo>
                  <a:cubicBezTo>
                    <a:pt x="2008" y="1017"/>
                    <a:pt x="2650" y="616"/>
                    <a:pt x="3319" y="348"/>
                  </a:cubicBezTo>
                  <a:cubicBezTo>
                    <a:pt x="3533" y="268"/>
                    <a:pt x="3721" y="214"/>
                    <a:pt x="3881" y="134"/>
                  </a:cubicBezTo>
                  <a:cubicBezTo>
                    <a:pt x="3935" y="134"/>
                    <a:pt x="3961" y="81"/>
                    <a:pt x="3961" y="54"/>
                  </a:cubicBezTo>
                  <a:cubicBezTo>
                    <a:pt x="3961" y="54"/>
                    <a:pt x="3935" y="0"/>
                    <a:pt x="385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0687;p74">
              <a:extLst>
                <a:ext uri="{FF2B5EF4-FFF2-40B4-BE49-F238E27FC236}">
                  <a16:creationId xmlns:a16="http://schemas.microsoft.com/office/drawing/2014/main" id="{3A508890-D02C-47B3-8542-24B20E79CDF0}"/>
                </a:ext>
              </a:extLst>
            </p:cNvPr>
            <p:cNvSpPr/>
            <p:nvPr/>
          </p:nvSpPr>
          <p:spPr>
            <a:xfrm>
              <a:off x="9316350" y="8576625"/>
              <a:ext cx="143900" cy="77575"/>
            </a:xfrm>
            <a:custGeom>
              <a:avLst/>
              <a:gdLst/>
              <a:ahLst/>
              <a:cxnLst/>
              <a:rect l="l" t="t" r="r" b="b"/>
              <a:pathLst>
                <a:path w="5756" h="3103" extrusionOk="0">
                  <a:moveTo>
                    <a:pt x="5648" y="1"/>
                  </a:moveTo>
                  <a:cubicBezTo>
                    <a:pt x="5193" y="108"/>
                    <a:pt x="4765" y="242"/>
                    <a:pt x="4337" y="376"/>
                  </a:cubicBezTo>
                  <a:cubicBezTo>
                    <a:pt x="3908" y="509"/>
                    <a:pt x="3453" y="723"/>
                    <a:pt x="3025" y="884"/>
                  </a:cubicBezTo>
                  <a:cubicBezTo>
                    <a:pt x="2195" y="1259"/>
                    <a:pt x="1392" y="1741"/>
                    <a:pt x="670" y="2356"/>
                  </a:cubicBezTo>
                  <a:cubicBezTo>
                    <a:pt x="589" y="2463"/>
                    <a:pt x="456" y="2544"/>
                    <a:pt x="348" y="2677"/>
                  </a:cubicBezTo>
                  <a:cubicBezTo>
                    <a:pt x="241" y="2784"/>
                    <a:pt x="161" y="2918"/>
                    <a:pt x="54" y="3025"/>
                  </a:cubicBezTo>
                  <a:cubicBezTo>
                    <a:pt x="54" y="3052"/>
                    <a:pt x="0" y="3052"/>
                    <a:pt x="54" y="3079"/>
                  </a:cubicBezTo>
                  <a:cubicBezTo>
                    <a:pt x="54" y="3079"/>
                    <a:pt x="66" y="3103"/>
                    <a:pt x="82" y="3103"/>
                  </a:cubicBezTo>
                  <a:cubicBezTo>
                    <a:pt x="90" y="3103"/>
                    <a:pt x="99" y="3097"/>
                    <a:pt x="108" y="3079"/>
                  </a:cubicBezTo>
                  <a:cubicBezTo>
                    <a:pt x="241" y="2918"/>
                    <a:pt x="402" y="2758"/>
                    <a:pt x="589" y="2624"/>
                  </a:cubicBezTo>
                  <a:cubicBezTo>
                    <a:pt x="750" y="2463"/>
                    <a:pt x="937" y="2329"/>
                    <a:pt x="1125" y="2196"/>
                  </a:cubicBezTo>
                  <a:cubicBezTo>
                    <a:pt x="1794" y="1687"/>
                    <a:pt x="2543" y="1286"/>
                    <a:pt x="3319" y="991"/>
                  </a:cubicBezTo>
                  <a:cubicBezTo>
                    <a:pt x="3721" y="804"/>
                    <a:pt x="4096" y="670"/>
                    <a:pt x="4497" y="590"/>
                  </a:cubicBezTo>
                  <a:cubicBezTo>
                    <a:pt x="4899" y="483"/>
                    <a:pt x="5273" y="376"/>
                    <a:pt x="5675" y="268"/>
                  </a:cubicBezTo>
                  <a:cubicBezTo>
                    <a:pt x="5728" y="268"/>
                    <a:pt x="5755" y="188"/>
                    <a:pt x="5755" y="108"/>
                  </a:cubicBezTo>
                  <a:cubicBezTo>
                    <a:pt x="5755" y="54"/>
                    <a:pt x="5702" y="1"/>
                    <a:pt x="564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0688;p74">
              <a:extLst>
                <a:ext uri="{FF2B5EF4-FFF2-40B4-BE49-F238E27FC236}">
                  <a16:creationId xmlns:a16="http://schemas.microsoft.com/office/drawing/2014/main" id="{BC35CF6A-D617-4F1E-8B34-2D3486969F39}"/>
                </a:ext>
              </a:extLst>
            </p:cNvPr>
            <p:cNvSpPr/>
            <p:nvPr/>
          </p:nvSpPr>
          <p:spPr>
            <a:xfrm>
              <a:off x="9440150" y="8491650"/>
              <a:ext cx="135850" cy="152600"/>
            </a:xfrm>
            <a:custGeom>
              <a:avLst/>
              <a:gdLst/>
              <a:ahLst/>
              <a:cxnLst/>
              <a:rect l="l" t="t" r="r" b="b"/>
              <a:pathLst>
                <a:path w="5434" h="6104" extrusionOk="0">
                  <a:moveTo>
                    <a:pt x="2382" y="1"/>
                  </a:moveTo>
                  <a:cubicBezTo>
                    <a:pt x="2356" y="1"/>
                    <a:pt x="2329" y="27"/>
                    <a:pt x="2275" y="54"/>
                  </a:cubicBezTo>
                  <a:cubicBezTo>
                    <a:pt x="2195" y="268"/>
                    <a:pt x="2115" y="536"/>
                    <a:pt x="2061" y="857"/>
                  </a:cubicBezTo>
                  <a:cubicBezTo>
                    <a:pt x="2061" y="937"/>
                    <a:pt x="2008" y="964"/>
                    <a:pt x="2008" y="1018"/>
                  </a:cubicBezTo>
                  <a:cubicBezTo>
                    <a:pt x="1954" y="857"/>
                    <a:pt x="1847" y="750"/>
                    <a:pt x="1740" y="670"/>
                  </a:cubicBezTo>
                  <a:cubicBezTo>
                    <a:pt x="1660" y="563"/>
                    <a:pt x="1526" y="482"/>
                    <a:pt x="1419" y="456"/>
                  </a:cubicBezTo>
                  <a:lnTo>
                    <a:pt x="1285" y="456"/>
                  </a:lnTo>
                  <a:cubicBezTo>
                    <a:pt x="1178" y="456"/>
                    <a:pt x="1124" y="482"/>
                    <a:pt x="1017" y="536"/>
                  </a:cubicBezTo>
                  <a:cubicBezTo>
                    <a:pt x="910" y="563"/>
                    <a:pt x="857" y="670"/>
                    <a:pt x="776" y="750"/>
                  </a:cubicBezTo>
                  <a:cubicBezTo>
                    <a:pt x="750" y="830"/>
                    <a:pt x="750" y="884"/>
                    <a:pt x="723" y="991"/>
                  </a:cubicBezTo>
                  <a:lnTo>
                    <a:pt x="723" y="1232"/>
                  </a:lnTo>
                  <a:cubicBezTo>
                    <a:pt x="723" y="1339"/>
                    <a:pt x="776" y="1419"/>
                    <a:pt x="803" y="1553"/>
                  </a:cubicBezTo>
                  <a:lnTo>
                    <a:pt x="723" y="1553"/>
                  </a:lnTo>
                  <a:cubicBezTo>
                    <a:pt x="589" y="1553"/>
                    <a:pt x="482" y="1607"/>
                    <a:pt x="348" y="1660"/>
                  </a:cubicBezTo>
                  <a:cubicBezTo>
                    <a:pt x="241" y="1687"/>
                    <a:pt x="134" y="1794"/>
                    <a:pt x="80" y="1901"/>
                  </a:cubicBezTo>
                  <a:cubicBezTo>
                    <a:pt x="0" y="2008"/>
                    <a:pt x="0" y="2088"/>
                    <a:pt x="0" y="2222"/>
                  </a:cubicBezTo>
                  <a:cubicBezTo>
                    <a:pt x="0" y="2356"/>
                    <a:pt x="80" y="2490"/>
                    <a:pt x="187" y="2650"/>
                  </a:cubicBezTo>
                  <a:cubicBezTo>
                    <a:pt x="268" y="2731"/>
                    <a:pt x="375" y="2838"/>
                    <a:pt x="535" y="2891"/>
                  </a:cubicBezTo>
                  <a:cubicBezTo>
                    <a:pt x="402" y="2998"/>
                    <a:pt x="321" y="3105"/>
                    <a:pt x="214" y="3212"/>
                  </a:cubicBezTo>
                  <a:cubicBezTo>
                    <a:pt x="107" y="3346"/>
                    <a:pt x="80" y="3427"/>
                    <a:pt x="54" y="3534"/>
                  </a:cubicBezTo>
                  <a:cubicBezTo>
                    <a:pt x="54" y="3614"/>
                    <a:pt x="0" y="3667"/>
                    <a:pt x="54" y="3748"/>
                  </a:cubicBezTo>
                  <a:cubicBezTo>
                    <a:pt x="54" y="3801"/>
                    <a:pt x="80" y="3882"/>
                    <a:pt x="107" y="3935"/>
                  </a:cubicBezTo>
                  <a:cubicBezTo>
                    <a:pt x="134" y="4042"/>
                    <a:pt x="214" y="4096"/>
                    <a:pt x="321" y="4176"/>
                  </a:cubicBezTo>
                  <a:cubicBezTo>
                    <a:pt x="375" y="4203"/>
                    <a:pt x="402" y="4256"/>
                    <a:pt x="482" y="4256"/>
                  </a:cubicBezTo>
                  <a:cubicBezTo>
                    <a:pt x="535" y="4283"/>
                    <a:pt x="616" y="4283"/>
                    <a:pt x="669" y="4283"/>
                  </a:cubicBezTo>
                  <a:lnTo>
                    <a:pt x="990" y="4283"/>
                  </a:lnTo>
                  <a:lnTo>
                    <a:pt x="937" y="4337"/>
                  </a:lnTo>
                  <a:cubicBezTo>
                    <a:pt x="750" y="4604"/>
                    <a:pt x="616" y="4925"/>
                    <a:pt x="589" y="5220"/>
                  </a:cubicBezTo>
                  <a:cubicBezTo>
                    <a:pt x="589" y="5247"/>
                    <a:pt x="589" y="5327"/>
                    <a:pt x="616" y="5354"/>
                  </a:cubicBezTo>
                  <a:cubicBezTo>
                    <a:pt x="643" y="5407"/>
                    <a:pt x="669" y="5407"/>
                    <a:pt x="750" y="5461"/>
                  </a:cubicBezTo>
                  <a:lnTo>
                    <a:pt x="910" y="5461"/>
                  </a:lnTo>
                  <a:cubicBezTo>
                    <a:pt x="1017" y="5461"/>
                    <a:pt x="1151" y="5461"/>
                    <a:pt x="1285" y="5407"/>
                  </a:cubicBezTo>
                  <a:cubicBezTo>
                    <a:pt x="1445" y="5380"/>
                    <a:pt x="1579" y="5327"/>
                    <a:pt x="1740" y="5220"/>
                  </a:cubicBezTo>
                  <a:cubicBezTo>
                    <a:pt x="1793" y="5193"/>
                    <a:pt x="1820" y="5140"/>
                    <a:pt x="1847" y="5140"/>
                  </a:cubicBezTo>
                  <a:cubicBezTo>
                    <a:pt x="1820" y="5407"/>
                    <a:pt x="1820" y="5675"/>
                    <a:pt x="1874" y="5996"/>
                  </a:cubicBezTo>
                  <a:cubicBezTo>
                    <a:pt x="1874" y="6050"/>
                    <a:pt x="1954" y="6076"/>
                    <a:pt x="1981" y="6103"/>
                  </a:cubicBezTo>
                  <a:cubicBezTo>
                    <a:pt x="1945" y="6032"/>
                    <a:pt x="1945" y="6020"/>
                    <a:pt x="1957" y="6020"/>
                  </a:cubicBezTo>
                  <a:cubicBezTo>
                    <a:pt x="1963" y="6020"/>
                    <a:pt x="1972" y="6023"/>
                    <a:pt x="1981" y="6023"/>
                  </a:cubicBezTo>
                  <a:cubicBezTo>
                    <a:pt x="2008" y="6023"/>
                    <a:pt x="2061" y="6023"/>
                    <a:pt x="2088" y="5996"/>
                  </a:cubicBezTo>
                  <a:cubicBezTo>
                    <a:pt x="2222" y="5889"/>
                    <a:pt x="2356" y="5782"/>
                    <a:pt x="2463" y="5675"/>
                  </a:cubicBezTo>
                  <a:cubicBezTo>
                    <a:pt x="2543" y="5595"/>
                    <a:pt x="2623" y="5407"/>
                    <a:pt x="2677" y="5247"/>
                  </a:cubicBezTo>
                  <a:lnTo>
                    <a:pt x="2730" y="5220"/>
                  </a:lnTo>
                  <a:cubicBezTo>
                    <a:pt x="2757" y="5273"/>
                    <a:pt x="2811" y="5380"/>
                    <a:pt x="2891" y="5461"/>
                  </a:cubicBezTo>
                  <a:cubicBezTo>
                    <a:pt x="3025" y="5648"/>
                    <a:pt x="3212" y="5755"/>
                    <a:pt x="3399" y="5755"/>
                  </a:cubicBezTo>
                  <a:cubicBezTo>
                    <a:pt x="3453" y="5755"/>
                    <a:pt x="3480" y="5755"/>
                    <a:pt x="3560" y="5728"/>
                  </a:cubicBezTo>
                  <a:cubicBezTo>
                    <a:pt x="3667" y="5675"/>
                    <a:pt x="3747" y="5595"/>
                    <a:pt x="3828" y="5488"/>
                  </a:cubicBezTo>
                  <a:cubicBezTo>
                    <a:pt x="3881" y="5354"/>
                    <a:pt x="3935" y="5193"/>
                    <a:pt x="3935" y="5059"/>
                  </a:cubicBezTo>
                  <a:lnTo>
                    <a:pt x="3935" y="4792"/>
                  </a:lnTo>
                  <a:cubicBezTo>
                    <a:pt x="3935" y="4685"/>
                    <a:pt x="3881" y="4578"/>
                    <a:pt x="3854" y="4444"/>
                  </a:cubicBezTo>
                  <a:lnTo>
                    <a:pt x="3828" y="4390"/>
                  </a:lnTo>
                  <a:lnTo>
                    <a:pt x="3828" y="4390"/>
                  </a:lnTo>
                  <a:cubicBezTo>
                    <a:pt x="3935" y="4444"/>
                    <a:pt x="3988" y="4524"/>
                    <a:pt x="4095" y="4578"/>
                  </a:cubicBezTo>
                  <a:cubicBezTo>
                    <a:pt x="4229" y="4658"/>
                    <a:pt x="4363" y="4711"/>
                    <a:pt x="4524" y="4792"/>
                  </a:cubicBezTo>
                  <a:cubicBezTo>
                    <a:pt x="4684" y="4845"/>
                    <a:pt x="4871" y="4872"/>
                    <a:pt x="5059" y="4872"/>
                  </a:cubicBezTo>
                  <a:cubicBezTo>
                    <a:pt x="5086" y="4872"/>
                    <a:pt x="5139" y="4845"/>
                    <a:pt x="5166" y="4845"/>
                  </a:cubicBezTo>
                  <a:cubicBezTo>
                    <a:pt x="5193" y="4818"/>
                    <a:pt x="5193" y="4765"/>
                    <a:pt x="5193" y="4738"/>
                  </a:cubicBezTo>
                  <a:cubicBezTo>
                    <a:pt x="5193" y="4551"/>
                    <a:pt x="5139" y="4310"/>
                    <a:pt x="5059" y="4149"/>
                  </a:cubicBezTo>
                  <a:cubicBezTo>
                    <a:pt x="4952" y="3935"/>
                    <a:pt x="4871" y="3775"/>
                    <a:pt x="4684" y="3587"/>
                  </a:cubicBezTo>
                  <a:cubicBezTo>
                    <a:pt x="4604" y="3480"/>
                    <a:pt x="4470" y="3346"/>
                    <a:pt x="4336" y="3239"/>
                  </a:cubicBezTo>
                  <a:lnTo>
                    <a:pt x="4497" y="3239"/>
                  </a:lnTo>
                  <a:cubicBezTo>
                    <a:pt x="4791" y="3239"/>
                    <a:pt x="5086" y="3186"/>
                    <a:pt x="5407" y="2998"/>
                  </a:cubicBezTo>
                  <a:cubicBezTo>
                    <a:pt x="5434" y="2998"/>
                    <a:pt x="5434" y="2972"/>
                    <a:pt x="5434" y="2945"/>
                  </a:cubicBezTo>
                  <a:lnTo>
                    <a:pt x="5434" y="2865"/>
                  </a:lnTo>
                  <a:cubicBezTo>
                    <a:pt x="5353" y="2731"/>
                    <a:pt x="5273" y="2624"/>
                    <a:pt x="5166" y="2570"/>
                  </a:cubicBezTo>
                  <a:cubicBezTo>
                    <a:pt x="5059" y="2490"/>
                    <a:pt x="4952" y="2409"/>
                    <a:pt x="4791" y="2329"/>
                  </a:cubicBezTo>
                  <a:cubicBezTo>
                    <a:pt x="4764" y="2329"/>
                    <a:pt x="4738" y="2302"/>
                    <a:pt x="4684" y="2302"/>
                  </a:cubicBezTo>
                  <a:cubicBezTo>
                    <a:pt x="4898" y="2222"/>
                    <a:pt x="5059" y="2142"/>
                    <a:pt x="5193" y="2008"/>
                  </a:cubicBezTo>
                  <a:cubicBezTo>
                    <a:pt x="5300" y="1901"/>
                    <a:pt x="5353" y="1767"/>
                    <a:pt x="5407" y="1633"/>
                  </a:cubicBezTo>
                  <a:cubicBezTo>
                    <a:pt x="5407" y="1526"/>
                    <a:pt x="5407" y="1392"/>
                    <a:pt x="5326" y="1285"/>
                  </a:cubicBezTo>
                  <a:cubicBezTo>
                    <a:pt x="5273" y="1205"/>
                    <a:pt x="5166" y="1125"/>
                    <a:pt x="5032" y="1071"/>
                  </a:cubicBezTo>
                  <a:cubicBezTo>
                    <a:pt x="4952" y="1018"/>
                    <a:pt x="4871" y="1018"/>
                    <a:pt x="4764" y="1018"/>
                  </a:cubicBezTo>
                  <a:lnTo>
                    <a:pt x="4604" y="1018"/>
                  </a:lnTo>
                  <a:cubicBezTo>
                    <a:pt x="4524" y="1018"/>
                    <a:pt x="4416" y="1071"/>
                    <a:pt x="4363" y="1098"/>
                  </a:cubicBezTo>
                  <a:lnTo>
                    <a:pt x="4363" y="1018"/>
                  </a:lnTo>
                  <a:cubicBezTo>
                    <a:pt x="4390" y="804"/>
                    <a:pt x="4336" y="589"/>
                    <a:pt x="4149" y="536"/>
                  </a:cubicBezTo>
                  <a:cubicBezTo>
                    <a:pt x="4095" y="482"/>
                    <a:pt x="4015" y="482"/>
                    <a:pt x="3961" y="482"/>
                  </a:cubicBezTo>
                  <a:cubicBezTo>
                    <a:pt x="3828" y="482"/>
                    <a:pt x="3694" y="563"/>
                    <a:pt x="3560" y="670"/>
                  </a:cubicBezTo>
                  <a:cubicBezTo>
                    <a:pt x="3399" y="804"/>
                    <a:pt x="3266" y="964"/>
                    <a:pt x="3158" y="1205"/>
                  </a:cubicBezTo>
                  <a:cubicBezTo>
                    <a:pt x="3158" y="1018"/>
                    <a:pt x="3132" y="884"/>
                    <a:pt x="3051" y="723"/>
                  </a:cubicBezTo>
                  <a:cubicBezTo>
                    <a:pt x="2998" y="589"/>
                    <a:pt x="2918" y="456"/>
                    <a:pt x="2811" y="322"/>
                  </a:cubicBezTo>
                  <a:cubicBezTo>
                    <a:pt x="2730" y="188"/>
                    <a:pt x="2623" y="81"/>
                    <a:pt x="2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0664;p74">
            <a:extLst>
              <a:ext uri="{FF2B5EF4-FFF2-40B4-BE49-F238E27FC236}">
                <a16:creationId xmlns:a16="http://schemas.microsoft.com/office/drawing/2014/main" id="{0D2763CF-626F-424E-BE71-42649D89D7C6}"/>
              </a:ext>
            </a:extLst>
          </p:cNvPr>
          <p:cNvGrpSpPr/>
          <p:nvPr/>
        </p:nvGrpSpPr>
        <p:grpSpPr>
          <a:xfrm>
            <a:off x="2089579" y="3099595"/>
            <a:ext cx="587525" cy="595550"/>
            <a:chOff x="9203275" y="8257450"/>
            <a:chExt cx="587525" cy="595550"/>
          </a:xfrm>
        </p:grpSpPr>
        <p:sp>
          <p:nvSpPr>
            <p:cNvPr id="123" name="Google Shape;10665;p74">
              <a:extLst>
                <a:ext uri="{FF2B5EF4-FFF2-40B4-BE49-F238E27FC236}">
                  <a16:creationId xmlns:a16="http://schemas.microsoft.com/office/drawing/2014/main" id="{41942CBC-3C60-4833-B126-6B574D1D897F}"/>
                </a:ext>
              </a:extLst>
            </p:cNvPr>
            <p:cNvSpPr/>
            <p:nvPr/>
          </p:nvSpPr>
          <p:spPr>
            <a:xfrm>
              <a:off x="9203275" y="8257450"/>
              <a:ext cx="587525" cy="595550"/>
            </a:xfrm>
            <a:custGeom>
              <a:avLst/>
              <a:gdLst/>
              <a:ahLst/>
              <a:cxnLst/>
              <a:rect l="l" t="t" r="r" b="b"/>
              <a:pathLst>
                <a:path w="23501" h="23822" extrusionOk="0">
                  <a:moveTo>
                    <a:pt x="8137" y="1"/>
                  </a:moveTo>
                  <a:cubicBezTo>
                    <a:pt x="7200" y="1"/>
                    <a:pt x="6317" y="268"/>
                    <a:pt x="5594" y="777"/>
                  </a:cubicBezTo>
                  <a:cubicBezTo>
                    <a:pt x="4925" y="1259"/>
                    <a:pt x="4390" y="1928"/>
                    <a:pt x="4068" y="2731"/>
                  </a:cubicBezTo>
                  <a:cubicBezTo>
                    <a:pt x="3828" y="3373"/>
                    <a:pt x="3694" y="4069"/>
                    <a:pt x="3694" y="4845"/>
                  </a:cubicBezTo>
                  <a:cubicBezTo>
                    <a:pt x="3694" y="5193"/>
                    <a:pt x="3694" y="5488"/>
                    <a:pt x="3774" y="5809"/>
                  </a:cubicBezTo>
                  <a:cubicBezTo>
                    <a:pt x="3587" y="5862"/>
                    <a:pt x="3453" y="5916"/>
                    <a:pt x="3292" y="5943"/>
                  </a:cubicBezTo>
                  <a:cubicBezTo>
                    <a:pt x="2971" y="6050"/>
                    <a:pt x="2623" y="6210"/>
                    <a:pt x="2302" y="6424"/>
                  </a:cubicBezTo>
                  <a:cubicBezTo>
                    <a:pt x="2008" y="6585"/>
                    <a:pt x="1686" y="6799"/>
                    <a:pt x="1419" y="7067"/>
                  </a:cubicBezTo>
                  <a:lnTo>
                    <a:pt x="1392" y="7094"/>
                  </a:lnTo>
                  <a:cubicBezTo>
                    <a:pt x="1124" y="7361"/>
                    <a:pt x="883" y="7629"/>
                    <a:pt x="696" y="7950"/>
                  </a:cubicBezTo>
                  <a:cubicBezTo>
                    <a:pt x="482" y="8271"/>
                    <a:pt x="321" y="8592"/>
                    <a:pt x="214" y="8940"/>
                  </a:cubicBezTo>
                  <a:lnTo>
                    <a:pt x="214" y="8967"/>
                  </a:lnTo>
                  <a:cubicBezTo>
                    <a:pt x="80" y="9369"/>
                    <a:pt x="27" y="9690"/>
                    <a:pt x="27" y="10064"/>
                  </a:cubicBezTo>
                  <a:cubicBezTo>
                    <a:pt x="0" y="10279"/>
                    <a:pt x="0" y="10439"/>
                    <a:pt x="27" y="10627"/>
                  </a:cubicBezTo>
                  <a:cubicBezTo>
                    <a:pt x="27" y="10841"/>
                    <a:pt x="54" y="11082"/>
                    <a:pt x="134" y="11269"/>
                  </a:cubicBezTo>
                  <a:cubicBezTo>
                    <a:pt x="295" y="11965"/>
                    <a:pt x="669" y="12634"/>
                    <a:pt x="1205" y="13250"/>
                  </a:cubicBezTo>
                  <a:cubicBezTo>
                    <a:pt x="1338" y="13437"/>
                    <a:pt x="1526" y="13571"/>
                    <a:pt x="1686" y="13758"/>
                  </a:cubicBezTo>
                  <a:cubicBezTo>
                    <a:pt x="1151" y="14615"/>
                    <a:pt x="883" y="15578"/>
                    <a:pt x="1017" y="16515"/>
                  </a:cubicBezTo>
                  <a:cubicBezTo>
                    <a:pt x="1151" y="17425"/>
                    <a:pt x="1660" y="18710"/>
                    <a:pt x="3346" y="19700"/>
                  </a:cubicBezTo>
                  <a:cubicBezTo>
                    <a:pt x="3908" y="19995"/>
                    <a:pt x="4470" y="20235"/>
                    <a:pt x="5086" y="20342"/>
                  </a:cubicBezTo>
                  <a:lnTo>
                    <a:pt x="5166" y="20342"/>
                  </a:lnTo>
                  <a:cubicBezTo>
                    <a:pt x="5434" y="20369"/>
                    <a:pt x="5674" y="20396"/>
                    <a:pt x="5915" y="20396"/>
                  </a:cubicBezTo>
                  <a:lnTo>
                    <a:pt x="6103" y="20396"/>
                  </a:lnTo>
                  <a:cubicBezTo>
                    <a:pt x="6103" y="20450"/>
                    <a:pt x="6156" y="20503"/>
                    <a:pt x="6156" y="20583"/>
                  </a:cubicBezTo>
                  <a:cubicBezTo>
                    <a:pt x="6317" y="21199"/>
                    <a:pt x="6584" y="21788"/>
                    <a:pt x="6986" y="22270"/>
                  </a:cubicBezTo>
                  <a:cubicBezTo>
                    <a:pt x="7013" y="22270"/>
                    <a:pt x="7013" y="22323"/>
                    <a:pt x="7013" y="22323"/>
                  </a:cubicBezTo>
                  <a:cubicBezTo>
                    <a:pt x="7254" y="22618"/>
                    <a:pt x="7548" y="22885"/>
                    <a:pt x="7842" y="23073"/>
                  </a:cubicBezTo>
                  <a:cubicBezTo>
                    <a:pt x="8190" y="23313"/>
                    <a:pt x="8512" y="23474"/>
                    <a:pt x="8913" y="23608"/>
                  </a:cubicBezTo>
                  <a:cubicBezTo>
                    <a:pt x="9261" y="23715"/>
                    <a:pt x="9636" y="23795"/>
                    <a:pt x="10064" y="23822"/>
                  </a:cubicBezTo>
                  <a:lnTo>
                    <a:pt x="10332" y="23822"/>
                  </a:lnTo>
                  <a:cubicBezTo>
                    <a:pt x="10492" y="23822"/>
                    <a:pt x="10665" y="23810"/>
                    <a:pt x="10849" y="23810"/>
                  </a:cubicBezTo>
                  <a:cubicBezTo>
                    <a:pt x="10941" y="23810"/>
                    <a:pt x="11036" y="23813"/>
                    <a:pt x="11135" y="23822"/>
                  </a:cubicBezTo>
                  <a:lnTo>
                    <a:pt x="11215" y="23822"/>
                  </a:lnTo>
                  <a:cubicBezTo>
                    <a:pt x="11590" y="23742"/>
                    <a:pt x="11884" y="23661"/>
                    <a:pt x="12205" y="23528"/>
                  </a:cubicBezTo>
                  <a:cubicBezTo>
                    <a:pt x="12526" y="23340"/>
                    <a:pt x="12794" y="23180"/>
                    <a:pt x="13062" y="22992"/>
                  </a:cubicBezTo>
                  <a:cubicBezTo>
                    <a:pt x="13169" y="22912"/>
                    <a:pt x="13276" y="22805"/>
                    <a:pt x="13356" y="22725"/>
                  </a:cubicBezTo>
                  <a:cubicBezTo>
                    <a:pt x="13624" y="22858"/>
                    <a:pt x="13945" y="22992"/>
                    <a:pt x="14239" y="23046"/>
                  </a:cubicBezTo>
                  <a:cubicBezTo>
                    <a:pt x="14427" y="23073"/>
                    <a:pt x="14614" y="23126"/>
                    <a:pt x="14828" y="23153"/>
                  </a:cubicBezTo>
                  <a:lnTo>
                    <a:pt x="15685" y="23153"/>
                  </a:lnTo>
                  <a:cubicBezTo>
                    <a:pt x="16622" y="23046"/>
                    <a:pt x="17505" y="22644"/>
                    <a:pt x="18254" y="21948"/>
                  </a:cubicBezTo>
                  <a:cubicBezTo>
                    <a:pt x="18843" y="21386"/>
                    <a:pt x="19298" y="20637"/>
                    <a:pt x="19566" y="19727"/>
                  </a:cubicBezTo>
                  <a:cubicBezTo>
                    <a:pt x="19646" y="19406"/>
                    <a:pt x="19726" y="19058"/>
                    <a:pt x="19753" y="18710"/>
                  </a:cubicBezTo>
                  <a:cubicBezTo>
                    <a:pt x="19780" y="18362"/>
                    <a:pt x="19833" y="18041"/>
                    <a:pt x="19780" y="17666"/>
                  </a:cubicBezTo>
                  <a:lnTo>
                    <a:pt x="19780" y="17532"/>
                  </a:lnTo>
                  <a:cubicBezTo>
                    <a:pt x="20262" y="17452"/>
                    <a:pt x="20663" y="17318"/>
                    <a:pt x="21065" y="17131"/>
                  </a:cubicBezTo>
                  <a:cubicBezTo>
                    <a:pt x="21520" y="16890"/>
                    <a:pt x="21975" y="16569"/>
                    <a:pt x="22376" y="16167"/>
                  </a:cubicBezTo>
                  <a:cubicBezTo>
                    <a:pt x="22537" y="15953"/>
                    <a:pt x="22697" y="15766"/>
                    <a:pt x="22831" y="15551"/>
                  </a:cubicBezTo>
                  <a:cubicBezTo>
                    <a:pt x="22965" y="15364"/>
                    <a:pt x="23072" y="15123"/>
                    <a:pt x="23206" y="14829"/>
                  </a:cubicBezTo>
                  <a:cubicBezTo>
                    <a:pt x="23393" y="14320"/>
                    <a:pt x="23500" y="13785"/>
                    <a:pt x="23500" y="13250"/>
                  </a:cubicBezTo>
                  <a:cubicBezTo>
                    <a:pt x="23500" y="12714"/>
                    <a:pt x="23393" y="12206"/>
                    <a:pt x="23206" y="11670"/>
                  </a:cubicBezTo>
                  <a:cubicBezTo>
                    <a:pt x="23072" y="11349"/>
                    <a:pt x="22911" y="11001"/>
                    <a:pt x="22671" y="10680"/>
                  </a:cubicBezTo>
                  <a:cubicBezTo>
                    <a:pt x="22537" y="10466"/>
                    <a:pt x="22323" y="10225"/>
                    <a:pt x="22135" y="10011"/>
                  </a:cubicBezTo>
                  <a:cubicBezTo>
                    <a:pt x="21734" y="9556"/>
                    <a:pt x="21306" y="9235"/>
                    <a:pt x="20770" y="8940"/>
                  </a:cubicBezTo>
                  <a:cubicBezTo>
                    <a:pt x="20851" y="8753"/>
                    <a:pt x="20958" y="8566"/>
                    <a:pt x="21038" y="8405"/>
                  </a:cubicBezTo>
                  <a:cubicBezTo>
                    <a:pt x="21118" y="8164"/>
                    <a:pt x="21225" y="7923"/>
                    <a:pt x="21306" y="7682"/>
                  </a:cubicBezTo>
                  <a:cubicBezTo>
                    <a:pt x="21386" y="7415"/>
                    <a:pt x="21439" y="7120"/>
                    <a:pt x="21466" y="6853"/>
                  </a:cubicBezTo>
                  <a:cubicBezTo>
                    <a:pt x="21493" y="6210"/>
                    <a:pt x="21439" y="5621"/>
                    <a:pt x="21225" y="5006"/>
                  </a:cubicBezTo>
                  <a:cubicBezTo>
                    <a:pt x="21038" y="4444"/>
                    <a:pt x="20690" y="3935"/>
                    <a:pt x="20262" y="3453"/>
                  </a:cubicBezTo>
                  <a:cubicBezTo>
                    <a:pt x="20021" y="3212"/>
                    <a:pt x="19753" y="2972"/>
                    <a:pt x="19432" y="2731"/>
                  </a:cubicBezTo>
                  <a:cubicBezTo>
                    <a:pt x="19057" y="2517"/>
                    <a:pt x="18683" y="2302"/>
                    <a:pt x="18281" y="2169"/>
                  </a:cubicBezTo>
                  <a:cubicBezTo>
                    <a:pt x="17880" y="2008"/>
                    <a:pt x="17478" y="1928"/>
                    <a:pt x="17077" y="1901"/>
                  </a:cubicBezTo>
                  <a:lnTo>
                    <a:pt x="16755" y="1901"/>
                  </a:lnTo>
                  <a:cubicBezTo>
                    <a:pt x="16488" y="1901"/>
                    <a:pt x="16220" y="1901"/>
                    <a:pt x="15872" y="1981"/>
                  </a:cubicBezTo>
                  <a:cubicBezTo>
                    <a:pt x="15230" y="2062"/>
                    <a:pt x="14614" y="2302"/>
                    <a:pt x="13999" y="2677"/>
                  </a:cubicBezTo>
                  <a:cubicBezTo>
                    <a:pt x="13731" y="2838"/>
                    <a:pt x="13490" y="2998"/>
                    <a:pt x="13222" y="3212"/>
                  </a:cubicBezTo>
                  <a:cubicBezTo>
                    <a:pt x="12955" y="2784"/>
                    <a:pt x="12687" y="2383"/>
                    <a:pt x="12393" y="2008"/>
                  </a:cubicBezTo>
                  <a:cubicBezTo>
                    <a:pt x="11884" y="1392"/>
                    <a:pt x="11295" y="937"/>
                    <a:pt x="10626" y="589"/>
                  </a:cubicBezTo>
                  <a:cubicBezTo>
                    <a:pt x="10251" y="402"/>
                    <a:pt x="9850" y="268"/>
                    <a:pt x="9422" y="161"/>
                  </a:cubicBezTo>
                  <a:cubicBezTo>
                    <a:pt x="8993" y="54"/>
                    <a:pt x="8592" y="1"/>
                    <a:pt x="8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0666;p74">
              <a:extLst>
                <a:ext uri="{FF2B5EF4-FFF2-40B4-BE49-F238E27FC236}">
                  <a16:creationId xmlns:a16="http://schemas.microsoft.com/office/drawing/2014/main" id="{3B91D653-4C06-40A1-9985-CF8338C31139}"/>
                </a:ext>
              </a:extLst>
            </p:cNvPr>
            <p:cNvSpPr/>
            <p:nvPr/>
          </p:nvSpPr>
          <p:spPr>
            <a:xfrm>
              <a:off x="9270850" y="8323700"/>
              <a:ext cx="453700" cy="462400"/>
            </a:xfrm>
            <a:custGeom>
              <a:avLst/>
              <a:gdLst/>
              <a:ahLst/>
              <a:cxnLst/>
              <a:rect l="l" t="t" r="r" b="b"/>
              <a:pathLst>
                <a:path w="18148" h="18496" extrusionOk="0">
                  <a:moveTo>
                    <a:pt x="5461" y="0"/>
                  </a:moveTo>
                  <a:cubicBezTo>
                    <a:pt x="5086" y="0"/>
                    <a:pt x="4738" y="81"/>
                    <a:pt x="4444" y="295"/>
                  </a:cubicBezTo>
                  <a:cubicBezTo>
                    <a:pt x="4176" y="455"/>
                    <a:pt x="3989" y="750"/>
                    <a:pt x="3855" y="1071"/>
                  </a:cubicBezTo>
                  <a:cubicBezTo>
                    <a:pt x="3721" y="1365"/>
                    <a:pt x="3641" y="1740"/>
                    <a:pt x="3667" y="2142"/>
                  </a:cubicBezTo>
                  <a:cubicBezTo>
                    <a:pt x="3667" y="2490"/>
                    <a:pt x="3748" y="2838"/>
                    <a:pt x="3855" y="3212"/>
                  </a:cubicBezTo>
                  <a:cubicBezTo>
                    <a:pt x="3881" y="3373"/>
                    <a:pt x="3935" y="3507"/>
                    <a:pt x="4042" y="3667"/>
                  </a:cubicBezTo>
                  <a:cubicBezTo>
                    <a:pt x="4122" y="3828"/>
                    <a:pt x="4176" y="3962"/>
                    <a:pt x="4283" y="4096"/>
                  </a:cubicBezTo>
                  <a:cubicBezTo>
                    <a:pt x="4444" y="4363"/>
                    <a:pt x="4658" y="4631"/>
                    <a:pt x="4872" y="4952"/>
                  </a:cubicBezTo>
                  <a:cubicBezTo>
                    <a:pt x="5354" y="5487"/>
                    <a:pt x="5862" y="5942"/>
                    <a:pt x="6344" y="6424"/>
                  </a:cubicBezTo>
                  <a:lnTo>
                    <a:pt x="6424" y="6478"/>
                  </a:lnTo>
                  <a:lnTo>
                    <a:pt x="6478" y="6558"/>
                  </a:lnTo>
                  <a:cubicBezTo>
                    <a:pt x="7093" y="7120"/>
                    <a:pt x="7736" y="7682"/>
                    <a:pt x="8271" y="8351"/>
                  </a:cubicBezTo>
                  <a:cubicBezTo>
                    <a:pt x="8405" y="8565"/>
                    <a:pt x="8539" y="8726"/>
                    <a:pt x="8619" y="8886"/>
                  </a:cubicBezTo>
                  <a:lnTo>
                    <a:pt x="8619" y="8886"/>
                  </a:lnTo>
                  <a:cubicBezTo>
                    <a:pt x="8592" y="8833"/>
                    <a:pt x="8539" y="8753"/>
                    <a:pt x="8458" y="8699"/>
                  </a:cubicBezTo>
                  <a:cubicBezTo>
                    <a:pt x="8164" y="8378"/>
                    <a:pt x="7870" y="8084"/>
                    <a:pt x="7468" y="7789"/>
                  </a:cubicBezTo>
                  <a:cubicBezTo>
                    <a:pt x="7093" y="7495"/>
                    <a:pt x="6719" y="7227"/>
                    <a:pt x="6317" y="6986"/>
                  </a:cubicBezTo>
                  <a:cubicBezTo>
                    <a:pt x="5916" y="6719"/>
                    <a:pt x="5514" y="6504"/>
                    <a:pt x="5113" y="6317"/>
                  </a:cubicBezTo>
                  <a:cubicBezTo>
                    <a:pt x="4711" y="6103"/>
                    <a:pt x="4283" y="5942"/>
                    <a:pt x="3855" y="5835"/>
                  </a:cubicBezTo>
                  <a:cubicBezTo>
                    <a:pt x="3453" y="5755"/>
                    <a:pt x="3052" y="5648"/>
                    <a:pt x="2597" y="5648"/>
                  </a:cubicBezTo>
                  <a:lnTo>
                    <a:pt x="2329" y="5648"/>
                  </a:lnTo>
                  <a:cubicBezTo>
                    <a:pt x="2249" y="5648"/>
                    <a:pt x="2115" y="5648"/>
                    <a:pt x="1981" y="5675"/>
                  </a:cubicBezTo>
                  <a:cubicBezTo>
                    <a:pt x="1767" y="5701"/>
                    <a:pt x="1606" y="5755"/>
                    <a:pt x="1392" y="5809"/>
                  </a:cubicBezTo>
                  <a:cubicBezTo>
                    <a:pt x="1232" y="5835"/>
                    <a:pt x="1098" y="5942"/>
                    <a:pt x="937" y="6049"/>
                  </a:cubicBezTo>
                  <a:cubicBezTo>
                    <a:pt x="803" y="6103"/>
                    <a:pt x="670" y="6210"/>
                    <a:pt x="536" y="6344"/>
                  </a:cubicBezTo>
                  <a:cubicBezTo>
                    <a:pt x="429" y="6451"/>
                    <a:pt x="322" y="6585"/>
                    <a:pt x="215" y="6719"/>
                  </a:cubicBezTo>
                  <a:cubicBezTo>
                    <a:pt x="161" y="6826"/>
                    <a:pt x="81" y="6959"/>
                    <a:pt x="54" y="7093"/>
                  </a:cubicBezTo>
                  <a:cubicBezTo>
                    <a:pt x="27" y="7254"/>
                    <a:pt x="0" y="7388"/>
                    <a:pt x="0" y="7522"/>
                  </a:cubicBezTo>
                  <a:lnTo>
                    <a:pt x="0" y="7762"/>
                  </a:lnTo>
                  <a:cubicBezTo>
                    <a:pt x="0" y="7816"/>
                    <a:pt x="27" y="7896"/>
                    <a:pt x="27" y="7977"/>
                  </a:cubicBezTo>
                  <a:cubicBezTo>
                    <a:pt x="81" y="8298"/>
                    <a:pt x="268" y="8565"/>
                    <a:pt x="455" y="8780"/>
                  </a:cubicBezTo>
                  <a:cubicBezTo>
                    <a:pt x="696" y="9047"/>
                    <a:pt x="1018" y="9288"/>
                    <a:pt x="1392" y="9449"/>
                  </a:cubicBezTo>
                  <a:cubicBezTo>
                    <a:pt x="1553" y="9556"/>
                    <a:pt x="1794" y="9636"/>
                    <a:pt x="2061" y="9690"/>
                  </a:cubicBezTo>
                  <a:cubicBezTo>
                    <a:pt x="2276" y="9770"/>
                    <a:pt x="2490" y="9797"/>
                    <a:pt x="2757" y="9850"/>
                  </a:cubicBezTo>
                  <a:cubicBezTo>
                    <a:pt x="3212" y="9930"/>
                    <a:pt x="3641" y="9957"/>
                    <a:pt x="4229" y="9957"/>
                  </a:cubicBezTo>
                  <a:lnTo>
                    <a:pt x="4336" y="9957"/>
                  </a:lnTo>
                  <a:cubicBezTo>
                    <a:pt x="4738" y="9957"/>
                    <a:pt x="5113" y="9957"/>
                    <a:pt x="5621" y="9930"/>
                  </a:cubicBezTo>
                  <a:cubicBezTo>
                    <a:pt x="5942" y="9930"/>
                    <a:pt x="6424" y="9904"/>
                    <a:pt x="6879" y="9904"/>
                  </a:cubicBezTo>
                  <a:lnTo>
                    <a:pt x="7415" y="9904"/>
                  </a:lnTo>
                  <a:cubicBezTo>
                    <a:pt x="6959" y="9904"/>
                    <a:pt x="6451" y="9930"/>
                    <a:pt x="5809" y="10038"/>
                  </a:cubicBezTo>
                  <a:cubicBezTo>
                    <a:pt x="5568" y="10064"/>
                    <a:pt x="5380" y="10118"/>
                    <a:pt x="5220" y="10171"/>
                  </a:cubicBezTo>
                  <a:cubicBezTo>
                    <a:pt x="5006" y="10225"/>
                    <a:pt x="4738" y="10305"/>
                    <a:pt x="4470" y="10385"/>
                  </a:cubicBezTo>
                  <a:cubicBezTo>
                    <a:pt x="3908" y="10626"/>
                    <a:pt x="3346" y="10867"/>
                    <a:pt x="2838" y="11188"/>
                  </a:cubicBezTo>
                  <a:cubicBezTo>
                    <a:pt x="2570" y="11376"/>
                    <a:pt x="2302" y="11536"/>
                    <a:pt x="2088" y="11697"/>
                  </a:cubicBezTo>
                  <a:cubicBezTo>
                    <a:pt x="1874" y="11911"/>
                    <a:pt x="1660" y="12072"/>
                    <a:pt x="1499" y="12259"/>
                  </a:cubicBezTo>
                  <a:cubicBezTo>
                    <a:pt x="1232" y="12580"/>
                    <a:pt x="937" y="13009"/>
                    <a:pt x="991" y="13517"/>
                  </a:cubicBezTo>
                  <a:cubicBezTo>
                    <a:pt x="1071" y="13972"/>
                    <a:pt x="1392" y="14374"/>
                    <a:pt x="2008" y="14748"/>
                  </a:cubicBezTo>
                  <a:cubicBezTo>
                    <a:pt x="2276" y="14909"/>
                    <a:pt x="2543" y="15016"/>
                    <a:pt x="2838" y="15043"/>
                  </a:cubicBezTo>
                  <a:cubicBezTo>
                    <a:pt x="2971" y="15069"/>
                    <a:pt x="3105" y="15069"/>
                    <a:pt x="3212" y="15069"/>
                  </a:cubicBezTo>
                  <a:cubicBezTo>
                    <a:pt x="3346" y="15069"/>
                    <a:pt x="3507" y="15069"/>
                    <a:pt x="3641" y="15043"/>
                  </a:cubicBezTo>
                  <a:cubicBezTo>
                    <a:pt x="4096" y="14936"/>
                    <a:pt x="4604" y="14722"/>
                    <a:pt x="5139" y="14266"/>
                  </a:cubicBezTo>
                  <a:cubicBezTo>
                    <a:pt x="5648" y="13865"/>
                    <a:pt x="6103" y="13383"/>
                    <a:pt x="6504" y="12901"/>
                  </a:cubicBezTo>
                  <a:lnTo>
                    <a:pt x="6772" y="12634"/>
                  </a:lnTo>
                  <a:lnTo>
                    <a:pt x="6906" y="12500"/>
                  </a:lnTo>
                  <a:lnTo>
                    <a:pt x="6959" y="12473"/>
                  </a:lnTo>
                  <a:cubicBezTo>
                    <a:pt x="7254" y="12125"/>
                    <a:pt x="7548" y="11804"/>
                    <a:pt x="7896" y="11456"/>
                  </a:cubicBezTo>
                  <a:cubicBezTo>
                    <a:pt x="7977" y="11376"/>
                    <a:pt x="8110" y="11269"/>
                    <a:pt x="8217" y="11135"/>
                  </a:cubicBezTo>
                  <a:cubicBezTo>
                    <a:pt x="8485" y="10867"/>
                    <a:pt x="8753" y="10707"/>
                    <a:pt x="8994" y="10519"/>
                  </a:cubicBezTo>
                  <a:lnTo>
                    <a:pt x="8994" y="10519"/>
                  </a:lnTo>
                  <a:cubicBezTo>
                    <a:pt x="8780" y="10707"/>
                    <a:pt x="8565" y="10921"/>
                    <a:pt x="8298" y="11242"/>
                  </a:cubicBezTo>
                  <a:cubicBezTo>
                    <a:pt x="7950" y="11590"/>
                    <a:pt x="7655" y="11991"/>
                    <a:pt x="7388" y="12393"/>
                  </a:cubicBezTo>
                  <a:cubicBezTo>
                    <a:pt x="7120" y="12794"/>
                    <a:pt x="6852" y="13249"/>
                    <a:pt x="6638" y="13678"/>
                  </a:cubicBezTo>
                  <a:cubicBezTo>
                    <a:pt x="6478" y="14052"/>
                    <a:pt x="6344" y="14374"/>
                    <a:pt x="6237" y="14722"/>
                  </a:cubicBezTo>
                  <a:cubicBezTo>
                    <a:pt x="6183" y="14936"/>
                    <a:pt x="6103" y="15203"/>
                    <a:pt x="6076" y="15524"/>
                  </a:cubicBezTo>
                  <a:cubicBezTo>
                    <a:pt x="6049" y="15819"/>
                    <a:pt x="6023" y="16113"/>
                    <a:pt x="6023" y="16408"/>
                  </a:cubicBezTo>
                  <a:cubicBezTo>
                    <a:pt x="6023" y="16729"/>
                    <a:pt x="6049" y="17023"/>
                    <a:pt x="6103" y="17291"/>
                  </a:cubicBezTo>
                  <a:cubicBezTo>
                    <a:pt x="6183" y="17559"/>
                    <a:pt x="6317" y="17826"/>
                    <a:pt x="6451" y="17987"/>
                  </a:cubicBezTo>
                  <a:cubicBezTo>
                    <a:pt x="6558" y="18094"/>
                    <a:pt x="6638" y="18201"/>
                    <a:pt x="6745" y="18255"/>
                  </a:cubicBezTo>
                  <a:cubicBezTo>
                    <a:pt x="6852" y="18335"/>
                    <a:pt x="6986" y="18388"/>
                    <a:pt x="7120" y="18415"/>
                  </a:cubicBezTo>
                  <a:cubicBezTo>
                    <a:pt x="7254" y="18469"/>
                    <a:pt x="7388" y="18495"/>
                    <a:pt x="7575" y="18495"/>
                  </a:cubicBezTo>
                  <a:lnTo>
                    <a:pt x="7682" y="18495"/>
                  </a:lnTo>
                  <a:cubicBezTo>
                    <a:pt x="7789" y="18495"/>
                    <a:pt x="7923" y="18495"/>
                    <a:pt x="8030" y="18469"/>
                  </a:cubicBezTo>
                  <a:cubicBezTo>
                    <a:pt x="8164" y="18415"/>
                    <a:pt x="8298" y="18388"/>
                    <a:pt x="8378" y="18362"/>
                  </a:cubicBezTo>
                  <a:cubicBezTo>
                    <a:pt x="8512" y="18281"/>
                    <a:pt x="8619" y="18255"/>
                    <a:pt x="8726" y="18148"/>
                  </a:cubicBezTo>
                  <a:cubicBezTo>
                    <a:pt x="8913" y="18014"/>
                    <a:pt x="9047" y="17826"/>
                    <a:pt x="9235" y="17559"/>
                  </a:cubicBezTo>
                  <a:cubicBezTo>
                    <a:pt x="9368" y="17345"/>
                    <a:pt x="9422" y="17077"/>
                    <a:pt x="9529" y="16782"/>
                  </a:cubicBezTo>
                  <a:cubicBezTo>
                    <a:pt x="9583" y="16515"/>
                    <a:pt x="9636" y="16247"/>
                    <a:pt x="9663" y="15926"/>
                  </a:cubicBezTo>
                  <a:cubicBezTo>
                    <a:pt x="9716" y="15257"/>
                    <a:pt x="9690" y="14534"/>
                    <a:pt x="9663" y="13999"/>
                  </a:cubicBezTo>
                  <a:cubicBezTo>
                    <a:pt x="9663" y="13785"/>
                    <a:pt x="9636" y="13544"/>
                    <a:pt x="9636" y="13276"/>
                  </a:cubicBezTo>
                  <a:lnTo>
                    <a:pt x="9636" y="13169"/>
                  </a:lnTo>
                  <a:lnTo>
                    <a:pt x="9636" y="13062"/>
                  </a:lnTo>
                  <a:cubicBezTo>
                    <a:pt x="9636" y="12928"/>
                    <a:pt x="9636" y="12848"/>
                    <a:pt x="9583" y="12741"/>
                  </a:cubicBezTo>
                  <a:cubicBezTo>
                    <a:pt x="9583" y="12580"/>
                    <a:pt x="9556" y="12393"/>
                    <a:pt x="9556" y="12232"/>
                  </a:cubicBezTo>
                  <a:cubicBezTo>
                    <a:pt x="9556" y="11965"/>
                    <a:pt x="9556" y="11697"/>
                    <a:pt x="9583" y="11456"/>
                  </a:cubicBezTo>
                  <a:lnTo>
                    <a:pt x="9583" y="11456"/>
                  </a:lnTo>
                  <a:lnTo>
                    <a:pt x="9556" y="11510"/>
                  </a:lnTo>
                  <a:cubicBezTo>
                    <a:pt x="9583" y="11429"/>
                    <a:pt x="9583" y="11376"/>
                    <a:pt x="9583" y="11269"/>
                  </a:cubicBezTo>
                  <a:lnTo>
                    <a:pt x="9636" y="11108"/>
                  </a:lnTo>
                  <a:lnTo>
                    <a:pt x="9930" y="12393"/>
                  </a:lnTo>
                  <a:cubicBezTo>
                    <a:pt x="9984" y="12848"/>
                    <a:pt x="10064" y="13303"/>
                    <a:pt x="10118" y="13811"/>
                  </a:cubicBezTo>
                  <a:cubicBezTo>
                    <a:pt x="10252" y="14722"/>
                    <a:pt x="10359" y="15685"/>
                    <a:pt x="10841" y="16488"/>
                  </a:cubicBezTo>
                  <a:cubicBezTo>
                    <a:pt x="10974" y="16675"/>
                    <a:pt x="11108" y="16890"/>
                    <a:pt x="11242" y="17050"/>
                  </a:cubicBezTo>
                  <a:cubicBezTo>
                    <a:pt x="11376" y="17211"/>
                    <a:pt x="11536" y="17345"/>
                    <a:pt x="11697" y="17452"/>
                  </a:cubicBezTo>
                  <a:cubicBezTo>
                    <a:pt x="11858" y="17559"/>
                    <a:pt x="12045" y="17612"/>
                    <a:pt x="12206" y="17692"/>
                  </a:cubicBezTo>
                  <a:cubicBezTo>
                    <a:pt x="12259" y="17719"/>
                    <a:pt x="12366" y="17719"/>
                    <a:pt x="12473" y="17719"/>
                  </a:cubicBezTo>
                  <a:lnTo>
                    <a:pt x="12741" y="17719"/>
                  </a:lnTo>
                  <a:cubicBezTo>
                    <a:pt x="13062" y="17692"/>
                    <a:pt x="13410" y="17532"/>
                    <a:pt x="13678" y="17291"/>
                  </a:cubicBezTo>
                  <a:cubicBezTo>
                    <a:pt x="13945" y="17023"/>
                    <a:pt x="14133" y="16675"/>
                    <a:pt x="14267" y="16220"/>
                  </a:cubicBezTo>
                  <a:cubicBezTo>
                    <a:pt x="14347" y="16060"/>
                    <a:pt x="14374" y="15846"/>
                    <a:pt x="14400" y="15658"/>
                  </a:cubicBezTo>
                  <a:cubicBezTo>
                    <a:pt x="14454" y="15471"/>
                    <a:pt x="14454" y="15310"/>
                    <a:pt x="14400" y="15069"/>
                  </a:cubicBezTo>
                  <a:cubicBezTo>
                    <a:pt x="14400" y="14882"/>
                    <a:pt x="14374" y="14722"/>
                    <a:pt x="14347" y="14507"/>
                  </a:cubicBezTo>
                  <a:cubicBezTo>
                    <a:pt x="14320" y="14347"/>
                    <a:pt x="14240" y="14186"/>
                    <a:pt x="14186" y="13972"/>
                  </a:cubicBezTo>
                  <a:cubicBezTo>
                    <a:pt x="14052" y="13651"/>
                    <a:pt x="13865" y="13303"/>
                    <a:pt x="13651" y="12928"/>
                  </a:cubicBezTo>
                  <a:cubicBezTo>
                    <a:pt x="13410" y="12607"/>
                    <a:pt x="13169" y="12313"/>
                    <a:pt x="12875" y="11965"/>
                  </a:cubicBezTo>
                  <a:cubicBezTo>
                    <a:pt x="12366" y="11456"/>
                    <a:pt x="11804" y="11001"/>
                    <a:pt x="11162" y="10573"/>
                  </a:cubicBezTo>
                  <a:cubicBezTo>
                    <a:pt x="10921" y="10385"/>
                    <a:pt x="10653" y="10252"/>
                    <a:pt x="10466" y="10171"/>
                  </a:cubicBezTo>
                  <a:lnTo>
                    <a:pt x="10466" y="10171"/>
                  </a:lnTo>
                  <a:lnTo>
                    <a:pt x="10573" y="10198"/>
                  </a:lnTo>
                  <a:lnTo>
                    <a:pt x="10626" y="10225"/>
                  </a:lnTo>
                  <a:cubicBezTo>
                    <a:pt x="10733" y="10252"/>
                    <a:pt x="10867" y="10305"/>
                    <a:pt x="10974" y="10332"/>
                  </a:cubicBezTo>
                  <a:cubicBezTo>
                    <a:pt x="11188" y="10385"/>
                    <a:pt x="11429" y="10466"/>
                    <a:pt x="11724" y="10600"/>
                  </a:cubicBezTo>
                  <a:cubicBezTo>
                    <a:pt x="12232" y="10787"/>
                    <a:pt x="12741" y="11001"/>
                    <a:pt x="13169" y="11188"/>
                  </a:cubicBezTo>
                  <a:lnTo>
                    <a:pt x="13276" y="11242"/>
                  </a:lnTo>
                  <a:lnTo>
                    <a:pt x="13410" y="11296"/>
                  </a:lnTo>
                  <a:lnTo>
                    <a:pt x="13517" y="11322"/>
                  </a:lnTo>
                  <a:lnTo>
                    <a:pt x="13597" y="11376"/>
                  </a:lnTo>
                  <a:lnTo>
                    <a:pt x="13678" y="11403"/>
                  </a:lnTo>
                  <a:cubicBezTo>
                    <a:pt x="14374" y="11724"/>
                    <a:pt x="15150" y="12072"/>
                    <a:pt x="15926" y="12179"/>
                  </a:cubicBezTo>
                  <a:cubicBezTo>
                    <a:pt x="16060" y="12179"/>
                    <a:pt x="16194" y="12206"/>
                    <a:pt x="16274" y="12206"/>
                  </a:cubicBezTo>
                  <a:cubicBezTo>
                    <a:pt x="16649" y="12206"/>
                    <a:pt x="16997" y="12125"/>
                    <a:pt x="17264" y="11991"/>
                  </a:cubicBezTo>
                  <a:cubicBezTo>
                    <a:pt x="17425" y="11911"/>
                    <a:pt x="17585" y="11804"/>
                    <a:pt x="17746" y="11643"/>
                  </a:cubicBezTo>
                  <a:cubicBezTo>
                    <a:pt x="17826" y="11563"/>
                    <a:pt x="17880" y="11456"/>
                    <a:pt x="17933" y="11403"/>
                  </a:cubicBezTo>
                  <a:cubicBezTo>
                    <a:pt x="17960" y="11322"/>
                    <a:pt x="18014" y="11242"/>
                    <a:pt x="18067" y="11135"/>
                  </a:cubicBezTo>
                  <a:cubicBezTo>
                    <a:pt x="18121" y="10974"/>
                    <a:pt x="18148" y="10760"/>
                    <a:pt x="18148" y="10573"/>
                  </a:cubicBezTo>
                  <a:cubicBezTo>
                    <a:pt x="18148" y="10359"/>
                    <a:pt x="18121" y="10171"/>
                    <a:pt x="18014" y="9957"/>
                  </a:cubicBezTo>
                  <a:cubicBezTo>
                    <a:pt x="17960" y="9823"/>
                    <a:pt x="17880" y="9663"/>
                    <a:pt x="17746" y="9502"/>
                  </a:cubicBezTo>
                  <a:cubicBezTo>
                    <a:pt x="17693" y="9395"/>
                    <a:pt x="17585" y="9261"/>
                    <a:pt x="17478" y="9154"/>
                  </a:cubicBezTo>
                  <a:cubicBezTo>
                    <a:pt x="17077" y="8753"/>
                    <a:pt x="16595" y="8458"/>
                    <a:pt x="15926" y="8244"/>
                  </a:cubicBezTo>
                  <a:cubicBezTo>
                    <a:pt x="15417" y="8084"/>
                    <a:pt x="14855" y="8030"/>
                    <a:pt x="14213" y="8030"/>
                  </a:cubicBezTo>
                  <a:lnTo>
                    <a:pt x="13945" y="8030"/>
                  </a:lnTo>
                  <a:cubicBezTo>
                    <a:pt x="13276" y="8057"/>
                    <a:pt x="12580" y="8164"/>
                    <a:pt x="11911" y="8351"/>
                  </a:cubicBezTo>
                  <a:cubicBezTo>
                    <a:pt x="11724" y="8378"/>
                    <a:pt x="11563" y="8458"/>
                    <a:pt x="11403" y="8512"/>
                  </a:cubicBezTo>
                  <a:cubicBezTo>
                    <a:pt x="11777" y="8325"/>
                    <a:pt x="12179" y="8057"/>
                    <a:pt x="12634" y="7762"/>
                  </a:cubicBezTo>
                  <a:cubicBezTo>
                    <a:pt x="13249" y="7361"/>
                    <a:pt x="13731" y="6986"/>
                    <a:pt x="14186" y="6585"/>
                  </a:cubicBezTo>
                  <a:cubicBezTo>
                    <a:pt x="14722" y="6103"/>
                    <a:pt x="15123" y="5701"/>
                    <a:pt x="15444" y="5300"/>
                  </a:cubicBezTo>
                  <a:cubicBezTo>
                    <a:pt x="15605" y="5086"/>
                    <a:pt x="15792" y="4845"/>
                    <a:pt x="15846" y="4604"/>
                  </a:cubicBezTo>
                  <a:cubicBezTo>
                    <a:pt x="15926" y="4470"/>
                    <a:pt x="15953" y="4363"/>
                    <a:pt x="15980" y="4229"/>
                  </a:cubicBezTo>
                  <a:cubicBezTo>
                    <a:pt x="16006" y="4149"/>
                    <a:pt x="16060" y="4015"/>
                    <a:pt x="16060" y="3881"/>
                  </a:cubicBezTo>
                  <a:cubicBezTo>
                    <a:pt x="16087" y="3641"/>
                    <a:pt x="16060" y="3400"/>
                    <a:pt x="15980" y="3212"/>
                  </a:cubicBezTo>
                  <a:cubicBezTo>
                    <a:pt x="15926" y="2971"/>
                    <a:pt x="15739" y="2757"/>
                    <a:pt x="15578" y="2543"/>
                  </a:cubicBezTo>
                  <a:cubicBezTo>
                    <a:pt x="15471" y="2409"/>
                    <a:pt x="15337" y="2302"/>
                    <a:pt x="15177" y="2195"/>
                  </a:cubicBezTo>
                  <a:cubicBezTo>
                    <a:pt x="15043" y="2088"/>
                    <a:pt x="14882" y="2008"/>
                    <a:pt x="14668" y="1954"/>
                  </a:cubicBezTo>
                  <a:cubicBezTo>
                    <a:pt x="14507" y="1901"/>
                    <a:pt x="14347" y="1874"/>
                    <a:pt x="14186" y="1874"/>
                  </a:cubicBezTo>
                  <a:lnTo>
                    <a:pt x="14079" y="1874"/>
                  </a:lnTo>
                  <a:cubicBezTo>
                    <a:pt x="13972" y="1874"/>
                    <a:pt x="13838" y="1874"/>
                    <a:pt x="13678" y="1901"/>
                  </a:cubicBezTo>
                  <a:cubicBezTo>
                    <a:pt x="13383" y="1954"/>
                    <a:pt x="13035" y="2088"/>
                    <a:pt x="12661" y="2302"/>
                  </a:cubicBezTo>
                  <a:cubicBezTo>
                    <a:pt x="12366" y="2463"/>
                    <a:pt x="12072" y="2704"/>
                    <a:pt x="11777" y="2998"/>
                  </a:cubicBezTo>
                  <a:cubicBezTo>
                    <a:pt x="11510" y="3239"/>
                    <a:pt x="11269" y="3533"/>
                    <a:pt x="11028" y="3828"/>
                  </a:cubicBezTo>
                  <a:cubicBezTo>
                    <a:pt x="10787" y="4149"/>
                    <a:pt x="10626" y="4417"/>
                    <a:pt x="10493" y="4711"/>
                  </a:cubicBezTo>
                  <a:cubicBezTo>
                    <a:pt x="10385" y="4899"/>
                    <a:pt x="10305" y="5139"/>
                    <a:pt x="10198" y="5380"/>
                  </a:cubicBezTo>
                  <a:cubicBezTo>
                    <a:pt x="10091" y="5621"/>
                    <a:pt x="10038" y="5835"/>
                    <a:pt x="9930" y="6103"/>
                  </a:cubicBezTo>
                  <a:cubicBezTo>
                    <a:pt x="9797" y="6558"/>
                    <a:pt x="9663" y="7013"/>
                    <a:pt x="9556" y="7495"/>
                  </a:cubicBezTo>
                  <a:cubicBezTo>
                    <a:pt x="9583" y="7227"/>
                    <a:pt x="9583" y="6879"/>
                    <a:pt x="9556" y="6478"/>
                  </a:cubicBezTo>
                  <a:cubicBezTo>
                    <a:pt x="9502" y="5354"/>
                    <a:pt x="9261" y="4283"/>
                    <a:pt x="8913" y="3266"/>
                  </a:cubicBezTo>
                  <a:cubicBezTo>
                    <a:pt x="8860" y="3078"/>
                    <a:pt x="8753" y="2864"/>
                    <a:pt x="8646" y="2623"/>
                  </a:cubicBezTo>
                  <a:cubicBezTo>
                    <a:pt x="8565" y="2436"/>
                    <a:pt x="8485" y="2222"/>
                    <a:pt x="8378" y="2061"/>
                  </a:cubicBezTo>
                  <a:cubicBezTo>
                    <a:pt x="8191" y="1660"/>
                    <a:pt x="7950" y="1285"/>
                    <a:pt x="7682" y="1018"/>
                  </a:cubicBezTo>
                  <a:cubicBezTo>
                    <a:pt x="7415" y="696"/>
                    <a:pt x="7093" y="429"/>
                    <a:pt x="6745" y="268"/>
                  </a:cubicBezTo>
                  <a:cubicBezTo>
                    <a:pt x="6585" y="161"/>
                    <a:pt x="6344" y="81"/>
                    <a:pt x="6157" y="27"/>
                  </a:cubicBezTo>
                  <a:cubicBezTo>
                    <a:pt x="5862" y="27"/>
                    <a:pt x="5648" y="0"/>
                    <a:pt x="54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667;p74">
              <a:extLst>
                <a:ext uri="{FF2B5EF4-FFF2-40B4-BE49-F238E27FC236}">
                  <a16:creationId xmlns:a16="http://schemas.microsoft.com/office/drawing/2014/main" id="{20527EA2-03DE-43ED-B455-4D0B3D62EE29}"/>
                </a:ext>
              </a:extLst>
            </p:cNvPr>
            <p:cNvSpPr/>
            <p:nvPr/>
          </p:nvSpPr>
          <p:spPr>
            <a:xfrm>
              <a:off x="9384600" y="8395975"/>
              <a:ext cx="97050" cy="139200"/>
            </a:xfrm>
            <a:custGeom>
              <a:avLst/>
              <a:gdLst/>
              <a:ahLst/>
              <a:cxnLst/>
              <a:rect l="l" t="t" r="r" b="b"/>
              <a:pathLst>
                <a:path w="3882" h="5568" extrusionOk="0">
                  <a:moveTo>
                    <a:pt x="27" y="0"/>
                  </a:moveTo>
                  <a:cubicBezTo>
                    <a:pt x="1" y="54"/>
                    <a:pt x="27" y="54"/>
                    <a:pt x="27" y="80"/>
                  </a:cubicBezTo>
                  <a:cubicBezTo>
                    <a:pt x="54" y="107"/>
                    <a:pt x="54" y="134"/>
                    <a:pt x="108" y="187"/>
                  </a:cubicBezTo>
                  <a:cubicBezTo>
                    <a:pt x="295" y="402"/>
                    <a:pt x="509" y="669"/>
                    <a:pt x="670" y="910"/>
                  </a:cubicBezTo>
                  <a:cubicBezTo>
                    <a:pt x="804" y="1071"/>
                    <a:pt x="911" y="1205"/>
                    <a:pt x="1018" y="1392"/>
                  </a:cubicBezTo>
                  <a:cubicBezTo>
                    <a:pt x="1259" y="1686"/>
                    <a:pt x="1499" y="2008"/>
                    <a:pt x="1767" y="2355"/>
                  </a:cubicBezTo>
                  <a:lnTo>
                    <a:pt x="2463" y="3346"/>
                  </a:lnTo>
                  <a:cubicBezTo>
                    <a:pt x="2704" y="3694"/>
                    <a:pt x="2891" y="4015"/>
                    <a:pt x="3105" y="4390"/>
                  </a:cubicBezTo>
                  <a:cubicBezTo>
                    <a:pt x="3293" y="4764"/>
                    <a:pt x="3507" y="5139"/>
                    <a:pt x="3667" y="5487"/>
                  </a:cubicBezTo>
                  <a:cubicBezTo>
                    <a:pt x="3667" y="5541"/>
                    <a:pt x="3694" y="5541"/>
                    <a:pt x="3748" y="5567"/>
                  </a:cubicBezTo>
                  <a:lnTo>
                    <a:pt x="3855" y="5567"/>
                  </a:lnTo>
                  <a:cubicBezTo>
                    <a:pt x="3882" y="5567"/>
                    <a:pt x="3882" y="5541"/>
                    <a:pt x="3882" y="5487"/>
                  </a:cubicBezTo>
                  <a:lnTo>
                    <a:pt x="3882" y="5460"/>
                  </a:lnTo>
                  <a:lnTo>
                    <a:pt x="3882" y="5380"/>
                  </a:lnTo>
                  <a:cubicBezTo>
                    <a:pt x="3480" y="4470"/>
                    <a:pt x="2891" y="3560"/>
                    <a:pt x="2302" y="2757"/>
                  </a:cubicBezTo>
                  <a:cubicBezTo>
                    <a:pt x="2008" y="2355"/>
                    <a:pt x="1687" y="1954"/>
                    <a:pt x="1366" y="1553"/>
                  </a:cubicBezTo>
                  <a:lnTo>
                    <a:pt x="857" y="937"/>
                  </a:lnTo>
                  <a:lnTo>
                    <a:pt x="349" y="348"/>
                  </a:lnTo>
                  <a:cubicBezTo>
                    <a:pt x="295" y="241"/>
                    <a:pt x="188" y="134"/>
                    <a:pt x="134" y="54"/>
                  </a:cubicBezTo>
                  <a:lnTo>
                    <a:pt x="108" y="54"/>
                  </a:lnTo>
                  <a:cubicBezTo>
                    <a:pt x="54" y="0"/>
                    <a:pt x="54" y="0"/>
                    <a:pt x="27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668;p74">
              <a:extLst>
                <a:ext uri="{FF2B5EF4-FFF2-40B4-BE49-F238E27FC236}">
                  <a16:creationId xmlns:a16="http://schemas.microsoft.com/office/drawing/2014/main" id="{37F26167-172F-40C8-9769-AF5B19952FE5}"/>
                </a:ext>
              </a:extLst>
            </p:cNvPr>
            <p:cNvSpPr/>
            <p:nvPr/>
          </p:nvSpPr>
          <p:spPr>
            <a:xfrm>
              <a:off x="9401325" y="8365175"/>
              <a:ext cx="84350" cy="159300"/>
            </a:xfrm>
            <a:custGeom>
              <a:avLst/>
              <a:gdLst/>
              <a:ahLst/>
              <a:cxnLst/>
              <a:rect l="l" t="t" r="r" b="b"/>
              <a:pathLst>
                <a:path w="3374" h="6372" extrusionOk="0">
                  <a:moveTo>
                    <a:pt x="81" y="1"/>
                  </a:moveTo>
                  <a:lnTo>
                    <a:pt x="81" y="1"/>
                  </a:lnTo>
                  <a:cubicBezTo>
                    <a:pt x="82" y="2"/>
                    <a:pt x="83" y="3"/>
                    <a:pt x="84" y="5"/>
                  </a:cubicBezTo>
                  <a:lnTo>
                    <a:pt x="84" y="5"/>
                  </a:lnTo>
                  <a:cubicBezTo>
                    <a:pt x="83" y="3"/>
                    <a:pt x="82" y="2"/>
                    <a:pt x="81" y="1"/>
                  </a:cubicBezTo>
                  <a:close/>
                  <a:moveTo>
                    <a:pt x="84" y="5"/>
                  </a:moveTo>
                  <a:lnTo>
                    <a:pt x="84" y="5"/>
                  </a:lnTo>
                  <a:cubicBezTo>
                    <a:pt x="103" y="28"/>
                    <a:pt x="53" y="28"/>
                    <a:pt x="27" y="28"/>
                  </a:cubicBezTo>
                  <a:cubicBezTo>
                    <a:pt x="1" y="81"/>
                    <a:pt x="27" y="81"/>
                    <a:pt x="27" y="108"/>
                  </a:cubicBezTo>
                  <a:cubicBezTo>
                    <a:pt x="215" y="295"/>
                    <a:pt x="402" y="509"/>
                    <a:pt x="563" y="750"/>
                  </a:cubicBezTo>
                  <a:cubicBezTo>
                    <a:pt x="884" y="1179"/>
                    <a:pt x="1205" y="1634"/>
                    <a:pt x="1473" y="2142"/>
                  </a:cubicBezTo>
                  <a:cubicBezTo>
                    <a:pt x="1607" y="2383"/>
                    <a:pt x="1740" y="2651"/>
                    <a:pt x="1821" y="2892"/>
                  </a:cubicBezTo>
                  <a:cubicBezTo>
                    <a:pt x="1955" y="3106"/>
                    <a:pt x="2062" y="3373"/>
                    <a:pt x="2169" y="3614"/>
                  </a:cubicBezTo>
                  <a:lnTo>
                    <a:pt x="2677" y="4926"/>
                  </a:lnTo>
                  <a:cubicBezTo>
                    <a:pt x="2838" y="5354"/>
                    <a:pt x="2972" y="5836"/>
                    <a:pt x="3106" y="6264"/>
                  </a:cubicBezTo>
                  <a:cubicBezTo>
                    <a:pt x="3132" y="6318"/>
                    <a:pt x="3213" y="6371"/>
                    <a:pt x="3266" y="6371"/>
                  </a:cubicBezTo>
                  <a:cubicBezTo>
                    <a:pt x="3346" y="6318"/>
                    <a:pt x="3373" y="6264"/>
                    <a:pt x="3373" y="6184"/>
                  </a:cubicBezTo>
                  <a:cubicBezTo>
                    <a:pt x="3239" y="5729"/>
                    <a:pt x="3079" y="5247"/>
                    <a:pt x="2891" y="4792"/>
                  </a:cubicBezTo>
                  <a:cubicBezTo>
                    <a:pt x="2811" y="4551"/>
                    <a:pt x="2731" y="4310"/>
                    <a:pt x="2624" y="4096"/>
                  </a:cubicBezTo>
                  <a:cubicBezTo>
                    <a:pt x="2543" y="3855"/>
                    <a:pt x="2436" y="3614"/>
                    <a:pt x="2329" y="3427"/>
                  </a:cubicBezTo>
                  <a:cubicBezTo>
                    <a:pt x="2222" y="3186"/>
                    <a:pt x="2088" y="2972"/>
                    <a:pt x="2008" y="2758"/>
                  </a:cubicBezTo>
                  <a:cubicBezTo>
                    <a:pt x="1901" y="2517"/>
                    <a:pt x="1767" y="2303"/>
                    <a:pt x="1633" y="2089"/>
                  </a:cubicBezTo>
                  <a:cubicBezTo>
                    <a:pt x="1366" y="1634"/>
                    <a:pt x="1098" y="1232"/>
                    <a:pt x="804" y="831"/>
                  </a:cubicBezTo>
                  <a:cubicBezTo>
                    <a:pt x="564" y="538"/>
                    <a:pt x="324" y="271"/>
                    <a:pt x="84" y="5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0669;p74">
              <a:extLst>
                <a:ext uri="{FF2B5EF4-FFF2-40B4-BE49-F238E27FC236}">
                  <a16:creationId xmlns:a16="http://schemas.microsoft.com/office/drawing/2014/main" id="{9C8DA73D-7399-4DFD-85A8-425F270A2114}"/>
                </a:ext>
              </a:extLst>
            </p:cNvPr>
            <p:cNvSpPr/>
            <p:nvPr/>
          </p:nvSpPr>
          <p:spPr>
            <a:xfrm>
              <a:off x="9454850" y="8389600"/>
              <a:ext cx="38175" cy="126175"/>
            </a:xfrm>
            <a:custGeom>
              <a:avLst/>
              <a:gdLst/>
              <a:ahLst/>
              <a:cxnLst/>
              <a:rect l="l" t="t" r="r" b="b"/>
              <a:pathLst>
                <a:path w="1527" h="5047" extrusionOk="0">
                  <a:moveTo>
                    <a:pt x="38" y="1"/>
                  </a:moveTo>
                  <a:cubicBezTo>
                    <a:pt x="34" y="1"/>
                    <a:pt x="28" y="14"/>
                    <a:pt x="28" y="41"/>
                  </a:cubicBezTo>
                  <a:cubicBezTo>
                    <a:pt x="41" y="14"/>
                    <a:pt x="41" y="1"/>
                    <a:pt x="38" y="1"/>
                  </a:cubicBezTo>
                  <a:close/>
                  <a:moveTo>
                    <a:pt x="60" y="17"/>
                  </a:moveTo>
                  <a:cubicBezTo>
                    <a:pt x="49" y="17"/>
                    <a:pt x="37" y="23"/>
                    <a:pt x="28" y="41"/>
                  </a:cubicBezTo>
                  <a:cubicBezTo>
                    <a:pt x="1" y="41"/>
                    <a:pt x="1" y="68"/>
                    <a:pt x="1" y="95"/>
                  </a:cubicBezTo>
                  <a:cubicBezTo>
                    <a:pt x="188" y="442"/>
                    <a:pt x="376" y="764"/>
                    <a:pt x="536" y="1138"/>
                  </a:cubicBezTo>
                  <a:cubicBezTo>
                    <a:pt x="697" y="1513"/>
                    <a:pt x="831" y="1915"/>
                    <a:pt x="938" y="2316"/>
                  </a:cubicBezTo>
                  <a:cubicBezTo>
                    <a:pt x="991" y="2503"/>
                    <a:pt x="1045" y="2718"/>
                    <a:pt x="1072" y="2905"/>
                  </a:cubicBezTo>
                  <a:cubicBezTo>
                    <a:pt x="1098" y="3119"/>
                    <a:pt x="1125" y="3333"/>
                    <a:pt x="1179" y="3547"/>
                  </a:cubicBezTo>
                  <a:lnTo>
                    <a:pt x="1179" y="3521"/>
                  </a:lnTo>
                  <a:cubicBezTo>
                    <a:pt x="1232" y="3976"/>
                    <a:pt x="1259" y="4457"/>
                    <a:pt x="1232" y="4912"/>
                  </a:cubicBezTo>
                  <a:cubicBezTo>
                    <a:pt x="1232" y="4993"/>
                    <a:pt x="1312" y="5046"/>
                    <a:pt x="1366" y="5046"/>
                  </a:cubicBezTo>
                  <a:cubicBezTo>
                    <a:pt x="1446" y="5046"/>
                    <a:pt x="1527" y="4993"/>
                    <a:pt x="1527" y="4912"/>
                  </a:cubicBezTo>
                  <a:cubicBezTo>
                    <a:pt x="1527" y="4484"/>
                    <a:pt x="1500" y="4083"/>
                    <a:pt x="1446" y="3654"/>
                  </a:cubicBezTo>
                  <a:cubicBezTo>
                    <a:pt x="1366" y="3199"/>
                    <a:pt x="1259" y="2798"/>
                    <a:pt x="1125" y="2370"/>
                  </a:cubicBezTo>
                  <a:cubicBezTo>
                    <a:pt x="991" y="1968"/>
                    <a:pt x="857" y="1540"/>
                    <a:pt x="697" y="1165"/>
                  </a:cubicBezTo>
                  <a:cubicBezTo>
                    <a:pt x="536" y="764"/>
                    <a:pt x="322" y="389"/>
                    <a:pt x="108" y="41"/>
                  </a:cubicBezTo>
                  <a:cubicBezTo>
                    <a:pt x="108" y="41"/>
                    <a:pt x="84" y="17"/>
                    <a:pt x="60" y="17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0670;p74">
              <a:extLst>
                <a:ext uri="{FF2B5EF4-FFF2-40B4-BE49-F238E27FC236}">
                  <a16:creationId xmlns:a16="http://schemas.microsoft.com/office/drawing/2014/main" id="{15D00716-D29B-4441-BE39-3E2C36CA9174}"/>
                </a:ext>
              </a:extLst>
            </p:cNvPr>
            <p:cNvSpPr/>
            <p:nvPr/>
          </p:nvSpPr>
          <p:spPr>
            <a:xfrm>
              <a:off x="9509725" y="8389275"/>
              <a:ext cx="94375" cy="150575"/>
            </a:xfrm>
            <a:custGeom>
              <a:avLst/>
              <a:gdLst/>
              <a:ahLst/>
              <a:cxnLst/>
              <a:rect l="l" t="t" r="r" b="b"/>
              <a:pathLst>
                <a:path w="3775" h="6023" extrusionOk="0">
                  <a:moveTo>
                    <a:pt x="3694" y="0"/>
                  </a:moveTo>
                  <a:cubicBezTo>
                    <a:pt x="3346" y="322"/>
                    <a:pt x="2999" y="616"/>
                    <a:pt x="2677" y="937"/>
                  </a:cubicBezTo>
                  <a:cubicBezTo>
                    <a:pt x="2356" y="1312"/>
                    <a:pt x="2008" y="1687"/>
                    <a:pt x="1714" y="2061"/>
                  </a:cubicBezTo>
                  <a:cubicBezTo>
                    <a:pt x="1125" y="2811"/>
                    <a:pt x="616" y="3694"/>
                    <a:pt x="268" y="4631"/>
                  </a:cubicBezTo>
                  <a:cubicBezTo>
                    <a:pt x="135" y="5032"/>
                    <a:pt x="28" y="5461"/>
                    <a:pt x="1" y="5889"/>
                  </a:cubicBezTo>
                  <a:cubicBezTo>
                    <a:pt x="1" y="5942"/>
                    <a:pt x="28" y="5969"/>
                    <a:pt x="28" y="5996"/>
                  </a:cubicBezTo>
                  <a:cubicBezTo>
                    <a:pt x="81" y="6023"/>
                    <a:pt x="108" y="6023"/>
                    <a:pt x="135" y="6023"/>
                  </a:cubicBezTo>
                  <a:cubicBezTo>
                    <a:pt x="161" y="6023"/>
                    <a:pt x="215" y="6023"/>
                    <a:pt x="242" y="5996"/>
                  </a:cubicBezTo>
                  <a:cubicBezTo>
                    <a:pt x="268" y="5969"/>
                    <a:pt x="268" y="5916"/>
                    <a:pt x="268" y="5889"/>
                  </a:cubicBezTo>
                  <a:cubicBezTo>
                    <a:pt x="268" y="5809"/>
                    <a:pt x="295" y="5728"/>
                    <a:pt x="295" y="5621"/>
                  </a:cubicBezTo>
                  <a:cubicBezTo>
                    <a:pt x="375" y="5139"/>
                    <a:pt x="536" y="4631"/>
                    <a:pt x="750" y="4122"/>
                  </a:cubicBezTo>
                  <a:cubicBezTo>
                    <a:pt x="1098" y="3293"/>
                    <a:pt x="1580" y="2516"/>
                    <a:pt x="2115" y="1821"/>
                  </a:cubicBezTo>
                  <a:lnTo>
                    <a:pt x="2115" y="1847"/>
                  </a:lnTo>
                  <a:cubicBezTo>
                    <a:pt x="2383" y="1526"/>
                    <a:pt x="2624" y="1205"/>
                    <a:pt x="2918" y="910"/>
                  </a:cubicBezTo>
                  <a:cubicBezTo>
                    <a:pt x="3186" y="616"/>
                    <a:pt x="3454" y="348"/>
                    <a:pt x="3748" y="81"/>
                  </a:cubicBezTo>
                  <a:cubicBezTo>
                    <a:pt x="3775" y="54"/>
                    <a:pt x="3775" y="0"/>
                    <a:pt x="3748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0671;p74">
              <a:extLst>
                <a:ext uri="{FF2B5EF4-FFF2-40B4-BE49-F238E27FC236}">
                  <a16:creationId xmlns:a16="http://schemas.microsoft.com/office/drawing/2014/main" id="{768B52C7-7A31-4257-8087-CED98A4D358A}"/>
                </a:ext>
              </a:extLst>
            </p:cNvPr>
            <p:cNvSpPr/>
            <p:nvPr/>
          </p:nvSpPr>
          <p:spPr>
            <a:xfrm>
              <a:off x="9524450" y="8441475"/>
              <a:ext cx="65600" cy="90350"/>
            </a:xfrm>
            <a:custGeom>
              <a:avLst/>
              <a:gdLst/>
              <a:ahLst/>
              <a:cxnLst/>
              <a:rect l="l" t="t" r="r" b="b"/>
              <a:pathLst>
                <a:path w="2624" h="3614" extrusionOk="0">
                  <a:moveTo>
                    <a:pt x="2597" y="0"/>
                  </a:moveTo>
                  <a:cubicBezTo>
                    <a:pt x="2597" y="54"/>
                    <a:pt x="2597" y="54"/>
                    <a:pt x="2543" y="54"/>
                  </a:cubicBezTo>
                  <a:cubicBezTo>
                    <a:pt x="2383" y="161"/>
                    <a:pt x="2276" y="295"/>
                    <a:pt x="2115" y="402"/>
                  </a:cubicBezTo>
                  <a:lnTo>
                    <a:pt x="1767" y="776"/>
                  </a:lnTo>
                  <a:cubicBezTo>
                    <a:pt x="1526" y="1044"/>
                    <a:pt x="1285" y="1312"/>
                    <a:pt x="1071" y="1606"/>
                  </a:cubicBezTo>
                  <a:cubicBezTo>
                    <a:pt x="857" y="1901"/>
                    <a:pt x="670" y="2195"/>
                    <a:pt x="456" y="2543"/>
                  </a:cubicBezTo>
                  <a:cubicBezTo>
                    <a:pt x="295" y="2837"/>
                    <a:pt x="134" y="3185"/>
                    <a:pt x="1" y="3506"/>
                  </a:cubicBezTo>
                  <a:lnTo>
                    <a:pt x="1" y="3587"/>
                  </a:lnTo>
                  <a:cubicBezTo>
                    <a:pt x="1" y="3614"/>
                    <a:pt x="27" y="3614"/>
                    <a:pt x="54" y="3614"/>
                  </a:cubicBezTo>
                  <a:lnTo>
                    <a:pt x="134" y="3614"/>
                  </a:lnTo>
                  <a:cubicBezTo>
                    <a:pt x="161" y="3614"/>
                    <a:pt x="161" y="3587"/>
                    <a:pt x="161" y="3533"/>
                  </a:cubicBezTo>
                  <a:cubicBezTo>
                    <a:pt x="188" y="3453"/>
                    <a:pt x="215" y="3346"/>
                    <a:pt x="295" y="3239"/>
                  </a:cubicBezTo>
                  <a:cubicBezTo>
                    <a:pt x="589" y="2543"/>
                    <a:pt x="991" y="1874"/>
                    <a:pt x="1473" y="1258"/>
                  </a:cubicBezTo>
                  <a:cubicBezTo>
                    <a:pt x="1633" y="1071"/>
                    <a:pt x="1794" y="830"/>
                    <a:pt x="2008" y="643"/>
                  </a:cubicBezTo>
                  <a:cubicBezTo>
                    <a:pt x="2195" y="428"/>
                    <a:pt x="2356" y="241"/>
                    <a:pt x="2597" y="54"/>
                  </a:cubicBezTo>
                  <a:cubicBezTo>
                    <a:pt x="2624" y="54"/>
                    <a:pt x="2597" y="27"/>
                    <a:pt x="2597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672;p74">
              <a:extLst>
                <a:ext uri="{FF2B5EF4-FFF2-40B4-BE49-F238E27FC236}">
                  <a16:creationId xmlns:a16="http://schemas.microsoft.com/office/drawing/2014/main" id="{7EEE0278-FA02-4A32-B760-F5E5133CEC59}"/>
                </a:ext>
              </a:extLst>
            </p:cNvPr>
            <p:cNvSpPr/>
            <p:nvPr/>
          </p:nvSpPr>
          <p:spPr>
            <a:xfrm>
              <a:off x="9531825" y="8427800"/>
              <a:ext cx="119800" cy="116750"/>
            </a:xfrm>
            <a:custGeom>
              <a:avLst/>
              <a:gdLst/>
              <a:ahLst/>
              <a:cxnLst/>
              <a:rect l="l" t="t" r="r" b="b"/>
              <a:pathLst>
                <a:path w="4792" h="4670" extrusionOk="0">
                  <a:moveTo>
                    <a:pt x="321" y="4428"/>
                  </a:moveTo>
                  <a:lnTo>
                    <a:pt x="321" y="4428"/>
                  </a:lnTo>
                  <a:cubicBezTo>
                    <a:pt x="317" y="4436"/>
                    <a:pt x="314" y="4443"/>
                    <a:pt x="310" y="4451"/>
                  </a:cubicBezTo>
                  <a:lnTo>
                    <a:pt x="310" y="4451"/>
                  </a:lnTo>
                  <a:cubicBezTo>
                    <a:pt x="321" y="4443"/>
                    <a:pt x="321" y="4428"/>
                    <a:pt x="321" y="4428"/>
                  </a:cubicBezTo>
                  <a:close/>
                  <a:moveTo>
                    <a:pt x="4703" y="1"/>
                  </a:moveTo>
                  <a:cubicBezTo>
                    <a:pt x="4697" y="1"/>
                    <a:pt x="4692" y="4"/>
                    <a:pt x="4684" y="12"/>
                  </a:cubicBezTo>
                  <a:cubicBezTo>
                    <a:pt x="4470" y="119"/>
                    <a:pt x="4283" y="199"/>
                    <a:pt x="4068" y="333"/>
                  </a:cubicBezTo>
                  <a:lnTo>
                    <a:pt x="3480" y="735"/>
                  </a:lnTo>
                  <a:cubicBezTo>
                    <a:pt x="3078" y="1056"/>
                    <a:pt x="2677" y="1350"/>
                    <a:pt x="2302" y="1671"/>
                  </a:cubicBezTo>
                  <a:cubicBezTo>
                    <a:pt x="1927" y="2019"/>
                    <a:pt x="1579" y="2394"/>
                    <a:pt x="1231" y="2742"/>
                  </a:cubicBezTo>
                  <a:cubicBezTo>
                    <a:pt x="910" y="3117"/>
                    <a:pt x="589" y="3491"/>
                    <a:pt x="321" y="3920"/>
                  </a:cubicBezTo>
                  <a:cubicBezTo>
                    <a:pt x="187" y="4080"/>
                    <a:pt x="80" y="4294"/>
                    <a:pt x="0" y="4482"/>
                  </a:cubicBezTo>
                  <a:lnTo>
                    <a:pt x="0" y="4589"/>
                  </a:lnTo>
                  <a:cubicBezTo>
                    <a:pt x="0" y="4616"/>
                    <a:pt x="27" y="4669"/>
                    <a:pt x="54" y="4669"/>
                  </a:cubicBezTo>
                  <a:lnTo>
                    <a:pt x="161" y="4669"/>
                  </a:lnTo>
                  <a:cubicBezTo>
                    <a:pt x="187" y="4669"/>
                    <a:pt x="241" y="4616"/>
                    <a:pt x="241" y="4589"/>
                  </a:cubicBezTo>
                  <a:cubicBezTo>
                    <a:pt x="264" y="4543"/>
                    <a:pt x="287" y="4497"/>
                    <a:pt x="310" y="4451"/>
                  </a:cubicBezTo>
                  <a:lnTo>
                    <a:pt x="310" y="4451"/>
                  </a:lnTo>
                  <a:cubicBezTo>
                    <a:pt x="306" y="4453"/>
                    <a:pt x="301" y="4455"/>
                    <a:pt x="294" y="4455"/>
                  </a:cubicBezTo>
                  <a:cubicBezTo>
                    <a:pt x="428" y="4268"/>
                    <a:pt x="562" y="4027"/>
                    <a:pt x="696" y="3813"/>
                  </a:cubicBezTo>
                  <a:cubicBezTo>
                    <a:pt x="830" y="3625"/>
                    <a:pt x="990" y="3411"/>
                    <a:pt x="1178" y="3224"/>
                  </a:cubicBezTo>
                  <a:cubicBezTo>
                    <a:pt x="1499" y="2822"/>
                    <a:pt x="1847" y="2421"/>
                    <a:pt x="2195" y="2046"/>
                  </a:cubicBezTo>
                  <a:cubicBezTo>
                    <a:pt x="2944" y="1323"/>
                    <a:pt x="3774" y="681"/>
                    <a:pt x="4684" y="146"/>
                  </a:cubicBezTo>
                  <a:lnTo>
                    <a:pt x="4738" y="119"/>
                  </a:lnTo>
                  <a:cubicBezTo>
                    <a:pt x="4791" y="119"/>
                    <a:pt x="4791" y="65"/>
                    <a:pt x="4791" y="39"/>
                  </a:cubicBezTo>
                  <a:cubicBezTo>
                    <a:pt x="4734" y="20"/>
                    <a:pt x="4718" y="1"/>
                    <a:pt x="4703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673;p74">
              <a:extLst>
                <a:ext uri="{FF2B5EF4-FFF2-40B4-BE49-F238E27FC236}">
                  <a16:creationId xmlns:a16="http://schemas.microsoft.com/office/drawing/2014/main" id="{183E60DB-47B3-4AF0-B665-17A4E4398DA7}"/>
                </a:ext>
              </a:extLst>
            </p:cNvPr>
            <p:cNvSpPr/>
            <p:nvPr/>
          </p:nvSpPr>
          <p:spPr>
            <a:xfrm>
              <a:off x="9537825" y="8537825"/>
              <a:ext cx="148575" cy="24100"/>
            </a:xfrm>
            <a:custGeom>
              <a:avLst/>
              <a:gdLst/>
              <a:ahLst/>
              <a:cxnLst/>
              <a:rect l="l" t="t" r="r" b="b"/>
              <a:pathLst>
                <a:path w="5943" h="964" extrusionOk="0">
                  <a:moveTo>
                    <a:pt x="1687" y="0"/>
                  </a:moveTo>
                  <a:cubicBezTo>
                    <a:pt x="1473" y="27"/>
                    <a:pt x="1232" y="54"/>
                    <a:pt x="964" y="134"/>
                  </a:cubicBezTo>
                  <a:cubicBezTo>
                    <a:pt x="724" y="188"/>
                    <a:pt x="483" y="241"/>
                    <a:pt x="269" y="348"/>
                  </a:cubicBezTo>
                  <a:cubicBezTo>
                    <a:pt x="188" y="402"/>
                    <a:pt x="162" y="402"/>
                    <a:pt x="81" y="429"/>
                  </a:cubicBezTo>
                  <a:cubicBezTo>
                    <a:pt x="28" y="455"/>
                    <a:pt x="1" y="536"/>
                    <a:pt x="28" y="589"/>
                  </a:cubicBezTo>
                  <a:cubicBezTo>
                    <a:pt x="48" y="649"/>
                    <a:pt x="98" y="680"/>
                    <a:pt x="144" y="680"/>
                  </a:cubicBezTo>
                  <a:cubicBezTo>
                    <a:pt x="160" y="680"/>
                    <a:pt x="175" y="676"/>
                    <a:pt x="188" y="670"/>
                  </a:cubicBezTo>
                  <a:cubicBezTo>
                    <a:pt x="429" y="562"/>
                    <a:pt x="670" y="455"/>
                    <a:pt x="884" y="402"/>
                  </a:cubicBezTo>
                  <a:lnTo>
                    <a:pt x="911" y="402"/>
                  </a:lnTo>
                  <a:cubicBezTo>
                    <a:pt x="1393" y="268"/>
                    <a:pt x="1901" y="188"/>
                    <a:pt x="2410" y="188"/>
                  </a:cubicBezTo>
                  <a:cubicBezTo>
                    <a:pt x="2758" y="188"/>
                    <a:pt x="3106" y="215"/>
                    <a:pt x="3480" y="268"/>
                  </a:cubicBezTo>
                  <a:cubicBezTo>
                    <a:pt x="3828" y="295"/>
                    <a:pt x="4176" y="348"/>
                    <a:pt x="4498" y="455"/>
                  </a:cubicBezTo>
                  <a:lnTo>
                    <a:pt x="4471" y="455"/>
                  </a:lnTo>
                  <a:cubicBezTo>
                    <a:pt x="4953" y="589"/>
                    <a:pt x="5408" y="723"/>
                    <a:pt x="5889" y="964"/>
                  </a:cubicBezTo>
                  <a:cubicBezTo>
                    <a:pt x="5916" y="964"/>
                    <a:pt x="5916" y="964"/>
                    <a:pt x="5943" y="937"/>
                  </a:cubicBezTo>
                  <a:cubicBezTo>
                    <a:pt x="5943" y="884"/>
                    <a:pt x="5943" y="884"/>
                    <a:pt x="5916" y="857"/>
                  </a:cubicBezTo>
                  <a:cubicBezTo>
                    <a:pt x="5702" y="750"/>
                    <a:pt x="5488" y="670"/>
                    <a:pt x="5247" y="589"/>
                  </a:cubicBezTo>
                  <a:cubicBezTo>
                    <a:pt x="5006" y="482"/>
                    <a:pt x="4765" y="429"/>
                    <a:pt x="4551" y="348"/>
                  </a:cubicBezTo>
                  <a:cubicBezTo>
                    <a:pt x="4069" y="215"/>
                    <a:pt x="3561" y="134"/>
                    <a:pt x="3106" y="54"/>
                  </a:cubicBezTo>
                  <a:cubicBezTo>
                    <a:pt x="2811" y="27"/>
                    <a:pt x="2544" y="0"/>
                    <a:pt x="2222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674;p74">
              <a:extLst>
                <a:ext uri="{FF2B5EF4-FFF2-40B4-BE49-F238E27FC236}">
                  <a16:creationId xmlns:a16="http://schemas.microsoft.com/office/drawing/2014/main" id="{BE0343C1-EEB6-4E4D-AC36-3D5185362729}"/>
                </a:ext>
              </a:extLst>
            </p:cNvPr>
            <p:cNvSpPr/>
            <p:nvPr/>
          </p:nvSpPr>
          <p:spPr>
            <a:xfrm>
              <a:off x="9538500" y="8555900"/>
              <a:ext cx="93700" cy="13400"/>
            </a:xfrm>
            <a:custGeom>
              <a:avLst/>
              <a:gdLst/>
              <a:ahLst/>
              <a:cxnLst/>
              <a:rect l="l" t="t" r="r" b="b"/>
              <a:pathLst>
                <a:path w="3748" h="536" extrusionOk="0">
                  <a:moveTo>
                    <a:pt x="964" y="0"/>
                  </a:moveTo>
                  <a:cubicBezTo>
                    <a:pt x="670" y="0"/>
                    <a:pt x="375" y="27"/>
                    <a:pt x="54" y="27"/>
                  </a:cubicBezTo>
                  <a:cubicBezTo>
                    <a:pt x="27" y="27"/>
                    <a:pt x="1" y="80"/>
                    <a:pt x="1" y="134"/>
                  </a:cubicBezTo>
                  <a:cubicBezTo>
                    <a:pt x="1" y="161"/>
                    <a:pt x="27" y="214"/>
                    <a:pt x="81" y="214"/>
                  </a:cubicBezTo>
                  <a:cubicBezTo>
                    <a:pt x="429" y="161"/>
                    <a:pt x="723" y="161"/>
                    <a:pt x="1071" y="134"/>
                  </a:cubicBezTo>
                  <a:lnTo>
                    <a:pt x="1071" y="134"/>
                  </a:lnTo>
                  <a:cubicBezTo>
                    <a:pt x="1759" y="135"/>
                    <a:pt x="2472" y="163"/>
                    <a:pt x="3186" y="375"/>
                  </a:cubicBezTo>
                  <a:lnTo>
                    <a:pt x="3132" y="375"/>
                  </a:lnTo>
                  <a:cubicBezTo>
                    <a:pt x="3320" y="402"/>
                    <a:pt x="3507" y="482"/>
                    <a:pt x="3668" y="535"/>
                  </a:cubicBezTo>
                  <a:cubicBezTo>
                    <a:pt x="3721" y="535"/>
                    <a:pt x="3748" y="535"/>
                    <a:pt x="3748" y="509"/>
                  </a:cubicBezTo>
                  <a:cubicBezTo>
                    <a:pt x="3748" y="482"/>
                    <a:pt x="3748" y="428"/>
                    <a:pt x="3721" y="428"/>
                  </a:cubicBezTo>
                  <a:cubicBezTo>
                    <a:pt x="3453" y="348"/>
                    <a:pt x="3132" y="241"/>
                    <a:pt x="2865" y="187"/>
                  </a:cubicBezTo>
                  <a:cubicBezTo>
                    <a:pt x="2570" y="134"/>
                    <a:pt x="2249" y="107"/>
                    <a:pt x="1928" y="80"/>
                  </a:cubicBezTo>
                  <a:cubicBezTo>
                    <a:pt x="1660" y="27"/>
                    <a:pt x="1366" y="27"/>
                    <a:pt x="1098" y="27"/>
                  </a:cubicBezTo>
                  <a:cubicBezTo>
                    <a:pt x="1045" y="0"/>
                    <a:pt x="991" y="0"/>
                    <a:pt x="96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675;p74">
              <a:extLst>
                <a:ext uri="{FF2B5EF4-FFF2-40B4-BE49-F238E27FC236}">
                  <a16:creationId xmlns:a16="http://schemas.microsoft.com/office/drawing/2014/main" id="{E9F2E0A1-DB3F-4F34-A94F-B48FD7781A12}"/>
                </a:ext>
              </a:extLst>
            </p:cNvPr>
            <p:cNvSpPr/>
            <p:nvPr/>
          </p:nvSpPr>
          <p:spPr>
            <a:xfrm>
              <a:off x="9536500" y="8556550"/>
              <a:ext cx="143225" cy="48875"/>
            </a:xfrm>
            <a:custGeom>
              <a:avLst/>
              <a:gdLst/>
              <a:ahLst/>
              <a:cxnLst/>
              <a:rect l="l" t="t" r="r" b="b"/>
              <a:pathLst>
                <a:path w="5729" h="1955" extrusionOk="0">
                  <a:moveTo>
                    <a:pt x="107" y="1"/>
                  </a:moveTo>
                  <a:cubicBezTo>
                    <a:pt x="81" y="1"/>
                    <a:pt x="54" y="54"/>
                    <a:pt x="54" y="81"/>
                  </a:cubicBezTo>
                  <a:cubicBezTo>
                    <a:pt x="0" y="135"/>
                    <a:pt x="54" y="215"/>
                    <a:pt x="107" y="242"/>
                  </a:cubicBezTo>
                  <a:cubicBezTo>
                    <a:pt x="589" y="402"/>
                    <a:pt x="1017" y="536"/>
                    <a:pt x="1472" y="724"/>
                  </a:cubicBezTo>
                  <a:cubicBezTo>
                    <a:pt x="1954" y="857"/>
                    <a:pt x="2409" y="1018"/>
                    <a:pt x="2891" y="1152"/>
                  </a:cubicBezTo>
                  <a:cubicBezTo>
                    <a:pt x="3346" y="1286"/>
                    <a:pt x="3828" y="1419"/>
                    <a:pt x="4256" y="1553"/>
                  </a:cubicBezTo>
                  <a:lnTo>
                    <a:pt x="4952" y="1741"/>
                  </a:lnTo>
                  <a:cubicBezTo>
                    <a:pt x="5059" y="1794"/>
                    <a:pt x="5193" y="1821"/>
                    <a:pt x="5300" y="1848"/>
                  </a:cubicBezTo>
                  <a:cubicBezTo>
                    <a:pt x="5434" y="1874"/>
                    <a:pt x="5514" y="1928"/>
                    <a:pt x="5648" y="1955"/>
                  </a:cubicBezTo>
                  <a:cubicBezTo>
                    <a:pt x="5701" y="1955"/>
                    <a:pt x="5701" y="1955"/>
                    <a:pt x="5728" y="1928"/>
                  </a:cubicBezTo>
                  <a:cubicBezTo>
                    <a:pt x="5728" y="1874"/>
                    <a:pt x="5728" y="1874"/>
                    <a:pt x="5701" y="1848"/>
                  </a:cubicBezTo>
                  <a:cubicBezTo>
                    <a:pt x="5594" y="1821"/>
                    <a:pt x="5461" y="1767"/>
                    <a:pt x="5354" y="1741"/>
                  </a:cubicBezTo>
                  <a:cubicBezTo>
                    <a:pt x="5246" y="1714"/>
                    <a:pt x="5113" y="1687"/>
                    <a:pt x="5032" y="1660"/>
                  </a:cubicBezTo>
                  <a:cubicBezTo>
                    <a:pt x="4791" y="1580"/>
                    <a:pt x="4551" y="1473"/>
                    <a:pt x="4310" y="1419"/>
                  </a:cubicBezTo>
                  <a:cubicBezTo>
                    <a:pt x="3855" y="1259"/>
                    <a:pt x="3400" y="1125"/>
                    <a:pt x="2918" y="938"/>
                  </a:cubicBezTo>
                  <a:cubicBezTo>
                    <a:pt x="2436" y="777"/>
                    <a:pt x="2008" y="643"/>
                    <a:pt x="1553" y="483"/>
                  </a:cubicBezTo>
                  <a:cubicBezTo>
                    <a:pt x="1071" y="322"/>
                    <a:pt x="616" y="135"/>
                    <a:pt x="134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676;p74">
              <a:extLst>
                <a:ext uri="{FF2B5EF4-FFF2-40B4-BE49-F238E27FC236}">
                  <a16:creationId xmlns:a16="http://schemas.microsoft.com/office/drawing/2014/main" id="{8E642DF7-BC5B-4934-AC62-25F7D21B0A6E}"/>
                </a:ext>
              </a:extLst>
            </p:cNvPr>
            <p:cNvSpPr/>
            <p:nvPr/>
          </p:nvSpPr>
          <p:spPr>
            <a:xfrm>
              <a:off x="9523125" y="8589350"/>
              <a:ext cx="95025" cy="131175"/>
            </a:xfrm>
            <a:custGeom>
              <a:avLst/>
              <a:gdLst/>
              <a:ahLst/>
              <a:cxnLst/>
              <a:rect l="l" t="t" r="r" b="b"/>
              <a:pathLst>
                <a:path w="3801" h="5247" extrusionOk="0">
                  <a:moveTo>
                    <a:pt x="187" y="0"/>
                  </a:moveTo>
                  <a:cubicBezTo>
                    <a:pt x="80" y="0"/>
                    <a:pt x="54" y="27"/>
                    <a:pt x="0" y="81"/>
                  </a:cubicBezTo>
                  <a:lnTo>
                    <a:pt x="0" y="134"/>
                  </a:lnTo>
                  <a:cubicBezTo>
                    <a:pt x="0" y="161"/>
                    <a:pt x="27" y="161"/>
                    <a:pt x="80" y="214"/>
                  </a:cubicBezTo>
                  <a:cubicBezTo>
                    <a:pt x="161" y="241"/>
                    <a:pt x="268" y="295"/>
                    <a:pt x="375" y="375"/>
                  </a:cubicBezTo>
                  <a:cubicBezTo>
                    <a:pt x="803" y="616"/>
                    <a:pt x="1178" y="910"/>
                    <a:pt x="1526" y="1232"/>
                  </a:cubicBezTo>
                  <a:cubicBezTo>
                    <a:pt x="1954" y="1687"/>
                    <a:pt x="2329" y="2168"/>
                    <a:pt x="2650" y="2704"/>
                  </a:cubicBezTo>
                  <a:cubicBezTo>
                    <a:pt x="3078" y="3453"/>
                    <a:pt x="3426" y="4283"/>
                    <a:pt x="3667" y="5113"/>
                  </a:cubicBezTo>
                  <a:cubicBezTo>
                    <a:pt x="3667" y="5166"/>
                    <a:pt x="3694" y="5193"/>
                    <a:pt x="3694" y="5220"/>
                  </a:cubicBezTo>
                  <a:cubicBezTo>
                    <a:pt x="3694" y="5246"/>
                    <a:pt x="3720" y="5246"/>
                    <a:pt x="3747" y="5246"/>
                  </a:cubicBezTo>
                  <a:cubicBezTo>
                    <a:pt x="3801" y="5246"/>
                    <a:pt x="3801" y="5220"/>
                    <a:pt x="3801" y="5193"/>
                  </a:cubicBezTo>
                  <a:cubicBezTo>
                    <a:pt x="3694" y="4791"/>
                    <a:pt x="3560" y="4363"/>
                    <a:pt x="3426" y="3962"/>
                  </a:cubicBezTo>
                  <a:cubicBezTo>
                    <a:pt x="3265" y="3560"/>
                    <a:pt x="3078" y="3105"/>
                    <a:pt x="2891" y="2757"/>
                  </a:cubicBezTo>
                  <a:cubicBezTo>
                    <a:pt x="2489" y="1981"/>
                    <a:pt x="1954" y="1285"/>
                    <a:pt x="1285" y="696"/>
                  </a:cubicBezTo>
                  <a:cubicBezTo>
                    <a:pt x="937" y="429"/>
                    <a:pt x="616" y="214"/>
                    <a:pt x="21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677;p74">
              <a:extLst>
                <a:ext uri="{FF2B5EF4-FFF2-40B4-BE49-F238E27FC236}">
                  <a16:creationId xmlns:a16="http://schemas.microsoft.com/office/drawing/2014/main" id="{8360CC3E-A142-4C55-A5E6-CBDB276B35BC}"/>
                </a:ext>
              </a:extLst>
            </p:cNvPr>
            <p:cNvSpPr/>
            <p:nvPr/>
          </p:nvSpPr>
          <p:spPr>
            <a:xfrm>
              <a:off x="9523125" y="8592700"/>
              <a:ext cx="60225" cy="101050"/>
            </a:xfrm>
            <a:custGeom>
              <a:avLst/>
              <a:gdLst/>
              <a:ahLst/>
              <a:cxnLst/>
              <a:rect l="l" t="t" r="r" b="b"/>
              <a:pathLst>
                <a:path w="2409" h="4042" extrusionOk="0">
                  <a:moveTo>
                    <a:pt x="134" y="0"/>
                  </a:moveTo>
                  <a:cubicBezTo>
                    <a:pt x="80" y="27"/>
                    <a:pt x="80" y="27"/>
                    <a:pt x="54" y="27"/>
                  </a:cubicBezTo>
                  <a:cubicBezTo>
                    <a:pt x="0" y="80"/>
                    <a:pt x="0" y="107"/>
                    <a:pt x="54" y="107"/>
                  </a:cubicBezTo>
                  <a:cubicBezTo>
                    <a:pt x="509" y="750"/>
                    <a:pt x="990" y="1365"/>
                    <a:pt x="1392" y="2034"/>
                  </a:cubicBezTo>
                  <a:cubicBezTo>
                    <a:pt x="1740" y="2677"/>
                    <a:pt x="2088" y="3346"/>
                    <a:pt x="2329" y="4015"/>
                  </a:cubicBezTo>
                  <a:cubicBezTo>
                    <a:pt x="2329" y="4042"/>
                    <a:pt x="2355" y="4042"/>
                    <a:pt x="2382" y="4042"/>
                  </a:cubicBezTo>
                  <a:cubicBezTo>
                    <a:pt x="2409" y="4042"/>
                    <a:pt x="2409" y="4015"/>
                    <a:pt x="2409" y="3988"/>
                  </a:cubicBezTo>
                  <a:cubicBezTo>
                    <a:pt x="2275" y="3614"/>
                    <a:pt x="2141" y="3292"/>
                    <a:pt x="1981" y="2944"/>
                  </a:cubicBezTo>
                  <a:cubicBezTo>
                    <a:pt x="1820" y="2623"/>
                    <a:pt x="1660" y="2249"/>
                    <a:pt x="1445" y="1901"/>
                  </a:cubicBezTo>
                  <a:cubicBezTo>
                    <a:pt x="1071" y="1231"/>
                    <a:pt x="642" y="643"/>
                    <a:pt x="187" y="27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678;p74">
              <a:extLst>
                <a:ext uri="{FF2B5EF4-FFF2-40B4-BE49-F238E27FC236}">
                  <a16:creationId xmlns:a16="http://schemas.microsoft.com/office/drawing/2014/main" id="{5DF73432-ED9E-4826-A9FE-D305AA5E4C27}"/>
                </a:ext>
              </a:extLst>
            </p:cNvPr>
            <p:cNvSpPr/>
            <p:nvPr/>
          </p:nvSpPr>
          <p:spPr>
            <a:xfrm>
              <a:off x="9521775" y="8606075"/>
              <a:ext cx="56900" cy="132175"/>
            </a:xfrm>
            <a:custGeom>
              <a:avLst/>
              <a:gdLst/>
              <a:ahLst/>
              <a:cxnLst/>
              <a:rect l="l" t="t" r="r" b="b"/>
              <a:pathLst>
                <a:path w="2276" h="5287" extrusionOk="0">
                  <a:moveTo>
                    <a:pt x="108" y="1"/>
                  </a:moveTo>
                  <a:cubicBezTo>
                    <a:pt x="27" y="1"/>
                    <a:pt x="1" y="81"/>
                    <a:pt x="1" y="134"/>
                  </a:cubicBezTo>
                  <a:cubicBezTo>
                    <a:pt x="108" y="563"/>
                    <a:pt x="188" y="1044"/>
                    <a:pt x="322" y="1473"/>
                  </a:cubicBezTo>
                  <a:cubicBezTo>
                    <a:pt x="456" y="1954"/>
                    <a:pt x="643" y="2383"/>
                    <a:pt x="804" y="2811"/>
                  </a:cubicBezTo>
                  <a:cubicBezTo>
                    <a:pt x="1178" y="3694"/>
                    <a:pt x="1633" y="4524"/>
                    <a:pt x="2169" y="5247"/>
                  </a:cubicBezTo>
                  <a:cubicBezTo>
                    <a:pt x="2182" y="5273"/>
                    <a:pt x="2202" y="5287"/>
                    <a:pt x="2219" y="5287"/>
                  </a:cubicBezTo>
                  <a:cubicBezTo>
                    <a:pt x="2235" y="5287"/>
                    <a:pt x="2249" y="5273"/>
                    <a:pt x="2249" y="5247"/>
                  </a:cubicBezTo>
                  <a:cubicBezTo>
                    <a:pt x="2276" y="5220"/>
                    <a:pt x="2276" y="5193"/>
                    <a:pt x="2249" y="5193"/>
                  </a:cubicBezTo>
                  <a:cubicBezTo>
                    <a:pt x="2061" y="4952"/>
                    <a:pt x="1901" y="4684"/>
                    <a:pt x="1767" y="4444"/>
                  </a:cubicBezTo>
                  <a:cubicBezTo>
                    <a:pt x="1499" y="3935"/>
                    <a:pt x="1232" y="3453"/>
                    <a:pt x="1044" y="2945"/>
                  </a:cubicBezTo>
                  <a:cubicBezTo>
                    <a:pt x="804" y="2409"/>
                    <a:pt x="643" y="1874"/>
                    <a:pt x="456" y="1312"/>
                  </a:cubicBezTo>
                  <a:cubicBezTo>
                    <a:pt x="375" y="911"/>
                    <a:pt x="268" y="509"/>
                    <a:pt x="188" y="108"/>
                  </a:cubicBezTo>
                  <a:cubicBezTo>
                    <a:pt x="188" y="27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679;p74">
              <a:extLst>
                <a:ext uri="{FF2B5EF4-FFF2-40B4-BE49-F238E27FC236}">
                  <a16:creationId xmlns:a16="http://schemas.microsoft.com/office/drawing/2014/main" id="{AB5399B7-7447-4778-9FB1-A35356723625}"/>
                </a:ext>
              </a:extLst>
            </p:cNvPr>
            <p:cNvSpPr/>
            <p:nvPr/>
          </p:nvSpPr>
          <p:spPr>
            <a:xfrm>
              <a:off x="9317700" y="8480950"/>
              <a:ext cx="157250" cy="68275"/>
            </a:xfrm>
            <a:custGeom>
              <a:avLst/>
              <a:gdLst/>
              <a:ahLst/>
              <a:cxnLst/>
              <a:rect l="l" t="t" r="r" b="b"/>
              <a:pathLst>
                <a:path w="6290" h="2731" extrusionOk="0">
                  <a:moveTo>
                    <a:pt x="54" y="0"/>
                  </a:moveTo>
                  <a:cubicBezTo>
                    <a:pt x="27" y="0"/>
                    <a:pt x="0" y="27"/>
                    <a:pt x="0" y="54"/>
                  </a:cubicBezTo>
                  <a:cubicBezTo>
                    <a:pt x="0" y="81"/>
                    <a:pt x="27" y="134"/>
                    <a:pt x="27" y="134"/>
                  </a:cubicBezTo>
                  <a:cubicBezTo>
                    <a:pt x="776" y="214"/>
                    <a:pt x="1526" y="348"/>
                    <a:pt x="2275" y="536"/>
                  </a:cubicBezTo>
                  <a:cubicBezTo>
                    <a:pt x="3025" y="723"/>
                    <a:pt x="3774" y="991"/>
                    <a:pt x="4443" y="1392"/>
                  </a:cubicBezTo>
                  <a:cubicBezTo>
                    <a:pt x="4925" y="1660"/>
                    <a:pt x="5353" y="1954"/>
                    <a:pt x="5701" y="2329"/>
                  </a:cubicBezTo>
                  <a:lnTo>
                    <a:pt x="5678" y="2306"/>
                  </a:lnTo>
                  <a:lnTo>
                    <a:pt x="5678" y="2306"/>
                  </a:lnTo>
                  <a:cubicBezTo>
                    <a:pt x="5784" y="2412"/>
                    <a:pt x="5916" y="2545"/>
                    <a:pt x="6022" y="2677"/>
                  </a:cubicBezTo>
                  <a:cubicBezTo>
                    <a:pt x="6049" y="2704"/>
                    <a:pt x="6076" y="2704"/>
                    <a:pt x="6129" y="2730"/>
                  </a:cubicBezTo>
                  <a:cubicBezTo>
                    <a:pt x="6156" y="2730"/>
                    <a:pt x="6183" y="2730"/>
                    <a:pt x="6210" y="2704"/>
                  </a:cubicBezTo>
                  <a:cubicBezTo>
                    <a:pt x="6290" y="2677"/>
                    <a:pt x="6290" y="2570"/>
                    <a:pt x="6236" y="2490"/>
                  </a:cubicBezTo>
                  <a:cubicBezTo>
                    <a:pt x="5942" y="2168"/>
                    <a:pt x="5621" y="1874"/>
                    <a:pt x="5246" y="1606"/>
                  </a:cubicBezTo>
                  <a:cubicBezTo>
                    <a:pt x="4871" y="1339"/>
                    <a:pt x="4470" y="1124"/>
                    <a:pt x="4068" y="937"/>
                  </a:cubicBezTo>
                  <a:cubicBezTo>
                    <a:pt x="3667" y="750"/>
                    <a:pt x="3239" y="589"/>
                    <a:pt x="2810" y="482"/>
                  </a:cubicBezTo>
                  <a:cubicBezTo>
                    <a:pt x="2355" y="348"/>
                    <a:pt x="1927" y="295"/>
                    <a:pt x="1499" y="188"/>
                  </a:cubicBezTo>
                  <a:lnTo>
                    <a:pt x="803" y="81"/>
                  </a:lnTo>
                  <a:cubicBezTo>
                    <a:pt x="562" y="54"/>
                    <a:pt x="294" y="27"/>
                    <a:pt x="5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680;p74">
              <a:extLst>
                <a:ext uri="{FF2B5EF4-FFF2-40B4-BE49-F238E27FC236}">
                  <a16:creationId xmlns:a16="http://schemas.microsoft.com/office/drawing/2014/main" id="{89BB1C1B-F304-4A7D-94AF-5A6C6181877E}"/>
                </a:ext>
              </a:extLst>
            </p:cNvPr>
            <p:cNvSpPr/>
            <p:nvPr/>
          </p:nvSpPr>
          <p:spPr>
            <a:xfrm>
              <a:off x="9354500" y="8511050"/>
              <a:ext cx="118450" cy="41525"/>
            </a:xfrm>
            <a:custGeom>
              <a:avLst/>
              <a:gdLst/>
              <a:ahLst/>
              <a:cxnLst/>
              <a:rect l="l" t="t" r="r" b="b"/>
              <a:pathLst>
                <a:path w="4738" h="1661" extrusionOk="0">
                  <a:moveTo>
                    <a:pt x="107" y="1"/>
                  </a:moveTo>
                  <a:cubicBezTo>
                    <a:pt x="27" y="28"/>
                    <a:pt x="0" y="54"/>
                    <a:pt x="0" y="81"/>
                  </a:cubicBezTo>
                  <a:cubicBezTo>
                    <a:pt x="0" y="135"/>
                    <a:pt x="27" y="161"/>
                    <a:pt x="54" y="161"/>
                  </a:cubicBezTo>
                  <a:cubicBezTo>
                    <a:pt x="643" y="215"/>
                    <a:pt x="1231" y="322"/>
                    <a:pt x="1793" y="456"/>
                  </a:cubicBezTo>
                  <a:lnTo>
                    <a:pt x="1767" y="456"/>
                  </a:lnTo>
                  <a:cubicBezTo>
                    <a:pt x="2195" y="563"/>
                    <a:pt x="2596" y="723"/>
                    <a:pt x="2998" y="857"/>
                  </a:cubicBezTo>
                  <a:cubicBezTo>
                    <a:pt x="3399" y="1018"/>
                    <a:pt x="3801" y="1232"/>
                    <a:pt x="4202" y="1419"/>
                  </a:cubicBezTo>
                  <a:cubicBezTo>
                    <a:pt x="4309" y="1500"/>
                    <a:pt x="4416" y="1553"/>
                    <a:pt x="4550" y="1633"/>
                  </a:cubicBezTo>
                  <a:cubicBezTo>
                    <a:pt x="4577" y="1660"/>
                    <a:pt x="4604" y="1660"/>
                    <a:pt x="4657" y="1660"/>
                  </a:cubicBezTo>
                  <a:cubicBezTo>
                    <a:pt x="4684" y="1660"/>
                    <a:pt x="4711" y="1633"/>
                    <a:pt x="4711" y="1633"/>
                  </a:cubicBezTo>
                  <a:cubicBezTo>
                    <a:pt x="4738" y="1607"/>
                    <a:pt x="4738" y="1553"/>
                    <a:pt x="4738" y="1526"/>
                  </a:cubicBezTo>
                  <a:cubicBezTo>
                    <a:pt x="4738" y="1500"/>
                    <a:pt x="4711" y="1473"/>
                    <a:pt x="4711" y="1473"/>
                  </a:cubicBezTo>
                  <a:cubicBezTo>
                    <a:pt x="4015" y="1018"/>
                    <a:pt x="3266" y="697"/>
                    <a:pt x="2516" y="456"/>
                  </a:cubicBezTo>
                  <a:cubicBezTo>
                    <a:pt x="2115" y="322"/>
                    <a:pt x="1740" y="268"/>
                    <a:pt x="1338" y="161"/>
                  </a:cubicBezTo>
                  <a:lnTo>
                    <a:pt x="723" y="54"/>
                  </a:lnTo>
                  <a:cubicBezTo>
                    <a:pt x="535" y="28"/>
                    <a:pt x="295" y="28"/>
                    <a:pt x="107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681;p74">
              <a:extLst>
                <a:ext uri="{FF2B5EF4-FFF2-40B4-BE49-F238E27FC236}">
                  <a16:creationId xmlns:a16="http://schemas.microsoft.com/office/drawing/2014/main" id="{787D26FD-381C-4DD4-8BA9-A630E5F4FF6E}"/>
                </a:ext>
              </a:extLst>
            </p:cNvPr>
            <p:cNvSpPr/>
            <p:nvPr/>
          </p:nvSpPr>
          <p:spPr>
            <a:xfrm>
              <a:off x="9324375" y="8534750"/>
              <a:ext cx="142550" cy="27175"/>
            </a:xfrm>
            <a:custGeom>
              <a:avLst/>
              <a:gdLst/>
              <a:ahLst/>
              <a:cxnLst/>
              <a:rect l="l" t="t" r="r" b="b"/>
              <a:pathLst>
                <a:path w="5702" h="1087" extrusionOk="0">
                  <a:moveTo>
                    <a:pt x="9" y="0"/>
                  </a:moveTo>
                  <a:cubicBezTo>
                    <a:pt x="4" y="0"/>
                    <a:pt x="1" y="7"/>
                    <a:pt x="1" y="16"/>
                  </a:cubicBezTo>
                  <a:cubicBezTo>
                    <a:pt x="1" y="43"/>
                    <a:pt x="1" y="70"/>
                    <a:pt x="27" y="70"/>
                  </a:cubicBezTo>
                  <a:cubicBezTo>
                    <a:pt x="27" y="19"/>
                    <a:pt x="17" y="0"/>
                    <a:pt x="9" y="0"/>
                  </a:cubicBezTo>
                  <a:close/>
                  <a:moveTo>
                    <a:pt x="27" y="70"/>
                  </a:moveTo>
                  <a:cubicBezTo>
                    <a:pt x="456" y="204"/>
                    <a:pt x="884" y="284"/>
                    <a:pt x="1339" y="391"/>
                  </a:cubicBezTo>
                  <a:cubicBezTo>
                    <a:pt x="1794" y="445"/>
                    <a:pt x="2249" y="525"/>
                    <a:pt x="2704" y="578"/>
                  </a:cubicBezTo>
                  <a:cubicBezTo>
                    <a:pt x="3132" y="659"/>
                    <a:pt x="3614" y="685"/>
                    <a:pt x="4042" y="739"/>
                  </a:cubicBezTo>
                  <a:cubicBezTo>
                    <a:pt x="4471" y="819"/>
                    <a:pt x="4952" y="873"/>
                    <a:pt x="5381" y="1007"/>
                  </a:cubicBezTo>
                  <a:lnTo>
                    <a:pt x="5354" y="1007"/>
                  </a:lnTo>
                  <a:cubicBezTo>
                    <a:pt x="5407" y="1060"/>
                    <a:pt x="5488" y="1060"/>
                    <a:pt x="5541" y="1087"/>
                  </a:cubicBezTo>
                  <a:lnTo>
                    <a:pt x="5648" y="1087"/>
                  </a:lnTo>
                  <a:cubicBezTo>
                    <a:pt x="5675" y="1087"/>
                    <a:pt x="5702" y="1060"/>
                    <a:pt x="5702" y="1007"/>
                  </a:cubicBezTo>
                  <a:lnTo>
                    <a:pt x="5702" y="926"/>
                  </a:lnTo>
                  <a:cubicBezTo>
                    <a:pt x="5702" y="873"/>
                    <a:pt x="5675" y="846"/>
                    <a:pt x="5648" y="846"/>
                  </a:cubicBezTo>
                  <a:cubicBezTo>
                    <a:pt x="5220" y="712"/>
                    <a:pt x="4738" y="659"/>
                    <a:pt x="4283" y="578"/>
                  </a:cubicBezTo>
                  <a:cubicBezTo>
                    <a:pt x="3801" y="525"/>
                    <a:pt x="3346" y="471"/>
                    <a:pt x="2865" y="445"/>
                  </a:cubicBezTo>
                  <a:cubicBezTo>
                    <a:pt x="2410" y="418"/>
                    <a:pt x="1928" y="391"/>
                    <a:pt x="1473" y="311"/>
                  </a:cubicBezTo>
                  <a:cubicBezTo>
                    <a:pt x="991" y="257"/>
                    <a:pt x="536" y="177"/>
                    <a:pt x="81" y="7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682;p74">
              <a:extLst>
                <a:ext uri="{FF2B5EF4-FFF2-40B4-BE49-F238E27FC236}">
                  <a16:creationId xmlns:a16="http://schemas.microsoft.com/office/drawing/2014/main" id="{31D934FD-9004-412A-918D-197206AC0A16}"/>
                </a:ext>
              </a:extLst>
            </p:cNvPr>
            <p:cNvSpPr/>
            <p:nvPr/>
          </p:nvSpPr>
          <p:spPr>
            <a:xfrm>
              <a:off x="9435450" y="8602725"/>
              <a:ext cx="54225" cy="153925"/>
            </a:xfrm>
            <a:custGeom>
              <a:avLst/>
              <a:gdLst/>
              <a:ahLst/>
              <a:cxnLst/>
              <a:rect l="l" t="t" r="r" b="b"/>
              <a:pathLst>
                <a:path w="2169" h="6157" extrusionOk="0">
                  <a:moveTo>
                    <a:pt x="2008" y="1"/>
                  </a:moveTo>
                  <a:cubicBezTo>
                    <a:pt x="1981" y="1"/>
                    <a:pt x="1928" y="27"/>
                    <a:pt x="1928" y="81"/>
                  </a:cubicBezTo>
                  <a:cubicBezTo>
                    <a:pt x="1633" y="482"/>
                    <a:pt x="1366" y="911"/>
                    <a:pt x="1125" y="1339"/>
                  </a:cubicBezTo>
                  <a:cubicBezTo>
                    <a:pt x="911" y="1767"/>
                    <a:pt x="697" y="2249"/>
                    <a:pt x="536" y="2704"/>
                  </a:cubicBezTo>
                  <a:cubicBezTo>
                    <a:pt x="188" y="3641"/>
                    <a:pt x="1" y="4658"/>
                    <a:pt x="1" y="5648"/>
                  </a:cubicBezTo>
                  <a:lnTo>
                    <a:pt x="1" y="6130"/>
                  </a:lnTo>
                  <a:cubicBezTo>
                    <a:pt x="1" y="6157"/>
                    <a:pt x="28" y="6157"/>
                    <a:pt x="28" y="6157"/>
                  </a:cubicBezTo>
                  <a:cubicBezTo>
                    <a:pt x="54" y="6157"/>
                    <a:pt x="54" y="6130"/>
                    <a:pt x="54" y="6130"/>
                  </a:cubicBezTo>
                  <a:cubicBezTo>
                    <a:pt x="28" y="5648"/>
                    <a:pt x="54" y="5193"/>
                    <a:pt x="135" y="4765"/>
                  </a:cubicBezTo>
                  <a:cubicBezTo>
                    <a:pt x="188" y="4390"/>
                    <a:pt x="268" y="3989"/>
                    <a:pt x="402" y="3614"/>
                  </a:cubicBezTo>
                  <a:cubicBezTo>
                    <a:pt x="509" y="3239"/>
                    <a:pt x="643" y="2891"/>
                    <a:pt x="804" y="2517"/>
                  </a:cubicBezTo>
                  <a:lnTo>
                    <a:pt x="804" y="2543"/>
                  </a:lnTo>
                  <a:cubicBezTo>
                    <a:pt x="1178" y="1740"/>
                    <a:pt x="1633" y="964"/>
                    <a:pt x="2142" y="242"/>
                  </a:cubicBezTo>
                  <a:cubicBezTo>
                    <a:pt x="2169" y="215"/>
                    <a:pt x="2169" y="161"/>
                    <a:pt x="2142" y="135"/>
                  </a:cubicBezTo>
                  <a:cubicBezTo>
                    <a:pt x="2142" y="108"/>
                    <a:pt x="2115" y="81"/>
                    <a:pt x="2062" y="81"/>
                  </a:cubicBezTo>
                  <a:cubicBezTo>
                    <a:pt x="2088" y="1"/>
                    <a:pt x="2035" y="1"/>
                    <a:pt x="200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683;p74">
              <a:extLst>
                <a:ext uri="{FF2B5EF4-FFF2-40B4-BE49-F238E27FC236}">
                  <a16:creationId xmlns:a16="http://schemas.microsoft.com/office/drawing/2014/main" id="{61E9F241-365A-4A74-97FC-8CD565471433}"/>
                </a:ext>
              </a:extLst>
            </p:cNvPr>
            <p:cNvSpPr/>
            <p:nvPr/>
          </p:nvSpPr>
          <p:spPr>
            <a:xfrm>
              <a:off x="9459550" y="8611600"/>
              <a:ext cx="34150" cy="110925"/>
            </a:xfrm>
            <a:custGeom>
              <a:avLst/>
              <a:gdLst/>
              <a:ahLst/>
              <a:cxnLst/>
              <a:rect l="l" t="t" r="r" b="b"/>
              <a:pathLst>
                <a:path w="1366" h="4437" extrusionOk="0">
                  <a:moveTo>
                    <a:pt x="1265" y="0"/>
                  </a:moveTo>
                  <a:cubicBezTo>
                    <a:pt x="1252" y="0"/>
                    <a:pt x="1232" y="7"/>
                    <a:pt x="1205" y="20"/>
                  </a:cubicBezTo>
                  <a:cubicBezTo>
                    <a:pt x="884" y="690"/>
                    <a:pt x="643" y="1412"/>
                    <a:pt x="455" y="2135"/>
                  </a:cubicBezTo>
                  <a:cubicBezTo>
                    <a:pt x="268" y="2858"/>
                    <a:pt x="134" y="3607"/>
                    <a:pt x="0" y="4356"/>
                  </a:cubicBezTo>
                  <a:cubicBezTo>
                    <a:pt x="0" y="4410"/>
                    <a:pt x="0" y="4437"/>
                    <a:pt x="27" y="4437"/>
                  </a:cubicBezTo>
                  <a:cubicBezTo>
                    <a:pt x="81" y="4437"/>
                    <a:pt x="107" y="4437"/>
                    <a:pt x="107" y="4410"/>
                  </a:cubicBezTo>
                  <a:cubicBezTo>
                    <a:pt x="214" y="3768"/>
                    <a:pt x="348" y="3125"/>
                    <a:pt x="509" y="2483"/>
                  </a:cubicBezTo>
                  <a:cubicBezTo>
                    <a:pt x="669" y="1867"/>
                    <a:pt x="857" y="1252"/>
                    <a:pt x="1124" y="663"/>
                  </a:cubicBezTo>
                  <a:cubicBezTo>
                    <a:pt x="1178" y="475"/>
                    <a:pt x="1285" y="315"/>
                    <a:pt x="1339" y="154"/>
                  </a:cubicBezTo>
                  <a:cubicBezTo>
                    <a:pt x="1339" y="127"/>
                    <a:pt x="1365" y="127"/>
                    <a:pt x="1339" y="74"/>
                  </a:cubicBezTo>
                  <a:cubicBezTo>
                    <a:pt x="1339" y="47"/>
                    <a:pt x="1312" y="47"/>
                    <a:pt x="1312" y="20"/>
                  </a:cubicBezTo>
                  <a:lnTo>
                    <a:pt x="1285" y="20"/>
                  </a:lnTo>
                  <a:cubicBezTo>
                    <a:pt x="1285" y="7"/>
                    <a:pt x="1278" y="0"/>
                    <a:pt x="1265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684;p74">
              <a:extLst>
                <a:ext uri="{FF2B5EF4-FFF2-40B4-BE49-F238E27FC236}">
                  <a16:creationId xmlns:a16="http://schemas.microsoft.com/office/drawing/2014/main" id="{E1DF2834-9098-48D9-BF40-CBBFF919A7FB}"/>
                </a:ext>
              </a:extLst>
            </p:cNvPr>
            <p:cNvSpPr/>
            <p:nvPr/>
          </p:nvSpPr>
          <p:spPr>
            <a:xfrm>
              <a:off x="9484300" y="8599375"/>
              <a:ext cx="22100" cy="147925"/>
            </a:xfrm>
            <a:custGeom>
              <a:avLst/>
              <a:gdLst/>
              <a:ahLst/>
              <a:cxnLst/>
              <a:rect l="l" t="t" r="r" b="b"/>
              <a:pathLst>
                <a:path w="884" h="5917" extrusionOk="0">
                  <a:moveTo>
                    <a:pt x="804" y="1"/>
                  </a:moveTo>
                  <a:cubicBezTo>
                    <a:pt x="830" y="28"/>
                    <a:pt x="804" y="81"/>
                    <a:pt x="750" y="108"/>
                  </a:cubicBezTo>
                  <a:cubicBezTo>
                    <a:pt x="536" y="1045"/>
                    <a:pt x="322" y="1982"/>
                    <a:pt x="188" y="2945"/>
                  </a:cubicBezTo>
                  <a:cubicBezTo>
                    <a:pt x="134" y="3427"/>
                    <a:pt x="54" y="3909"/>
                    <a:pt x="27" y="4417"/>
                  </a:cubicBezTo>
                  <a:cubicBezTo>
                    <a:pt x="1" y="4926"/>
                    <a:pt x="1" y="5381"/>
                    <a:pt x="1" y="5889"/>
                  </a:cubicBezTo>
                  <a:cubicBezTo>
                    <a:pt x="1" y="5916"/>
                    <a:pt x="27" y="5916"/>
                    <a:pt x="27" y="5916"/>
                  </a:cubicBezTo>
                  <a:cubicBezTo>
                    <a:pt x="54" y="5916"/>
                    <a:pt x="54" y="5889"/>
                    <a:pt x="54" y="5889"/>
                  </a:cubicBezTo>
                  <a:cubicBezTo>
                    <a:pt x="54" y="5033"/>
                    <a:pt x="134" y="4176"/>
                    <a:pt x="215" y="3320"/>
                  </a:cubicBezTo>
                  <a:cubicBezTo>
                    <a:pt x="375" y="2249"/>
                    <a:pt x="616" y="1205"/>
                    <a:pt x="884" y="135"/>
                  </a:cubicBezTo>
                  <a:cubicBezTo>
                    <a:pt x="884" y="54"/>
                    <a:pt x="884" y="28"/>
                    <a:pt x="830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685;p74">
              <a:extLst>
                <a:ext uri="{FF2B5EF4-FFF2-40B4-BE49-F238E27FC236}">
                  <a16:creationId xmlns:a16="http://schemas.microsoft.com/office/drawing/2014/main" id="{16407CC8-0622-48DA-B44C-B0AC12853D79}"/>
                </a:ext>
              </a:extLst>
            </p:cNvPr>
            <p:cNvSpPr/>
            <p:nvPr/>
          </p:nvSpPr>
          <p:spPr>
            <a:xfrm>
              <a:off x="9358500" y="8588000"/>
              <a:ext cx="122475" cy="98225"/>
            </a:xfrm>
            <a:custGeom>
              <a:avLst/>
              <a:gdLst/>
              <a:ahLst/>
              <a:cxnLst/>
              <a:rect l="l" t="t" r="r" b="b"/>
              <a:pathLst>
                <a:path w="4899" h="3929" extrusionOk="0">
                  <a:moveTo>
                    <a:pt x="4792" y="1"/>
                  </a:moveTo>
                  <a:cubicBezTo>
                    <a:pt x="4792" y="28"/>
                    <a:pt x="4792" y="28"/>
                    <a:pt x="4738" y="28"/>
                  </a:cubicBezTo>
                  <a:cubicBezTo>
                    <a:pt x="3882" y="536"/>
                    <a:pt x="3052" y="1125"/>
                    <a:pt x="2249" y="1767"/>
                  </a:cubicBezTo>
                  <a:cubicBezTo>
                    <a:pt x="1848" y="2089"/>
                    <a:pt x="1446" y="2437"/>
                    <a:pt x="1071" y="2758"/>
                  </a:cubicBezTo>
                  <a:cubicBezTo>
                    <a:pt x="884" y="2945"/>
                    <a:pt x="697" y="3132"/>
                    <a:pt x="536" y="3293"/>
                  </a:cubicBezTo>
                  <a:cubicBezTo>
                    <a:pt x="375" y="3480"/>
                    <a:pt x="215" y="3668"/>
                    <a:pt x="27" y="3828"/>
                  </a:cubicBezTo>
                  <a:cubicBezTo>
                    <a:pt x="1" y="3882"/>
                    <a:pt x="1" y="3882"/>
                    <a:pt x="27" y="3909"/>
                  </a:cubicBezTo>
                  <a:cubicBezTo>
                    <a:pt x="41" y="3922"/>
                    <a:pt x="61" y="3929"/>
                    <a:pt x="78" y="3929"/>
                  </a:cubicBezTo>
                  <a:cubicBezTo>
                    <a:pt x="94" y="3929"/>
                    <a:pt x="108" y="3922"/>
                    <a:pt x="108" y="3909"/>
                  </a:cubicBezTo>
                  <a:cubicBezTo>
                    <a:pt x="295" y="3668"/>
                    <a:pt x="509" y="3480"/>
                    <a:pt x="750" y="3266"/>
                  </a:cubicBezTo>
                  <a:cubicBezTo>
                    <a:pt x="964" y="3079"/>
                    <a:pt x="1178" y="2838"/>
                    <a:pt x="1419" y="2624"/>
                  </a:cubicBezTo>
                  <a:cubicBezTo>
                    <a:pt x="1874" y="2196"/>
                    <a:pt x="2383" y="1794"/>
                    <a:pt x="2891" y="1419"/>
                  </a:cubicBezTo>
                  <a:cubicBezTo>
                    <a:pt x="3507" y="964"/>
                    <a:pt x="4149" y="536"/>
                    <a:pt x="4819" y="161"/>
                  </a:cubicBezTo>
                  <a:cubicBezTo>
                    <a:pt x="4845" y="135"/>
                    <a:pt x="4899" y="81"/>
                    <a:pt x="4845" y="28"/>
                  </a:cubicBezTo>
                  <a:cubicBezTo>
                    <a:pt x="4845" y="1"/>
                    <a:pt x="4819" y="1"/>
                    <a:pt x="4792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686;p74">
              <a:extLst>
                <a:ext uri="{FF2B5EF4-FFF2-40B4-BE49-F238E27FC236}">
                  <a16:creationId xmlns:a16="http://schemas.microsoft.com/office/drawing/2014/main" id="{5BD4A044-326F-4902-A7DD-4E23BBB5AC73}"/>
                </a:ext>
              </a:extLst>
            </p:cNvPr>
            <p:cNvSpPr/>
            <p:nvPr/>
          </p:nvSpPr>
          <p:spPr>
            <a:xfrm>
              <a:off x="9365875" y="8586675"/>
              <a:ext cx="99050" cy="65425"/>
            </a:xfrm>
            <a:custGeom>
              <a:avLst/>
              <a:gdLst/>
              <a:ahLst/>
              <a:cxnLst/>
              <a:rect l="l" t="t" r="r" b="b"/>
              <a:pathLst>
                <a:path w="3962" h="2617" extrusionOk="0">
                  <a:moveTo>
                    <a:pt x="3854" y="0"/>
                  </a:moveTo>
                  <a:cubicBezTo>
                    <a:pt x="3533" y="107"/>
                    <a:pt x="3158" y="241"/>
                    <a:pt x="2864" y="402"/>
                  </a:cubicBezTo>
                  <a:cubicBezTo>
                    <a:pt x="2489" y="589"/>
                    <a:pt x="2141" y="777"/>
                    <a:pt x="1820" y="1017"/>
                  </a:cubicBezTo>
                  <a:cubicBezTo>
                    <a:pt x="1472" y="1258"/>
                    <a:pt x="1178" y="1472"/>
                    <a:pt x="883" y="1740"/>
                  </a:cubicBezTo>
                  <a:cubicBezTo>
                    <a:pt x="589" y="1981"/>
                    <a:pt x="321" y="2249"/>
                    <a:pt x="54" y="2516"/>
                  </a:cubicBezTo>
                  <a:cubicBezTo>
                    <a:pt x="0" y="2543"/>
                    <a:pt x="0" y="2597"/>
                    <a:pt x="54" y="2597"/>
                  </a:cubicBezTo>
                  <a:cubicBezTo>
                    <a:pt x="67" y="2610"/>
                    <a:pt x="80" y="2617"/>
                    <a:pt x="90" y="2617"/>
                  </a:cubicBezTo>
                  <a:cubicBezTo>
                    <a:pt x="101" y="2617"/>
                    <a:pt x="107" y="2610"/>
                    <a:pt x="107" y="2597"/>
                  </a:cubicBezTo>
                  <a:cubicBezTo>
                    <a:pt x="321" y="2382"/>
                    <a:pt x="509" y="2195"/>
                    <a:pt x="723" y="2008"/>
                  </a:cubicBezTo>
                  <a:cubicBezTo>
                    <a:pt x="937" y="1820"/>
                    <a:pt x="1178" y="1606"/>
                    <a:pt x="1419" y="1446"/>
                  </a:cubicBezTo>
                  <a:cubicBezTo>
                    <a:pt x="2008" y="1017"/>
                    <a:pt x="2650" y="616"/>
                    <a:pt x="3319" y="348"/>
                  </a:cubicBezTo>
                  <a:cubicBezTo>
                    <a:pt x="3533" y="268"/>
                    <a:pt x="3721" y="214"/>
                    <a:pt x="3881" y="134"/>
                  </a:cubicBezTo>
                  <a:cubicBezTo>
                    <a:pt x="3935" y="134"/>
                    <a:pt x="3961" y="81"/>
                    <a:pt x="3961" y="54"/>
                  </a:cubicBezTo>
                  <a:cubicBezTo>
                    <a:pt x="3961" y="54"/>
                    <a:pt x="3935" y="0"/>
                    <a:pt x="385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687;p74">
              <a:extLst>
                <a:ext uri="{FF2B5EF4-FFF2-40B4-BE49-F238E27FC236}">
                  <a16:creationId xmlns:a16="http://schemas.microsoft.com/office/drawing/2014/main" id="{358B9313-6470-425A-A1F2-C3CC30A9DF40}"/>
                </a:ext>
              </a:extLst>
            </p:cNvPr>
            <p:cNvSpPr/>
            <p:nvPr/>
          </p:nvSpPr>
          <p:spPr>
            <a:xfrm>
              <a:off x="9316350" y="8576625"/>
              <a:ext cx="143900" cy="77575"/>
            </a:xfrm>
            <a:custGeom>
              <a:avLst/>
              <a:gdLst/>
              <a:ahLst/>
              <a:cxnLst/>
              <a:rect l="l" t="t" r="r" b="b"/>
              <a:pathLst>
                <a:path w="5756" h="3103" extrusionOk="0">
                  <a:moveTo>
                    <a:pt x="5648" y="1"/>
                  </a:moveTo>
                  <a:cubicBezTo>
                    <a:pt x="5193" y="108"/>
                    <a:pt x="4765" y="242"/>
                    <a:pt x="4337" y="376"/>
                  </a:cubicBezTo>
                  <a:cubicBezTo>
                    <a:pt x="3908" y="509"/>
                    <a:pt x="3453" y="723"/>
                    <a:pt x="3025" y="884"/>
                  </a:cubicBezTo>
                  <a:cubicBezTo>
                    <a:pt x="2195" y="1259"/>
                    <a:pt x="1392" y="1741"/>
                    <a:pt x="670" y="2356"/>
                  </a:cubicBezTo>
                  <a:cubicBezTo>
                    <a:pt x="589" y="2463"/>
                    <a:pt x="456" y="2544"/>
                    <a:pt x="348" y="2677"/>
                  </a:cubicBezTo>
                  <a:cubicBezTo>
                    <a:pt x="241" y="2784"/>
                    <a:pt x="161" y="2918"/>
                    <a:pt x="54" y="3025"/>
                  </a:cubicBezTo>
                  <a:cubicBezTo>
                    <a:pt x="54" y="3052"/>
                    <a:pt x="0" y="3052"/>
                    <a:pt x="54" y="3079"/>
                  </a:cubicBezTo>
                  <a:cubicBezTo>
                    <a:pt x="54" y="3079"/>
                    <a:pt x="66" y="3103"/>
                    <a:pt x="82" y="3103"/>
                  </a:cubicBezTo>
                  <a:cubicBezTo>
                    <a:pt x="90" y="3103"/>
                    <a:pt x="99" y="3097"/>
                    <a:pt x="108" y="3079"/>
                  </a:cubicBezTo>
                  <a:cubicBezTo>
                    <a:pt x="241" y="2918"/>
                    <a:pt x="402" y="2758"/>
                    <a:pt x="589" y="2624"/>
                  </a:cubicBezTo>
                  <a:cubicBezTo>
                    <a:pt x="750" y="2463"/>
                    <a:pt x="937" y="2329"/>
                    <a:pt x="1125" y="2196"/>
                  </a:cubicBezTo>
                  <a:cubicBezTo>
                    <a:pt x="1794" y="1687"/>
                    <a:pt x="2543" y="1286"/>
                    <a:pt x="3319" y="991"/>
                  </a:cubicBezTo>
                  <a:cubicBezTo>
                    <a:pt x="3721" y="804"/>
                    <a:pt x="4096" y="670"/>
                    <a:pt x="4497" y="590"/>
                  </a:cubicBezTo>
                  <a:cubicBezTo>
                    <a:pt x="4899" y="483"/>
                    <a:pt x="5273" y="376"/>
                    <a:pt x="5675" y="268"/>
                  </a:cubicBezTo>
                  <a:cubicBezTo>
                    <a:pt x="5728" y="268"/>
                    <a:pt x="5755" y="188"/>
                    <a:pt x="5755" y="108"/>
                  </a:cubicBezTo>
                  <a:cubicBezTo>
                    <a:pt x="5755" y="54"/>
                    <a:pt x="5702" y="1"/>
                    <a:pt x="564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688;p74">
              <a:extLst>
                <a:ext uri="{FF2B5EF4-FFF2-40B4-BE49-F238E27FC236}">
                  <a16:creationId xmlns:a16="http://schemas.microsoft.com/office/drawing/2014/main" id="{720D1DCF-E7ED-4233-A563-3B618E1E6379}"/>
                </a:ext>
              </a:extLst>
            </p:cNvPr>
            <p:cNvSpPr/>
            <p:nvPr/>
          </p:nvSpPr>
          <p:spPr>
            <a:xfrm>
              <a:off x="9440150" y="8491650"/>
              <a:ext cx="135850" cy="152600"/>
            </a:xfrm>
            <a:custGeom>
              <a:avLst/>
              <a:gdLst/>
              <a:ahLst/>
              <a:cxnLst/>
              <a:rect l="l" t="t" r="r" b="b"/>
              <a:pathLst>
                <a:path w="5434" h="6104" extrusionOk="0">
                  <a:moveTo>
                    <a:pt x="2382" y="1"/>
                  </a:moveTo>
                  <a:cubicBezTo>
                    <a:pt x="2356" y="1"/>
                    <a:pt x="2329" y="27"/>
                    <a:pt x="2275" y="54"/>
                  </a:cubicBezTo>
                  <a:cubicBezTo>
                    <a:pt x="2195" y="268"/>
                    <a:pt x="2115" y="536"/>
                    <a:pt x="2061" y="857"/>
                  </a:cubicBezTo>
                  <a:cubicBezTo>
                    <a:pt x="2061" y="937"/>
                    <a:pt x="2008" y="964"/>
                    <a:pt x="2008" y="1018"/>
                  </a:cubicBezTo>
                  <a:cubicBezTo>
                    <a:pt x="1954" y="857"/>
                    <a:pt x="1847" y="750"/>
                    <a:pt x="1740" y="670"/>
                  </a:cubicBezTo>
                  <a:cubicBezTo>
                    <a:pt x="1660" y="563"/>
                    <a:pt x="1526" y="482"/>
                    <a:pt x="1419" y="456"/>
                  </a:cubicBezTo>
                  <a:lnTo>
                    <a:pt x="1285" y="456"/>
                  </a:lnTo>
                  <a:cubicBezTo>
                    <a:pt x="1178" y="456"/>
                    <a:pt x="1124" y="482"/>
                    <a:pt x="1017" y="536"/>
                  </a:cubicBezTo>
                  <a:cubicBezTo>
                    <a:pt x="910" y="563"/>
                    <a:pt x="857" y="670"/>
                    <a:pt x="776" y="750"/>
                  </a:cubicBezTo>
                  <a:cubicBezTo>
                    <a:pt x="750" y="830"/>
                    <a:pt x="750" y="884"/>
                    <a:pt x="723" y="991"/>
                  </a:cubicBezTo>
                  <a:lnTo>
                    <a:pt x="723" y="1232"/>
                  </a:lnTo>
                  <a:cubicBezTo>
                    <a:pt x="723" y="1339"/>
                    <a:pt x="776" y="1419"/>
                    <a:pt x="803" y="1553"/>
                  </a:cubicBezTo>
                  <a:lnTo>
                    <a:pt x="723" y="1553"/>
                  </a:lnTo>
                  <a:cubicBezTo>
                    <a:pt x="589" y="1553"/>
                    <a:pt x="482" y="1607"/>
                    <a:pt x="348" y="1660"/>
                  </a:cubicBezTo>
                  <a:cubicBezTo>
                    <a:pt x="241" y="1687"/>
                    <a:pt x="134" y="1794"/>
                    <a:pt x="80" y="1901"/>
                  </a:cubicBezTo>
                  <a:cubicBezTo>
                    <a:pt x="0" y="2008"/>
                    <a:pt x="0" y="2088"/>
                    <a:pt x="0" y="2222"/>
                  </a:cubicBezTo>
                  <a:cubicBezTo>
                    <a:pt x="0" y="2356"/>
                    <a:pt x="80" y="2490"/>
                    <a:pt x="187" y="2650"/>
                  </a:cubicBezTo>
                  <a:cubicBezTo>
                    <a:pt x="268" y="2731"/>
                    <a:pt x="375" y="2838"/>
                    <a:pt x="535" y="2891"/>
                  </a:cubicBezTo>
                  <a:cubicBezTo>
                    <a:pt x="402" y="2998"/>
                    <a:pt x="321" y="3105"/>
                    <a:pt x="214" y="3212"/>
                  </a:cubicBezTo>
                  <a:cubicBezTo>
                    <a:pt x="107" y="3346"/>
                    <a:pt x="80" y="3427"/>
                    <a:pt x="54" y="3534"/>
                  </a:cubicBezTo>
                  <a:cubicBezTo>
                    <a:pt x="54" y="3614"/>
                    <a:pt x="0" y="3667"/>
                    <a:pt x="54" y="3748"/>
                  </a:cubicBezTo>
                  <a:cubicBezTo>
                    <a:pt x="54" y="3801"/>
                    <a:pt x="80" y="3882"/>
                    <a:pt x="107" y="3935"/>
                  </a:cubicBezTo>
                  <a:cubicBezTo>
                    <a:pt x="134" y="4042"/>
                    <a:pt x="214" y="4096"/>
                    <a:pt x="321" y="4176"/>
                  </a:cubicBezTo>
                  <a:cubicBezTo>
                    <a:pt x="375" y="4203"/>
                    <a:pt x="402" y="4256"/>
                    <a:pt x="482" y="4256"/>
                  </a:cubicBezTo>
                  <a:cubicBezTo>
                    <a:pt x="535" y="4283"/>
                    <a:pt x="616" y="4283"/>
                    <a:pt x="669" y="4283"/>
                  </a:cubicBezTo>
                  <a:lnTo>
                    <a:pt x="990" y="4283"/>
                  </a:lnTo>
                  <a:lnTo>
                    <a:pt x="937" y="4337"/>
                  </a:lnTo>
                  <a:cubicBezTo>
                    <a:pt x="750" y="4604"/>
                    <a:pt x="616" y="4925"/>
                    <a:pt x="589" y="5220"/>
                  </a:cubicBezTo>
                  <a:cubicBezTo>
                    <a:pt x="589" y="5247"/>
                    <a:pt x="589" y="5327"/>
                    <a:pt x="616" y="5354"/>
                  </a:cubicBezTo>
                  <a:cubicBezTo>
                    <a:pt x="643" y="5407"/>
                    <a:pt x="669" y="5407"/>
                    <a:pt x="750" y="5461"/>
                  </a:cubicBezTo>
                  <a:lnTo>
                    <a:pt x="910" y="5461"/>
                  </a:lnTo>
                  <a:cubicBezTo>
                    <a:pt x="1017" y="5461"/>
                    <a:pt x="1151" y="5461"/>
                    <a:pt x="1285" y="5407"/>
                  </a:cubicBezTo>
                  <a:cubicBezTo>
                    <a:pt x="1445" y="5380"/>
                    <a:pt x="1579" y="5327"/>
                    <a:pt x="1740" y="5220"/>
                  </a:cubicBezTo>
                  <a:cubicBezTo>
                    <a:pt x="1793" y="5193"/>
                    <a:pt x="1820" y="5140"/>
                    <a:pt x="1847" y="5140"/>
                  </a:cubicBezTo>
                  <a:cubicBezTo>
                    <a:pt x="1820" y="5407"/>
                    <a:pt x="1820" y="5675"/>
                    <a:pt x="1874" y="5996"/>
                  </a:cubicBezTo>
                  <a:cubicBezTo>
                    <a:pt x="1874" y="6050"/>
                    <a:pt x="1954" y="6076"/>
                    <a:pt x="1981" y="6103"/>
                  </a:cubicBezTo>
                  <a:cubicBezTo>
                    <a:pt x="1945" y="6032"/>
                    <a:pt x="1945" y="6020"/>
                    <a:pt x="1957" y="6020"/>
                  </a:cubicBezTo>
                  <a:cubicBezTo>
                    <a:pt x="1963" y="6020"/>
                    <a:pt x="1972" y="6023"/>
                    <a:pt x="1981" y="6023"/>
                  </a:cubicBezTo>
                  <a:cubicBezTo>
                    <a:pt x="2008" y="6023"/>
                    <a:pt x="2061" y="6023"/>
                    <a:pt x="2088" y="5996"/>
                  </a:cubicBezTo>
                  <a:cubicBezTo>
                    <a:pt x="2222" y="5889"/>
                    <a:pt x="2356" y="5782"/>
                    <a:pt x="2463" y="5675"/>
                  </a:cubicBezTo>
                  <a:cubicBezTo>
                    <a:pt x="2543" y="5595"/>
                    <a:pt x="2623" y="5407"/>
                    <a:pt x="2677" y="5247"/>
                  </a:cubicBezTo>
                  <a:lnTo>
                    <a:pt x="2730" y="5220"/>
                  </a:lnTo>
                  <a:cubicBezTo>
                    <a:pt x="2757" y="5273"/>
                    <a:pt x="2811" y="5380"/>
                    <a:pt x="2891" y="5461"/>
                  </a:cubicBezTo>
                  <a:cubicBezTo>
                    <a:pt x="3025" y="5648"/>
                    <a:pt x="3212" y="5755"/>
                    <a:pt x="3399" y="5755"/>
                  </a:cubicBezTo>
                  <a:cubicBezTo>
                    <a:pt x="3453" y="5755"/>
                    <a:pt x="3480" y="5755"/>
                    <a:pt x="3560" y="5728"/>
                  </a:cubicBezTo>
                  <a:cubicBezTo>
                    <a:pt x="3667" y="5675"/>
                    <a:pt x="3747" y="5595"/>
                    <a:pt x="3828" y="5488"/>
                  </a:cubicBezTo>
                  <a:cubicBezTo>
                    <a:pt x="3881" y="5354"/>
                    <a:pt x="3935" y="5193"/>
                    <a:pt x="3935" y="5059"/>
                  </a:cubicBezTo>
                  <a:lnTo>
                    <a:pt x="3935" y="4792"/>
                  </a:lnTo>
                  <a:cubicBezTo>
                    <a:pt x="3935" y="4685"/>
                    <a:pt x="3881" y="4578"/>
                    <a:pt x="3854" y="4444"/>
                  </a:cubicBezTo>
                  <a:lnTo>
                    <a:pt x="3828" y="4390"/>
                  </a:lnTo>
                  <a:lnTo>
                    <a:pt x="3828" y="4390"/>
                  </a:lnTo>
                  <a:cubicBezTo>
                    <a:pt x="3935" y="4444"/>
                    <a:pt x="3988" y="4524"/>
                    <a:pt x="4095" y="4578"/>
                  </a:cubicBezTo>
                  <a:cubicBezTo>
                    <a:pt x="4229" y="4658"/>
                    <a:pt x="4363" y="4711"/>
                    <a:pt x="4524" y="4792"/>
                  </a:cubicBezTo>
                  <a:cubicBezTo>
                    <a:pt x="4684" y="4845"/>
                    <a:pt x="4871" y="4872"/>
                    <a:pt x="5059" y="4872"/>
                  </a:cubicBezTo>
                  <a:cubicBezTo>
                    <a:pt x="5086" y="4872"/>
                    <a:pt x="5139" y="4845"/>
                    <a:pt x="5166" y="4845"/>
                  </a:cubicBezTo>
                  <a:cubicBezTo>
                    <a:pt x="5193" y="4818"/>
                    <a:pt x="5193" y="4765"/>
                    <a:pt x="5193" y="4738"/>
                  </a:cubicBezTo>
                  <a:cubicBezTo>
                    <a:pt x="5193" y="4551"/>
                    <a:pt x="5139" y="4310"/>
                    <a:pt x="5059" y="4149"/>
                  </a:cubicBezTo>
                  <a:cubicBezTo>
                    <a:pt x="4952" y="3935"/>
                    <a:pt x="4871" y="3775"/>
                    <a:pt x="4684" y="3587"/>
                  </a:cubicBezTo>
                  <a:cubicBezTo>
                    <a:pt x="4604" y="3480"/>
                    <a:pt x="4470" y="3346"/>
                    <a:pt x="4336" y="3239"/>
                  </a:cubicBezTo>
                  <a:lnTo>
                    <a:pt x="4497" y="3239"/>
                  </a:lnTo>
                  <a:cubicBezTo>
                    <a:pt x="4791" y="3239"/>
                    <a:pt x="5086" y="3186"/>
                    <a:pt x="5407" y="2998"/>
                  </a:cubicBezTo>
                  <a:cubicBezTo>
                    <a:pt x="5434" y="2998"/>
                    <a:pt x="5434" y="2972"/>
                    <a:pt x="5434" y="2945"/>
                  </a:cubicBezTo>
                  <a:lnTo>
                    <a:pt x="5434" y="2865"/>
                  </a:lnTo>
                  <a:cubicBezTo>
                    <a:pt x="5353" y="2731"/>
                    <a:pt x="5273" y="2624"/>
                    <a:pt x="5166" y="2570"/>
                  </a:cubicBezTo>
                  <a:cubicBezTo>
                    <a:pt x="5059" y="2490"/>
                    <a:pt x="4952" y="2409"/>
                    <a:pt x="4791" y="2329"/>
                  </a:cubicBezTo>
                  <a:cubicBezTo>
                    <a:pt x="4764" y="2329"/>
                    <a:pt x="4738" y="2302"/>
                    <a:pt x="4684" y="2302"/>
                  </a:cubicBezTo>
                  <a:cubicBezTo>
                    <a:pt x="4898" y="2222"/>
                    <a:pt x="5059" y="2142"/>
                    <a:pt x="5193" y="2008"/>
                  </a:cubicBezTo>
                  <a:cubicBezTo>
                    <a:pt x="5300" y="1901"/>
                    <a:pt x="5353" y="1767"/>
                    <a:pt x="5407" y="1633"/>
                  </a:cubicBezTo>
                  <a:cubicBezTo>
                    <a:pt x="5407" y="1526"/>
                    <a:pt x="5407" y="1392"/>
                    <a:pt x="5326" y="1285"/>
                  </a:cubicBezTo>
                  <a:cubicBezTo>
                    <a:pt x="5273" y="1205"/>
                    <a:pt x="5166" y="1125"/>
                    <a:pt x="5032" y="1071"/>
                  </a:cubicBezTo>
                  <a:cubicBezTo>
                    <a:pt x="4952" y="1018"/>
                    <a:pt x="4871" y="1018"/>
                    <a:pt x="4764" y="1018"/>
                  </a:cubicBezTo>
                  <a:lnTo>
                    <a:pt x="4604" y="1018"/>
                  </a:lnTo>
                  <a:cubicBezTo>
                    <a:pt x="4524" y="1018"/>
                    <a:pt x="4416" y="1071"/>
                    <a:pt x="4363" y="1098"/>
                  </a:cubicBezTo>
                  <a:lnTo>
                    <a:pt x="4363" y="1018"/>
                  </a:lnTo>
                  <a:cubicBezTo>
                    <a:pt x="4390" y="804"/>
                    <a:pt x="4336" y="589"/>
                    <a:pt x="4149" y="536"/>
                  </a:cubicBezTo>
                  <a:cubicBezTo>
                    <a:pt x="4095" y="482"/>
                    <a:pt x="4015" y="482"/>
                    <a:pt x="3961" y="482"/>
                  </a:cubicBezTo>
                  <a:cubicBezTo>
                    <a:pt x="3828" y="482"/>
                    <a:pt x="3694" y="563"/>
                    <a:pt x="3560" y="670"/>
                  </a:cubicBezTo>
                  <a:cubicBezTo>
                    <a:pt x="3399" y="804"/>
                    <a:pt x="3266" y="964"/>
                    <a:pt x="3158" y="1205"/>
                  </a:cubicBezTo>
                  <a:cubicBezTo>
                    <a:pt x="3158" y="1018"/>
                    <a:pt x="3132" y="884"/>
                    <a:pt x="3051" y="723"/>
                  </a:cubicBezTo>
                  <a:cubicBezTo>
                    <a:pt x="2998" y="589"/>
                    <a:pt x="2918" y="456"/>
                    <a:pt x="2811" y="322"/>
                  </a:cubicBezTo>
                  <a:cubicBezTo>
                    <a:pt x="2730" y="188"/>
                    <a:pt x="2623" y="81"/>
                    <a:pt x="2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4D67577-AA1D-421B-A902-02C7976E4F7C}"/>
              </a:ext>
            </a:extLst>
          </p:cNvPr>
          <p:cNvSpPr txBox="1"/>
          <p:nvPr/>
        </p:nvSpPr>
        <p:spPr>
          <a:xfrm>
            <a:off x="2852781" y="1792958"/>
            <a:ext cx="6309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811FDBF9-6FE2-4064-81DA-7F4A307C682D}"/>
              </a:ext>
            </a:extLst>
          </p:cNvPr>
          <p:cNvSpPr txBox="1"/>
          <p:nvPr/>
        </p:nvSpPr>
        <p:spPr>
          <a:xfrm>
            <a:off x="2847032" y="3070896"/>
            <a:ext cx="6309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trùng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69127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2117;p60">
            <a:extLst>
              <a:ext uri="{FF2B5EF4-FFF2-40B4-BE49-F238E27FC236}">
                <a16:creationId xmlns:a16="http://schemas.microsoft.com/office/drawing/2014/main" id="{427EF99C-F43B-4402-B06A-B6A1F7F66EE9}"/>
              </a:ext>
            </a:extLst>
          </p:cNvPr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>
            <a:extLst>
              <a:ext uri="{FF2B5EF4-FFF2-40B4-BE49-F238E27FC236}">
                <a16:creationId xmlns:a16="http://schemas.microsoft.com/office/drawing/2014/main" id="{D9023254-AE53-46D6-A4E4-82EB7ED6EA28}"/>
              </a:ext>
            </a:extLst>
          </p:cNvPr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>
            <a:extLst>
              <a:ext uri="{FF2B5EF4-FFF2-40B4-BE49-F238E27FC236}">
                <a16:creationId xmlns:a16="http://schemas.microsoft.com/office/drawing/2014/main" id="{3BB581FF-5FC4-4030-A2C7-EEE5DC0188D7}"/>
              </a:ext>
            </a:extLst>
          </p:cNvPr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4BE526A7-3737-4841-99BD-03EF37FCF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47" t="56723"/>
          <a:stretch/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>
            <a:extLst>
              <a:ext uri="{FF2B5EF4-FFF2-40B4-BE49-F238E27FC236}">
                <a16:creationId xmlns:a16="http://schemas.microsoft.com/office/drawing/2014/main" id="{E7AB7ED8-FAC7-484C-A714-23E75CFD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8123" y="0"/>
            <a:ext cx="1010905" cy="771964"/>
          </a:xfrm>
          <a:prstGeom prst="rect">
            <a:avLst/>
          </a:prstGeom>
        </p:spPr>
      </p:pic>
      <p:pic>
        <p:nvPicPr>
          <p:cNvPr id="260" name="Picture 259">
            <a:hlinkClick r:id="" action="ppaction://noaction"/>
            <a:extLst>
              <a:ext uri="{FF2B5EF4-FFF2-40B4-BE49-F238E27FC236}">
                <a16:creationId xmlns:a16="http://schemas.microsoft.com/office/drawing/2014/main" id="{383E50B0-048A-408D-B251-03EEE63CA2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52403F-0464-4F34-B577-727AF1467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507" y="82050"/>
            <a:ext cx="6078239" cy="11217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2AFE129-8F86-4C0F-A059-F14A91B351B7}"/>
              </a:ext>
            </a:extLst>
          </p:cNvPr>
          <p:cNvGrpSpPr/>
          <p:nvPr/>
        </p:nvGrpSpPr>
        <p:grpSpPr>
          <a:xfrm>
            <a:off x="833711" y="1276950"/>
            <a:ext cx="3258931" cy="2886689"/>
            <a:chOff x="1168972" y="1677523"/>
            <a:chExt cx="3078775" cy="2836321"/>
          </a:xfrm>
        </p:grpSpPr>
        <p:pic>
          <p:nvPicPr>
            <p:cNvPr id="159" name="Picture 2">
              <a:extLst>
                <a:ext uri="{FF2B5EF4-FFF2-40B4-BE49-F238E27FC236}">
                  <a16:creationId xmlns:a16="http://schemas.microsoft.com/office/drawing/2014/main" id="{AE6F3958-7AAD-41D9-915E-BD4BE494C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68972" y="1677523"/>
              <a:ext cx="3078775" cy="2836321"/>
            </a:xfrm>
            <a:prstGeom prst="rect">
              <a:avLst/>
            </a:prstGeom>
          </p:spPr>
        </p:pic>
        <p:pic>
          <p:nvPicPr>
            <p:cNvPr id="162" name="Picture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1507AA6F-C0BA-4679-84C7-8E458D76B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265505" y="1773898"/>
              <a:ext cx="2869547" cy="264357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5B3FD8-D43D-4B45-8668-A311E514B3A4}"/>
              </a:ext>
            </a:extLst>
          </p:cNvPr>
          <p:cNvGrpSpPr/>
          <p:nvPr/>
        </p:nvGrpSpPr>
        <p:grpSpPr>
          <a:xfrm>
            <a:off x="8099360" y="1276950"/>
            <a:ext cx="2961550" cy="3114189"/>
            <a:chOff x="8355573" y="1625875"/>
            <a:chExt cx="3167634" cy="3299619"/>
          </a:xfrm>
        </p:grpSpPr>
        <p:pic>
          <p:nvPicPr>
            <p:cNvPr id="160" name="Picture 3">
              <a:extLst>
                <a:ext uri="{FF2B5EF4-FFF2-40B4-BE49-F238E27FC236}">
                  <a16:creationId xmlns:a16="http://schemas.microsoft.com/office/drawing/2014/main" id="{24817705-A8BC-4F42-B11B-3570ABB38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355573" y="1625875"/>
              <a:ext cx="3167634" cy="3299619"/>
            </a:xfrm>
            <a:prstGeom prst="rect">
              <a:avLst/>
            </a:prstGeom>
          </p:spPr>
        </p:pic>
        <p:pic>
          <p:nvPicPr>
            <p:cNvPr id="163" name="Picture 3">
              <a:hlinkClick r:id="rId15" action="ppaction://hlinksldjump"/>
              <a:extLst>
                <a:ext uri="{FF2B5EF4-FFF2-40B4-BE49-F238E27FC236}">
                  <a16:creationId xmlns:a16="http://schemas.microsoft.com/office/drawing/2014/main" id="{1D5308CA-6094-4930-9973-F1474E25F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462111" y="1736852"/>
              <a:ext cx="2954557" cy="307766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D9EAEA-367A-471A-BAB5-5B9F360F99DC}"/>
              </a:ext>
            </a:extLst>
          </p:cNvPr>
          <p:cNvGrpSpPr/>
          <p:nvPr/>
        </p:nvGrpSpPr>
        <p:grpSpPr>
          <a:xfrm rot="2985290">
            <a:off x="4477938" y="2860215"/>
            <a:ext cx="3236122" cy="3114767"/>
            <a:chOff x="4477939" y="3418435"/>
            <a:chExt cx="3236122" cy="3114767"/>
          </a:xfrm>
        </p:grpSpPr>
        <p:pic>
          <p:nvPicPr>
            <p:cNvPr id="161" name="Picture 5">
              <a:extLst>
                <a:ext uri="{FF2B5EF4-FFF2-40B4-BE49-F238E27FC236}">
                  <a16:creationId xmlns:a16="http://schemas.microsoft.com/office/drawing/2014/main" id="{30FB876D-3FED-4114-A0F5-09CFD3148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477939" y="3418435"/>
              <a:ext cx="3236122" cy="3114767"/>
            </a:xfrm>
            <a:prstGeom prst="rect">
              <a:avLst/>
            </a:prstGeom>
          </p:spPr>
        </p:pic>
        <p:pic>
          <p:nvPicPr>
            <p:cNvPr id="164" name="Picture 5">
              <a:hlinkClick r:id="rId20" action="ppaction://hlinksldjump"/>
              <a:extLst>
                <a:ext uri="{FF2B5EF4-FFF2-40B4-BE49-F238E27FC236}">
                  <a16:creationId xmlns:a16="http://schemas.microsoft.com/office/drawing/2014/main" id="{CFCE5213-50AF-4C02-9FD0-BD1EB7A47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4572886" y="3524888"/>
              <a:ext cx="3046228" cy="2931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53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05EDA5-91FC-435E-9775-51EE36FF5EBF}"/>
              </a:ext>
            </a:extLst>
          </p:cNvPr>
          <p:cNvSpPr/>
          <p:nvPr/>
        </p:nvSpPr>
        <p:spPr>
          <a:xfrm>
            <a:off x="1278348" y="331359"/>
            <a:ext cx="9950091" cy="1217454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7A5329-48E6-4B02-90BB-40D645DFA620}"/>
              </a:ext>
            </a:extLst>
          </p:cNvPr>
          <p:cNvGrpSpPr/>
          <p:nvPr/>
        </p:nvGrpSpPr>
        <p:grpSpPr>
          <a:xfrm>
            <a:off x="316506" y="0"/>
            <a:ext cx="1687402" cy="1687244"/>
            <a:chOff x="1168972" y="1677523"/>
            <a:chExt cx="3078775" cy="28363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73C18B1-A14C-4691-9A75-2EEA5B87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68972" y="1677523"/>
              <a:ext cx="3078775" cy="2836321"/>
            </a:xfrm>
            <a:prstGeom prst="rect">
              <a:avLst/>
            </a:prstGeom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D9C9212-267E-40E3-80EC-ABE11D2BE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65505" y="1773898"/>
              <a:ext cx="2869547" cy="264357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63F3F-751C-496F-9DD6-F311EE8E10CB}"/>
              </a:ext>
            </a:extLst>
          </p:cNvPr>
          <p:cNvGrpSpPr/>
          <p:nvPr/>
        </p:nvGrpSpPr>
        <p:grpSpPr>
          <a:xfrm>
            <a:off x="1495176" y="2509858"/>
            <a:ext cx="5407028" cy="919142"/>
            <a:chOff x="2590456" y="3469209"/>
            <a:chExt cx="4501047" cy="10053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2AED846-32AA-4475-82A0-0B90402CB05D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20A2F1-BAFB-4F8E-8292-3147414547E1}"/>
                </a:ext>
              </a:extLst>
            </p:cNvPr>
            <p:cNvSpPr txBox="1"/>
            <p:nvPr/>
          </p:nvSpPr>
          <p:spPr>
            <a:xfrm>
              <a:off x="3229501" y="3655234"/>
              <a:ext cx="3862002" cy="5386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A</a:t>
              </a:r>
              <a:r>
                <a:rPr kumimoji="0" lang="en-US" sz="32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thụ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phấn</a:t>
              </a:r>
              <a:endParaRPr kumimoji="0" lang="en-US" sz="32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9FF3595-2855-4B7D-8C85-6D1D2A60E85F}"/>
              </a:ext>
            </a:extLst>
          </p:cNvPr>
          <p:cNvGrpSpPr/>
          <p:nvPr/>
        </p:nvGrpSpPr>
        <p:grpSpPr>
          <a:xfrm>
            <a:off x="6292915" y="2509857"/>
            <a:ext cx="5168544" cy="919143"/>
            <a:chOff x="2590800" y="5298832"/>
            <a:chExt cx="5128959" cy="127395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BC89E6-C83A-404B-9987-38CD0E82CDAA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6C47B9-5008-46BD-8883-729AC2AC9DDC}"/>
                </a:ext>
              </a:extLst>
            </p:cNvPr>
            <p:cNvSpPr txBox="1"/>
            <p:nvPr/>
          </p:nvSpPr>
          <p:spPr>
            <a:xfrm>
              <a:off x="3490600" y="5534567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thụ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tinh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2A0515F-3C20-49BE-B9BC-C5E600E5812C}"/>
              </a:ext>
            </a:extLst>
          </p:cNvPr>
          <p:cNvSpPr txBox="1"/>
          <p:nvPr/>
        </p:nvSpPr>
        <p:spPr>
          <a:xfrm>
            <a:off x="1995049" y="401477"/>
            <a:ext cx="8535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nhụy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nhị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F584B926-462A-4619-ABC2-92366D139E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49" y="5092175"/>
            <a:ext cx="3054312" cy="1090998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836E8883-B3BA-40C4-9CD5-A1ED4C5991D4}"/>
              </a:ext>
            </a:extLst>
          </p:cNvPr>
          <p:cNvGrpSpPr/>
          <p:nvPr/>
        </p:nvGrpSpPr>
        <p:grpSpPr>
          <a:xfrm>
            <a:off x="1487229" y="3801016"/>
            <a:ext cx="4608771" cy="919143"/>
            <a:chOff x="2582914" y="5311270"/>
            <a:chExt cx="4573473" cy="127395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F542427A-E962-4ACF-A919-526F11324BA7}"/>
                </a:ext>
              </a:extLst>
            </p:cNvPr>
            <p:cNvSpPr/>
            <p:nvPr/>
          </p:nvSpPr>
          <p:spPr>
            <a:xfrm>
              <a:off x="2582914" y="5311270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DA74CF5-EF27-4E33-85B3-A983556C5488}"/>
                </a:ext>
              </a:extLst>
            </p:cNvPr>
            <p:cNvSpPr txBox="1"/>
            <p:nvPr/>
          </p:nvSpPr>
          <p:spPr>
            <a:xfrm>
              <a:off x="2927228" y="5594540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0"/>
                  <a:solidFill>
                    <a:srgbClr val="ED5565"/>
                  </a:solidFill>
                  <a:latin typeface="Calibri"/>
                </a:rPr>
                <a:t>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đúng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FE427F7-EF3F-4C96-B917-BC8441DF197E}"/>
              </a:ext>
            </a:extLst>
          </p:cNvPr>
          <p:cNvGrpSpPr/>
          <p:nvPr/>
        </p:nvGrpSpPr>
        <p:grpSpPr>
          <a:xfrm>
            <a:off x="6292915" y="3801016"/>
            <a:ext cx="4621164" cy="919143"/>
            <a:chOff x="2590800" y="5298832"/>
            <a:chExt cx="4585771" cy="127395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E8FBF24D-05FA-45BE-B240-62CA5596EF27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16A7138-DA37-4609-9D1C-C1C6C7805661}"/>
                </a:ext>
              </a:extLst>
            </p:cNvPr>
            <p:cNvSpPr txBox="1"/>
            <p:nvPr/>
          </p:nvSpPr>
          <p:spPr>
            <a:xfrm>
              <a:off x="2947412" y="5559809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0"/>
                  <a:solidFill>
                    <a:srgbClr val="ED5565"/>
                  </a:solidFill>
                  <a:latin typeface="Calibri"/>
                </a:rPr>
                <a:t>D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sai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48000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05EDA5-91FC-435E-9775-51EE36FF5EBF}"/>
              </a:ext>
            </a:extLst>
          </p:cNvPr>
          <p:cNvSpPr/>
          <p:nvPr/>
        </p:nvSpPr>
        <p:spPr>
          <a:xfrm>
            <a:off x="1278348" y="331359"/>
            <a:ext cx="9950091" cy="1217454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63F3F-751C-496F-9DD6-F311EE8E10CB}"/>
              </a:ext>
            </a:extLst>
          </p:cNvPr>
          <p:cNvGrpSpPr/>
          <p:nvPr/>
        </p:nvGrpSpPr>
        <p:grpSpPr>
          <a:xfrm>
            <a:off x="1487229" y="2556899"/>
            <a:ext cx="6135926" cy="919142"/>
            <a:chOff x="2590456" y="3469209"/>
            <a:chExt cx="5107814" cy="10053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2AED846-32AA-4475-82A0-0B90402CB05D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20A2F1-BAFB-4F8E-8292-3147414547E1}"/>
                </a:ext>
              </a:extLst>
            </p:cNvPr>
            <p:cNvSpPr txBox="1"/>
            <p:nvPr/>
          </p:nvSpPr>
          <p:spPr>
            <a:xfrm>
              <a:off x="3836268" y="3681197"/>
              <a:ext cx="3862002" cy="5386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Hạt</a:t>
              </a:r>
              <a:endParaRPr kumimoji="0" lang="en-US" sz="32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9FF3595-2855-4B7D-8C85-6D1D2A60E85F}"/>
              </a:ext>
            </a:extLst>
          </p:cNvPr>
          <p:cNvGrpSpPr/>
          <p:nvPr/>
        </p:nvGrpSpPr>
        <p:grpSpPr>
          <a:xfrm>
            <a:off x="6284968" y="2556898"/>
            <a:ext cx="5861353" cy="919143"/>
            <a:chOff x="2590800" y="5298832"/>
            <a:chExt cx="5816462" cy="127395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BC89E6-C83A-404B-9987-38CD0E82CDAA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6C47B9-5008-46BD-8883-729AC2AC9DDC}"/>
                </a:ext>
              </a:extLst>
            </p:cNvPr>
            <p:cNvSpPr txBox="1"/>
            <p:nvPr/>
          </p:nvSpPr>
          <p:spPr>
            <a:xfrm>
              <a:off x="4178103" y="5650694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Phôi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2A0515F-3C20-49BE-B9BC-C5E600E5812C}"/>
              </a:ext>
            </a:extLst>
          </p:cNvPr>
          <p:cNvSpPr txBox="1"/>
          <p:nvPr/>
        </p:nvSpPr>
        <p:spPr>
          <a:xfrm>
            <a:off x="1828230" y="586143"/>
            <a:ext cx="853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0" name="Picture 19">
            <a:hlinkClick r:id="rId4" action="ppaction://hlinksldjump"/>
            <a:extLst>
              <a:ext uri="{FF2B5EF4-FFF2-40B4-BE49-F238E27FC236}">
                <a16:creationId xmlns:a16="http://schemas.microsoft.com/office/drawing/2014/main" id="{F584B926-462A-4619-ABC2-92366D139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44" y="5315858"/>
            <a:ext cx="3054312" cy="109099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A8F663-A70E-476C-AE36-68CC254809B8}"/>
              </a:ext>
            </a:extLst>
          </p:cNvPr>
          <p:cNvGrpSpPr/>
          <p:nvPr/>
        </p:nvGrpSpPr>
        <p:grpSpPr>
          <a:xfrm rot="2985290">
            <a:off x="250627" y="-183523"/>
            <a:ext cx="1901817" cy="2052939"/>
            <a:chOff x="4477939" y="3418435"/>
            <a:chExt cx="3236122" cy="3114767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75E80FEC-B64D-4B95-BBF7-D808D6567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477939" y="3418435"/>
              <a:ext cx="3236122" cy="3114767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1FFC8325-36A8-4964-B0CB-544A3C991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572886" y="3524888"/>
              <a:ext cx="3046228" cy="293199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731FA1-7D55-48D3-822B-B433A630B3AE}"/>
              </a:ext>
            </a:extLst>
          </p:cNvPr>
          <p:cNvGrpSpPr/>
          <p:nvPr/>
        </p:nvGrpSpPr>
        <p:grpSpPr>
          <a:xfrm>
            <a:off x="1487229" y="3801016"/>
            <a:ext cx="4608771" cy="919143"/>
            <a:chOff x="2582914" y="5311270"/>
            <a:chExt cx="4573473" cy="127395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C20276C-1358-4671-9675-77492D17831B}"/>
                </a:ext>
              </a:extLst>
            </p:cNvPr>
            <p:cNvSpPr/>
            <p:nvPr/>
          </p:nvSpPr>
          <p:spPr>
            <a:xfrm>
              <a:off x="2582914" y="5311270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2333E8-3750-4868-B39E-8F3F3297E1FF}"/>
                </a:ext>
              </a:extLst>
            </p:cNvPr>
            <p:cNvSpPr txBox="1"/>
            <p:nvPr/>
          </p:nvSpPr>
          <p:spPr>
            <a:xfrm>
              <a:off x="2927228" y="5594540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0"/>
                  <a:solidFill>
                    <a:srgbClr val="ED5565"/>
                  </a:solidFill>
                  <a:latin typeface="Calibri"/>
                </a:rPr>
                <a:t>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đúng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A88CADB-7020-430F-8A34-353C94113978}"/>
              </a:ext>
            </a:extLst>
          </p:cNvPr>
          <p:cNvGrpSpPr/>
          <p:nvPr/>
        </p:nvGrpSpPr>
        <p:grpSpPr>
          <a:xfrm>
            <a:off x="6292915" y="3801016"/>
            <a:ext cx="4621164" cy="919143"/>
            <a:chOff x="2590800" y="5298832"/>
            <a:chExt cx="4585771" cy="127395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5D1CC6E-6227-4901-BBC5-FABA40C0E464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987BE9-924E-4FCC-832A-9C4C660A00A7}"/>
                </a:ext>
              </a:extLst>
            </p:cNvPr>
            <p:cNvSpPr txBox="1"/>
            <p:nvPr/>
          </p:nvSpPr>
          <p:spPr>
            <a:xfrm>
              <a:off x="2947412" y="5559809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0"/>
                  <a:solidFill>
                    <a:srgbClr val="ED5565"/>
                  </a:solidFill>
                  <a:latin typeface="Calibri"/>
                </a:rPr>
                <a:t>D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sai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777959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05EDA5-91FC-435E-9775-51EE36FF5EBF}"/>
              </a:ext>
            </a:extLst>
          </p:cNvPr>
          <p:cNvSpPr/>
          <p:nvPr/>
        </p:nvSpPr>
        <p:spPr>
          <a:xfrm>
            <a:off x="1278348" y="331359"/>
            <a:ext cx="9950091" cy="1217454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63F3F-751C-496F-9DD6-F311EE8E10CB}"/>
              </a:ext>
            </a:extLst>
          </p:cNvPr>
          <p:cNvGrpSpPr/>
          <p:nvPr/>
        </p:nvGrpSpPr>
        <p:grpSpPr>
          <a:xfrm>
            <a:off x="6365296" y="2969429"/>
            <a:ext cx="5353579" cy="919142"/>
            <a:chOff x="2590456" y="3469209"/>
            <a:chExt cx="4456554" cy="10053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2AED846-32AA-4475-82A0-0B90402CB05D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20A2F1-BAFB-4F8E-8292-3147414547E1}"/>
                </a:ext>
              </a:extLst>
            </p:cNvPr>
            <p:cNvSpPr txBox="1"/>
            <p:nvPr/>
          </p:nvSpPr>
          <p:spPr>
            <a:xfrm>
              <a:off x="3185008" y="3622253"/>
              <a:ext cx="3862002" cy="6992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B</a:t>
              </a:r>
              <a:r>
                <a:rPr kumimoji="0" lang="en-US" sz="40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Bao </a:t>
              </a:r>
              <a:r>
                <a:rPr kumimoji="0" lang="en-US" sz="40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phấn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9FF3595-2855-4B7D-8C85-6D1D2A60E85F}"/>
              </a:ext>
            </a:extLst>
          </p:cNvPr>
          <p:cNvGrpSpPr/>
          <p:nvPr/>
        </p:nvGrpSpPr>
        <p:grpSpPr>
          <a:xfrm>
            <a:off x="6365295" y="4143355"/>
            <a:ext cx="4976025" cy="919143"/>
            <a:chOff x="2590800" y="5298832"/>
            <a:chExt cx="4937915" cy="127395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BC89E6-C83A-404B-9987-38CD0E82CDAA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6C47B9-5008-46BD-8883-729AC2AC9DDC}"/>
                </a:ext>
              </a:extLst>
            </p:cNvPr>
            <p:cNvSpPr txBox="1"/>
            <p:nvPr/>
          </p:nvSpPr>
          <p:spPr>
            <a:xfrm>
              <a:off x="3299556" y="5558957"/>
              <a:ext cx="4229159" cy="853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0"/>
                  <a:solidFill>
                    <a:srgbClr val="ED5565"/>
                  </a:solidFill>
                  <a:latin typeface="Calibri"/>
                </a:rPr>
                <a:t>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lang="en-US" sz="4000" b="1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Đầu</a:t>
              </a:r>
              <a:r>
                <a:rPr lang="en-US" sz="40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nhụy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2A0515F-3C20-49BE-B9BC-C5E600E5812C}"/>
              </a:ext>
            </a:extLst>
          </p:cNvPr>
          <p:cNvSpPr txBox="1"/>
          <p:nvPr/>
        </p:nvSpPr>
        <p:spPr>
          <a:xfrm>
            <a:off x="1828230" y="586143"/>
            <a:ext cx="853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8DAA5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DAA5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>
            <a:hlinkClick r:id="rId4" action="ppaction://hlinksldjump"/>
            <a:extLst>
              <a:ext uri="{FF2B5EF4-FFF2-40B4-BE49-F238E27FC236}">
                <a16:creationId xmlns:a16="http://schemas.microsoft.com/office/drawing/2014/main" id="{F584B926-462A-4619-ABC2-92366D139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33" y="5597911"/>
            <a:ext cx="3054312" cy="109099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444593E-C86C-4501-8423-2AD1AA6F66D7}"/>
              </a:ext>
            </a:extLst>
          </p:cNvPr>
          <p:cNvGrpSpPr/>
          <p:nvPr/>
        </p:nvGrpSpPr>
        <p:grpSpPr>
          <a:xfrm>
            <a:off x="182051" y="0"/>
            <a:ext cx="2192594" cy="2172053"/>
            <a:chOff x="8355573" y="1625875"/>
            <a:chExt cx="3167634" cy="3299619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ADEBF57D-0A97-4736-AC5F-EEB6F20B7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55573" y="1625875"/>
              <a:ext cx="3167634" cy="3299619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225B1061-57B5-4E7F-AC85-FAECBA512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462111" y="1736852"/>
              <a:ext cx="2954557" cy="30776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2ECAF73-9A12-4A91-9180-D6C2BEC0CD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239" y1="16388" x2="20917" y2="23411"/>
                        <a14:foregroundMark x1="6606" y1="41806" x2="22018" y2="49498"/>
                        <a14:foregroundMark x1="7523" y1="74582" x2="20550" y2="80268"/>
                        <a14:foregroundMark x1="78532" y1="19732" x2="90092" y2="23077"/>
                        <a14:foregroundMark x1="75596" y1="46823" x2="91009" y2="53846"/>
                        <a14:foregroundMark x1="77798" y1="77592" x2="91376" y2="83612"/>
                        <a14:backgroundMark x1="30459" y1="6020" x2="34128" y2="17057"/>
                        <a14:backgroundMark x1="45505" y1="5017" x2="63303" y2="9030"/>
                        <a14:backgroundMark x1="52844" y1="19398" x2="51743" y2="35786"/>
                        <a14:backgroundMark x1="44954" y1="28763" x2="44587" y2="37793"/>
                        <a14:backgroundMark x1="42202" y1="41806" x2="41651" y2="51839"/>
                        <a14:backgroundMark x1="53211" y1="39130" x2="56147" y2="55518"/>
                        <a14:backgroundMark x1="61468" y1="54849" x2="58165" y2="66890"/>
                        <a14:backgroundMark x1="55596" y1="62207" x2="54312" y2="65886"/>
                        <a14:backgroundMark x1="41651" y1="63880" x2="43119" y2="68562"/>
                      </a14:backgroundRemoval>
                    </a14:imgEffect>
                  </a14:imgLayer>
                </a14:imgProps>
              </a:ext>
            </a:extLst>
          </a:blip>
          <a:srcRect l="29377" t="2054" r="28386" b="-1"/>
          <a:stretch/>
        </p:blipFill>
        <p:spPr>
          <a:xfrm>
            <a:off x="1690578" y="1651493"/>
            <a:ext cx="3904911" cy="496793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708D63-74CE-4B03-A3A0-E7787FD347B2}"/>
              </a:ext>
            </a:extLst>
          </p:cNvPr>
          <p:cNvCxnSpPr/>
          <p:nvPr/>
        </p:nvCxnSpPr>
        <p:spPr>
          <a:xfrm flipH="1" flipV="1">
            <a:off x="1427884" y="2483960"/>
            <a:ext cx="1150375" cy="19452"/>
          </a:xfrm>
          <a:prstGeom prst="line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7A9DFD-6F65-469A-BAE0-2EAE3032CF59}"/>
              </a:ext>
            </a:extLst>
          </p:cNvPr>
          <p:cNvGrpSpPr/>
          <p:nvPr/>
        </p:nvGrpSpPr>
        <p:grpSpPr>
          <a:xfrm>
            <a:off x="6365295" y="1747751"/>
            <a:ext cx="4976025" cy="919143"/>
            <a:chOff x="2590800" y="5298832"/>
            <a:chExt cx="4937915" cy="127395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E39A1DC-F06C-4BEA-AFCE-26AFD8A89C36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1265B9-1E4B-457E-AC92-2C33BEAC62F3}"/>
                </a:ext>
              </a:extLst>
            </p:cNvPr>
            <p:cNvSpPr txBox="1"/>
            <p:nvPr/>
          </p:nvSpPr>
          <p:spPr>
            <a:xfrm>
              <a:off x="3299556" y="5481550"/>
              <a:ext cx="4229159" cy="853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0"/>
                  <a:solidFill>
                    <a:srgbClr val="ED5565"/>
                  </a:solidFill>
                  <a:latin typeface="Calibri"/>
                </a:rPr>
                <a:t>A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Hạt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phấn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4FE67D1-61E4-48A0-9B7C-FFEE9A361DCB}"/>
              </a:ext>
            </a:extLst>
          </p:cNvPr>
          <p:cNvGrpSpPr/>
          <p:nvPr/>
        </p:nvGrpSpPr>
        <p:grpSpPr>
          <a:xfrm>
            <a:off x="6365295" y="5340180"/>
            <a:ext cx="4976025" cy="919143"/>
            <a:chOff x="2590800" y="5298832"/>
            <a:chExt cx="4937915" cy="127395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C40CE6E-C3BF-4A49-8712-8A998A26B731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0BB4A3-66FE-4D5D-B274-97F35D0AE9AE}"/>
                </a:ext>
              </a:extLst>
            </p:cNvPr>
            <p:cNvSpPr txBox="1"/>
            <p:nvPr/>
          </p:nvSpPr>
          <p:spPr>
            <a:xfrm>
              <a:off x="3299556" y="5558957"/>
              <a:ext cx="4229159" cy="853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D. </a:t>
              </a:r>
              <a:r>
                <a:rPr lang="en-US" sz="4000" b="1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Vòi</a:t>
              </a:r>
              <a:r>
                <a:rPr lang="en-US" sz="40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nhụy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16178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09F2959-EA6C-4A8E-A3C9-524126D38F46}"/>
              </a:ext>
            </a:extLst>
          </p:cNvPr>
          <p:cNvSpPr/>
          <p:nvPr/>
        </p:nvSpPr>
        <p:spPr>
          <a:xfrm>
            <a:off x="1330287" y="991519"/>
            <a:ext cx="9531426" cy="4087258"/>
          </a:xfrm>
          <a:custGeom>
            <a:avLst/>
            <a:gdLst>
              <a:gd name="connsiteX0" fmla="*/ 626138 w 9221118"/>
              <a:gd name="connsiteY0" fmla="*/ 0 h 3756752"/>
              <a:gd name="connsiteX1" fmla="*/ 9221118 w 9221118"/>
              <a:gd name="connsiteY1" fmla="*/ 0 h 3756752"/>
              <a:gd name="connsiteX2" fmla="*/ 9221118 w 9221118"/>
              <a:gd name="connsiteY2" fmla="*/ 0 h 3756752"/>
              <a:gd name="connsiteX3" fmla="*/ 9221118 w 9221118"/>
              <a:gd name="connsiteY3" fmla="*/ 3130614 h 3756752"/>
              <a:gd name="connsiteX4" fmla="*/ 8594980 w 9221118"/>
              <a:gd name="connsiteY4" fmla="*/ 3756752 h 3756752"/>
              <a:gd name="connsiteX5" fmla="*/ 0 w 9221118"/>
              <a:gd name="connsiteY5" fmla="*/ 3756752 h 3756752"/>
              <a:gd name="connsiteX6" fmla="*/ 0 w 9221118"/>
              <a:gd name="connsiteY6" fmla="*/ 3756752 h 3756752"/>
              <a:gd name="connsiteX7" fmla="*/ 0 w 9221118"/>
              <a:gd name="connsiteY7" fmla="*/ 626138 h 3756752"/>
              <a:gd name="connsiteX8" fmla="*/ 626138 w 9221118"/>
              <a:gd name="connsiteY8" fmla="*/ 0 h 3756752"/>
              <a:gd name="connsiteX0" fmla="*/ 626138 w 9221118"/>
              <a:gd name="connsiteY0" fmla="*/ 0 h 3756752"/>
              <a:gd name="connsiteX1" fmla="*/ 9221118 w 9221118"/>
              <a:gd name="connsiteY1" fmla="*/ 0 h 3756752"/>
              <a:gd name="connsiteX2" fmla="*/ 9221118 w 9221118"/>
              <a:gd name="connsiteY2" fmla="*/ 0 h 3756752"/>
              <a:gd name="connsiteX3" fmla="*/ 9221118 w 9221118"/>
              <a:gd name="connsiteY3" fmla="*/ 3130614 h 3756752"/>
              <a:gd name="connsiteX4" fmla="*/ 8594980 w 9221118"/>
              <a:gd name="connsiteY4" fmla="*/ 3756752 h 3756752"/>
              <a:gd name="connsiteX5" fmla="*/ 0 w 9221118"/>
              <a:gd name="connsiteY5" fmla="*/ 3756752 h 3756752"/>
              <a:gd name="connsiteX6" fmla="*/ 121186 w 9221118"/>
              <a:gd name="connsiteY6" fmla="*/ 3635567 h 3756752"/>
              <a:gd name="connsiteX7" fmla="*/ 0 w 9221118"/>
              <a:gd name="connsiteY7" fmla="*/ 626138 h 3756752"/>
              <a:gd name="connsiteX8" fmla="*/ 626138 w 9221118"/>
              <a:gd name="connsiteY8" fmla="*/ 0 h 3756752"/>
              <a:gd name="connsiteX0" fmla="*/ 626138 w 9221118"/>
              <a:gd name="connsiteY0" fmla="*/ 0 h 3756752"/>
              <a:gd name="connsiteX1" fmla="*/ 9221118 w 9221118"/>
              <a:gd name="connsiteY1" fmla="*/ 0 h 3756752"/>
              <a:gd name="connsiteX2" fmla="*/ 9044848 w 9221118"/>
              <a:gd name="connsiteY2" fmla="*/ 110169 h 3756752"/>
              <a:gd name="connsiteX3" fmla="*/ 9221118 w 9221118"/>
              <a:gd name="connsiteY3" fmla="*/ 3130614 h 3756752"/>
              <a:gd name="connsiteX4" fmla="*/ 8594980 w 9221118"/>
              <a:gd name="connsiteY4" fmla="*/ 3756752 h 3756752"/>
              <a:gd name="connsiteX5" fmla="*/ 0 w 9221118"/>
              <a:gd name="connsiteY5" fmla="*/ 3756752 h 3756752"/>
              <a:gd name="connsiteX6" fmla="*/ 121186 w 9221118"/>
              <a:gd name="connsiteY6" fmla="*/ 3635567 h 3756752"/>
              <a:gd name="connsiteX7" fmla="*/ 0 w 9221118"/>
              <a:gd name="connsiteY7" fmla="*/ 626138 h 3756752"/>
              <a:gd name="connsiteX8" fmla="*/ 626138 w 9221118"/>
              <a:gd name="connsiteY8" fmla="*/ 0 h 375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1118" h="3756752">
                <a:moveTo>
                  <a:pt x="626138" y="0"/>
                </a:moveTo>
                <a:lnTo>
                  <a:pt x="9221118" y="0"/>
                </a:lnTo>
                <a:lnTo>
                  <a:pt x="9044848" y="110169"/>
                </a:lnTo>
                <a:lnTo>
                  <a:pt x="9221118" y="3130614"/>
                </a:lnTo>
                <a:cubicBezTo>
                  <a:pt x="9221118" y="3476420"/>
                  <a:pt x="8940786" y="3756752"/>
                  <a:pt x="8594980" y="3756752"/>
                </a:cubicBezTo>
                <a:lnTo>
                  <a:pt x="0" y="3756752"/>
                </a:lnTo>
                <a:lnTo>
                  <a:pt x="121186" y="3635567"/>
                </a:lnTo>
                <a:cubicBezTo>
                  <a:pt x="121186" y="2592029"/>
                  <a:pt x="0" y="1669676"/>
                  <a:pt x="0" y="626138"/>
                </a:cubicBezTo>
                <a:cubicBezTo>
                  <a:pt x="0" y="280332"/>
                  <a:pt x="280332" y="0"/>
                  <a:pt x="626138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45B8A-6E56-4510-B131-A6368B127190}"/>
              </a:ext>
            </a:extLst>
          </p:cNvPr>
          <p:cNvSpPr txBox="1"/>
          <p:nvPr/>
        </p:nvSpPr>
        <p:spPr>
          <a:xfrm>
            <a:off x="1781519" y="2230596"/>
            <a:ext cx="86289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Đặc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điểm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của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hoa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thụ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phấn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nhờ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côn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trùng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và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hoa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thụ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phấn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nhờ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gió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719125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8CBEC4-260F-4110-B759-3232E104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65" y="4114701"/>
            <a:ext cx="1524132" cy="1694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D67577-AA1D-421B-A902-02C7976E4F7C}"/>
              </a:ext>
            </a:extLst>
          </p:cNvPr>
          <p:cNvSpPr txBox="1"/>
          <p:nvPr/>
        </p:nvSpPr>
        <p:spPr>
          <a:xfrm>
            <a:off x="3560450" y="2135837"/>
            <a:ext cx="6716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Hoa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thụ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phấn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nhờ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côn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trùng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hoa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thụ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phấn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nhờ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gió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đặc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điểm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gì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8263726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260</TotalTime>
  <Words>305</Words>
  <Application>Microsoft Office PowerPoint</Application>
  <PresentationFormat>Widescreen</PresentationFormat>
  <Paragraphs>48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#9Slide02 Noi dung dai</vt:lpstr>
      <vt:lpstr>#9Slide03 Montserrat Alternates</vt:lpstr>
      <vt:lpstr>#9Slide03 Open Sans ExtraBold</vt:lpstr>
      <vt:lpstr>#9Slide05 SVNTradeMark</vt:lpstr>
      <vt:lpstr>#9Slide05 VL Fadilla</vt:lpstr>
      <vt:lpstr>Anaheim</vt:lpstr>
      <vt:lpstr>Arial</vt:lpstr>
      <vt:lpstr>Calibri</vt:lpstr>
      <vt:lpstr>Calibri (Body)</vt:lpstr>
      <vt:lpstr>Nunito</vt:lpstr>
      <vt:lpstr>Ranchers</vt:lpstr>
      <vt:lpstr>Times New Roman</vt:lpstr>
      <vt:lpstr>VNI-Times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Windows User</cp:lastModifiedBy>
  <cp:revision>11</cp:revision>
  <dcterms:created xsi:type="dcterms:W3CDTF">2022-01-30T06:50:00Z</dcterms:created>
  <dcterms:modified xsi:type="dcterms:W3CDTF">2023-03-12T06:04:01Z</dcterms:modified>
  <cp:category>9Slide.vn</cp:category>
</cp:coreProperties>
</file>