
<file path=[Content_Types].xml><?xml version="1.0" encoding="utf-8"?>
<Types xmlns="http://schemas.openxmlformats.org/package/2006/content-types">
  <Default Extension="bin" ContentType="application/vnd.openxmlformats-officedocument.oleObject"/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sldIdLst>
    <p:sldId id="277" r:id="rId3"/>
    <p:sldId id="276" r:id="rId4"/>
    <p:sldId id="273" r:id="rId5"/>
    <p:sldId id="257" r:id="rId6"/>
    <p:sldId id="259" r:id="rId7"/>
    <p:sldId id="260" r:id="rId8"/>
    <p:sldId id="261" r:id="rId9"/>
    <p:sldId id="263" r:id="rId10"/>
    <p:sldId id="264" r:id="rId11"/>
    <p:sldId id="265" r:id="rId12"/>
    <p:sldId id="270" r:id="rId13"/>
    <p:sldId id="271" r:id="rId14"/>
    <p:sldId id="26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032" y="4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Relationship Id="rId9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3.wmf"/><Relationship Id="rId4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Relationship Id="rId9" Type="http://schemas.openxmlformats.org/officeDocument/2006/relationships/image" Target="../media/image2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Relationship Id="rId9" Type="http://schemas.openxmlformats.org/officeDocument/2006/relationships/image" Target="../media/image4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image" Target="../media/image48.wmf"/><Relationship Id="rId7" Type="http://schemas.openxmlformats.org/officeDocument/2006/relationships/image" Target="../media/image52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Relationship Id="rId9" Type="http://schemas.openxmlformats.org/officeDocument/2006/relationships/image" Target="../media/image5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891B3-EA94-41C3-8915-4B9E8EA96943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49988-EA89-44EE-A5F0-D7B3462D75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891B3-EA94-41C3-8915-4B9E8EA96943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49988-EA89-44EE-A5F0-D7B3462D75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891B3-EA94-41C3-8915-4B9E8EA96943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49988-EA89-44EE-A5F0-D7B3462D75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2068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9605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54466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69441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Nơi giữ chỗ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Nơi giữ chỗ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06980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41811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23432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659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891B3-EA94-41C3-8915-4B9E8EA96943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49988-EA89-44EE-A5F0-D7B3462D75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02485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96728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5789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891B3-EA94-41C3-8915-4B9E8EA96943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49988-EA89-44EE-A5F0-D7B3462D75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891B3-EA94-41C3-8915-4B9E8EA96943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49988-EA89-44EE-A5F0-D7B3462D75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891B3-EA94-41C3-8915-4B9E8EA96943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49988-EA89-44EE-A5F0-D7B3462D75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891B3-EA94-41C3-8915-4B9E8EA96943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49988-EA89-44EE-A5F0-D7B3462D75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891B3-EA94-41C3-8915-4B9E8EA96943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49988-EA89-44EE-A5F0-D7B3462D75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891B3-EA94-41C3-8915-4B9E8EA96943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49988-EA89-44EE-A5F0-D7B3462D75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891B3-EA94-41C3-8915-4B9E8EA96943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49988-EA89-44EE-A5F0-D7B3462D75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F891B3-EA94-41C3-8915-4B9E8EA96943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49988-EA89-44EE-A5F0-D7B3462D758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Tiêu đề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0020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13" Type="http://schemas.openxmlformats.org/officeDocument/2006/relationships/image" Target="../media/image50.wmf"/><Relationship Id="rId18" Type="http://schemas.openxmlformats.org/officeDocument/2006/relationships/oleObject" Target="../embeddings/oleObject49.bin"/><Relationship Id="rId3" Type="http://schemas.openxmlformats.org/officeDocument/2006/relationships/image" Target="../media/image55.jpg"/><Relationship Id="rId21" Type="http://schemas.openxmlformats.org/officeDocument/2006/relationships/image" Target="../media/image54.wmf"/><Relationship Id="rId7" Type="http://schemas.openxmlformats.org/officeDocument/2006/relationships/image" Target="../media/image47.wmf"/><Relationship Id="rId12" Type="http://schemas.openxmlformats.org/officeDocument/2006/relationships/oleObject" Target="../embeddings/oleObject46.bin"/><Relationship Id="rId17" Type="http://schemas.openxmlformats.org/officeDocument/2006/relationships/image" Target="../media/image52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48.bin"/><Relationship Id="rId20" Type="http://schemas.openxmlformats.org/officeDocument/2006/relationships/oleObject" Target="../embeddings/oleObject50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43.bin"/><Relationship Id="rId11" Type="http://schemas.openxmlformats.org/officeDocument/2006/relationships/image" Target="../media/image49.wmf"/><Relationship Id="rId5" Type="http://schemas.openxmlformats.org/officeDocument/2006/relationships/image" Target="../media/image46.wmf"/><Relationship Id="rId15" Type="http://schemas.openxmlformats.org/officeDocument/2006/relationships/image" Target="../media/image51.wmf"/><Relationship Id="rId10" Type="http://schemas.openxmlformats.org/officeDocument/2006/relationships/oleObject" Target="../embeddings/oleObject45.bin"/><Relationship Id="rId19" Type="http://schemas.openxmlformats.org/officeDocument/2006/relationships/image" Target="../media/image53.wmf"/><Relationship Id="rId4" Type="http://schemas.openxmlformats.org/officeDocument/2006/relationships/oleObject" Target="../embeddings/oleObject42.bin"/><Relationship Id="rId9" Type="http://schemas.openxmlformats.org/officeDocument/2006/relationships/image" Target="../media/image48.wmf"/><Relationship Id="rId14" Type="http://schemas.openxmlformats.org/officeDocument/2006/relationships/oleObject" Target="../embeddings/oleObject47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2" Type="http://schemas.openxmlformats.org/officeDocument/2006/relationships/image" Target="../media/image41.jf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jf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7.jpg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12.wmf"/><Relationship Id="rId18" Type="http://schemas.openxmlformats.org/officeDocument/2006/relationships/oleObject" Target="../embeddings/oleObject12.bin"/><Relationship Id="rId3" Type="http://schemas.openxmlformats.org/officeDocument/2006/relationships/image" Target="../media/image7.jpg"/><Relationship Id="rId21" Type="http://schemas.openxmlformats.org/officeDocument/2006/relationships/image" Target="../media/image16.wmf"/><Relationship Id="rId7" Type="http://schemas.openxmlformats.org/officeDocument/2006/relationships/image" Target="../media/image9.wmf"/><Relationship Id="rId12" Type="http://schemas.openxmlformats.org/officeDocument/2006/relationships/oleObject" Target="../embeddings/oleObject9.bin"/><Relationship Id="rId17" Type="http://schemas.openxmlformats.org/officeDocument/2006/relationships/image" Target="../media/image14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1.bin"/><Relationship Id="rId20" Type="http://schemas.openxmlformats.org/officeDocument/2006/relationships/oleObject" Target="../embeddings/oleObject13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1.wmf"/><Relationship Id="rId5" Type="http://schemas.openxmlformats.org/officeDocument/2006/relationships/image" Target="../media/image8.wmf"/><Relationship Id="rId15" Type="http://schemas.openxmlformats.org/officeDocument/2006/relationships/image" Target="../media/image13.wmf"/><Relationship Id="rId10" Type="http://schemas.openxmlformats.org/officeDocument/2006/relationships/oleObject" Target="../embeddings/oleObject8.bin"/><Relationship Id="rId19" Type="http://schemas.openxmlformats.org/officeDocument/2006/relationships/image" Target="../media/image15.w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10.wmf"/><Relationship Id="rId14" Type="http://schemas.openxmlformats.org/officeDocument/2006/relationships/oleObject" Target="../embeddings/oleObject10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image" Target="../media/image7.jpg"/><Relationship Id="rId7" Type="http://schemas.openxmlformats.org/officeDocument/2006/relationships/image" Target="../media/image1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9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image" Target="../media/image24.wmf"/><Relationship Id="rId18" Type="http://schemas.openxmlformats.org/officeDocument/2006/relationships/oleObject" Target="../embeddings/oleObject25.bin"/><Relationship Id="rId3" Type="http://schemas.openxmlformats.org/officeDocument/2006/relationships/image" Target="../media/image7.jpg"/><Relationship Id="rId21" Type="http://schemas.openxmlformats.org/officeDocument/2006/relationships/image" Target="../media/image28.wmf"/><Relationship Id="rId7" Type="http://schemas.openxmlformats.org/officeDocument/2006/relationships/image" Target="../media/image21.wmf"/><Relationship Id="rId12" Type="http://schemas.openxmlformats.org/officeDocument/2006/relationships/oleObject" Target="../embeddings/oleObject22.bin"/><Relationship Id="rId17" Type="http://schemas.openxmlformats.org/officeDocument/2006/relationships/image" Target="../media/image26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4.bin"/><Relationship Id="rId20" Type="http://schemas.openxmlformats.org/officeDocument/2006/relationships/oleObject" Target="../embeddings/oleObject26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23.wmf"/><Relationship Id="rId5" Type="http://schemas.openxmlformats.org/officeDocument/2006/relationships/image" Target="../media/image20.wmf"/><Relationship Id="rId15" Type="http://schemas.openxmlformats.org/officeDocument/2006/relationships/image" Target="../media/image25.wmf"/><Relationship Id="rId10" Type="http://schemas.openxmlformats.org/officeDocument/2006/relationships/oleObject" Target="../embeddings/oleObject21.bin"/><Relationship Id="rId19" Type="http://schemas.openxmlformats.org/officeDocument/2006/relationships/image" Target="../media/image27.wmf"/><Relationship Id="rId4" Type="http://schemas.openxmlformats.org/officeDocument/2006/relationships/oleObject" Target="../embeddings/oleObject18.bin"/><Relationship Id="rId9" Type="http://schemas.openxmlformats.org/officeDocument/2006/relationships/image" Target="../media/image22.wmf"/><Relationship Id="rId14" Type="http://schemas.openxmlformats.org/officeDocument/2006/relationships/oleObject" Target="../embeddings/oleObject23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image" Target="../media/image7.jpg"/><Relationship Id="rId7" Type="http://schemas.openxmlformats.org/officeDocument/2006/relationships/image" Target="../media/image3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8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7.bin"/><Relationship Id="rId9" Type="http://schemas.openxmlformats.org/officeDocument/2006/relationships/image" Target="../media/image3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13" Type="http://schemas.openxmlformats.org/officeDocument/2006/relationships/image" Target="../media/image36.wmf"/><Relationship Id="rId18" Type="http://schemas.openxmlformats.org/officeDocument/2006/relationships/oleObject" Target="../embeddings/oleObject37.bin"/><Relationship Id="rId3" Type="http://schemas.openxmlformats.org/officeDocument/2006/relationships/image" Target="../media/image41.jfif"/><Relationship Id="rId21" Type="http://schemas.openxmlformats.org/officeDocument/2006/relationships/image" Target="../media/image40.wmf"/><Relationship Id="rId7" Type="http://schemas.openxmlformats.org/officeDocument/2006/relationships/image" Target="../media/image33.wmf"/><Relationship Id="rId12" Type="http://schemas.openxmlformats.org/officeDocument/2006/relationships/oleObject" Target="../embeddings/oleObject34.bin"/><Relationship Id="rId17" Type="http://schemas.openxmlformats.org/officeDocument/2006/relationships/image" Target="../media/image38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36.bin"/><Relationship Id="rId20" Type="http://schemas.openxmlformats.org/officeDocument/2006/relationships/oleObject" Target="../embeddings/oleObject38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5.wmf"/><Relationship Id="rId5" Type="http://schemas.openxmlformats.org/officeDocument/2006/relationships/image" Target="../media/image32.wmf"/><Relationship Id="rId15" Type="http://schemas.openxmlformats.org/officeDocument/2006/relationships/image" Target="../media/image37.wmf"/><Relationship Id="rId10" Type="http://schemas.openxmlformats.org/officeDocument/2006/relationships/oleObject" Target="../embeddings/oleObject33.bin"/><Relationship Id="rId19" Type="http://schemas.openxmlformats.org/officeDocument/2006/relationships/image" Target="../media/image39.wmf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4.wmf"/><Relationship Id="rId14" Type="http://schemas.openxmlformats.org/officeDocument/2006/relationships/oleObject" Target="../embeddings/oleObject35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3" Type="http://schemas.openxmlformats.org/officeDocument/2006/relationships/image" Target="../media/image45.jfif"/><Relationship Id="rId7" Type="http://schemas.openxmlformats.org/officeDocument/2006/relationships/image" Target="../media/image4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40.bin"/><Relationship Id="rId5" Type="http://schemas.openxmlformats.org/officeDocument/2006/relationships/image" Target="../media/image42.wmf"/><Relationship Id="rId4" Type="http://schemas.openxmlformats.org/officeDocument/2006/relationships/oleObject" Target="../embeddings/oleObject39.bin"/><Relationship Id="rId9" Type="http://schemas.openxmlformats.org/officeDocument/2006/relationships/image" Target="../media/image4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7" name="WordArt 19"/>
          <p:cNvSpPr>
            <a:spLocks noChangeArrowheads="1" noChangeShapeType="1" noTextEdit="1"/>
          </p:cNvSpPr>
          <p:nvPr/>
        </p:nvSpPr>
        <p:spPr bwMode="auto">
          <a:xfrm>
            <a:off x="1524000" y="381000"/>
            <a:ext cx="91440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vi-V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17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  <a:r>
              <a:rPr lang="vi-V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2" name="WordArt 21"/>
          <p:cNvSpPr>
            <a:spLocks noChangeArrowheads="1" noChangeShapeType="1" noTextEdit="1"/>
          </p:cNvSpPr>
          <p:nvPr/>
        </p:nvSpPr>
        <p:spPr bwMode="auto">
          <a:xfrm>
            <a:off x="1905000" y="3505200"/>
            <a:ext cx="8305800" cy="472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113: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defRPr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138 ) </a:t>
            </a:r>
          </a:p>
          <a:p>
            <a:pPr algn="ctr">
              <a:defRPr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defRPr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WordArt 5"/>
          <p:cNvSpPr>
            <a:spLocks noChangeArrowheads="1" noChangeShapeType="1" noTextEdit="1"/>
          </p:cNvSpPr>
          <p:nvPr/>
        </p:nvSpPr>
        <p:spPr bwMode="auto">
          <a:xfrm>
            <a:off x="3276865" y="2133600"/>
            <a:ext cx="5028406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sz="3600" kern="10" dirty="0" err="1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Times New Roman"/>
                <a:cs typeface="Times New Roman"/>
              </a:rPr>
              <a:t>Toán</a:t>
            </a:r>
            <a:endParaRPr lang="en-US" sz="3600" kern="10" dirty="0">
              <a:ln w="12700">
                <a:solidFill>
                  <a:srgbClr val="FF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48623935"/>
      </p:ext>
    </p:extLst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7" grpId="0"/>
      <p:bldP spid="1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1800983"/>
              </p:ext>
            </p:extLst>
          </p:nvPr>
        </p:nvGraphicFramePr>
        <p:xfrm>
          <a:off x="3284589" y="609600"/>
          <a:ext cx="1835150" cy="15375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1" name="Equation" r:id="rId4" imgW="469800" imgH="393480" progId="Equation.3">
                  <p:embed/>
                </p:oleObj>
              </mc:Choice>
              <mc:Fallback>
                <p:oleObj name="Equation" r:id="rId4" imgW="46980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4589" y="609600"/>
                        <a:ext cx="1835150" cy="153755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4439289"/>
              </p:ext>
            </p:extLst>
          </p:nvPr>
        </p:nvGraphicFramePr>
        <p:xfrm>
          <a:off x="3355872" y="2667001"/>
          <a:ext cx="1681317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2" name="Equation" r:id="rId6" imgW="457200" imgH="393480" progId="Equation.3">
                  <p:embed/>
                </p:oleObj>
              </mc:Choice>
              <mc:Fallback>
                <p:oleObj name="Equation" r:id="rId6" imgW="45720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5872" y="2667001"/>
                        <a:ext cx="1681317" cy="144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1608700"/>
              </p:ext>
            </p:extLst>
          </p:nvPr>
        </p:nvGraphicFramePr>
        <p:xfrm>
          <a:off x="3360789" y="4419600"/>
          <a:ext cx="1803810" cy="164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3" name="Equation" r:id="rId8" imgW="431640" imgH="393480" progId="Equation.3">
                  <p:embed/>
                </p:oleObj>
              </mc:Choice>
              <mc:Fallback>
                <p:oleObj name="Equation" r:id="rId8" imgW="43164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0789" y="4419600"/>
                        <a:ext cx="1803810" cy="164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5078889"/>
              </p:ext>
            </p:extLst>
          </p:nvPr>
        </p:nvGraphicFramePr>
        <p:xfrm>
          <a:off x="5116564" y="609600"/>
          <a:ext cx="1722438" cy="1525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4" name="Equation" r:id="rId10" imgW="444240" imgH="393480" progId="Equation.3">
                  <p:embed/>
                </p:oleObj>
              </mc:Choice>
              <mc:Fallback>
                <p:oleObj name="Equation" r:id="rId10" imgW="44424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6564" y="609600"/>
                        <a:ext cx="1722438" cy="1525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7358489"/>
              </p:ext>
            </p:extLst>
          </p:nvPr>
        </p:nvGraphicFramePr>
        <p:xfrm>
          <a:off x="7018389" y="685800"/>
          <a:ext cx="1238250" cy="14216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5" name="Equation" r:id="rId12" imgW="342720" imgH="393480" progId="Equation.3">
                  <p:embed/>
                </p:oleObj>
              </mc:Choice>
              <mc:Fallback>
                <p:oleObj name="Equation" r:id="rId12" imgW="34272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8389" y="685800"/>
                        <a:ext cx="1238250" cy="14216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6437047"/>
              </p:ext>
            </p:extLst>
          </p:nvPr>
        </p:nvGraphicFramePr>
        <p:xfrm>
          <a:off x="5138789" y="2514601"/>
          <a:ext cx="1855788" cy="159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6" name="Equation" r:id="rId14" imgW="457200" imgH="393480" progId="Equation.3">
                  <p:embed/>
                </p:oleObj>
              </mc:Choice>
              <mc:Fallback>
                <p:oleObj name="Equation" r:id="rId14" imgW="457200" imgH="393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8789" y="2514601"/>
                        <a:ext cx="1855788" cy="1598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6752082"/>
              </p:ext>
            </p:extLst>
          </p:nvPr>
        </p:nvGraphicFramePr>
        <p:xfrm>
          <a:off x="7018389" y="2514601"/>
          <a:ext cx="1371600" cy="16353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7" name="Equation" r:id="rId16" imgW="330120" imgH="393480" progId="Equation.3">
                  <p:embed/>
                </p:oleObj>
              </mc:Choice>
              <mc:Fallback>
                <p:oleObj name="Equation" r:id="rId16" imgW="330120" imgH="393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8389" y="2514601"/>
                        <a:ext cx="1371600" cy="163536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7552989"/>
              </p:ext>
            </p:extLst>
          </p:nvPr>
        </p:nvGraphicFramePr>
        <p:xfrm>
          <a:off x="5218165" y="4495800"/>
          <a:ext cx="1731963" cy="1492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8" name="Equation" r:id="rId18" imgW="457200" imgH="393480" progId="Equation.3">
                  <p:embed/>
                </p:oleObj>
              </mc:Choice>
              <mc:Fallback>
                <p:oleObj name="Equation" r:id="rId18" imgW="457200" imgH="3934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8165" y="4495800"/>
                        <a:ext cx="1731963" cy="1492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4180926"/>
              </p:ext>
            </p:extLst>
          </p:nvPr>
        </p:nvGraphicFramePr>
        <p:xfrm>
          <a:off x="7170790" y="4419600"/>
          <a:ext cx="1973211" cy="156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9" name="Equation" r:id="rId20" imgW="495000" imgH="393480" progId="Equation.3">
                  <p:embed/>
                </p:oleObj>
              </mc:Choice>
              <mc:Fallback>
                <p:oleObj name="Equation" r:id="rId20" imgW="495000" imgH="3934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0790" y="4419600"/>
                        <a:ext cx="1973211" cy="156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2125536" y="1722438"/>
            <a:ext cx="8001000" cy="5897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50 kg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10kg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lô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-gam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391400" y="2103438"/>
                <a:ext cx="685800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1400" y="2103438"/>
                <a:ext cx="685800" cy="7861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1828801" y="1137663"/>
            <a:ext cx="12795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5 :</a:t>
            </a:r>
          </a:p>
        </p:txBody>
      </p:sp>
    </p:spTree>
    <p:extLst>
      <p:ext uri="{BB962C8B-B14F-4D97-AF65-F5344CB8AC3E}">
        <p14:creationId xmlns:p14="http://schemas.microsoft.com/office/powerpoint/2010/main" val="3989649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8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8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2125536" y="685801"/>
            <a:ext cx="8001000" cy="5897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r>
              <a:rPr lang="en-US" b="1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b="1" u="sng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  <a:defRPr/>
            </a:pPr>
            <a:r>
              <a:rPr lang="en-US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lô</a:t>
            </a:r>
            <a:r>
              <a:rPr lang="en-U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-gam </a:t>
            </a:r>
            <a:r>
              <a:rPr lang="en-US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ctr">
              <a:buNone/>
              <a:defRPr/>
            </a:pPr>
            <a:r>
              <a:rPr lang="en-U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 – 10 = 40 (kg)</a:t>
            </a:r>
          </a:p>
          <a:p>
            <a:pPr marL="0" indent="0" algn="ctr">
              <a:buNone/>
              <a:defRPr/>
            </a:pPr>
            <a:r>
              <a:rPr lang="en-US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lô</a:t>
            </a:r>
            <a:r>
              <a:rPr lang="en-U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-gam </a:t>
            </a:r>
            <a:r>
              <a:rPr lang="en-US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ctr">
              <a:buNone/>
              <a:defRPr/>
            </a:pPr>
            <a:r>
              <a:rPr lang="en-U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 x       = 15 (kg)</a:t>
            </a:r>
          </a:p>
          <a:p>
            <a:pPr marL="0" indent="0" algn="ctr">
              <a:buNone/>
              <a:defRPr/>
            </a:pPr>
            <a:r>
              <a:rPr lang="en-US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lô</a:t>
            </a:r>
            <a:r>
              <a:rPr lang="en-U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-gam </a:t>
            </a:r>
            <a:r>
              <a:rPr lang="en-US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ctr">
              <a:buNone/>
              <a:defRPr/>
            </a:pPr>
            <a:r>
              <a:rPr lang="en-U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+ 15 = 25 (kg)</a:t>
            </a:r>
          </a:p>
          <a:p>
            <a:pPr marL="0" indent="0" algn="ctr">
              <a:buNone/>
              <a:defRPr/>
            </a:pPr>
            <a:r>
              <a:rPr lang="en-U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</a:t>
            </a:r>
            <a:r>
              <a:rPr lang="en-US" b="1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b="1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25 kg </a:t>
            </a:r>
            <a:r>
              <a:rPr lang="en-US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endParaRPr lang="en-US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438192" y="2819400"/>
                <a:ext cx="685800" cy="9019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800" b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den>
                      </m:f>
                    </m:oMath>
                  </m:oMathPara>
                </a14:m>
                <a:endParaRPr lang="en-US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8192" y="2819400"/>
                <a:ext cx="685800" cy="90197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68232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6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4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11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2781300" y="1295400"/>
                <a:ext cx="2324100" cy="24765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defRPr/>
                </a:pPr>
                <a:r>
                  <a:rPr lang="en-US" sz="44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en-US" sz="44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  <m:r>
                      <a:rPr lang="en-US" sz="4400" b="1">
                        <a:solidFill>
                          <a:prstClr val="black"/>
                        </a:solidFill>
                        <a:latin typeface="Cambria Math"/>
                      </a:rPr>
                      <m:t>+</m:t>
                    </m:r>
                    <m:r>
                      <a:rPr lang="en-US" sz="4400" b="1" i="1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4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𝟒</m:t>
                        </m:r>
                      </m:num>
                      <m:den>
                        <m:r>
                          <a:rPr lang="en-US" sz="44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𝟔</m:t>
                        </m:r>
                      </m:den>
                    </m:f>
                  </m:oMath>
                </a14:m>
                <a:endParaRPr lang="en-US" sz="4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1300" y="1295400"/>
                <a:ext cx="2324100" cy="2476500"/>
              </a:xfrm>
              <a:prstGeom prst="rect">
                <a:avLst/>
              </a:prstGeom>
              <a:blipFill>
                <a:blip r:embed="rId3"/>
                <a:stretch>
                  <a:fillRect l="-98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6400800" y="1295400"/>
                <a:ext cx="2514600" cy="24765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defRPr/>
                </a:pPr>
                <a:r>
                  <a:rPr lang="en-US" sz="44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en-US" sz="4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𝟔</m:t>
                        </m:r>
                      </m:den>
                    </m:f>
                    <m:r>
                      <a:rPr lang="en-US" sz="4800" b="1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  <m:r>
                      <a:rPr lang="en-US" sz="4800" b="1">
                        <a:solidFill>
                          <a:prstClr val="black"/>
                        </a:solidFill>
                        <a:latin typeface="Cambria Math"/>
                      </a:rPr>
                      <m:t>𝐱</m:t>
                    </m:r>
                    <m:r>
                      <a:rPr lang="en-US" sz="4800" b="1" i="1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  <m:r>
                      <a:rPr lang="en-US" sz="4800" b="1" i="1">
                        <a:solidFill>
                          <a:prstClr val="black"/>
                        </a:solidFill>
                        <a:latin typeface="Cambria Math"/>
                      </a:rPr>
                      <m:t>𝟒</m:t>
                    </m:r>
                    <m:r>
                      <a:rPr lang="en-US" sz="4800" b="1" i="1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</m:oMath>
                </a14:m>
                <a:endParaRPr lang="en-US" sz="4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1295400"/>
                <a:ext cx="2514600" cy="2476500"/>
              </a:xfrm>
              <a:prstGeom prst="rect">
                <a:avLst/>
              </a:prstGeom>
              <a:blipFill>
                <a:blip r:embed="rId4"/>
                <a:stretch>
                  <a:fillRect l="-91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3581400" y="457201"/>
            <a:ext cx="624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vi-VN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Khởi động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393706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7400" y="609600"/>
            <a:ext cx="29549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3512707"/>
              </p:ext>
            </p:extLst>
          </p:nvPr>
        </p:nvGraphicFramePr>
        <p:xfrm>
          <a:off x="4308475" y="2711449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8" name="Equation" r:id="rId4" imgW="914400" imgH="215640" progId="Equation.3">
                  <p:embed/>
                </p:oleObj>
              </mc:Choice>
              <mc:Fallback>
                <p:oleObj name="Equation" r:id="rId4" imgW="914400" imgH="215640" progId="Equation.3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8475" y="2711449"/>
                        <a:ext cx="9144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5843616"/>
              </p:ext>
            </p:extLst>
          </p:nvPr>
        </p:nvGraphicFramePr>
        <p:xfrm>
          <a:off x="879475" y="2286000"/>
          <a:ext cx="2355850" cy="15538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9" name="Equation" r:id="rId6" imgW="596880" imgH="393480" progId="Equation.3">
                  <p:embed/>
                </p:oleObj>
              </mc:Choice>
              <mc:Fallback>
                <p:oleObj name="Equation" r:id="rId6" imgW="596880" imgH="393480" progId="Equation.3">
                  <p:embed/>
                  <p:pic>
                    <p:nvPicPr>
                      <p:cNvPr id="102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9475" y="2286000"/>
                        <a:ext cx="2355850" cy="155385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5023331"/>
              </p:ext>
            </p:extLst>
          </p:nvPr>
        </p:nvGraphicFramePr>
        <p:xfrm>
          <a:off x="4765675" y="2217673"/>
          <a:ext cx="2667000" cy="16535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0" name="Equation" r:id="rId8" imgW="634680" imgH="393480" progId="Equation.3">
                  <p:embed/>
                </p:oleObj>
              </mc:Choice>
              <mc:Fallback>
                <p:oleObj name="Equation" r:id="rId8" imgW="634680" imgH="393480" progId="Equation.3">
                  <p:embed/>
                  <p:pic>
                    <p:nvPicPr>
                      <p:cNvPr id="10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5675" y="2217673"/>
                        <a:ext cx="2667000" cy="16535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807889"/>
              </p:ext>
            </p:extLst>
          </p:nvPr>
        </p:nvGraphicFramePr>
        <p:xfrm>
          <a:off x="8952139" y="2066924"/>
          <a:ext cx="2275963" cy="172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1" name="Equation" r:id="rId10" imgW="520560" imgH="393480" progId="Equation.3">
                  <p:embed/>
                </p:oleObj>
              </mc:Choice>
              <mc:Fallback>
                <p:oleObj name="Equation" r:id="rId10" imgW="520560" imgH="393480" progId="Equation.3">
                  <p:embed/>
                  <p:pic>
                    <p:nvPicPr>
                      <p:cNvPr id="102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2139" y="2066924"/>
                        <a:ext cx="2275963" cy="172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11033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0443113"/>
              </p:ext>
            </p:extLst>
          </p:nvPr>
        </p:nvGraphicFramePr>
        <p:xfrm>
          <a:off x="1524000" y="381000"/>
          <a:ext cx="1732548" cy="12787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" name="Equation" r:id="rId4" imgW="533160" imgH="393480" progId="Equation.3">
                  <p:embed/>
                </p:oleObj>
              </mc:Choice>
              <mc:Fallback>
                <p:oleObj name="Equation" r:id="rId4" imgW="53316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81000"/>
                        <a:ext cx="1732548" cy="127878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4099633"/>
              </p:ext>
            </p:extLst>
          </p:nvPr>
        </p:nvGraphicFramePr>
        <p:xfrm>
          <a:off x="4038600" y="381000"/>
          <a:ext cx="2050284" cy="12971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" name="Equation" r:id="rId6" imgW="622080" imgH="393480" progId="Equation.3">
                  <p:embed/>
                </p:oleObj>
              </mc:Choice>
              <mc:Fallback>
                <p:oleObj name="Equation" r:id="rId6" imgW="62208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81000"/>
                        <a:ext cx="2050284" cy="12971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2403807"/>
              </p:ext>
            </p:extLst>
          </p:nvPr>
        </p:nvGraphicFramePr>
        <p:xfrm>
          <a:off x="6934201" y="381001"/>
          <a:ext cx="1113780" cy="12787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" name="Equation" r:id="rId8" imgW="342720" imgH="393480" progId="Equation.3">
                  <p:embed/>
                </p:oleObj>
              </mc:Choice>
              <mc:Fallback>
                <p:oleObj name="Equation" r:id="rId8" imgW="34272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1" y="381001"/>
                        <a:ext cx="1113780" cy="12787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4336165"/>
              </p:ext>
            </p:extLst>
          </p:nvPr>
        </p:nvGraphicFramePr>
        <p:xfrm>
          <a:off x="1553547" y="2020513"/>
          <a:ext cx="1805883" cy="12170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" name="Equation" r:id="rId10" imgW="583920" imgH="393480" progId="Equation.3">
                  <p:embed/>
                </p:oleObj>
              </mc:Choice>
              <mc:Fallback>
                <p:oleObj name="Equation" r:id="rId10" imgW="58392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3547" y="2020513"/>
                        <a:ext cx="1805883" cy="121700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4640962"/>
              </p:ext>
            </p:extLst>
          </p:nvPr>
        </p:nvGraphicFramePr>
        <p:xfrm>
          <a:off x="4068147" y="1944311"/>
          <a:ext cx="2050284" cy="12971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" name="Equation" r:id="rId12" imgW="622080" imgH="393480" progId="Equation.3">
                  <p:embed/>
                </p:oleObj>
              </mc:Choice>
              <mc:Fallback>
                <p:oleObj name="Equation" r:id="rId12" imgW="62208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8147" y="1944311"/>
                        <a:ext cx="2050284" cy="12971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0914729"/>
              </p:ext>
            </p:extLst>
          </p:nvPr>
        </p:nvGraphicFramePr>
        <p:xfrm>
          <a:off x="7116147" y="1868112"/>
          <a:ext cx="1219200" cy="14536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" name="Equation" r:id="rId14" imgW="330120" imgH="393480" progId="Equation.3">
                  <p:embed/>
                </p:oleObj>
              </mc:Choice>
              <mc:Fallback>
                <p:oleObj name="Equation" r:id="rId14" imgW="330120" imgH="393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6147" y="1868112"/>
                        <a:ext cx="1219200" cy="145366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>
            <a:extLst>
              <a:ext uri="{FF2B5EF4-FFF2-40B4-BE49-F238E27FC236}">
                <a16:creationId xmlns:a16="http://schemas.microsoft.com/office/drawing/2014/main" id="{98D653CD-BB30-4884-B9CD-33F8EFCFAE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882266"/>
              </p:ext>
            </p:extLst>
          </p:nvPr>
        </p:nvGraphicFramePr>
        <p:xfrm>
          <a:off x="1514108" y="3579632"/>
          <a:ext cx="1742898" cy="13178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" name="Equation" r:id="rId16" imgW="520560" imgH="393480" progId="Equation.3">
                  <p:embed/>
                </p:oleObj>
              </mc:Choice>
              <mc:Fallback>
                <p:oleObj name="Equation" r:id="rId16" imgW="520560" imgH="393480" progId="Equation.3">
                  <p:embed/>
                  <p:pic>
                    <p:nvPicPr>
                      <p:cNvPr id="30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4108" y="3579632"/>
                        <a:ext cx="1742898" cy="13178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3">
            <a:extLst>
              <a:ext uri="{FF2B5EF4-FFF2-40B4-BE49-F238E27FC236}">
                <a16:creationId xmlns:a16="http://schemas.microsoft.com/office/drawing/2014/main" id="{54540F28-9710-4EFB-829F-D52856E21A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7391128"/>
              </p:ext>
            </p:extLst>
          </p:nvPr>
        </p:nvGraphicFramePr>
        <p:xfrm>
          <a:off x="3952508" y="3655833"/>
          <a:ext cx="2093454" cy="12480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9" name="Equation" r:id="rId18" imgW="660240" imgH="393480" progId="Equation.3">
                  <p:embed/>
                </p:oleObj>
              </mc:Choice>
              <mc:Fallback>
                <p:oleObj name="Equation" r:id="rId18" imgW="660240" imgH="393480" progId="Equation.3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508" y="3655833"/>
                        <a:ext cx="2093454" cy="12480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>
            <a:extLst>
              <a:ext uri="{FF2B5EF4-FFF2-40B4-BE49-F238E27FC236}">
                <a16:creationId xmlns:a16="http://schemas.microsoft.com/office/drawing/2014/main" id="{C244E497-6059-4642-93C4-7CDFADED89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1111456"/>
              </p:ext>
            </p:extLst>
          </p:nvPr>
        </p:nvGraphicFramePr>
        <p:xfrm>
          <a:off x="6418562" y="3640451"/>
          <a:ext cx="2145057" cy="12787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" name="Equation" r:id="rId20" imgW="660240" imgH="393480" progId="Equation.3">
                  <p:embed/>
                </p:oleObj>
              </mc:Choice>
              <mc:Fallback>
                <p:oleObj name="Equation" r:id="rId20" imgW="660240" imgH="393480" progId="Equation.3">
                  <p:embed/>
                  <p:pic>
                    <p:nvPicPr>
                      <p:cNvPr id="30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8562" y="3640451"/>
                        <a:ext cx="2145057" cy="12787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1" y="990601"/>
            <a:ext cx="22627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2905346"/>
              </p:ext>
            </p:extLst>
          </p:nvPr>
        </p:nvGraphicFramePr>
        <p:xfrm>
          <a:off x="5029200" y="3278124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8" name="Equation" r:id="rId4" imgW="914400" imgH="215640" progId="Equation.3">
                  <p:embed/>
                </p:oleObj>
              </mc:Choice>
              <mc:Fallback>
                <p:oleObj name="Equation" r:id="rId4" imgW="91440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3278124"/>
                        <a:ext cx="9144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481080"/>
              </p:ext>
            </p:extLst>
          </p:nvPr>
        </p:nvGraphicFramePr>
        <p:xfrm>
          <a:off x="1371600" y="1938274"/>
          <a:ext cx="2717800" cy="1504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9" name="Equation" r:id="rId6" imgW="711000" imgH="393480" progId="Equation.3">
                  <p:embed/>
                </p:oleObj>
              </mc:Choice>
              <mc:Fallback>
                <p:oleObj name="Equation" r:id="rId6" imgW="71100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938274"/>
                        <a:ext cx="2717800" cy="15044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4663032"/>
              </p:ext>
            </p:extLst>
          </p:nvPr>
        </p:nvGraphicFramePr>
        <p:xfrm>
          <a:off x="5715000" y="1862074"/>
          <a:ext cx="2527300" cy="15669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0" name="Equation" r:id="rId8" imgW="634680" imgH="393480" progId="Equation.3">
                  <p:embed/>
                </p:oleObj>
              </mc:Choice>
              <mc:Fallback>
                <p:oleObj name="Equation" r:id="rId8" imgW="63468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1862074"/>
                        <a:ext cx="2527300" cy="15669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88995"/>
              </p:ext>
            </p:extLst>
          </p:nvPr>
        </p:nvGraphicFramePr>
        <p:xfrm>
          <a:off x="9372600" y="1791997"/>
          <a:ext cx="2376744" cy="179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1" name="Equation" r:id="rId10" imgW="520560" imgH="393480" progId="Equation.3">
                  <p:embed/>
                </p:oleObj>
              </mc:Choice>
              <mc:Fallback>
                <p:oleObj name="Equation" r:id="rId10" imgW="52056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72600" y="1791997"/>
                        <a:ext cx="2376744" cy="1797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6106021"/>
              </p:ext>
            </p:extLst>
          </p:nvPr>
        </p:nvGraphicFramePr>
        <p:xfrm>
          <a:off x="1828800" y="228600"/>
          <a:ext cx="2463800" cy="14688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2" name="Equation" r:id="rId4" imgW="660240" imgH="393480" progId="Equation.3">
                  <p:embed/>
                </p:oleObj>
              </mc:Choice>
              <mc:Fallback>
                <p:oleObj name="Equation" r:id="rId4" imgW="66024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28600"/>
                        <a:ext cx="2463800" cy="14688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935785"/>
              </p:ext>
            </p:extLst>
          </p:nvPr>
        </p:nvGraphicFramePr>
        <p:xfrm>
          <a:off x="4495800" y="228600"/>
          <a:ext cx="2457450" cy="14937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" name="Equation" r:id="rId6" imgW="647640" imgH="393480" progId="Equation.3">
                  <p:embed/>
                </p:oleObj>
              </mc:Choice>
              <mc:Fallback>
                <p:oleObj name="Equation" r:id="rId6" imgW="64764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28600"/>
                        <a:ext cx="2457450" cy="149374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386002"/>
              </p:ext>
            </p:extLst>
          </p:nvPr>
        </p:nvGraphicFramePr>
        <p:xfrm>
          <a:off x="7162800" y="152401"/>
          <a:ext cx="1384300" cy="16505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" name="Equation" r:id="rId8" imgW="330120" imgH="393480" progId="Equation.3">
                  <p:embed/>
                </p:oleObj>
              </mc:Choice>
              <mc:Fallback>
                <p:oleObj name="Equation" r:id="rId8" imgW="33012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152401"/>
                        <a:ext cx="1384300" cy="165051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7522932"/>
              </p:ext>
            </p:extLst>
          </p:nvPr>
        </p:nvGraphicFramePr>
        <p:xfrm>
          <a:off x="1854200" y="1954304"/>
          <a:ext cx="2349500" cy="15833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" name="Equation" r:id="rId10" imgW="583920" imgH="393480" progId="Equation.3">
                  <p:embed/>
                </p:oleObj>
              </mc:Choice>
              <mc:Fallback>
                <p:oleObj name="Equation" r:id="rId10" imgW="58392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4200" y="1954304"/>
                        <a:ext cx="2349500" cy="158335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6185849"/>
              </p:ext>
            </p:extLst>
          </p:nvPr>
        </p:nvGraphicFramePr>
        <p:xfrm>
          <a:off x="4368800" y="1954304"/>
          <a:ext cx="2593258" cy="16406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" name="Equation" r:id="rId12" imgW="622080" imgH="393480" progId="Equation.3">
                  <p:embed/>
                </p:oleObj>
              </mc:Choice>
              <mc:Fallback>
                <p:oleObj name="Equation" r:id="rId12" imgW="622080" imgH="393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8800" y="1954304"/>
                        <a:ext cx="2593258" cy="16406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3617593"/>
              </p:ext>
            </p:extLst>
          </p:nvPr>
        </p:nvGraphicFramePr>
        <p:xfrm>
          <a:off x="7035800" y="1878104"/>
          <a:ext cx="1447800" cy="17262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" name="Equation" r:id="rId14" imgW="330120" imgH="393480" progId="Equation.3">
                  <p:embed/>
                </p:oleObj>
              </mc:Choice>
              <mc:Fallback>
                <p:oleObj name="Equation" r:id="rId14" imgW="330120" imgH="393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5800" y="1878104"/>
                        <a:ext cx="1447800" cy="172622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3">
            <a:extLst>
              <a:ext uri="{FF2B5EF4-FFF2-40B4-BE49-F238E27FC236}">
                <a16:creationId xmlns:a16="http://schemas.microsoft.com/office/drawing/2014/main" id="{7712E869-FB49-483B-AC04-68A8A247E4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2709286"/>
              </p:ext>
            </p:extLst>
          </p:nvPr>
        </p:nvGraphicFramePr>
        <p:xfrm>
          <a:off x="1892387" y="3654637"/>
          <a:ext cx="2165350" cy="16372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8" name="Equation" r:id="rId16" imgW="520560" imgH="393480" progId="Equation.3">
                  <p:embed/>
                </p:oleObj>
              </mc:Choice>
              <mc:Fallback>
                <p:oleObj name="Equation" r:id="rId16" imgW="520560" imgH="393480" progId="Equation.3">
                  <p:embed/>
                  <p:pic>
                    <p:nvPicPr>
                      <p:cNvPr id="614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87" y="3654637"/>
                        <a:ext cx="2165350" cy="16372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>
            <a:extLst>
              <a:ext uri="{FF2B5EF4-FFF2-40B4-BE49-F238E27FC236}">
                <a16:creationId xmlns:a16="http://schemas.microsoft.com/office/drawing/2014/main" id="{3AA94C59-201C-43B1-B503-88CA5D44F7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5979037"/>
              </p:ext>
            </p:extLst>
          </p:nvPr>
        </p:nvGraphicFramePr>
        <p:xfrm>
          <a:off x="4254587" y="3730837"/>
          <a:ext cx="2630948" cy="156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9" name="Equation" r:id="rId18" imgW="660240" imgH="393480" progId="Equation.3">
                  <p:embed/>
                </p:oleObj>
              </mc:Choice>
              <mc:Fallback>
                <p:oleObj name="Equation" r:id="rId18" imgW="660240" imgH="393480" progId="Equation.3">
                  <p:embed/>
                  <p:pic>
                    <p:nvPicPr>
                      <p:cNvPr id="614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4587" y="3730837"/>
                        <a:ext cx="2630948" cy="156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>
            <a:extLst>
              <a:ext uri="{FF2B5EF4-FFF2-40B4-BE49-F238E27FC236}">
                <a16:creationId xmlns:a16="http://schemas.microsoft.com/office/drawing/2014/main" id="{ACDEAD1D-846D-4FD2-8E28-89B41BC5FE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5566450"/>
              </p:ext>
            </p:extLst>
          </p:nvPr>
        </p:nvGraphicFramePr>
        <p:xfrm>
          <a:off x="7073988" y="3730837"/>
          <a:ext cx="1366069" cy="156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0" name="Equation" r:id="rId20" imgW="342720" imgH="393480" progId="Equation.3">
                  <p:embed/>
                </p:oleObj>
              </mc:Choice>
              <mc:Fallback>
                <p:oleObj name="Equation" r:id="rId20" imgW="342720" imgH="393480" progId="Equation.3">
                  <p:embed/>
                  <p:pic>
                    <p:nvPicPr>
                      <p:cNvPr id="614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3988" y="3730837"/>
                        <a:ext cx="1366069" cy="156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14F6F38-43DB-41FE-A7BB-96C29DE63693}"/>
              </a:ext>
            </a:extLst>
          </p:cNvPr>
          <p:cNvSpPr txBox="1"/>
          <p:nvPr/>
        </p:nvSpPr>
        <p:spPr>
          <a:xfrm>
            <a:off x="1295401" y="710625"/>
            <a:ext cx="26770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289A60D3-47AF-4829-8D06-FC2A421171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5347290"/>
              </p:ext>
            </p:extLst>
          </p:nvPr>
        </p:nvGraphicFramePr>
        <p:xfrm>
          <a:off x="1371600" y="1867323"/>
          <a:ext cx="2266950" cy="15616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2" name="Equation" r:id="rId4" imgW="571320" imgH="393480" progId="Equation.3">
                  <p:embed/>
                </p:oleObj>
              </mc:Choice>
              <mc:Fallback>
                <p:oleObj name="Equation" r:id="rId4" imgW="571320" imgH="393480" progId="Equation.3">
                  <p:embed/>
                  <p:pic>
                    <p:nvPicPr>
                      <p:cNvPr id="717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867323"/>
                        <a:ext cx="2266950" cy="156167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>
            <a:extLst>
              <a:ext uri="{FF2B5EF4-FFF2-40B4-BE49-F238E27FC236}">
                <a16:creationId xmlns:a16="http://schemas.microsoft.com/office/drawing/2014/main" id="{FAE235A7-BB46-49C7-B4CD-7A715DE795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4058291"/>
              </p:ext>
            </p:extLst>
          </p:nvPr>
        </p:nvGraphicFramePr>
        <p:xfrm>
          <a:off x="4975225" y="1828800"/>
          <a:ext cx="2125662" cy="143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3" name="Equation" r:id="rId6" imgW="583920" imgH="393480" progId="Equation.3">
                  <p:embed/>
                </p:oleObj>
              </mc:Choice>
              <mc:Fallback>
                <p:oleObj name="Equation" r:id="rId6" imgW="583920" imgH="393480" progId="Equation.3">
                  <p:embed/>
                  <p:pic>
                    <p:nvPicPr>
                      <p:cNvPr id="717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5225" y="1828800"/>
                        <a:ext cx="2125662" cy="143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3A7A5779-0B04-409D-A6F3-F3D52E2A0D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2035417"/>
              </p:ext>
            </p:extLst>
          </p:nvPr>
        </p:nvGraphicFramePr>
        <p:xfrm>
          <a:off x="8845550" y="1828800"/>
          <a:ext cx="1974850" cy="1492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4" name="Equation" r:id="rId8" imgW="520560" imgH="393480" progId="Equation.3">
                  <p:embed/>
                </p:oleObj>
              </mc:Choice>
              <mc:Fallback>
                <p:oleObj name="Equation" r:id="rId8" imgW="520560" imgH="393480" progId="Equation.3">
                  <p:embed/>
                  <p:pic>
                    <p:nvPicPr>
                      <p:cNvPr id="717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45550" y="1828800"/>
                        <a:ext cx="1974850" cy="1492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7735240"/>
              </p:ext>
            </p:extLst>
          </p:nvPr>
        </p:nvGraphicFramePr>
        <p:xfrm>
          <a:off x="2895600" y="838201"/>
          <a:ext cx="1981200" cy="14979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0" name="Equation" r:id="rId4" imgW="520560" imgH="393480" progId="Equation.3">
                  <p:embed/>
                </p:oleObj>
              </mc:Choice>
              <mc:Fallback>
                <p:oleObj name="Equation" r:id="rId4" imgW="52056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838201"/>
                        <a:ext cx="1981200" cy="14979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8323230"/>
              </p:ext>
            </p:extLst>
          </p:nvPr>
        </p:nvGraphicFramePr>
        <p:xfrm>
          <a:off x="4805364" y="838200"/>
          <a:ext cx="1724025" cy="148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1" name="Equation" r:id="rId6" imgW="457200" imgH="393480" progId="Equation.3">
                  <p:embed/>
                </p:oleObj>
              </mc:Choice>
              <mc:Fallback>
                <p:oleObj name="Equation" r:id="rId6" imgW="45720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5364" y="838200"/>
                        <a:ext cx="1724025" cy="148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3950642"/>
              </p:ext>
            </p:extLst>
          </p:nvPr>
        </p:nvGraphicFramePr>
        <p:xfrm>
          <a:off x="6629400" y="838201"/>
          <a:ext cx="2127250" cy="14030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2" name="Equation" r:id="rId8" imgW="596880" imgH="393480" progId="Equation.3">
                  <p:embed/>
                </p:oleObj>
              </mc:Choice>
              <mc:Fallback>
                <p:oleObj name="Equation" r:id="rId8" imgW="59688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838201"/>
                        <a:ext cx="2127250" cy="140307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8392781"/>
              </p:ext>
            </p:extLst>
          </p:nvPr>
        </p:nvGraphicFramePr>
        <p:xfrm>
          <a:off x="2928938" y="2819401"/>
          <a:ext cx="1871662" cy="1349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3" name="Equation" r:id="rId10" imgW="545760" imgH="393480" progId="Equation.3">
                  <p:embed/>
                </p:oleObj>
              </mc:Choice>
              <mc:Fallback>
                <p:oleObj name="Equation" r:id="rId10" imgW="54576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8938" y="2819401"/>
                        <a:ext cx="1871662" cy="1349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7998095"/>
              </p:ext>
            </p:extLst>
          </p:nvPr>
        </p:nvGraphicFramePr>
        <p:xfrm>
          <a:off x="4886325" y="2743200"/>
          <a:ext cx="1822450" cy="1377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4" name="Equation" r:id="rId12" imgW="520560" imgH="393480" progId="Equation.3">
                  <p:embed/>
                </p:oleObj>
              </mc:Choice>
              <mc:Fallback>
                <p:oleObj name="Equation" r:id="rId12" imgW="520560" imgH="393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6325" y="2743200"/>
                        <a:ext cx="1822450" cy="1377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705094"/>
              </p:ext>
            </p:extLst>
          </p:nvPr>
        </p:nvGraphicFramePr>
        <p:xfrm>
          <a:off x="6858000" y="2667000"/>
          <a:ext cx="1314450" cy="15091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5" name="Equation" r:id="rId14" imgW="342720" imgH="393480" progId="Equation.3">
                  <p:embed/>
                </p:oleObj>
              </mc:Choice>
              <mc:Fallback>
                <p:oleObj name="Equation" r:id="rId14" imgW="342720" imgH="393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2667000"/>
                        <a:ext cx="1314450" cy="15091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6226759"/>
              </p:ext>
            </p:extLst>
          </p:nvPr>
        </p:nvGraphicFramePr>
        <p:xfrm>
          <a:off x="2946401" y="4572000"/>
          <a:ext cx="2074863" cy="156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6" name="Equation" r:id="rId16" imgW="520560" imgH="393480" progId="Equation.3">
                  <p:embed/>
                </p:oleObj>
              </mc:Choice>
              <mc:Fallback>
                <p:oleObj name="Equation" r:id="rId16" imgW="520560" imgH="3934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6401" y="4572000"/>
                        <a:ext cx="2074863" cy="156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6619688"/>
              </p:ext>
            </p:extLst>
          </p:nvPr>
        </p:nvGraphicFramePr>
        <p:xfrm>
          <a:off x="5116514" y="4724400"/>
          <a:ext cx="1773237" cy="1339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7" name="Equation" r:id="rId18" imgW="520560" imgH="393480" progId="Equation.3">
                  <p:embed/>
                </p:oleObj>
              </mc:Choice>
              <mc:Fallback>
                <p:oleObj name="Equation" r:id="rId18" imgW="520560" imgH="3934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6514" y="4724400"/>
                        <a:ext cx="1773237" cy="1339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6617185"/>
              </p:ext>
            </p:extLst>
          </p:nvPr>
        </p:nvGraphicFramePr>
        <p:xfrm>
          <a:off x="7086600" y="4648201"/>
          <a:ext cx="2209800" cy="1427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8" name="Equation" r:id="rId20" imgW="609480" imgH="393480" progId="Equation.3">
                  <p:embed/>
                </p:oleObj>
              </mc:Choice>
              <mc:Fallback>
                <p:oleObj name="Equation" r:id="rId20" imgW="609480" imgH="39348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4648201"/>
                        <a:ext cx="2209800" cy="1427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762000"/>
            <a:ext cx="23989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graphicFrame>
        <p:nvGraphicFramePr>
          <p:cNvPr id="102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244492"/>
              </p:ext>
            </p:extLst>
          </p:nvPr>
        </p:nvGraphicFramePr>
        <p:xfrm>
          <a:off x="1676400" y="1981199"/>
          <a:ext cx="2074402" cy="156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7" name="Equation" r:id="rId4" imgW="520560" imgH="393480" progId="Equation.3">
                  <p:embed/>
                </p:oleObj>
              </mc:Choice>
              <mc:Fallback>
                <p:oleObj name="Equation" r:id="rId4" imgW="52056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981199"/>
                        <a:ext cx="2074402" cy="156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1213278"/>
              </p:ext>
            </p:extLst>
          </p:nvPr>
        </p:nvGraphicFramePr>
        <p:xfrm>
          <a:off x="5486400" y="2057400"/>
          <a:ext cx="1771650" cy="14082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8" name="Equation" r:id="rId6" imgW="495000" imgH="393480" progId="Equation.3">
                  <p:embed/>
                </p:oleObj>
              </mc:Choice>
              <mc:Fallback>
                <p:oleObj name="Equation" r:id="rId6" imgW="49500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2057400"/>
                        <a:ext cx="1771650" cy="14082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8362650"/>
              </p:ext>
            </p:extLst>
          </p:nvPr>
        </p:nvGraphicFramePr>
        <p:xfrm>
          <a:off x="8863388" y="1973385"/>
          <a:ext cx="1636661" cy="1492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9" name="Equation" r:id="rId8" imgW="431640" imgH="393480" progId="Equation.3">
                  <p:embed/>
                </p:oleObj>
              </mc:Choice>
              <mc:Fallback>
                <p:oleObj name="Equation" r:id="rId8" imgW="43164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63388" y="1973385"/>
                        <a:ext cx="1636661" cy="1492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155</Words>
  <Application>Microsoft Office PowerPoint</Application>
  <PresentationFormat>Widescreen</PresentationFormat>
  <Paragraphs>25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Cambria Math</vt:lpstr>
      <vt:lpstr>Times New Roman</vt:lpstr>
      <vt:lpstr>Office Theme</vt:lpstr>
      <vt:lpstr>1_Chủ đề của Office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AMIN</cp:lastModifiedBy>
  <cp:revision>18</cp:revision>
  <dcterms:created xsi:type="dcterms:W3CDTF">2020-05-07T01:01:20Z</dcterms:created>
  <dcterms:modified xsi:type="dcterms:W3CDTF">2022-03-17T03:57:57Z</dcterms:modified>
</cp:coreProperties>
</file>