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varScale="1">
        <p:scale>
          <a:sx n="54" d="100"/>
          <a:sy n="54" d="100"/>
        </p:scale>
        <p:origin x="12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2022/3/15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2022/3/15</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2022/3/15</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3/15/2022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a:t>
            </a:r>
            <a:r>
              <a:rPr lang="vi-VN" altLang="en-US" sz="3600" b="1">
                <a:solidFill>
                  <a:srgbClr val="002060"/>
                </a:solidFill>
                <a:latin typeface="Times New Roman" panose="02020603050405020304" pitchFamily="18" charset="0"/>
                <a:cs typeface="Times New Roman" panose="02020603050405020304" pitchFamily="18" charset="0"/>
              </a:rPr>
              <a:t>với </a:t>
            </a:r>
            <a:r>
              <a:rPr lang="en-US" altLang="en-US" sz="3600" b="1">
                <a:solidFill>
                  <a:srgbClr val="002060"/>
                </a:solidFill>
                <a:latin typeface="Times New Roman" panose="02020603050405020304" pitchFamily="18" charset="0"/>
                <a:cs typeface="Times New Roman" panose="02020603050405020304" pitchFamily="18" charset="0"/>
              </a:rPr>
              <a:t> Hà</a:t>
            </a:r>
            <a:r>
              <a:rPr lang="vi-VN" altLang="en-US" sz="3600" b="1">
                <a:solidFill>
                  <a:srgbClr val="002060"/>
                </a:solidFill>
                <a:latin typeface="Times New Roman" panose="02020603050405020304" pitchFamily="18" charset="0"/>
                <a:cs typeface="Times New Roman" panose="02020603050405020304" pitchFamily="18" charset="0"/>
              </a:rPr>
              <a:t>. Biết </a:t>
            </a:r>
            <a:r>
              <a:rPr lang="en-US" altLang="en-US" sz="3600" b="1">
                <a:solidFill>
                  <a:srgbClr val="002060"/>
                </a:solidFill>
                <a:latin typeface="Times New Roman" panose="02020603050405020304" pitchFamily="18" charset="0"/>
                <a:cs typeface="Times New Roman" panose="02020603050405020304" pitchFamily="18" charset="0"/>
              </a:rPr>
              <a:t>Hà</a:t>
            </a:r>
            <a:r>
              <a:rPr lang="vi-VN" altLang="en-US" sz="3600" b="1">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a:t>
            </a:r>
            <a:r>
              <a:rPr lang="vi-VN" altLang="en-US" sz="3600" b="1">
                <a:solidFill>
                  <a:srgbClr val="002060"/>
                </a:solidFill>
                <a:latin typeface="Times New Roman" panose="02020603050405020304" pitchFamily="18" charset="0"/>
                <a:cs typeface="Times New Roman" panose="02020603050405020304" pitchFamily="18" charset="0"/>
              </a:rPr>
              <a:t>Bạn Mai </a:t>
            </a:r>
            <a:r>
              <a:rPr lang="vi-VN" altLang="en-US" sz="3600" b="1" dirty="0">
                <a:solidFill>
                  <a:srgbClr val="002060"/>
                </a:solidFill>
                <a:latin typeface="Times New Roman" panose="02020603050405020304" pitchFamily="18" charset="0"/>
                <a:cs typeface="Times New Roman" panose="02020603050405020304" pitchFamily="18" charset="0"/>
              </a:rPr>
              <a:t>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a:solidFill>
                  <a:srgbClr val="0033CC"/>
                </a:solidFill>
                <a:latin typeface="Times New Roman" panose="02020603050405020304" pitchFamily="18" charset="0"/>
                <a:cs typeface="Times New Roman" panose="02020603050405020304" pitchFamily="18" charset="0"/>
              </a:rPr>
              <a:t>Ai là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a:solidFill>
                  <a:srgbClr val="0033CC"/>
                </a:solidFill>
                <a:latin typeface="Times New Roman" panose="02020603050405020304" pitchFamily="18" charset="0"/>
                <a:cs typeface="Times New Roman" panose="02020603050405020304" pitchFamily="18" charset="0"/>
              </a:rPr>
              <a:t>Ai là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1150</Words>
  <Application>Microsoft Office PowerPoint</Application>
  <PresentationFormat>Widescreen</PresentationFormat>
  <Paragraphs>115</Paragraphs>
  <Slides>23</Slides>
  <Notes>16</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等线</vt:lpstr>
      <vt:lpstr>等线 Light</vt:lpstr>
      <vt:lpstr>.VnTime</vt:lpstr>
      <vt:lpstr>Arial</vt:lpstr>
      <vt:lpstr>Calibri</vt:lpstr>
      <vt:lpstr>Calibri Light</vt:lpstr>
      <vt:lpstr>Comic Sans MS</vt:lpstr>
      <vt:lpstr>open sans</vt:lpstr>
      <vt:lpstr>Times New Roman</vt:lpstr>
      <vt:lpstr>UTM Avo</vt:lpstr>
      <vt:lpstr>UTM Azuki</vt:lpstr>
      <vt:lpstr>UTM Cookies</vt:lpstr>
      <vt:lpstr>UTM Flavour</vt:lpstr>
      <vt:lpstr>UTM God's Word</vt:lpstr>
      <vt:lpstr>UTM Showcard</vt:lpstr>
      <vt:lpstr>UVN Minh Map</vt:lpstr>
      <vt:lpstr>义启紫水晶体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AMIN</cp:lastModifiedBy>
  <cp:revision>98</cp:revision>
  <dcterms:created xsi:type="dcterms:W3CDTF">2019-05-31T00:36:43Z</dcterms:created>
  <dcterms:modified xsi:type="dcterms:W3CDTF">2022-03-15T01:46:33Z</dcterms:modified>
  <cp:version>R33</cp:version>
</cp:coreProperties>
</file>