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92" r:id="rId3"/>
    <p:sldId id="268" r:id="rId4"/>
    <p:sldId id="269" r:id="rId5"/>
    <p:sldId id="270" r:id="rId6"/>
    <p:sldId id="271" r:id="rId7"/>
    <p:sldId id="272" r:id="rId8"/>
    <p:sldId id="291" r:id="rId9"/>
    <p:sldId id="256" r:id="rId10"/>
    <p:sldId id="257" r:id="rId11"/>
    <p:sldId id="262" r:id="rId12"/>
    <p:sldId id="263" r:id="rId13"/>
    <p:sldId id="264" r:id="rId14"/>
    <p:sldId id="289" r:id="rId15"/>
    <p:sldId id="26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94" r:id="rId28"/>
    <p:sldId id="295" r:id="rId29"/>
  </p:sldIdLst>
  <p:sldSz cx="12192000" cy="6858000"/>
  <p:notesSz cx="6858000" cy="9144000"/>
  <p:embeddedFontLst>
    <p:embeddedFont>
      <p:font typeface="Algerian" panose="04020705040A02060702" pitchFamily="82" charset="0"/>
      <p:regular r:id="rId30"/>
    </p:embeddedFont>
    <p:embeddedFont>
      <p:font typeface="Arial Black" panose="020B0A04020102020204" pitchFamily="34" charset="0"/>
      <p:bold r:id="rId31"/>
    </p:embeddedFont>
    <p:embeddedFont>
      <p:font typeface="Bernard MT Condensed" panose="02050806060905020404" pitchFamily="18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861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251" y="-297"/>
            <a:ext cx="1161465" cy="943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18853" y="5157739"/>
            <a:ext cx="1576979" cy="1964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>
            <a:off x="-203833" y="5820228"/>
            <a:ext cx="1518630" cy="13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9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24.xml"/><Relationship Id="rId18" Type="http://schemas.openxmlformats.org/officeDocument/2006/relationships/slide" Target="slide19.xml"/><Relationship Id="rId3" Type="http://schemas.openxmlformats.org/officeDocument/2006/relationships/tags" Target="../tags/tag1.xml"/><Relationship Id="rId21" Type="http://schemas.openxmlformats.org/officeDocument/2006/relationships/image" Target="../media/image30.png"/><Relationship Id="rId7" Type="http://schemas.openxmlformats.org/officeDocument/2006/relationships/image" Target="../media/image26.png"/><Relationship Id="rId12" Type="http://schemas.openxmlformats.org/officeDocument/2006/relationships/slide" Target="slide23.xml"/><Relationship Id="rId17" Type="http://schemas.openxmlformats.org/officeDocument/2006/relationships/slide" Target="slide18.xml"/><Relationship Id="rId25" Type="http://schemas.openxmlformats.org/officeDocument/2006/relationships/image" Target="../media/image5.png"/><Relationship Id="rId2" Type="http://schemas.openxmlformats.org/officeDocument/2006/relationships/audio" Target="../media/media3.mp3"/><Relationship Id="rId16" Type="http://schemas.openxmlformats.org/officeDocument/2006/relationships/slide" Target="slide17.xml"/><Relationship Id="rId20" Type="http://schemas.openxmlformats.org/officeDocument/2006/relationships/image" Target="../media/image29.png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slide" Target="slide22.xml"/><Relationship Id="rId24" Type="http://schemas.openxmlformats.org/officeDocument/2006/relationships/image" Target="../media/image33.png"/><Relationship Id="rId5" Type="http://schemas.openxmlformats.org/officeDocument/2006/relationships/image" Target="../media/image24.png"/><Relationship Id="rId15" Type="http://schemas.openxmlformats.org/officeDocument/2006/relationships/slide" Target="slide21.xml"/><Relationship Id="rId23" Type="http://schemas.openxmlformats.org/officeDocument/2006/relationships/image" Target="../media/image32.png"/><Relationship Id="rId10" Type="http://schemas.openxmlformats.org/officeDocument/2006/relationships/slide" Target="slide26.xml"/><Relationship Id="rId19" Type="http://schemas.openxmlformats.org/officeDocument/2006/relationships/slide" Target="slide2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Relationship Id="rId14" Type="http://schemas.openxmlformats.org/officeDocument/2006/relationships/slide" Target="slide25.xml"/><Relationship Id="rId2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5" Type="http://schemas.openxmlformats.org/officeDocument/2006/relationships/image" Target="../media/image40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slide" Target="slide16.xml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5" Type="http://schemas.openxmlformats.org/officeDocument/2006/relationships/image" Target="../media/image40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slide" Target="slide16.xml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29.png"/><Relationship Id="rId15" Type="http://schemas.openxmlformats.org/officeDocument/2006/relationships/image" Target="../media/image40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slide" Target="slide16.xml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9.png"/><Relationship Id="rId7" Type="http://schemas.openxmlformats.org/officeDocument/2006/relationships/slide" Target="slide1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4.png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22.png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9.png"/><Relationship Id="rId7" Type="http://schemas.openxmlformats.org/officeDocument/2006/relationships/slide" Target="slide1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3.jpeg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1307" y="2151728"/>
            <a:ext cx="7829387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WHAT DO YOU DO 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IN YOUR FREE TIME?</a:t>
            </a:r>
          </a:p>
        </p:txBody>
      </p:sp>
      <p:sp>
        <p:nvSpPr>
          <p:cNvPr id="3" name="Rectangle 2"/>
          <p:cNvSpPr/>
          <p:nvPr/>
        </p:nvSpPr>
        <p:spPr>
          <a:xfrm>
            <a:off x="2181307" y="904819"/>
            <a:ext cx="16369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Unit 13</a:t>
            </a:r>
          </a:p>
        </p:txBody>
      </p:sp>
      <p:sp>
        <p:nvSpPr>
          <p:cNvPr id="4" name="Rectangle 3"/>
          <p:cNvSpPr/>
          <p:nvPr/>
        </p:nvSpPr>
        <p:spPr>
          <a:xfrm>
            <a:off x="8612292" y="5162204"/>
            <a:ext cx="20088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Lesson 2</a:t>
            </a:r>
            <a:endParaRPr lang="en-US" sz="4400" b="1" dirty="0">
              <a:ln w="952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solidFill>
                <a:srgbClr val="34A69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nard MT Condensed" panose="020508060609050204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9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41" name="Rectangle 40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780286" y="5858438"/>
              <a:ext cx="611738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 ______________________.     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7890080" y="5110354"/>
            <a:ext cx="776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5" name="Rectangle 4"/>
          <p:cNvSpPr/>
          <p:nvPr/>
        </p:nvSpPr>
        <p:spPr>
          <a:xfrm>
            <a:off x="3247025" y="5697028"/>
            <a:ext cx="2595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fishing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8467" y="264887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77752" y="5113587"/>
            <a:ext cx="1322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577603" y="902594"/>
            <a:ext cx="4530007" cy="3668771"/>
            <a:chOff x="4305300" y="1057775"/>
            <a:chExt cx="3646677" cy="3078796"/>
          </a:xfrm>
        </p:grpSpPr>
        <p:pic>
          <p:nvPicPr>
            <p:cNvPr id="2061" name="Picture 13" descr="https://s.sachmem.vn/public/images/TA5T2SHS/U13-L2-2-1-e281910612099b389893fe1971f19c5e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92"/>
            <a:stretch/>
          </p:blipFill>
          <p:spPr bwMode="auto">
            <a:xfrm>
              <a:off x="4305300" y="1057775"/>
              <a:ext cx="3581400" cy="2875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096000" y="3875314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639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17" name="Rectangle 16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780286" y="5858438"/>
              <a:ext cx="633218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 ______________________.    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525814" y="5697902"/>
            <a:ext cx="3259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swimming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0520" y="294869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55427" y="5131186"/>
            <a:ext cx="1574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606965" y="989958"/>
            <a:ext cx="4652899" cy="3435354"/>
            <a:chOff x="4305300" y="1144504"/>
            <a:chExt cx="3646677" cy="3105150"/>
          </a:xfrm>
        </p:grpSpPr>
        <p:pic>
          <p:nvPicPr>
            <p:cNvPr id="2062" name="Picture 14" descr="https://s.sachmem.vn/public/images/TA5T2SHS/U13-L2-2-2-e3e0c15f1074723dc78fd40c7b0a22d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5300" y="1144504"/>
              <a:ext cx="35814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096000" y="3926830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7890080" y="5110354"/>
            <a:ext cx="822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</p:spTree>
    <p:extLst>
      <p:ext uri="{BB962C8B-B14F-4D97-AF65-F5344CB8AC3E}">
        <p14:creationId xmlns:p14="http://schemas.microsoft.com/office/powerpoint/2010/main" val="148588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90661" y="5682514"/>
            <a:ext cx="26869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skating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0520" y="243353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299078" y="762436"/>
            <a:ext cx="4835290" cy="3485236"/>
            <a:chOff x="4289434" y="1071120"/>
            <a:chExt cx="3662543" cy="3105150"/>
          </a:xfrm>
        </p:grpSpPr>
        <p:pic>
          <p:nvPicPr>
            <p:cNvPr id="2063" name="Picture 15" descr="https://s.sachmem.vn/public/images/TA5T2SHS/U13-L2-2-3-4ea4aac113cddd9f8cf64dcaf9c5938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9434" y="1071120"/>
              <a:ext cx="35814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096000" y="3875314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22" name="Rectangle 21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780286" y="5858438"/>
              <a:ext cx="611738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 ______________________.     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890080" y="5110354"/>
            <a:ext cx="776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86714" y="5128516"/>
            <a:ext cx="16193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</a:p>
        </p:txBody>
      </p:sp>
    </p:spTree>
    <p:extLst>
      <p:ext uri="{BB962C8B-B14F-4D97-AF65-F5344CB8AC3E}">
        <p14:creationId xmlns:p14="http://schemas.microsoft.com/office/powerpoint/2010/main" val="307200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84137" y="5131186"/>
            <a:ext cx="8818440" cy="1136103"/>
            <a:chOff x="3459624" y="5276333"/>
            <a:chExt cx="8818440" cy="1136103"/>
          </a:xfrm>
        </p:grpSpPr>
        <p:sp>
          <p:nvSpPr>
            <p:cNvPr id="2" name="Rectangle 1"/>
            <p:cNvSpPr/>
            <p:nvPr/>
          </p:nvSpPr>
          <p:spPr>
            <a:xfrm>
              <a:off x="3459624" y="5276333"/>
              <a:ext cx="8818440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does your </a:t>
              </a:r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________ do in ____ free </a:t>
              </a:r>
              <a:r>
                <a:rPr lang="en-US" sz="3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time?</a:t>
              </a:r>
              <a:endPara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780286" y="5858438"/>
              <a:ext cx="633218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 ______________________.    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401031" y="5697902"/>
            <a:ext cx="29386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camping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310520" y="256232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71930" y="5100409"/>
            <a:ext cx="1277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594214" y="774327"/>
            <a:ext cx="4550946" cy="3668884"/>
            <a:chOff x="4331511" y="1070541"/>
            <a:chExt cx="3620466" cy="3105150"/>
          </a:xfrm>
        </p:grpSpPr>
        <p:pic>
          <p:nvPicPr>
            <p:cNvPr id="2064" name="Picture 16" descr="https://s.sachmem.vn/public/images/TA5T2SHS/U13-L2-2-4-6be7af7e07fa8b1c4db8015cce69c9dd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1511" y="1070541"/>
              <a:ext cx="35814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6096000" y="3875314"/>
              <a:ext cx="1855977" cy="2612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7890080" y="5110354"/>
            <a:ext cx="822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</p:spTree>
    <p:extLst>
      <p:ext uri="{BB962C8B-B14F-4D97-AF65-F5344CB8AC3E}">
        <p14:creationId xmlns:p14="http://schemas.microsoft.com/office/powerpoint/2010/main" val="114380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827" y="4650095"/>
            <a:ext cx="1548580" cy="1081923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064793" y="5720702"/>
            <a:ext cx="276975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cinema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164" y="2334898"/>
            <a:ext cx="1280160" cy="92652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705" y="3774249"/>
            <a:ext cx="1280160" cy="88445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-9656" r="-27113"/>
          <a:stretch/>
        </p:blipFill>
        <p:spPr>
          <a:xfrm>
            <a:off x="5025170" y="5187112"/>
            <a:ext cx="1280160" cy="965776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05251" y="3279513"/>
            <a:ext cx="249459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surf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Internet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33875" y="4616212"/>
            <a:ext cx="2480166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</a:t>
            </a:r>
            <a:r>
              <a:rPr lang="en-US" alt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house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787446" y="6122325"/>
            <a:ext cx="175560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karate</a:t>
            </a:r>
          </a:p>
        </p:txBody>
      </p:sp>
      <p:cxnSp>
        <p:nvCxnSpPr>
          <p:cNvPr id="12" name="Straight Arrow Connector 11"/>
          <p:cNvCxnSpPr>
            <a:stCxn id="16" idx="2"/>
          </p:cNvCxnSpPr>
          <p:nvPr/>
        </p:nvCxnSpPr>
        <p:spPr>
          <a:xfrm flipH="1">
            <a:off x="2346550" y="2011863"/>
            <a:ext cx="3753563" cy="47325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6" idx="2"/>
          </p:cNvCxnSpPr>
          <p:nvPr/>
        </p:nvCxnSpPr>
        <p:spPr>
          <a:xfrm flipH="1">
            <a:off x="2554865" y="2011863"/>
            <a:ext cx="3545248" cy="204685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6" idx="2"/>
          </p:cNvCxnSpPr>
          <p:nvPr/>
        </p:nvCxnSpPr>
        <p:spPr>
          <a:xfrm flipH="1">
            <a:off x="3856892" y="2011863"/>
            <a:ext cx="2243221" cy="260812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6" idx="2"/>
          </p:cNvCxnSpPr>
          <p:nvPr/>
        </p:nvCxnSpPr>
        <p:spPr>
          <a:xfrm flipH="1">
            <a:off x="5679773" y="2011863"/>
            <a:ext cx="420340" cy="317524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322862" y="305970"/>
            <a:ext cx="2492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Model sentence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t="19390"/>
          <a:stretch/>
        </p:blipFill>
        <p:spPr>
          <a:xfrm>
            <a:off x="6762865" y="4818104"/>
            <a:ext cx="1280160" cy="916020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/>
          <a:srcRect l="-30351" r="-31386"/>
          <a:stretch/>
        </p:blipFill>
        <p:spPr>
          <a:xfrm>
            <a:off x="8742142" y="5053871"/>
            <a:ext cx="1232240" cy="1053065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/>
          <a:srcRect l="18130" t="27227" r="9" b="101"/>
          <a:stretch/>
        </p:blipFill>
        <p:spPr>
          <a:xfrm>
            <a:off x="9683824" y="3667436"/>
            <a:ext cx="1442026" cy="895398"/>
          </a:xfrm>
          <a:prstGeom prst="cloud">
            <a:avLst/>
          </a:prstGeom>
          <a:ln>
            <a:solidFill>
              <a:srgbClr val="FFC000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10095367" y="2298786"/>
            <a:ext cx="1280160" cy="909594"/>
          </a:xfrm>
          <a:prstGeom prst="cloud">
            <a:avLst/>
          </a:prstGeom>
          <a:ln>
            <a:solidFill>
              <a:srgbClr val="FFC000"/>
            </a:solidFill>
          </a:ln>
        </p:spPr>
      </p:pic>
      <p:cxnSp>
        <p:nvCxnSpPr>
          <p:cNvPr id="48" name="Straight Arrow Connector 47"/>
          <p:cNvCxnSpPr>
            <a:stCxn id="16" idx="2"/>
          </p:cNvCxnSpPr>
          <p:nvPr/>
        </p:nvCxnSpPr>
        <p:spPr>
          <a:xfrm>
            <a:off x="6100113" y="2011863"/>
            <a:ext cx="1167462" cy="287680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9809552" y="3175723"/>
            <a:ext cx="185178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fishing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291391" y="4463321"/>
            <a:ext cx="2303836" cy="43088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swimming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500561" y="6108275"/>
            <a:ext cx="1967414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skating</a:t>
            </a:r>
          </a:p>
        </p:txBody>
      </p:sp>
      <p:sp>
        <p:nvSpPr>
          <p:cNvPr id="65" name="Rectangle 64"/>
          <p:cNvSpPr/>
          <p:nvPr/>
        </p:nvSpPr>
        <p:spPr>
          <a:xfrm>
            <a:off x="6360032" y="5755753"/>
            <a:ext cx="2085828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camping</a:t>
            </a:r>
          </a:p>
        </p:txBody>
      </p:sp>
      <p:cxnSp>
        <p:nvCxnSpPr>
          <p:cNvPr id="67" name="Straight Arrow Connector 66"/>
          <p:cNvCxnSpPr>
            <a:stCxn id="16" idx="2"/>
          </p:cNvCxnSpPr>
          <p:nvPr/>
        </p:nvCxnSpPr>
        <p:spPr>
          <a:xfrm>
            <a:off x="6100113" y="2011863"/>
            <a:ext cx="2969475" cy="310926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6" idx="2"/>
          </p:cNvCxnSpPr>
          <p:nvPr/>
        </p:nvCxnSpPr>
        <p:spPr>
          <a:xfrm>
            <a:off x="6100113" y="2011863"/>
            <a:ext cx="3587824" cy="188835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16" idx="2"/>
          </p:cNvCxnSpPr>
          <p:nvPr/>
        </p:nvCxnSpPr>
        <p:spPr>
          <a:xfrm>
            <a:off x="6100113" y="2011863"/>
            <a:ext cx="3995254" cy="49600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Horizontal Scroll 15"/>
          <p:cNvSpPr/>
          <p:nvPr/>
        </p:nvSpPr>
        <p:spPr>
          <a:xfrm>
            <a:off x="2156241" y="662663"/>
            <a:ext cx="7887744" cy="1436052"/>
          </a:xfrm>
          <a:prstGeom prst="horizontalScroll">
            <a:avLst>
              <a:gd name="adj" fmla="val 604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your 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in </a:t>
            </a:r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free time?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She/he 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</a:t>
            </a:r>
          </a:p>
        </p:txBody>
      </p:sp>
    </p:spTree>
    <p:extLst>
      <p:ext uri="{BB962C8B-B14F-4D97-AF65-F5344CB8AC3E}">
        <p14:creationId xmlns:p14="http://schemas.microsoft.com/office/powerpoint/2010/main" val="197942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56" grpId="0"/>
      <p:bldP spid="59" grpId="0" animBg="1"/>
      <p:bldP spid="62" grpId="0"/>
      <p:bldP spid="65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1227" y="297935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4. </a:t>
            </a:r>
            <a:r>
              <a:rPr lang="en-US" b="1" dirty="0">
                <a:latin typeface="Helvetica Neue"/>
              </a:rPr>
              <a:t>Listen and circle a, b or c.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1118" y="892840"/>
            <a:ext cx="10566399" cy="5452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 often goes ___________ in his free time.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fishing 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camping 	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skating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father ___________ twice a week.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karate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plays football	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 in the garden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mother goes ___________ at weekends.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 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	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camping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 sister ___________ in her free time.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surfs the Internet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homework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cleans the house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626642" y="1544844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752314" y="2750192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606351" y="3927829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774263" y="5734243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Tiếng Anh 5 Tập 2 - Unit 13 What do you do in your free tim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6483" y="286268"/>
            <a:ext cx="457200" cy="457200"/>
          </a:xfrm>
          <a:prstGeom prst="rect">
            <a:avLst/>
          </a:prstGeom>
        </p:spPr>
      </p:pic>
      <p:pic>
        <p:nvPicPr>
          <p:cNvPr id="46" name="Tiếng Anh 5 Tập 2 - Unit 13 What do you do in your free tim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60" end="25913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739" y="1051757"/>
            <a:ext cx="457200" cy="457200"/>
          </a:xfrm>
          <a:prstGeom prst="rect">
            <a:avLst/>
          </a:prstGeom>
        </p:spPr>
      </p:pic>
      <p:pic>
        <p:nvPicPr>
          <p:cNvPr id="47" name="Tiếng Anh 5 Tập 2 - Unit 13 What do you do in your free tim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208" end="19194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739" y="2228646"/>
            <a:ext cx="457200" cy="457200"/>
          </a:xfrm>
          <a:prstGeom prst="rect">
            <a:avLst/>
          </a:prstGeom>
        </p:spPr>
      </p:pic>
      <p:pic>
        <p:nvPicPr>
          <p:cNvPr id="48" name="Tiếng Anh 5 Tập 2 - Unit 13 What do you do in your free tim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915" end="9627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739" y="3405535"/>
            <a:ext cx="457200" cy="457200"/>
          </a:xfrm>
          <a:prstGeom prst="rect">
            <a:avLst/>
          </a:prstGeom>
        </p:spPr>
      </p:pic>
      <p:pic>
        <p:nvPicPr>
          <p:cNvPr id="49" name="Tiếng Anh 5 Tập 2 - Unit 13 What do you do in your free time- - Lesson 2 - 4 Listen and circle a, b or c. - Sách Mề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979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4739" y="458242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7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909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92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69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55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307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2" name="Picture 1">
            <a:hlinkClick r:id="" action="ppaction://macro?name=congdiemgau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439" y="2379276"/>
            <a:ext cx="1639966" cy="3072650"/>
          </a:xfrm>
          <a:prstGeom prst="rect">
            <a:avLst/>
          </a:prstGeom>
        </p:spPr>
      </p:pic>
      <p:pic>
        <p:nvPicPr>
          <p:cNvPr id="3" name="Picture 2">
            <a:hlinkClick r:id="" action="ppaction://macro?name=congdiemcao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8686" y="2173376"/>
            <a:ext cx="2499577" cy="3194581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2071" y="4490559"/>
            <a:ext cx="363107" cy="33601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5089" y="4490559"/>
            <a:ext cx="363107" cy="336010"/>
          </a:xfrm>
          <a:prstGeom prst="rect">
            <a:avLst/>
          </a:prstGeom>
        </p:spPr>
      </p:pic>
      <p:pic>
        <p:nvPicPr>
          <p:cNvPr id="61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3" y="3164378"/>
            <a:ext cx="1008619" cy="929613"/>
          </a:xfrm>
          <a:prstGeom prst="rect">
            <a:avLst/>
          </a:prstGeom>
        </p:spPr>
      </p:pic>
      <p:pic>
        <p:nvPicPr>
          <p:cNvPr id="62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59" y="4093218"/>
            <a:ext cx="1008619" cy="929613"/>
          </a:xfrm>
          <a:prstGeom prst="rect">
            <a:avLst/>
          </a:prstGeom>
        </p:spPr>
      </p:pic>
      <p:pic>
        <p:nvPicPr>
          <p:cNvPr id="63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66" y="4156679"/>
            <a:ext cx="1008619" cy="929613"/>
          </a:xfrm>
          <a:prstGeom prst="rect">
            <a:avLst/>
          </a:prstGeom>
        </p:spPr>
      </p:pic>
      <p:pic>
        <p:nvPicPr>
          <p:cNvPr id="64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96" y="4126874"/>
            <a:ext cx="1008619" cy="929613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39" y="3164378"/>
            <a:ext cx="1008619" cy="929613"/>
          </a:xfrm>
          <a:prstGeom prst="rect">
            <a:avLst/>
          </a:prstGeom>
        </p:spPr>
      </p:pic>
      <p:sp>
        <p:nvSpPr>
          <p:cNvPr id="66" name="Rectangle 65">
            <a:hlinkClick r:id="rId10" action="ppaction://hlinksldjump"/>
          </p:cNvPr>
          <p:cNvSpPr/>
          <p:nvPr/>
        </p:nvSpPr>
        <p:spPr>
          <a:xfrm>
            <a:off x="6710814" y="4065343"/>
            <a:ext cx="1008619" cy="10215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10</a:t>
            </a:r>
          </a:p>
        </p:txBody>
      </p:sp>
      <p:sp>
        <p:nvSpPr>
          <p:cNvPr id="67" name="Rectangle 66">
            <a:hlinkClick r:id="rId11" action="ppaction://hlinksldjump"/>
          </p:cNvPr>
          <p:cNvSpPr/>
          <p:nvPr/>
        </p:nvSpPr>
        <p:spPr>
          <a:xfrm>
            <a:off x="604427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8" name="Rectangle 67">
            <a:hlinkClick r:id="rId12" action="ppaction://hlinksldjump"/>
          </p:cNvPr>
          <p:cNvSpPr/>
          <p:nvPr/>
        </p:nvSpPr>
        <p:spPr>
          <a:xfrm>
            <a:off x="728989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9" name="Rectangle 68">
            <a:hlinkClick r:id="rId13" action="ppaction://hlinksldjump"/>
          </p:cNvPr>
          <p:cNvSpPr/>
          <p:nvPr/>
        </p:nvSpPr>
        <p:spPr>
          <a:xfrm>
            <a:off x="3979495" y="409736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0" name="Rectangle 69">
            <a:hlinkClick r:id="rId14" action="ppaction://hlinksldjump"/>
          </p:cNvPr>
          <p:cNvSpPr/>
          <p:nvPr/>
        </p:nvSpPr>
        <p:spPr>
          <a:xfrm>
            <a:off x="5395703" y="4160828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9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2507" y="3001328"/>
            <a:ext cx="363107" cy="336010"/>
          </a:xfrm>
          <a:prstGeom prst="rect">
            <a:avLst/>
          </a:prstGeom>
        </p:spPr>
      </p:pic>
      <p:pic>
        <p:nvPicPr>
          <p:cNvPr id="7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178" y="2146031"/>
            <a:ext cx="1008619" cy="929613"/>
          </a:xfrm>
          <a:prstGeom prst="rect">
            <a:avLst/>
          </a:prstGeom>
        </p:spPr>
      </p:pic>
      <p:pic>
        <p:nvPicPr>
          <p:cNvPr id="76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94" y="2175309"/>
            <a:ext cx="1008619" cy="929613"/>
          </a:xfrm>
          <a:prstGeom prst="rect">
            <a:avLst/>
          </a:prstGeom>
        </p:spPr>
      </p:pic>
      <p:pic>
        <p:nvPicPr>
          <p:cNvPr id="77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84" y="3105901"/>
            <a:ext cx="1008619" cy="929613"/>
          </a:xfrm>
          <a:prstGeom prst="rect">
            <a:avLst/>
          </a:prstGeom>
        </p:spPr>
      </p:pic>
      <p:pic>
        <p:nvPicPr>
          <p:cNvPr id="78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4" y="3105901"/>
            <a:ext cx="1008619" cy="929613"/>
          </a:xfrm>
          <a:prstGeom prst="rect">
            <a:avLst/>
          </a:prstGeom>
        </p:spPr>
      </p:pic>
      <p:pic>
        <p:nvPicPr>
          <p:cNvPr id="79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60" y="2114435"/>
            <a:ext cx="1008619" cy="929613"/>
          </a:xfrm>
          <a:prstGeom prst="rect">
            <a:avLst/>
          </a:prstGeom>
        </p:spPr>
      </p:pic>
      <p:sp>
        <p:nvSpPr>
          <p:cNvPr id="80" name="Rectangle 79">
            <a:hlinkClick r:id="rId15" action="ppaction://hlinksldjump"/>
          </p:cNvPr>
          <p:cNvSpPr/>
          <p:nvPr/>
        </p:nvSpPr>
        <p:spPr>
          <a:xfrm>
            <a:off x="4826614" y="309218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5</a:t>
            </a:r>
          </a:p>
        </p:txBody>
      </p:sp>
      <p:sp>
        <p:nvSpPr>
          <p:cNvPr id="81" name="Rectangle 80">
            <a:hlinkClick r:id="rId16" action="ppaction://hlinksldjump"/>
          </p:cNvPr>
          <p:cNvSpPr/>
          <p:nvPr/>
        </p:nvSpPr>
        <p:spPr>
          <a:xfrm>
            <a:off x="4119923" y="2095935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2" name="Rectangle 81">
            <a:hlinkClick r:id="rId17" action="ppaction://hlinksldjump"/>
          </p:cNvPr>
          <p:cNvSpPr/>
          <p:nvPr/>
        </p:nvSpPr>
        <p:spPr>
          <a:xfrm>
            <a:off x="5507147" y="212753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3" name="Rectangle 82">
            <a:hlinkClick r:id="rId18" action="ppaction://hlinksldjump"/>
          </p:cNvPr>
          <p:cNvSpPr/>
          <p:nvPr/>
        </p:nvSpPr>
        <p:spPr>
          <a:xfrm>
            <a:off x="6836862" y="215680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4" name="Rectangle 83">
            <a:hlinkClick r:id="rId19" action="ppaction://hlinksldjump"/>
          </p:cNvPr>
          <p:cNvSpPr/>
          <p:nvPr/>
        </p:nvSpPr>
        <p:spPr>
          <a:xfrm>
            <a:off x="3574653" y="308740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4</a:t>
            </a:r>
          </a:p>
        </p:txBody>
      </p:sp>
      <p:pic>
        <p:nvPicPr>
          <p:cNvPr id="90" name="INSTRUCTIO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4" y="548903"/>
            <a:ext cx="10943115" cy="5930599"/>
          </a:xfrm>
          <a:prstGeom prst="rect">
            <a:avLst/>
          </a:prstGeom>
        </p:spPr>
      </p:pic>
      <p:pic>
        <p:nvPicPr>
          <p:cNvPr id="142" name="HUYENHANGRAO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603"/>
            <a:ext cx="12192000" cy="101417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094639" y="1252917"/>
            <a:ext cx="10115618" cy="4522569"/>
            <a:chOff x="1319088" y="1461958"/>
            <a:chExt cx="10115618" cy="4522569"/>
          </a:xfrm>
        </p:grpSpPr>
        <p:sp>
          <p:nvSpPr>
            <p:cNvPr id="6" name="Rectangle 5"/>
            <p:cNvSpPr/>
            <p:nvPr/>
          </p:nvSpPr>
          <p:spPr>
            <a:xfrm>
              <a:off x="1688584" y="1461958"/>
              <a:ext cx="8694057" cy="4522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lgerian" panose="04020705040A02060702" pitchFamily="82" charset="0"/>
                </a:rPr>
                <a:t>PICKING MUSHROOMS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77773">
              <a:off x="5005454" y="1801665"/>
              <a:ext cx="840890" cy="775022"/>
            </a:xfrm>
            <a:prstGeom prst="rect">
              <a:avLst/>
            </a:prstGeom>
          </p:spPr>
        </p:pic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415" y="1785865"/>
              <a:ext cx="840890" cy="77502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319088" y="2616444"/>
              <a:ext cx="10115618" cy="2434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CHỌN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lần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Ô SỐ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nào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NHANH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ĐÚNG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1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hoặc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cộng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20130" y="4142510"/>
              <a:ext cx="483460" cy="905812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7799" y="4130231"/>
              <a:ext cx="643389" cy="82228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49237" y="1134228"/>
            <a:ext cx="10199492" cy="4834547"/>
          </a:xfrm>
          <a:prstGeom prst="rect">
            <a:avLst/>
          </a:prstGeom>
        </p:spPr>
      </p:pic>
      <p:pic>
        <p:nvPicPr>
          <p:cNvPr id="5" name="PLAY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19934" y="5351653"/>
            <a:ext cx="2060627" cy="914479"/>
          </a:xfrm>
          <a:prstGeom prst="rect">
            <a:avLst/>
          </a:prstGeom>
        </p:spPr>
      </p:pic>
      <p:pic>
        <p:nvPicPr>
          <p:cNvPr id="85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EB3B3567-A0CB-45B7-8867-9C3501235BCB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196214" y="3962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0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7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does _____ do in her free time?</a:t>
            </a: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818159" y="5346657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she</a:t>
              </a: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you</a:t>
              </a: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he</a:t>
              </a: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6" y="543322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2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101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does _____ do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in his free time?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he </a:t>
              </a: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she</a:t>
              </a: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you</a:t>
              </a: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101" name="10">
            <a:hlinkClick r:id="" action="ppaction://hlinkshowjump?jump=firstslide"/>
          </p:cNvPr>
          <p:cNvSpPr/>
          <p:nvPr/>
        </p:nvSpPr>
        <p:spPr>
          <a:xfrm>
            <a:off x="1484509" y="1784702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does she do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in _____ free time?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her</a:t>
              </a: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your</a:t>
              </a: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his</a:t>
              </a: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3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4974" y="2497976"/>
            <a:ext cx="726205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04474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3051881" y="8464610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1939523" y="5078152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Do </a:t>
              </a: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7325313" y="8541778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Sai</a:t>
              </a: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212955" y="5155319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Does</a:t>
              </a: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10" y="5159693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06" y="5804842"/>
            <a:ext cx="666750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83" y="9133567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12" y="8950699"/>
            <a:ext cx="666750" cy="666750"/>
          </a:xfrm>
          <a:prstGeom prst="rect">
            <a:avLst/>
          </a:prstGeom>
        </p:spPr>
      </p:pic>
      <p:sp>
        <p:nvSpPr>
          <p:cNvPr id="38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_____ you do 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253386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3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4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5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6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7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8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59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0" name="NAM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1" name="10">
            <a:hlinkClick r:id="rId8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2" name="A"/>
          <p:cNvGrpSpPr/>
          <p:nvPr/>
        </p:nvGrpSpPr>
        <p:grpSpPr>
          <a:xfrm>
            <a:off x="6167471" y="5120732"/>
            <a:ext cx="3949883" cy="1281117"/>
            <a:chOff x="2252108" y="3867153"/>
            <a:chExt cx="4026442" cy="1305948"/>
          </a:xfrm>
        </p:grpSpPr>
        <p:sp>
          <p:nvSpPr>
            <p:cNvPr id="63" name="Rounded Rectangle 6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does</a:t>
              </a:r>
            </a:p>
          </p:txBody>
        </p:sp>
        <p:pic>
          <p:nvPicPr>
            <p:cNvPr id="6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5" name="B"/>
          <p:cNvGrpSpPr/>
          <p:nvPr/>
        </p:nvGrpSpPr>
        <p:grpSpPr>
          <a:xfrm>
            <a:off x="2007543" y="7633022"/>
            <a:ext cx="3930832" cy="1281117"/>
            <a:chOff x="2252108" y="3867153"/>
            <a:chExt cx="4007022" cy="1305948"/>
          </a:xfrm>
        </p:grpSpPr>
        <p:sp>
          <p:nvSpPr>
            <p:cNvPr id="66" name="Rounded Rectangle 6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Sai</a:t>
              </a:r>
            </a:p>
          </p:txBody>
        </p:sp>
        <p:pic>
          <p:nvPicPr>
            <p:cNvPr id="6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8" name="C"/>
          <p:cNvGrpSpPr/>
          <p:nvPr/>
        </p:nvGrpSpPr>
        <p:grpSpPr>
          <a:xfrm>
            <a:off x="1907451" y="5139561"/>
            <a:ext cx="3978795" cy="1281115"/>
            <a:chOff x="2252108" y="3867155"/>
            <a:chExt cx="4055914" cy="1305946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do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D"/>
          <p:cNvGrpSpPr/>
          <p:nvPr/>
        </p:nvGrpSpPr>
        <p:grpSpPr>
          <a:xfrm>
            <a:off x="6280975" y="7710189"/>
            <a:ext cx="3954068" cy="1281117"/>
            <a:chOff x="2252108" y="3867153"/>
            <a:chExt cx="4030708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D. Sai</a:t>
              </a: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00" y="5217258"/>
            <a:ext cx="1028627" cy="116694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26" y="8359712"/>
            <a:ext cx="666750" cy="66675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21" y="5731350"/>
            <a:ext cx="666750" cy="66675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10" y="8247389"/>
            <a:ext cx="666750" cy="666750"/>
          </a:xfrm>
          <a:prstGeom prst="rect">
            <a:avLst/>
          </a:prstGeom>
        </p:spPr>
      </p:pic>
      <p:sp>
        <p:nvSpPr>
          <p:cNvPr id="78" name="10">
            <a:hlinkClick r:id="" action="ppaction://hlinkshowjump?jump=firstslide"/>
          </p:cNvPr>
          <p:cNvSpPr/>
          <p:nvPr/>
        </p:nvSpPr>
        <p:spPr>
          <a:xfrm>
            <a:off x="1531187" y="1533299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 _____ your father do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in his free time?</a:t>
            </a:r>
          </a:p>
        </p:txBody>
      </p:sp>
    </p:spTree>
    <p:extLst>
      <p:ext uri="{BB962C8B-B14F-4D97-AF65-F5344CB8AC3E}">
        <p14:creationId xmlns:p14="http://schemas.microsoft.com/office/powerpoint/2010/main" val="12488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8" grpId="0"/>
      <p:bldP spid="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1813638" y="5245085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goes</a:t>
              </a: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2301298" y="8491676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Sai</a:t>
              </a: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6087070" y="5245087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go</a:t>
              </a: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574730" y="8568843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D. Sai</a:t>
              </a: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67" y="5359256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81" y="9218366"/>
            <a:ext cx="666750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140" y="5859452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465" y="9106043"/>
            <a:ext cx="666750" cy="666750"/>
          </a:xfrm>
          <a:prstGeom prst="rect">
            <a:avLst/>
          </a:prstGeom>
        </p:spPr>
      </p:pic>
      <p:sp>
        <p:nvSpPr>
          <p:cNvPr id="38" name="10">
            <a:hlinkClick r:id="" action="ppaction://hlinkshowjump?jump=firstslide"/>
          </p:cNvPr>
          <p:cNvSpPr/>
          <p:nvPr/>
        </p:nvSpPr>
        <p:spPr>
          <a:xfrm>
            <a:off x="386106" y="1915821"/>
            <a:ext cx="11576068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 does your uncle do in his free time?</a:t>
            </a:r>
          </a:p>
          <a:p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He ______ camping.</a:t>
            </a:r>
          </a:p>
        </p:txBody>
      </p:sp>
    </p:spTree>
    <p:extLst>
      <p:ext uri="{BB962C8B-B14F-4D97-AF65-F5344CB8AC3E}">
        <p14:creationId xmlns:p14="http://schemas.microsoft.com/office/powerpoint/2010/main" val="254955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8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" name="A"/>
          <p:cNvGrpSpPr/>
          <p:nvPr/>
        </p:nvGrpSpPr>
        <p:grpSpPr>
          <a:xfrm>
            <a:off x="6167471" y="5120732"/>
            <a:ext cx="3949883" cy="1281117"/>
            <a:chOff x="2252108" y="3867153"/>
            <a:chExt cx="4026442" cy="1305948"/>
          </a:xfrm>
        </p:grpSpPr>
        <p:sp>
          <p:nvSpPr>
            <p:cNvPr id="2" name="Rounded Rectangle 1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goes</a:t>
              </a:r>
            </a:p>
          </p:txBody>
        </p:sp>
        <p:pic>
          <p:nvPicPr>
            <p:cNvPr id="3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3" name="B"/>
          <p:cNvGrpSpPr/>
          <p:nvPr/>
        </p:nvGrpSpPr>
        <p:grpSpPr>
          <a:xfrm>
            <a:off x="2007543" y="7633022"/>
            <a:ext cx="3930832" cy="1281117"/>
            <a:chOff x="2252108" y="3867153"/>
            <a:chExt cx="4007022" cy="1305948"/>
          </a:xfrm>
        </p:grpSpPr>
        <p:sp>
          <p:nvSpPr>
            <p:cNvPr id="44" name="Rounded Rectangle 43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Sai</a:t>
              </a:r>
            </a:p>
          </p:txBody>
        </p:sp>
        <p:pic>
          <p:nvPicPr>
            <p:cNvPr id="4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6" name="C"/>
          <p:cNvGrpSpPr/>
          <p:nvPr/>
        </p:nvGrpSpPr>
        <p:grpSpPr>
          <a:xfrm>
            <a:off x="1907451" y="5139561"/>
            <a:ext cx="3978795" cy="1281115"/>
            <a:chOff x="2252108" y="3867155"/>
            <a:chExt cx="4055914" cy="1305946"/>
          </a:xfrm>
        </p:grpSpPr>
        <p:sp>
          <p:nvSpPr>
            <p:cNvPr id="47" name="Rounded Rectangle 46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A. go</a:t>
              </a:r>
            </a:p>
          </p:txBody>
        </p:sp>
        <p:pic>
          <p:nvPicPr>
            <p:cNvPr id="48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49" name="D"/>
          <p:cNvGrpSpPr/>
          <p:nvPr/>
        </p:nvGrpSpPr>
        <p:grpSpPr>
          <a:xfrm>
            <a:off x="6280975" y="7710189"/>
            <a:ext cx="3954068" cy="1281117"/>
            <a:chOff x="2252108" y="3867153"/>
            <a:chExt cx="4030708" cy="1305948"/>
          </a:xfrm>
        </p:grpSpPr>
        <p:sp>
          <p:nvSpPr>
            <p:cNvPr id="50" name="Rounded Rectangle 49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D. Sai</a:t>
              </a:r>
            </a:p>
          </p:txBody>
        </p:sp>
        <p:pic>
          <p:nvPicPr>
            <p:cNvPr id="5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00" y="5217258"/>
            <a:ext cx="1028627" cy="116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26" y="8359712"/>
            <a:ext cx="666750" cy="6667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521" y="5731350"/>
            <a:ext cx="666750" cy="6667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10" y="8247389"/>
            <a:ext cx="666750" cy="666750"/>
          </a:xfrm>
          <a:prstGeom prst="rect">
            <a:avLst/>
          </a:prstGeom>
        </p:spPr>
      </p:pic>
      <p:sp>
        <p:nvSpPr>
          <p:cNvPr id="39" name="10">
            <a:hlinkClick r:id="" action="ppaction://hlinkshowjump?jump=firstslide"/>
          </p:cNvPr>
          <p:cNvSpPr/>
          <p:nvPr/>
        </p:nvSpPr>
        <p:spPr>
          <a:xfrm>
            <a:off x="863083" y="1530260"/>
            <a:ext cx="10333818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What  does your mother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do in her free time?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cs typeface="Calibri" panose="020F0502020204030204" pitchFamily="34" charset="0"/>
              </a:rPr>
              <a:t>She _______ swimming.</a:t>
            </a:r>
          </a:p>
        </p:txBody>
      </p:sp>
    </p:spTree>
    <p:extLst>
      <p:ext uri="{BB962C8B-B14F-4D97-AF65-F5344CB8AC3E}">
        <p14:creationId xmlns:p14="http://schemas.microsoft.com/office/powerpoint/2010/main" val="10785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3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2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8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8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5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24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31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32" name="10">
            <a:hlinkClick r:id="rId7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850440" y="7523689"/>
            <a:ext cx="1723799" cy="1506330"/>
            <a:chOff x="2956425" y="3237099"/>
            <a:chExt cx="1208551" cy="1056083"/>
          </a:xfrm>
        </p:grpSpPr>
        <p:sp>
          <p:nvSpPr>
            <p:cNvPr id="38" name="Rounded Rectangle 37"/>
            <p:cNvSpPr/>
            <p:nvPr/>
          </p:nvSpPr>
          <p:spPr>
            <a:xfrm>
              <a:off x="2956425" y="3835810"/>
              <a:ext cx="1208551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Answer</a:t>
              </a:r>
            </a:p>
          </p:txBody>
        </p:sp>
        <p:pic>
          <p:nvPicPr>
            <p:cNvPr id="39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727" y="3237099"/>
              <a:ext cx="639638" cy="589534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41" name="Rounded Rectangle 40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42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4" name="AS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30" name="10">
            <a:hlinkClick r:id="" action="ppaction://hlinkshowjump?jump=firstslide"/>
          </p:cNvPr>
          <p:cNvSpPr/>
          <p:nvPr/>
        </p:nvSpPr>
        <p:spPr>
          <a:xfrm>
            <a:off x="573840" y="1821408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does your teacher do in her free time?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60135" y="2205447"/>
            <a:ext cx="2300239" cy="2527883"/>
          </a:xfrm>
          <a:prstGeom prst="cloud">
            <a:avLst/>
          </a:prstGeom>
          <a:ln>
            <a:solidFill>
              <a:srgbClr val="FFC000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She goes skating.</a:t>
            </a:r>
          </a:p>
        </p:txBody>
      </p:sp>
    </p:spTree>
    <p:extLst>
      <p:ext uri="{BB962C8B-B14F-4D97-AF65-F5344CB8AC3E}">
        <p14:creationId xmlns:p14="http://schemas.microsoft.com/office/powerpoint/2010/main" val="212335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6" grpId="0"/>
      <p:bldP spid="26" grpId="1"/>
      <p:bldP spid="22" grpId="0"/>
      <p:bldP spid="22" grpId="1"/>
      <p:bldP spid="21" grpId="0"/>
      <p:bldP spid="21" grpId="1"/>
      <p:bldP spid="20" grpId="0"/>
      <p:bldP spid="20" grpId="1"/>
      <p:bldP spid="19" grpId="0"/>
      <p:bldP spid="19" grpId="1"/>
      <p:bldP spid="18" grpId="0"/>
      <p:bldP spid="18" grpId="1"/>
      <p:bldP spid="16" grpId="0"/>
      <p:bldP spid="16" grpId="1"/>
      <p:bldP spid="28" grpId="0"/>
      <p:bldP spid="28" grpId="1"/>
      <p:bldP spid="15" grpId="0"/>
      <p:bldP spid="29" grpId="0"/>
      <p:bldP spid="32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1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2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53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6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7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8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9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0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2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3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4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5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6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7" name="N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8" name="10">
            <a:hlinkClick r:id="rId6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9" name="Horizontal Scroll 68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He does karate.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2850440" y="7523689"/>
            <a:ext cx="1723799" cy="1506330"/>
            <a:chOff x="2956425" y="3237099"/>
            <a:chExt cx="1208551" cy="1056083"/>
          </a:xfrm>
        </p:grpSpPr>
        <p:sp>
          <p:nvSpPr>
            <p:cNvPr id="71" name="Rounded Rectangle 70"/>
            <p:cNvSpPr/>
            <p:nvPr/>
          </p:nvSpPr>
          <p:spPr>
            <a:xfrm>
              <a:off x="2956425" y="3835810"/>
              <a:ext cx="1208551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Answer</a:t>
              </a:r>
            </a:p>
          </p:txBody>
        </p:sp>
        <p:pic>
          <p:nvPicPr>
            <p:cNvPr id="72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727" y="3237099"/>
              <a:ext cx="639638" cy="589534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74" name="Rounded Rectangle 73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75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76" name="AS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77" name="10">
            <a:hlinkClick r:id="" action="ppaction://hlinkshowjump?jump=firstslide"/>
          </p:cNvPr>
          <p:cNvSpPr/>
          <p:nvPr/>
        </p:nvSpPr>
        <p:spPr>
          <a:xfrm>
            <a:off x="870793" y="1537071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does your friend do in his free time?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/>
          <a:srcRect l="-9656" r="-27113"/>
          <a:stretch/>
        </p:blipFill>
        <p:spPr>
          <a:xfrm>
            <a:off x="8423230" y="2442578"/>
            <a:ext cx="2545297" cy="1920218"/>
          </a:xfrm>
          <a:prstGeom prst="cloud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16405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5" grpId="0"/>
      <p:bldP spid="68" grpId="0" animBg="1"/>
      <p:bldP spid="6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1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2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3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5" name="HUYENHANGRA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6" name="N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7" name="10">
            <a:hlinkClick r:id="rId7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sp>
        <p:nvSpPr>
          <p:cNvPr id="68" name="Horizontal Scroll 67"/>
          <p:cNvSpPr/>
          <p:nvPr/>
        </p:nvSpPr>
        <p:spPr>
          <a:xfrm>
            <a:off x="3453301" y="4282562"/>
            <a:ext cx="5279698" cy="2350791"/>
          </a:xfrm>
          <a:prstGeom prst="horizontalScroll">
            <a:avLst/>
          </a:prstGeom>
          <a:solidFill>
            <a:schemeClr val="bg1"/>
          </a:solidFill>
          <a:ln w="69850" cmpd="thickThin">
            <a:solidFill>
              <a:srgbClr val="9E6C3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cs typeface="Calibri" panose="020F0502020204030204" pitchFamily="34" charset="0"/>
              </a:rPr>
              <a:t>I go fishing. 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2850440" y="7523689"/>
            <a:ext cx="1723799" cy="1506330"/>
            <a:chOff x="2956425" y="3237099"/>
            <a:chExt cx="1208551" cy="1056083"/>
          </a:xfrm>
        </p:grpSpPr>
        <p:sp>
          <p:nvSpPr>
            <p:cNvPr id="70" name="Rounded Rectangle 69"/>
            <p:cNvSpPr/>
            <p:nvPr/>
          </p:nvSpPr>
          <p:spPr>
            <a:xfrm>
              <a:off x="2956425" y="3835810"/>
              <a:ext cx="1208551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Answer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727" y="3237099"/>
              <a:ext cx="639638" cy="589534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 rot="19663496">
            <a:off x="437919" y="720428"/>
            <a:ext cx="1883153" cy="1544035"/>
            <a:chOff x="2956425" y="3210664"/>
            <a:chExt cx="1320274" cy="1082518"/>
          </a:xfrm>
        </p:grpSpPr>
        <p:sp>
          <p:nvSpPr>
            <p:cNvPr id="73" name="Rounded Rectangle 72"/>
            <p:cNvSpPr/>
            <p:nvPr/>
          </p:nvSpPr>
          <p:spPr>
            <a:xfrm>
              <a:off x="2956425" y="3835810"/>
              <a:ext cx="1320274" cy="45737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Question</a:t>
              </a: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523" y="3210664"/>
              <a:ext cx="687256" cy="633422"/>
            </a:xfrm>
            <a:prstGeom prst="rect">
              <a:avLst/>
            </a:prstGeom>
          </p:spPr>
        </p:pic>
      </p:grpSp>
      <p:pic>
        <p:nvPicPr>
          <p:cNvPr id="75" name="AS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17" y="4754861"/>
            <a:ext cx="1786283" cy="1615580"/>
          </a:xfrm>
          <a:prstGeom prst="rect">
            <a:avLst/>
          </a:prstGeom>
        </p:spPr>
      </p:pic>
      <p:sp>
        <p:nvSpPr>
          <p:cNvPr id="76" name="10">
            <a:hlinkClick r:id="" action="ppaction://hlinkshowjump?jump=firstslide"/>
          </p:cNvPr>
          <p:cNvSpPr/>
          <p:nvPr/>
        </p:nvSpPr>
        <p:spPr>
          <a:xfrm>
            <a:off x="445235" y="1611937"/>
            <a:ext cx="9314082" cy="2247814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What do you do 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cs typeface="Calibri" panose="020F0502020204030204" pitchFamily="34" charset="0"/>
              </a:rPr>
              <a:t>in your free time?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7914827" y="2172232"/>
            <a:ext cx="2642528" cy="1877599"/>
          </a:xfrm>
          <a:prstGeom prst="cloud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75330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4" grpId="0"/>
      <p:bldP spid="67" grpId="0" animBg="1"/>
      <p:bldP spid="6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30832" y="0"/>
            <a:ext cx="5341418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60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Bernard MT Condensed" panose="020508060609050204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60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Bernard MT Condensed" panose="02050806060905020404" pitchFamily="18" charset="0"/>
                <a:ea typeface="+mn-ea"/>
                <a:cs typeface="Arial" panose="020B0604020202020204" pitchFamily="34" charset="0"/>
              </a:rPr>
              <a:t>1.Vocabulary:</a:t>
            </a:r>
          </a:p>
          <a:p>
            <a:pPr lvl="0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fishing: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swimming: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skating: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trượt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 tanh</a:t>
            </a:r>
          </a:p>
          <a:p>
            <a:pPr lvl="0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camping: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cắm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sz="4400" b="1" spc="60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Bernard MT Condensed" panose="02050806060905020404" pitchFamily="18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sz="4400" b="1" spc="6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2.Model sentence:</a:t>
            </a:r>
          </a:p>
          <a:p>
            <a:pPr lvl="0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F23745-875B-4911-A895-ABECE9418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976" y="4586034"/>
            <a:ext cx="7907197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0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1378" y="2497976"/>
            <a:ext cx="732925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60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Bernard MT Condensed" panose="02050806060905020404" pitchFamily="18" charset="0"/>
                <a:ea typeface="+mn-ea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36232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00801" y="5198644"/>
            <a:ext cx="2390398" cy="1049620"/>
            <a:chOff x="4673574" y="5198644"/>
            <a:chExt cx="2390398" cy="1049620"/>
          </a:xfrm>
        </p:grpSpPr>
        <p:sp>
          <p:nvSpPr>
            <p:cNvPr id="13" name="Rectangle 12"/>
            <p:cNvSpPr/>
            <p:nvPr/>
          </p:nvSpPr>
          <p:spPr>
            <a:xfrm>
              <a:off x="5067111" y="5786599"/>
              <a:ext cx="160332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ˈfɪʃɪŋ/</a:t>
              </a:r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673574" y="5198644"/>
              <a:ext cx="2390398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fishing</a:t>
              </a:r>
            </a:p>
          </p:txBody>
        </p:sp>
      </p:grpSp>
      <p:pic>
        <p:nvPicPr>
          <p:cNvPr id="16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9019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3390900" y="954511"/>
            <a:ext cx="5410200" cy="384408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1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007" y="1044742"/>
            <a:ext cx="5520896" cy="38615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528905" y="5198644"/>
            <a:ext cx="3134191" cy="1046375"/>
            <a:chOff x="4673574" y="5198644"/>
            <a:chExt cx="3134191" cy="1046375"/>
          </a:xfrm>
        </p:grpSpPr>
        <p:sp>
          <p:nvSpPr>
            <p:cNvPr id="13" name="Rectangle 12"/>
            <p:cNvSpPr/>
            <p:nvPr/>
          </p:nvSpPr>
          <p:spPr>
            <a:xfrm>
              <a:off x="5243441" y="5783354"/>
              <a:ext cx="208262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ˈswɪmɪŋ/</a:t>
              </a:r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73574" y="5198644"/>
              <a:ext cx="3134191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swimming</a:t>
              </a:r>
            </a:p>
          </p:txBody>
        </p:sp>
      </p:grpSp>
      <p:pic>
        <p:nvPicPr>
          <p:cNvPr id="19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32" end="13644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0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874751" y="5198644"/>
            <a:ext cx="2492990" cy="1107996"/>
            <a:chOff x="5019420" y="5198644"/>
            <a:chExt cx="2492990" cy="1107996"/>
          </a:xfrm>
        </p:grpSpPr>
        <p:sp>
          <p:nvSpPr>
            <p:cNvPr id="13" name="Rectangle 12"/>
            <p:cNvSpPr/>
            <p:nvPr/>
          </p:nvSpPr>
          <p:spPr>
            <a:xfrm>
              <a:off x="5216590" y="5844975"/>
              <a:ext cx="20986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ˈskeɪtɪŋ /</a:t>
              </a:r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019420" y="5198644"/>
              <a:ext cx="2492990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skating</a:t>
              </a:r>
            </a:p>
          </p:txBody>
        </p:sp>
      </p:grpSp>
      <p:pic>
        <p:nvPicPr>
          <p:cNvPr id="16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32" end="7382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540" y="686569"/>
            <a:ext cx="3052919" cy="421972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65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708441" y="5198644"/>
            <a:ext cx="2775119" cy="1046375"/>
            <a:chOff x="4853109" y="5198644"/>
            <a:chExt cx="2775119" cy="1046375"/>
          </a:xfrm>
        </p:grpSpPr>
        <p:sp>
          <p:nvSpPr>
            <p:cNvPr id="13" name="Rectangle 12"/>
            <p:cNvSpPr/>
            <p:nvPr/>
          </p:nvSpPr>
          <p:spPr>
            <a:xfrm>
              <a:off x="5142452" y="5783354"/>
              <a:ext cx="21964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/goʊ ˈkæmpɪŋ/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853109" y="5198644"/>
              <a:ext cx="2775119" cy="646331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camping</a:t>
              </a:r>
            </a:p>
          </p:txBody>
        </p:sp>
      </p:grpSp>
      <p:pic>
        <p:nvPicPr>
          <p:cNvPr id="15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76" end="872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t="19390"/>
          <a:stretch/>
        </p:blipFill>
        <p:spPr>
          <a:xfrm>
            <a:off x="3144787" y="758972"/>
            <a:ext cx="5902425" cy="422351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8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75501" y="2711383"/>
            <a:ext cx="1947970" cy="1046375"/>
            <a:chOff x="4772560" y="5198644"/>
            <a:chExt cx="1947970" cy="1046375"/>
          </a:xfrm>
        </p:grpSpPr>
        <p:sp>
          <p:nvSpPr>
            <p:cNvPr id="3" name="Rectangle 2"/>
            <p:cNvSpPr/>
            <p:nvPr/>
          </p:nvSpPr>
          <p:spPr>
            <a:xfrm>
              <a:off x="4772560" y="5783354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19047" y="5198644"/>
              <a:ext cx="1901483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fishing</a:t>
              </a:r>
            </a:p>
          </p:txBody>
        </p:sp>
      </p:grpSp>
      <p:pic>
        <p:nvPicPr>
          <p:cNvPr id="5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9019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12778" r="10230" b="19722"/>
          <a:stretch/>
        </p:blipFill>
        <p:spPr>
          <a:xfrm>
            <a:off x="2763797" y="845067"/>
            <a:ext cx="2571379" cy="1827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6737" y="749739"/>
            <a:ext cx="2884711" cy="201768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839810" y="2748934"/>
            <a:ext cx="2478564" cy="971273"/>
            <a:chOff x="4716454" y="5198644"/>
            <a:chExt cx="2478564" cy="971273"/>
          </a:xfrm>
        </p:grpSpPr>
        <p:sp>
          <p:nvSpPr>
            <p:cNvPr id="9" name="Rectangle 8"/>
            <p:cNvSpPr/>
            <p:nvPr/>
          </p:nvSpPr>
          <p:spPr>
            <a:xfrm>
              <a:off x="4958507" y="5708252"/>
              <a:ext cx="2696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16454" y="5198644"/>
              <a:ext cx="2478564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swimming</a:t>
              </a:r>
            </a:p>
          </p:txBody>
        </p:sp>
      </p:grpSp>
      <p:pic>
        <p:nvPicPr>
          <p:cNvPr id="11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32" end="13644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45280" y="3293837"/>
            <a:ext cx="609600" cy="6096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055063" y="5833236"/>
            <a:ext cx="1988846" cy="893242"/>
            <a:chOff x="5243441" y="5198644"/>
            <a:chExt cx="1988846" cy="893242"/>
          </a:xfrm>
        </p:grpSpPr>
        <p:sp>
          <p:nvSpPr>
            <p:cNvPr id="14" name="Rectangle 13"/>
            <p:cNvSpPr/>
            <p:nvPr/>
          </p:nvSpPr>
          <p:spPr>
            <a:xfrm>
              <a:off x="5243441" y="5630221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249052" y="5198644"/>
              <a:ext cx="1983235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skating</a:t>
              </a:r>
            </a:p>
          </p:txBody>
        </p:sp>
      </p:grpSp>
      <p:pic>
        <p:nvPicPr>
          <p:cNvPr id="16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32" end="7382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109" y="3446237"/>
            <a:ext cx="1718755" cy="237564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978470" y="5817863"/>
            <a:ext cx="2201244" cy="923988"/>
            <a:chOff x="5140046" y="5198644"/>
            <a:chExt cx="2201244" cy="923988"/>
          </a:xfrm>
        </p:grpSpPr>
        <p:sp>
          <p:nvSpPr>
            <p:cNvPr id="19" name="Rectangle 18"/>
            <p:cNvSpPr/>
            <p:nvPr/>
          </p:nvSpPr>
          <p:spPr>
            <a:xfrm>
              <a:off x="5346833" y="5660967"/>
              <a:ext cx="18473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140046" y="5198644"/>
              <a:ext cx="2201244" cy="523220"/>
            </a:xfrm>
            <a:prstGeom prst="rect">
              <a:avLst/>
            </a:prstGeom>
            <a:solidFill>
              <a:schemeClr val="lt1">
                <a:alpha val="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camping</a:t>
              </a:r>
            </a:p>
          </p:txBody>
        </p:sp>
      </p:grpSp>
      <p:pic>
        <p:nvPicPr>
          <p:cNvPr id="21" name="Tiếng Anh 5 Tập 2 - Unit 13 What do you do in your free time- - Lesson 2 - 2 Point and say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76" end="872.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97680" y="3141437"/>
            <a:ext cx="609600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/>
          <a:srcRect t="19390"/>
          <a:stretch/>
        </p:blipFill>
        <p:spPr>
          <a:xfrm>
            <a:off x="6652546" y="3613287"/>
            <a:ext cx="2853093" cy="204154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310520" y="29486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Vocabulary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3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68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1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68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9297" y="2497976"/>
            <a:ext cx="613340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83412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038444" y="568325"/>
            <a:ext cx="10114949" cy="6196956"/>
            <a:chOff x="-2249904" y="-1920875"/>
            <a:chExt cx="17371327" cy="10642600"/>
          </a:xfrm>
        </p:grpSpPr>
        <p:pic>
          <p:nvPicPr>
            <p:cNvPr id="22" name="Picture 6" descr="https://s.sachmem.vn/public/images/v2/TA5T2SHS/U13-L2-1-a_5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39950" y="-1920875"/>
              <a:ext cx="8858250" cy="5343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https://s.sachmem.vn/public/images/v2/TA5T2SHS/U13-L2-1-b_4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8297" y="-1716936"/>
              <a:ext cx="8403126" cy="5139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2" descr="https://s.sachmem.vn/public/images/v2/TA5T2SHS/U13-L2-1-c_59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49904" y="3517900"/>
              <a:ext cx="10534650" cy="4752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5" descr="https://s.sachmem.vn/public/images/v2/TA5T2SHS/U13-L2-1-d_4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6075" y="3730625"/>
              <a:ext cx="6943725" cy="499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286094" y="24790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Helvetica Neue"/>
              </a:rPr>
              <a:t>1. Look, listen and repeat</a:t>
            </a:r>
            <a:endParaRPr lang="en-US" dirty="0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128275" y="1445803"/>
            <a:ext cx="1800456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Hello, Akiko.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May I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survey?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5231029" y="3178330"/>
            <a:ext cx="8595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Sure.</a:t>
            </a: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6828279" y="807792"/>
            <a:ext cx="442460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do you do in your free time?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7861836" y="3245535"/>
            <a:ext cx="31208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 watch cartoons on TV.</a:t>
            </a: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1394155" y="3815925"/>
            <a:ext cx="571212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OK, watching cartoons. How about your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mother?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time?</a:t>
            </a: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240749" y="6047902"/>
            <a:ext cx="26805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 goes shopping.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7509189" y="4028744"/>
            <a:ext cx="352346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OK. Thank you very much.</a:t>
            </a: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7085459" y="5989846"/>
            <a:ext cx="223785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You're welcome.</a:t>
            </a:r>
          </a:p>
        </p:txBody>
      </p:sp>
    </p:spTree>
    <p:extLst>
      <p:ext uri="{BB962C8B-B14F-4D97-AF65-F5344CB8AC3E}">
        <p14:creationId xmlns:p14="http://schemas.microsoft.com/office/powerpoint/2010/main" val="13358044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796</Words>
  <Application>Microsoft Office PowerPoint</Application>
  <PresentationFormat>Widescreen</PresentationFormat>
  <Paragraphs>321</Paragraphs>
  <Slides>28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Helvetica Neue</vt:lpstr>
      <vt:lpstr>Arial Black</vt:lpstr>
      <vt:lpstr>Calibri</vt:lpstr>
      <vt:lpstr>Algerian</vt:lpstr>
      <vt:lpstr>Bernard MT Condensed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Nguyễn Lương Ngọc Anh</cp:lastModifiedBy>
  <cp:revision>114</cp:revision>
  <dcterms:created xsi:type="dcterms:W3CDTF">2021-01-12T10:33:13Z</dcterms:created>
  <dcterms:modified xsi:type="dcterms:W3CDTF">2023-02-08T15:28:05Z</dcterms:modified>
</cp:coreProperties>
</file>