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59" r:id="rId2"/>
    <p:sldId id="283" r:id="rId3"/>
    <p:sldId id="272" r:id="rId4"/>
    <p:sldId id="264" r:id="rId5"/>
    <p:sldId id="277" r:id="rId6"/>
    <p:sldId id="266" r:id="rId7"/>
    <p:sldId id="278" r:id="rId8"/>
    <p:sldId id="279" r:id="rId9"/>
    <p:sldId id="270" r:id="rId10"/>
    <p:sldId id="282" r:id="rId11"/>
  </p:sldIdLst>
  <p:sldSz cx="12192000" cy="6858000"/>
  <p:notesSz cx="6858000" cy="9144000"/>
  <p:custDataLst>
    <p:tags r:id="rId12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EFFF"/>
    <a:srgbClr val="000000"/>
    <a:srgbClr val="F72F98"/>
    <a:srgbClr val="F8526B"/>
    <a:srgbClr val="F786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39" autoAdjust="0"/>
    <p:restoredTop sz="94660"/>
  </p:normalViewPr>
  <p:slideViewPr>
    <p:cSldViewPr snapToGrid="0">
      <p:cViewPr varScale="1">
        <p:scale>
          <a:sx n="74" d="100"/>
          <a:sy n="74" d="100"/>
        </p:scale>
        <p:origin x="40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B60DE6-4A1A-41D1-A8BC-EEBD201ECC81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0C0A63CF-B950-41FA-B6A0-0FDEFD2148FA}">
      <dgm:prSet phldrT="[Text]"/>
      <dgm:spPr/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Củng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cố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khắc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sâu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kiến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thức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đã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để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hành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xử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lý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tình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huống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cụ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B01B354A-49CC-441D-A373-D8F5161C8E74}" type="parTrans" cxnId="{84FAA58D-887A-45EE-AB84-E6D1DFB56A5B}">
      <dgm:prSet/>
      <dgm:spPr/>
      <dgm:t>
        <a:bodyPr/>
        <a:lstStyle/>
        <a:p>
          <a:endParaRPr lang="en-US"/>
        </a:p>
      </dgm:t>
    </dgm:pt>
    <dgm:pt modelId="{138F9952-DC96-4B30-9111-E1CE4886957C}" type="sibTrans" cxnId="{84FAA58D-887A-45EE-AB84-E6D1DFB56A5B}">
      <dgm:prSet/>
      <dgm:spPr/>
      <dgm:t>
        <a:bodyPr/>
        <a:lstStyle/>
        <a:p>
          <a:endParaRPr lang="en-US"/>
        </a:p>
      </dgm:t>
    </dgm:pt>
    <dgm:pt modelId="{5091F71C-4FC2-4F6B-B74D-779C44AE36EB}">
      <dgm:prSet phldrT="[Text]" phldr="1"/>
      <dgm:spPr/>
      <dgm:t>
        <a:bodyPr/>
        <a:lstStyle/>
        <a:p>
          <a:endParaRPr lang="en-US" dirty="0"/>
        </a:p>
      </dgm:t>
    </dgm:pt>
    <dgm:pt modelId="{F8E7C580-A79E-44FC-971F-3F690A8EA5EE}" type="parTrans" cxnId="{022C6194-ED83-4DA6-8360-BFB936AE1B2E}">
      <dgm:prSet/>
      <dgm:spPr/>
      <dgm:t>
        <a:bodyPr/>
        <a:lstStyle/>
        <a:p>
          <a:endParaRPr lang="en-US"/>
        </a:p>
      </dgm:t>
    </dgm:pt>
    <dgm:pt modelId="{1580AAD6-8166-4215-A9C4-54EEB7074DAA}" type="sibTrans" cxnId="{022C6194-ED83-4DA6-8360-BFB936AE1B2E}">
      <dgm:prSet/>
      <dgm:spPr/>
      <dgm:t>
        <a:bodyPr/>
        <a:lstStyle/>
        <a:p>
          <a:endParaRPr lang="en-US"/>
        </a:p>
      </dgm:t>
    </dgm:pt>
    <dgm:pt modelId="{D8749A6C-70FB-45F9-8717-F71158A38E1A}">
      <dgm:prSet phldrT="[Text]"/>
      <dgm:spPr/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Rèn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năng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lực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điều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chỉnh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hành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vi,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phát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triển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bản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thân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tìm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hiều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tham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gia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hoạt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xã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hội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phù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hợp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4F639A91-5D2D-443E-8538-F2E2DB7C6A0A}" type="parTrans" cxnId="{94A58BED-7B0A-40E1-A44B-89CC10FA4D9C}">
      <dgm:prSet/>
      <dgm:spPr/>
      <dgm:t>
        <a:bodyPr/>
        <a:lstStyle/>
        <a:p>
          <a:endParaRPr lang="en-US"/>
        </a:p>
      </dgm:t>
    </dgm:pt>
    <dgm:pt modelId="{99ADF917-BC2A-4AAA-BD3C-428D6C94E1B4}" type="sibTrans" cxnId="{94A58BED-7B0A-40E1-A44B-89CC10FA4D9C}">
      <dgm:prSet/>
      <dgm:spPr/>
      <dgm:t>
        <a:bodyPr/>
        <a:lstStyle/>
        <a:p>
          <a:endParaRPr lang="en-US"/>
        </a:p>
      </dgm:t>
    </dgm:pt>
    <dgm:pt modelId="{9A908672-85B1-48A8-B25F-537D4340D94A}">
      <dgm:prSet phldrT="[Text]" phldr="1"/>
      <dgm:spPr/>
      <dgm:t>
        <a:bodyPr/>
        <a:lstStyle/>
        <a:p>
          <a:endParaRPr lang="en-US" dirty="0"/>
        </a:p>
      </dgm:t>
    </dgm:pt>
    <dgm:pt modelId="{A8A9B1FD-A400-4C5B-880C-337D2671E882}" type="parTrans" cxnId="{C8AE56D4-CAF0-4A97-9EBD-48E01FA352B4}">
      <dgm:prSet/>
      <dgm:spPr/>
      <dgm:t>
        <a:bodyPr/>
        <a:lstStyle/>
        <a:p>
          <a:endParaRPr lang="en-US"/>
        </a:p>
      </dgm:t>
    </dgm:pt>
    <dgm:pt modelId="{DFAE455D-091B-4971-A1DF-69ED3405BCFF}" type="sibTrans" cxnId="{C8AE56D4-CAF0-4A97-9EBD-48E01FA352B4}">
      <dgm:prSet/>
      <dgm:spPr/>
      <dgm:t>
        <a:bodyPr/>
        <a:lstStyle/>
        <a:p>
          <a:endParaRPr lang="en-US"/>
        </a:p>
      </dgm:t>
    </dgm:pt>
    <dgm:pt modelId="{4A740822-41E9-4B85-8806-F82665BF446B}">
      <dgm:prSet/>
      <dgm:spPr/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3.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thành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kĩ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năng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tự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bảo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vệ</a:t>
          </a:r>
          <a:r>
            <a:rPr lang="vi-VN" b="1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59D594-ECBA-4C4A-BAC2-199E135778A5}" type="parTrans" cxnId="{B617843C-AFC8-4CEE-8F81-2C16417A3416}">
      <dgm:prSet/>
      <dgm:spPr/>
      <dgm:t>
        <a:bodyPr/>
        <a:lstStyle/>
        <a:p>
          <a:endParaRPr lang="en-US"/>
        </a:p>
      </dgm:t>
    </dgm:pt>
    <dgm:pt modelId="{CA9A5555-E05A-4AEA-8A85-9FD71AE7653D}" type="sibTrans" cxnId="{B617843C-AFC8-4CEE-8F81-2C16417A3416}">
      <dgm:prSet/>
      <dgm:spPr/>
      <dgm:t>
        <a:bodyPr/>
        <a:lstStyle/>
        <a:p>
          <a:endParaRPr lang="en-US"/>
        </a:p>
      </dgm:t>
    </dgm:pt>
    <dgm:pt modelId="{94133967-B005-4E7D-84D0-32D605F8924F}" type="pres">
      <dgm:prSet presAssocID="{4EB60DE6-4A1A-41D1-A8BC-EEBD201ECC8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FDC2FA-A578-4542-92AD-89D69287018E}" type="pres">
      <dgm:prSet presAssocID="{0C0A63CF-B950-41FA-B6A0-0FDEFD2148FA}" presName="parentText" presStyleLbl="node1" presStyleIdx="0" presStyleCnt="3" custLinFactNeighborX="157" custLinFactNeighborY="2488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B8F8F1-FD42-4410-B15E-12D1CAF3A356}" type="pres">
      <dgm:prSet presAssocID="{0C0A63CF-B950-41FA-B6A0-0FDEFD2148FA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6345EA-4C18-4643-B434-2D7AEFCCAB66}" type="pres">
      <dgm:prSet presAssocID="{D8749A6C-70FB-45F9-8717-F71158A38E1A}" presName="parentText" presStyleLbl="node1" presStyleIdx="1" presStyleCnt="3" custScaleY="121798" custLinFactNeighborX="-14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56DE84-C6DF-4BA0-B767-CB104BFA8738}" type="pres">
      <dgm:prSet presAssocID="{D8749A6C-70FB-45F9-8717-F71158A38E1A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4CF3B2-C452-4AE9-8405-2C1DE38BB0DD}" type="pres">
      <dgm:prSet presAssocID="{4A740822-41E9-4B85-8806-F82665BF446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7953B09-4069-4A68-AD3B-99EA75D5E9AB}" type="presOf" srcId="{4A740822-41E9-4B85-8806-F82665BF446B}" destId="{004CF3B2-C452-4AE9-8405-2C1DE38BB0DD}" srcOrd="0" destOrd="0" presId="urn:microsoft.com/office/officeart/2005/8/layout/vList2"/>
    <dgm:cxn modelId="{C592D9B8-01FB-430E-97F7-8482194E639E}" type="presOf" srcId="{4EB60DE6-4A1A-41D1-A8BC-EEBD201ECC81}" destId="{94133967-B005-4E7D-84D0-32D605F8924F}" srcOrd="0" destOrd="0" presId="urn:microsoft.com/office/officeart/2005/8/layout/vList2"/>
    <dgm:cxn modelId="{5712B732-D89C-4456-8C9F-8E37AA0C9C06}" type="presOf" srcId="{0C0A63CF-B950-41FA-B6A0-0FDEFD2148FA}" destId="{07FDC2FA-A578-4542-92AD-89D69287018E}" srcOrd="0" destOrd="0" presId="urn:microsoft.com/office/officeart/2005/8/layout/vList2"/>
    <dgm:cxn modelId="{84FAA58D-887A-45EE-AB84-E6D1DFB56A5B}" srcId="{4EB60DE6-4A1A-41D1-A8BC-EEBD201ECC81}" destId="{0C0A63CF-B950-41FA-B6A0-0FDEFD2148FA}" srcOrd="0" destOrd="0" parTransId="{B01B354A-49CC-441D-A373-D8F5161C8E74}" sibTransId="{138F9952-DC96-4B30-9111-E1CE4886957C}"/>
    <dgm:cxn modelId="{B617843C-AFC8-4CEE-8F81-2C16417A3416}" srcId="{4EB60DE6-4A1A-41D1-A8BC-EEBD201ECC81}" destId="{4A740822-41E9-4B85-8806-F82665BF446B}" srcOrd="2" destOrd="0" parTransId="{5759D594-ECBA-4C4A-BAC2-199E135778A5}" sibTransId="{CA9A5555-E05A-4AEA-8A85-9FD71AE7653D}"/>
    <dgm:cxn modelId="{1A3D6164-8B45-490F-BEBC-99AE75AB7E5C}" type="presOf" srcId="{9A908672-85B1-48A8-B25F-537D4340D94A}" destId="{9A56DE84-C6DF-4BA0-B767-CB104BFA8738}" srcOrd="0" destOrd="0" presId="urn:microsoft.com/office/officeart/2005/8/layout/vList2"/>
    <dgm:cxn modelId="{022C6194-ED83-4DA6-8360-BFB936AE1B2E}" srcId="{0C0A63CF-B950-41FA-B6A0-0FDEFD2148FA}" destId="{5091F71C-4FC2-4F6B-B74D-779C44AE36EB}" srcOrd="0" destOrd="0" parTransId="{F8E7C580-A79E-44FC-971F-3F690A8EA5EE}" sibTransId="{1580AAD6-8166-4215-A9C4-54EEB7074DAA}"/>
    <dgm:cxn modelId="{BD8BCC15-94F3-415F-A59D-08085302D09D}" type="presOf" srcId="{5091F71C-4FC2-4F6B-B74D-779C44AE36EB}" destId="{6FB8F8F1-FD42-4410-B15E-12D1CAF3A356}" srcOrd="0" destOrd="0" presId="urn:microsoft.com/office/officeart/2005/8/layout/vList2"/>
    <dgm:cxn modelId="{EB94C6AC-CE0C-48D3-ACE1-C4EF410279E8}" type="presOf" srcId="{D8749A6C-70FB-45F9-8717-F71158A38E1A}" destId="{2B6345EA-4C18-4643-B434-2D7AEFCCAB66}" srcOrd="0" destOrd="0" presId="urn:microsoft.com/office/officeart/2005/8/layout/vList2"/>
    <dgm:cxn modelId="{94A58BED-7B0A-40E1-A44B-89CC10FA4D9C}" srcId="{4EB60DE6-4A1A-41D1-A8BC-EEBD201ECC81}" destId="{D8749A6C-70FB-45F9-8717-F71158A38E1A}" srcOrd="1" destOrd="0" parTransId="{4F639A91-5D2D-443E-8538-F2E2DB7C6A0A}" sibTransId="{99ADF917-BC2A-4AAA-BD3C-428D6C94E1B4}"/>
    <dgm:cxn modelId="{C8AE56D4-CAF0-4A97-9EBD-48E01FA352B4}" srcId="{D8749A6C-70FB-45F9-8717-F71158A38E1A}" destId="{9A908672-85B1-48A8-B25F-537D4340D94A}" srcOrd="0" destOrd="0" parTransId="{A8A9B1FD-A400-4C5B-880C-337D2671E882}" sibTransId="{DFAE455D-091B-4971-A1DF-69ED3405BCFF}"/>
    <dgm:cxn modelId="{8F980B8A-3111-4DF1-86E4-292BEE1B13E3}" type="presParOf" srcId="{94133967-B005-4E7D-84D0-32D605F8924F}" destId="{07FDC2FA-A578-4542-92AD-89D69287018E}" srcOrd="0" destOrd="0" presId="urn:microsoft.com/office/officeart/2005/8/layout/vList2"/>
    <dgm:cxn modelId="{69FD23D4-AF0B-4688-BBA4-53A013ACE689}" type="presParOf" srcId="{94133967-B005-4E7D-84D0-32D605F8924F}" destId="{6FB8F8F1-FD42-4410-B15E-12D1CAF3A356}" srcOrd="1" destOrd="0" presId="urn:microsoft.com/office/officeart/2005/8/layout/vList2"/>
    <dgm:cxn modelId="{BE909EBB-90EF-401E-B310-5ED18A0C3D86}" type="presParOf" srcId="{94133967-B005-4E7D-84D0-32D605F8924F}" destId="{2B6345EA-4C18-4643-B434-2D7AEFCCAB66}" srcOrd="2" destOrd="0" presId="urn:microsoft.com/office/officeart/2005/8/layout/vList2"/>
    <dgm:cxn modelId="{843CD98B-4FF0-4402-878B-76116604644D}" type="presParOf" srcId="{94133967-B005-4E7D-84D0-32D605F8924F}" destId="{9A56DE84-C6DF-4BA0-B767-CB104BFA8738}" srcOrd="3" destOrd="0" presId="urn:microsoft.com/office/officeart/2005/8/layout/vList2"/>
    <dgm:cxn modelId="{3F870441-B4AF-49E8-8F4C-DBA03A09013F}" type="presParOf" srcId="{94133967-B005-4E7D-84D0-32D605F8924F}" destId="{004CF3B2-C452-4AE9-8405-2C1DE38BB0D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FDC2FA-A578-4542-92AD-89D69287018E}">
      <dsp:nvSpPr>
        <dsp:cNvPr id="0" name=""/>
        <dsp:cNvSpPr/>
      </dsp:nvSpPr>
      <dsp:spPr>
        <a:xfrm>
          <a:off x="0" y="143538"/>
          <a:ext cx="8218193" cy="10038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en-US" sz="2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Củng</a:t>
          </a:r>
          <a:r>
            <a:rPr lang="en-US" sz="2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cố</a:t>
          </a:r>
          <a:r>
            <a:rPr lang="en-US" sz="2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khắc</a:t>
          </a:r>
          <a:r>
            <a:rPr lang="en-US" sz="2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sâu</a:t>
          </a:r>
          <a:r>
            <a:rPr lang="en-US" sz="2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kiến</a:t>
          </a:r>
          <a:r>
            <a:rPr lang="en-US" sz="2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thức</a:t>
          </a:r>
          <a:r>
            <a:rPr lang="en-US" sz="2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đã</a:t>
          </a:r>
          <a:r>
            <a:rPr lang="en-US" sz="2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2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để</a:t>
          </a:r>
          <a:r>
            <a:rPr lang="en-US" sz="2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sz="2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hành</a:t>
          </a:r>
          <a:r>
            <a:rPr lang="en-US" sz="2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xử</a:t>
          </a:r>
          <a:r>
            <a:rPr lang="en-US" sz="2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lý</a:t>
          </a:r>
          <a:r>
            <a:rPr lang="en-US" sz="2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tình</a:t>
          </a:r>
          <a:r>
            <a:rPr lang="en-US" sz="2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huống</a:t>
          </a:r>
          <a:r>
            <a:rPr lang="en-US" sz="2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cụ</a:t>
          </a:r>
          <a:r>
            <a:rPr lang="en-US" sz="2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sz="2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49004" y="192542"/>
        <a:ext cx="8120185" cy="905852"/>
      </dsp:txXfrm>
    </dsp:sp>
    <dsp:sp modelId="{6FB8F8F1-FD42-4410-B15E-12D1CAF3A356}">
      <dsp:nvSpPr>
        <dsp:cNvPr id="0" name=""/>
        <dsp:cNvSpPr/>
      </dsp:nvSpPr>
      <dsp:spPr>
        <a:xfrm>
          <a:off x="0" y="1040245"/>
          <a:ext cx="8218193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928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000" kern="1200" dirty="0"/>
        </a:p>
      </dsp:txBody>
      <dsp:txXfrm>
        <a:off x="0" y="1040245"/>
        <a:ext cx="8218193" cy="430560"/>
      </dsp:txXfrm>
    </dsp:sp>
    <dsp:sp modelId="{2B6345EA-4C18-4643-B434-2D7AEFCCAB66}">
      <dsp:nvSpPr>
        <dsp:cNvPr id="0" name=""/>
        <dsp:cNvSpPr/>
      </dsp:nvSpPr>
      <dsp:spPr>
        <a:xfrm>
          <a:off x="0" y="1470805"/>
          <a:ext cx="8218193" cy="122268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US" sz="2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Rèn</a:t>
          </a:r>
          <a:r>
            <a:rPr lang="en-US" sz="2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năng</a:t>
          </a:r>
          <a:r>
            <a:rPr lang="en-US" sz="2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lực</a:t>
          </a:r>
          <a:r>
            <a:rPr lang="en-US" sz="2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điều</a:t>
          </a:r>
          <a:r>
            <a:rPr lang="en-US" sz="2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chỉnh</a:t>
          </a:r>
          <a:r>
            <a:rPr lang="en-US" sz="2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hành</a:t>
          </a:r>
          <a:r>
            <a:rPr lang="en-US" sz="2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vi, </a:t>
          </a:r>
          <a:r>
            <a:rPr lang="en-US" sz="2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phát</a:t>
          </a:r>
          <a:r>
            <a:rPr lang="en-US" sz="2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triển</a:t>
          </a:r>
          <a:r>
            <a:rPr lang="en-US" sz="2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bản</a:t>
          </a:r>
          <a:r>
            <a:rPr lang="en-US" sz="2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thân</a:t>
          </a:r>
          <a:r>
            <a:rPr lang="en-US" sz="2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tìm</a:t>
          </a:r>
          <a:r>
            <a:rPr lang="en-US" sz="2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hiều</a:t>
          </a:r>
          <a:r>
            <a:rPr lang="en-US" sz="2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tham</a:t>
          </a:r>
          <a:r>
            <a:rPr lang="en-US" sz="2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gia</a:t>
          </a:r>
          <a:r>
            <a:rPr lang="en-US" sz="2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hoạt</a:t>
          </a:r>
          <a:r>
            <a:rPr lang="en-US" sz="2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r>
            <a:rPr lang="en-US" sz="2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xã</a:t>
          </a:r>
          <a:r>
            <a:rPr lang="en-US" sz="2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hội</a:t>
          </a:r>
          <a:r>
            <a:rPr lang="en-US" sz="2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phù</a:t>
          </a:r>
          <a:r>
            <a:rPr lang="en-US" sz="2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hợp</a:t>
          </a:r>
          <a:r>
            <a:rPr lang="en-US" sz="2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59686" y="1530491"/>
        <a:ext cx="8098821" cy="1103309"/>
      </dsp:txXfrm>
    </dsp:sp>
    <dsp:sp modelId="{9A56DE84-C6DF-4BA0-B767-CB104BFA8738}">
      <dsp:nvSpPr>
        <dsp:cNvPr id="0" name=""/>
        <dsp:cNvSpPr/>
      </dsp:nvSpPr>
      <dsp:spPr>
        <a:xfrm>
          <a:off x="0" y="2693486"/>
          <a:ext cx="8218193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928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000" kern="1200" dirty="0"/>
        </a:p>
      </dsp:txBody>
      <dsp:txXfrm>
        <a:off x="0" y="2693486"/>
        <a:ext cx="8218193" cy="430560"/>
      </dsp:txXfrm>
    </dsp:sp>
    <dsp:sp modelId="{004CF3B2-C452-4AE9-8405-2C1DE38BB0DD}">
      <dsp:nvSpPr>
        <dsp:cNvPr id="0" name=""/>
        <dsp:cNvSpPr/>
      </dsp:nvSpPr>
      <dsp:spPr>
        <a:xfrm>
          <a:off x="0" y="3124046"/>
          <a:ext cx="8218193" cy="10038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3. </a:t>
          </a:r>
          <a:r>
            <a:rPr lang="en-US" sz="2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sz="2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thành</a:t>
          </a:r>
          <a:r>
            <a:rPr lang="en-US" sz="2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kĩ</a:t>
          </a:r>
          <a:r>
            <a:rPr lang="en-US" sz="2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năng</a:t>
          </a:r>
          <a:r>
            <a:rPr lang="en-US" sz="2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tự</a:t>
          </a:r>
          <a:r>
            <a:rPr lang="en-US" sz="2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bảo</a:t>
          </a:r>
          <a:r>
            <a:rPr lang="en-US" sz="2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vệ</a:t>
          </a:r>
          <a:r>
            <a:rPr lang="vi-VN" sz="2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004" y="3173050"/>
        <a:ext cx="8120185" cy="9058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="" xmlns:a16="http://schemas.microsoft.com/office/drawing/2014/main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="" xmlns:a16="http://schemas.microsoft.com/office/drawing/2014/main" id="{CE1FEF7C-A608-465F-872F-2E82D0183C7F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="" xmlns:a16="http://schemas.microsoft.com/office/drawing/2014/main" id="{8B9286E6-3564-422A-81A0-228AF960DCAF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="" xmlns:a16="http://schemas.microsoft.com/office/drawing/2014/main" id="{2E373646-138F-4174-B5DC-CB02BCF86D7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="" xmlns:a16="http://schemas.microsoft.com/office/drawing/2014/main" id="{BAFBCB57-75BE-4E7E-AACA-A67F31E6AAA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="" xmlns:a16="http://schemas.microsoft.com/office/drawing/2014/main" id="{2B950039-EE59-4687-A35C-612053A19A03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="" xmlns:a16="http://schemas.microsoft.com/office/drawing/2014/main" id="{679E8608-4B1D-4040-98D9-863C35FBD356}"/>
              </a:ext>
            </a:extLst>
          </p:cNvPr>
          <p:cNvSpPr/>
          <p:nvPr userDrawn="1"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60A80D99-9069-4588-88B1-CEE0DE893D97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176039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758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="" xmlns:a16="http://schemas.microsoft.com/office/drawing/2014/main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39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283016" y="1100807"/>
            <a:ext cx="3929071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1" y="323719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8" y="193117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="" xmlns:a16="http://schemas.microsoft.com/office/drawing/2014/main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="" xmlns:a16="http://schemas.microsoft.com/office/drawing/2014/main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59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="" xmlns:a16="http://schemas.microsoft.com/office/drawing/2014/main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0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="" xmlns:a16="http://schemas.microsoft.com/office/drawing/2014/main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6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="" xmlns:a16="http://schemas.microsoft.com/office/drawing/2014/main" id="{11279A89-778E-42ED-967F-5333033758C5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="" xmlns:a16="http://schemas.microsoft.com/office/drawing/2014/main" id="{4DF0A3AF-40BE-4357-883E-88B26CDA9236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="" xmlns:a16="http://schemas.microsoft.com/office/drawing/2014/main" id="{6BEA95D6-AE7C-463B-8794-0E678FF5BD6F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="" xmlns:a16="http://schemas.microsoft.com/office/drawing/2014/main" id="{D3481FB4-93ED-4A2F-9694-B65CD39B0D0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="" xmlns:a16="http://schemas.microsoft.com/office/drawing/2014/main" id="{CDBBC38C-DE88-44E8-B2F1-57A5FAB9ECB0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="" xmlns:a16="http://schemas.microsoft.com/office/drawing/2014/main" id="{953DA865-4072-4D81-BA18-791DDF362826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FB3C8884-940E-4342-8C64-73674B7D1109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708238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091805B-67E7-429E-A14C-448572DA2248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503532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07969" y="55540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749964" y="921294"/>
            <a:ext cx="33820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TÌM   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KIẾM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SỰ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HỖ TRỢ</a:t>
            </a: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7</a:t>
            </a:r>
          </a:p>
        </p:txBody>
      </p:sp>
      <p:pic>
        <p:nvPicPr>
          <p:cNvPr id="7170" name="Picture 2" descr="Happy cute student kid boy with book Premium Vector">
            <a:extLst>
              <a:ext uri="{FF2B5EF4-FFF2-40B4-BE49-F238E27FC236}">
                <a16:creationId xmlns="" xmlns:a16="http://schemas.microsoft.com/office/drawing/2014/main" id="{E0B3CC3E-8E44-4CAA-BEA7-A57E477BE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331" y="2675710"/>
            <a:ext cx="4524315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323F362A-C07B-4CE2-A439-135B6FDD1EED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949843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594B95B1-1189-4793-8289-D679E108CC8F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811877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="" xmlns:a16="http://schemas.microsoft.com/office/drawing/2014/main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7" y="1729217"/>
            <a:ext cx="6443822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846083" y="946880"/>
            <a:ext cx="7941895" cy="5228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5" y="323964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1" y="4811039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0556CEC8-29A0-4771-958B-6C8423EE7BE5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848920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77FE68D-4A6D-4297-A7CB-5588EC000CB0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207382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289FEB59-9F1B-409C-837D-E20FF8DA4D5B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421037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23E994F-4FCF-4A9F-BB15-DF78F9F6B7A0}"/>
              </a:ext>
            </a:extLst>
          </p:cNvPr>
          <p:cNvSpPr txBox="1"/>
          <p:nvPr userDrawn="1"/>
        </p:nvSpPr>
        <p:spPr>
          <a:xfrm>
            <a:off x="3684663" y="6634701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6756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KÍNH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TRỌNG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4" y="555574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="" xmlns:a16="http://schemas.microsoft.com/office/drawing/2014/main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5966" y="1482254"/>
            <a:ext cx="3929071" cy="39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62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7437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QUÝ TRỌNG THỜI GIAN</a:t>
            </a: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3</a:t>
            </a:r>
          </a:p>
        </p:txBody>
      </p:sp>
      <p:pic>
        <p:nvPicPr>
          <p:cNvPr id="4098" name="Picture 2" descr="Cute children playing at pencil house Premium Vector">
            <a:extLst>
              <a:ext uri="{FF2B5EF4-FFF2-40B4-BE49-F238E27FC236}">
                <a16:creationId xmlns="" xmlns:a16="http://schemas.microsoft.com/office/drawing/2014/main" id="{26AF47D7-F8C3-4710-84DF-FDFCDEF039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20" y="1275121"/>
            <a:ext cx="4328489" cy="55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="" xmlns:a16="http://schemas.microsoft.com/office/drawing/2014/main" id="{A8F09454-8788-4190-86FB-DD38471C58D1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="" xmlns:a16="http://schemas.microsoft.com/office/drawing/2014/main" id="{7475D6F5-5CC9-4492-88E1-8F3ADE6303ED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="" xmlns:a16="http://schemas.microsoft.com/office/drawing/2014/main" id="{5DAD4EC7-8CC9-4988-9B2E-EE5891519296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="" xmlns:a16="http://schemas.microsoft.com/office/drawing/2014/main" id="{47CA47C2-FDAD-4CE4-8131-DFCABFC8BA3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="" xmlns:a16="http://schemas.microsoft.com/office/drawing/2014/main" id="{314752F8-EF0C-43B8-9AA3-5B5800B38D7C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="" xmlns:a16="http://schemas.microsoft.com/office/drawing/2014/main" id="{10E76702-E494-42C2-821E-CFEA1D7FF992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E4AAE9D6-32CE-4088-98EA-A98425878F81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223716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C61541BB-FAD3-4394-A920-0FA51790377E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293083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NHẬN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SỬA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303213" y="389218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4</a:t>
            </a:r>
          </a:p>
        </p:txBody>
      </p:sp>
      <p:pic>
        <p:nvPicPr>
          <p:cNvPr id="1026" name="Picture 2" descr="IV: 5 biện pháp có thể giúp trẻ biết nghe lời và xây dựng nhân cách vững  vàng khi lớn lên">
            <a:extLst>
              <a:ext uri="{FF2B5EF4-FFF2-40B4-BE49-F238E27FC236}">
                <a16:creationId xmlns="" xmlns:a16="http://schemas.microsoft.com/office/drawing/2014/main" id="{6410E087-DD10-4329-B726-BAB2B3B44F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9" b="98131" l="8219" r="90411">
                        <a14:foregroundMark x1="54110" y1="90966" x2="63242" y2="95327"/>
                        <a14:foregroundMark x1="80594" y1="16199" x2="85388" y2="90966"/>
                        <a14:foregroundMark x1="84932" y1="49221" x2="90411" y2="56075"/>
                        <a14:foregroundMark x1="80822" y1="51713" x2="78311" y2="84424"/>
                        <a14:foregroundMark x1="75799" y1="57944" x2="75799" y2="58255"/>
                        <a14:foregroundMark x1="77854" y1="88474" x2="84703" y2="94081"/>
                        <a14:foregroundMark x1="17288" y1="78816" x2="19635" y2="96573"/>
                        <a14:foregroundMark x1="17247" y1="78505" x2="17288" y2="78816"/>
                        <a14:foregroundMark x1="14612" y1="58567" x2="17247" y2="78505"/>
                        <a14:foregroundMark x1="51142" y1="98131" x2="63242" y2="98442"/>
                        <a14:foregroundMark x1="89726" y1="59190" x2="89726" y2="59502"/>
                        <a14:foregroundMark x1="80822" y1="52025" x2="76941" y2="78505"/>
                        <a14:foregroundMark x1="82192" y1="50467" x2="82192" y2="50467"/>
                        <a14:foregroundMark x1="81735" y1="48910" x2="81735" y2="48910"/>
                        <a14:foregroundMark x1="80594" y1="48910" x2="80594" y2="48910"/>
                        <a14:foregroundMark x1="24201" y1="98131" x2="24201" y2="98131"/>
                        <a14:foregroundMark x1="8219" y1="77570" x2="8219" y2="77570"/>
                        <a14:foregroundMark x1="41553" y1="83801" x2="41553" y2="83801"/>
                        <a14:foregroundMark x1="26941" y1="63240" x2="26941" y2="63240"/>
                        <a14:foregroundMark x1="40411" y1="85047" x2="40411" y2="82866"/>
                        <a14:backgroundMark x1="14612" y1="78505" x2="14612" y2="78505"/>
                        <a14:backgroundMark x1="12557" y1="76947" x2="12557" y2="76947"/>
                        <a14:backgroundMark x1="17123" y1="78816" x2="17123" y2="78816"/>
                        <a14:backgroundMark x1="17580" y1="78816" x2="17580" y2="7881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71" y="2495261"/>
            <a:ext cx="5951836" cy="43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28;p3">
            <a:extLst>
              <a:ext uri="{FF2B5EF4-FFF2-40B4-BE49-F238E27FC236}">
                <a16:creationId xmlns="" xmlns:a16="http://schemas.microsoft.com/office/drawing/2014/main" id="{9A9E6374-6F27-4919-828F-EDB8D36687CA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1;p3">
            <a:extLst>
              <a:ext uri="{FF2B5EF4-FFF2-40B4-BE49-F238E27FC236}">
                <a16:creationId xmlns="" xmlns:a16="http://schemas.microsoft.com/office/drawing/2014/main" id="{08181C7D-9182-4C61-8E2B-2996BEB330D7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2;p3">
            <a:extLst>
              <a:ext uri="{FF2B5EF4-FFF2-40B4-BE49-F238E27FC236}">
                <a16:creationId xmlns="" xmlns:a16="http://schemas.microsoft.com/office/drawing/2014/main" id="{A84F8B0B-AD1E-4180-B7EC-F7275A58B3C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3;p3">
            <a:extLst>
              <a:ext uri="{FF2B5EF4-FFF2-40B4-BE49-F238E27FC236}">
                <a16:creationId xmlns="" xmlns:a16="http://schemas.microsoft.com/office/drawing/2014/main" id="{FA4B92BF-D0D0-45F0-8607-EDCF53D9735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6;p3">
            <a:extLst>
              <a:ext uri="{FF2B5EF4-FFF2-40B4-BE49-F238E27FC236}">
                <a16:creationId xmlns="" xmlns:a16="http://schemas.microsoft.com/office/drawing/2014/main" id="{B0B3D858-9A4A-4251-9AA5-F05D60970416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9;p3">
            <a:extLst>
              <a:ext uri="{FF2B5EF4-FFF2-40B4-BE49-F238E27FC236}">
                <a16:creationId xmlns="" xmlns:a16="http://schemas.microsoft.com/office/drawing/2014/main" id="{E13B4C12-5701-460B-86DE-FEE31944CC33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5EF186DA-4F6F-4EB7-B7BF-4A5C7D7582CD}"/>
              </a:ext>
            </a:extLst>
          </p:cNvPr>
          <p:cNvSpPr txBox="1"/>
          <p:nvPr userDrawn="1"/>
        </p:nvSpPr>
        <p:spPr>
          <a:xfrm>
            <a:off x="9027688" y="6604772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750999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CC72087-4FA3-4794-934B-D71FADABB6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20528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0256798B-C569-4288-8547-D3A8F47EE487}"/>
              </a:ext>
            </a:extLst>
          </p:cNvPr>
          <p:cNvSpPr txBox="1"/>
          <p:nvPr userDrawn="1"/>
        </p:nvSpPr>
        <p:spPr>
          <a:xfrm>
            <a:off x="48280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BẢO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QUẢN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ĐỒ DÙNG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CÁ NHÂN 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GIA ĐÌNH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="" xmlns:a16="http://schemas.microsoft.com/office/drawing/2014/main" id="{0775BC22-8A81-4B68-82BE-E53C9B004DA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EA8D"/>
              </a:clrFrom>
              <a:clrTo>
                <a:srgbClr val="FFEA8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 bwMode="auto">
          <a:xfrm>
            <a:off x="1796184" y="3292193"/>
            <a:ext cx="535121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BF89F3C3-1506-4047-95DD-45D7831B32ED}"/>
              </a:ext>
            </a:extLst>
          </p:cNvPr>
          <p:cNvSpPr txBox="1"/>
          <p:nvPr userDrawn="1"/>
        </p:nvSpPr>
        <p:spPr>
          <a:xfrm>
            <a:off x="6874155" y="6584138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68148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6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3.wdp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microsoft.com/office/2007/relationships/hdphoto" Target="../media/hdphoto5.wdp"/><Relationship Id="rId5" Type="http://schemas.openxmlformats.org/officeDocument/2006/relationships/image" Target="../media/image14.pn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microsoft.com/office/2007/relationships/hdphoto" Target="../media/hdphoto6.wdp"/><Relationship Id="rId5" Type="http://schemas.openxmlformats.org/officeDocument/2006/relationships/image" Target="../media/image17.png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microsoft.com/office/2007/relationships/hdphoto" Target="../media/hdphoto7.wdp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microsoft.com/office/2007/relationships/hdphoto" Target="../media/hdphoto8.wdp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microsoft.com/office/2007/relationships/hdphoto" Target="../media/hdphoto9.wdp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21.png"/><Relationship Id="rId5" Type="http://schemas.openxmlformats.org/officeDocument/2006/relationships/image" Target="../media/image18.png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6" Type="http://schemas.microsoft.com/office/2007/relationships/hdphoto" Target="../media/hdphoto11.wdp"/><Relationship Id="rId5" Type="http://schemas.openxmlformats.org/officeDocument/2006/relationships/image" Target="../media/image23.png"/><Relationship Id="rId4" Type="http://schemas.microsoft.com/office/2007/relationships/hdphoto" Target="../media/hdphoto10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F293CC7-4AA3-4263-86BF-82B2BF7B45D0}"/>
              </a:ext>
            </a:extLst>
          </p:cNvPr>
          <p:cNvSpPr txBox="1"/>
          <p:nvPr/>
        </p:nvSpPr>
        <p:spPr>
          <a:xfrm>
            <a:off x="114683" y="90152"/>
            <a:ext cx="85914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SÀI ĐỒNG</a:t>
            </a:r>
          </a:p>
          <a:p>
            <a:pPr algn="ctr"/>
            <a:r>
              <a:rPr lang="en-US" sz="28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2</a:t>
            </a:r>
            <a:endParaRPr lang="vi-VN" sz="28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E5910A4-4648-45A7-A1E5-287DDCC00F12}"/>
              </a:ext>
            </a:extLst>
          </p:cNvPr>
          <p:cNvSpPr txBox="1"/>
          <p:nvPr/>
        </p:nvSpPr>
        <p:spPr>
          <a:xfrm>
            <a:off x="1056783" y="1971793"/>
            <a:ext cx="70103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11:TÌM 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 SỰ HỖ TRỢ KHI Ở 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NHÀ(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  <a:p>
            <a:pPr algn="ctr"/>
            <a:endParaRPr lang="vi-VN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84889" y="3786389"/>
            <a:ext cx="3850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sz="24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sz="24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Thúy</a:t>
            </a:r>
            <a:r>
              <a:rPr lang="en-US" sz="24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endParaRPr lang="en-US" sz="24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6881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64" t="17030" r="264" b="25266"/>
          <a:stretch/>
        </p:blipFill>
        <p:spPr>
          <a:xfrm>
            <a:off x="1094243" y="938250"/>
            <a:ext cx="10286918" cy="34650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65855" y="4406993"/>
            <a:ext cx="95290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sp>
        <p:nvSpPr>
          <p:cNvPr id="4" name="Rectangle 3"/>
          <p:cNvSpPr/>
          <p:nvPr/>
        </p:nvSpPr>
        <p:spPr>
          <a:xfrm>
            <a:off x="9679577" y="6413863"/>
            <a:ext cx="1515292" cy="15675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83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79577" y="6413863"/>
            <a:ext cx="1515292" cy="15675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00397" y="645103"/>
            <a:ext cx="59676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60342061"/>
              </p:ext>
            </p:extLst>
          </p:nvPr>
        </p:nvGraphicFramePr>
        <p:xfrm>
          <a:off x="1944710" y="1635618"/>
          <a:ext cx="8218193" cy="4164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31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5D31EA86-8F97-4AB1-A369-D2667E954F4D}"/>
              </a:ext>
            </a:extLst>
          </p:cNvPr>
          <p:cNvGrpSpPr/>
          <p:nvPr/>
        </p:nvGrpSpPr>
        <p:grpSpPr>
          <a:xfrm>
            <a:off x="500062" y="381715"/>
            <a:ext cx="3321100" cy="975278"/>
            <a:chOff x="500062" y="381715"/>
            <a:chExt cx="3321100" cy="975278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E8587C76-7A33-417F-83CB-FA8AD70CC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381715"/>
              <a:ext cx="1170334" cy="975278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228C363B-62E1-4D04-AA67-99695478A773}"/>
                </a:ext>
              </a:extLst>
            </p:cNvPr>
            <p:cNvSpPr txBox="1"/>
            <p:nvPr/>
          </p:nvSpPr>
          <p:spPr>
            <a:xfrm>
              <a:off x="1493281" y="639505"/>
              <a:ext cx="23278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7860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 ĐỘNG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133D60E-6580-45AB-A7E1-67BCC76FC547}"/>
              </a:ext>
            </a:extLst>
          </p:cNvPr>
          <p:cNvSpPr txBox="1"/>
          <p:nvPr/>
        </p:nvSpPr>
        <p:spPr>
          <a:xfrm flipH="1">
            <a:off x="798244" y="1355491"/>
            <a:ext cx="11124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những cách tìm kiếm sự hỗ trợ khi ở nhà mà em biết?</a:t>
            </a:r>
            <a:endParaRPr lang="vi-VN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ute little girl and boy broken a vase hoodlum Vector Image">
            <a:extLst>
              <a:ext uri="{FF2B5EF4-FFF2-40B4-BE49-F238E27FC236}">
                <a16:creationId xmlns="" xmlns:a16="http://schemas.microsoft.com/office/drawing/2014/main" id="{CE84FD3D-D63E-4EFF-966F-5CD7443F5B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4" t="12910" r="12971" b="20733"/>
          <a:stretch/>
        </p:blipFill>
        <p:spPr bwMode="auto">
          <a:xfrm>
            <a:off x="1670396" y="2330769"/>
            <a:ext cx="4084208" cy="401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26 Cartoon Of The Two Little Kids Fighting Illustrations &amp;amp; Clip Art - iStock">
            <a:extLst>
              <a:ext uri="{FF2B5EF4-FFF2-40B4-BE49-F238E27FC236}">
                <a16:creationId xmlns="" xmlns:a16="http://schemas.microsoft.com/office/drawing/2014/main" id="{A50ADCFA-E3AE-49D3-BEC8-CE875B529C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121" t="15569" r="21117" b="15567"/>
          <a:stretch/>
        </p:blipFill>
        <p:spPr bwMode="auto">
          <a:xfrm>
            <a:off x="7011852" y="2399605"/>
            <a:ext cx="3425371" cy="401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9679577" y="6413863"/>
            <a:ext cx="1515292" cy="15675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484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3F83BF0C-C159-4A97-B2B7-ADA8BF9BA99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1478" y="1558186"/>
            <a:ext cx="9495065" cy="423373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665162" y="435862"/>
            <a:ext cx="2980645" cy="1288726"/>
            <a:chOff x="500062" y="2851475"/>
            <a:chExt cx="2980645" cy="1288726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22428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=""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3521897" y="878951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3985722" y="878951"/>
            <a:ext cx="7829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Tick and cross cartoon Royalty Free Vector Image">
            <a:extLst>
              <a:ext uri="{FF2B5EF4-FFF2-40B4-BE49-F238E27FC236}">
                <a16:creationId xmlns="" xmlns:a16="http://schemas.microsoft.com/office/drawing/2014/main" id="{6939C262-4963-4844-B03E-D6D9774E1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>
            <a:off x="4723351" y="4587664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Tick and cross cartoon Royalty Free Vector Image">
            <a:extLst>
              <a:ext uri="{FF2B5EF4-FFF2-40B4-BE49-F238E27FC236}">
                <a16:creationId xmlns="" xmlns:a16="http://schemas.microsoft.com/office/drawing/2014/main" id="{BA3B5CF3-4F58-47F3-8D0D-71DC4F6A9E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5" r="-5519"/>
          <a:stretch/>
        </p:blipFill>
        <p:spPr bwMode="auto">
          <a:xfrm>
            <a:off x="9822837" y="4462975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9679577" y="6413863"/>
            <a:ext cx="1515292" cy="15675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566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665162" y="435862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=""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3521897" y="878951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3985722" y="878951"/>
            <a:ext cx="782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D6002DF-E9B2-41D2-A0B6-F22BA15358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82918" y="1785866"/>
            <a:ext cx="7282157" cy="4005747"/>
          </a:xfrm>
          <a:prstGeom prst="rect">
            <a:avLst/>
          </a:prstGeom>
        </p:spPr>
      </p:pic>
      <p:pic>
        <p:nvPicPr>
          <p:cNvPr id="10" name="Picture 2" descr="Tick and cross cartoon Royalty Free Vector Image">
            <a:extLst>
              <a:ext uri="{FF2B5EF4-FFF2-40B4-BE49-F238E27FC236}">
                <a16:creationId xmlns="" xmlns:a16="http://schemas.microsoft.com/office/drawing/2014/main" id="{6939C262-4963-4844-B03E-D6D9774E1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>
            <a:off x="8822135" y="4062549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9679577" y="6413863"/>
            <a:ext cx="1515292" cy="15675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260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12D3627A-411B-4140-901A-73F2E213C983}"/>
              </a:ext>
            </a:extLst>
          </p:cNvPr>
          <p:cNvGrpSpPr/>
          <p:nvPr/>
        </p:nvGrpSpPr>
        <p:grpSpPr>
          <a:xfrm>
            <a:off x="534534" y="435862"/>
            <a:ext cx="2816950" cy="1288726"/>
            <a:chOff x="500062" y="2851475"/>
            <a:chExt cx="2816950" cy="1288726"/>
          </a:xfrm>
        </p:grpSpPr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="" xmlns:a16="http://schemas.microsoft.com/office/drawing/2014/main" id="{7C82E778-BF88-4D94-A592-39FAF8E69CFC}"/>
              </a:ext>
            </a:extLst>
          </p:cNvPr>
          <p:cNvSpPr/>
          <p:nvPr/>
        </p:nvSpPr>
        <p:spPr>
          <a:xfrm>
            <a:off x="3625446" y="1063505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E43185E-CD29-4EDD-80AE-36312A106E60}"/>
              </a:ext>
            </a:extLst>
          </p:cNvPr>
          <p:cNvSpPr txBox="1"/>
          <p:nvPr/>
        </p:nvSpPr>
        <p:spPr>
          <a:xfrm>
            <a:off x="4089271" y="1063505"/>
            <a:ext cx="4835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endParaRPr lang="vi-VN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4FDABFAF-162B-4E77-9807-CBD128FD88AD}"/>
              </a:ext>
            </a:extLst>
          </p:cNvPr>
          <p:cNvGrpSpPr/>
          <p:nvPr/>
        </p:nvGrpSpPr>
        <p:grpSpPr>
          <a:xfrm>
            <a:off x="430728" y="2568863"/>
            <a:ext cx="5630352" cy="2531508"/>
            <a:chOff x="643989" y="1695175"/>
            <a:chExt cx="5630352" cy="2531508"/>
          </a:xfrm>
        </p:grpSpPr>
        <p:pic>
          <p:nvPicPr>
            <p:cNvPr id="2" name="Picture 1">
              <a:extLst>
                <a:ext uri="{FF2B5EF4-FFF2-40B4-BE49-F238E27FC236}">
                  <a16:creationId xmlns="" xmlns:a16="http://schemas.microsoft.com/office/drawing/2014/main" id="{CFB0F7FF-BBCF-45EA-9F1C-88EA448E7C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r="48869" b="29556"/>
            <a:stretch/>
          </p:blipFill>
          <p:spPr>
            <a:xfrm>
              <a:off x="643989" y="1695175"/>
              <a:ext cx="5630352" cy="2531508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="" xmlns:a16="http://schemas.microsoft.com/office/drawing/2014/main" id="{23BDF097-AB72-448E-8FEB-AB039D2C4316}"/>
                </a:ext>
              </a:extLst>
            </p:cNvPr>
            <p:cNvGrpSpPr/>
            <p:nvPr/>
          </p:nvGrpSpPr>
          <p:grpSpPr>
            <a:xfrm>
              <a:off x="1038359" y="2572832"/>
              <a:ext cx="4839926" cy="661207"/>
              <a:chOff x="811171" y="2290016"/>
              <a:chExt cx="4839926" cy="661207"/>
            </a:xfrm>
          </p:grpSpPr>
          <p:sp>
            <p:nvSpPr>
              <p:cNvPr id="26" name="TextBox 25">
                <a:extLst>
                  <a:ext uri="{FF2B5EF4-FFF2-40B4-BE49-F238E27FC236}">
                    <a16:creationId xmlns="" xmlns:a16="http://schemas.microsoft.com/office/drawing/2014/main" id="{A37F16E9-C226-47D5-853A-6623E46FC27C}"/>
                  </a:ext>
                </a:extLst>
              </p:cNvPr>
              <p:cNvSpPr txBox="1"/>
              <p:nvPr/>
            </p:nvSpPr>
            <p:spPr>
              <a:xfrm flipH="1">
                <a:off x="1201694" y="2290016"/>
                <a:ext cx="4449403" cy="661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</a:t>
                </a:r>
                <a:r>
                  <a:rPr lang="en-US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trai</a:t>
                </a:r>
                <a:r>
                  <a:rPr lang="en-US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</a:t>
                </a:r>
                <a:r>
                  <a:rPr lang="en-US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bị</a:t>
                </a:r>
                <a:r>
                  <a:rPr lang="en-US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đứt</a:t>
                </a:r>
                <a:r>
                  <a:rPr lang="en-US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tay</a:t>
                </a:r>
                <a:r>
                  <a:rPr lang="en-US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Diamond 26">
                <a:extLst>
                  <a:ext uri="{FF2B5EF4-FFF2-40B4-BE49-F238E27FC236}">
                    <a16:creationId xmlns="" xmlns:a16="http://schemas.microsoft.com/office/drawing/2014/main" id="{3E182312-79CB-4606-8F1D-2111CFEAF760}"/>
                  </a:ext>
                </a:extLst>
              </p:cNvPr>
              <p:cNvSpPr/>
              <p:nvPr/>
            </p:nvSpPr>
            <p:spPr>
              <a:xfrm>
                <a:off x="811171" y="2447715"/>
                <a:ext cx="390525" cy="434424"/>
              </a:xfrm>
              <a:prstGeom prst="diamond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b="1" dirty="0">
                    <a:solidFill>
                      <a:schemeClr val="bg2"/>
                    </a:solidFill>
                  </a:rPr>
                  <a:t>1</a:t>
                </a:r>
              </a:p>
            </p:txBody>
          </p:sp>
        </p:grpSp>
      </p:grp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64EB2070-1361-4505-9217-F95341F63E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65025" y="1724588"/>
            <a:ext cx="5595064" cy="403599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679577" y="6413863"/>
            <a:ext cx="1515292" cy="15675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504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12D3627A-411B-4140-901A-73F2E213C983}"/>
              </a:ext>
            </a:extLst>
          </p:cNvPr>
          <p:cNvGrpSpPr/>
          <p:nvPr/>
        </p:nvGrpSpPr>
        <p:grpSpPr>
          <a:xfrm>
            <a:off x="534534" y="435862"/>
            <a:ext cx="2816950" cy="1288726"/>
            <a:chOff x="500062" y="2851475"/>
            <a:chExt cx="2816950" cy="1288726"/>
          </a:xfrm>
        </p:grpSpPr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="" xmlns:a16="http://schemas.microsoft.com/office/drawing/2014/main" id="{7C82E778-BF88-4D94-A592-39FAF8E69CFC}"/>
              </a:ext>
            </a:extLst>
          </p:cNvPr>
          <p:cNvSpPr/>
          <p:nvPr/>
        </p:nvSpPr>
        <p:spPr>
          <a:xfrm>
            <a:off x="3625446" y="1063505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E43185E-CD29-4EDD-80AE-36312A106E60}"/>
              </a:ext>
            </a:extLst>
          </p:cNvPr>
          <p:cNvSpPr txBox="1"/>
          <p:nvPr/>
        </p:nvSpPr>
        <p:spPr>
          <a:xfrm>
            <a:off x="4089271" y="1063505"/>
            <a:ext cx="4719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endParaRPr lang="vi-VN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4FDABFAF-162B-4E77-9807-CBD128FD88AD}"/>
              </a:ext>
            </a:extLst>
          </p:cNvPr>
          <p:cNvGrpSpPr/>
          <p:nvPr/>
        </p:nvGrpSpPr>
        <p:grpSpPr>
          <a:xfrm>
            <a:off x="5994671" y="2330482"/>
            <a:ext cx="5073984" cy="2281355"/>
            <a:chOff x="804302" y="1728217"/>
            <a:chExt cx="5073984" cy="2281355"/>
          </a:xfrm>
        </p:grpSpPr>
        <p:pic>
          <p:nvPicPr>
            <p:cNvPr id="2" name="Picture 1">
              <a:extLst>
                <a:ext uri="{FF2B5EF4-FFF2-40B4-BE49-F238E27FC236}">
                  <a16:creationId xmlns="" xmlns:a16="http://schemas.microsoft.com/office/drawing/2014/main" id="{CFB0F7FF-BBCF-45EA-9F1C-88EA448E7C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r="48869" b="29556"/>
            <a:stretch/>
          </p:blipFill>
          <p:spPr>
            <a:xfrm>
              <a:off x="804302" y="1728217"/>
              <a:ext cx="5073984" cy="2281355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="" xmlns:a16="http://schemas.microsoft.com/office/drawing/2014/main" id="{23BDF097-AB72-448E-8FEB-AB039D2C4316}"/>
                </a:ext>
              </a:extLst>
            </p:cNvPr>
            <p:cNvGrpSpPr/>
            <p:nvPr/>
          </p:nvGrpSpPr>
          <p:grpSpPr>
            <a:xfrm>
              <a:off x="1360378" y="2216311"/>
              <a:ext cx="4517907" cy="1384995"/>
              <a:chOff x="1133190" y="1933495"/>
              <a:chExt cx="4517907" cy="1384995"/>
            </a:xfrm>
          </p:grpSpPr>
          <p:sp>
            <p:nvSpPr>
              <p:cNvPr id="26" name="TextBox 25">
                <a:extLst>
                  <a:ext uri="{FF2B5EF4-FFF2-40B4-BE49-F238E27FC236}">
                    <a16:creationId xmlns="" xmlns:a16="http://schemas.microsoft.com/office/drawing/2014/main" id="{A37F16E9-C226-47D5-853A-6623E46FC27C}"/>
                  </a:ext>
                </a:extLst>
              </p:cNvPr>
              <p:cNvSpPr txBox="1"/>
              <p:nvPr/>
            </p:nvSpPr>
            <p:spPr>
              <a:xfrm flipH="1">
                <a:off x="1523714" y="1933495"/>
                <a:ext cx="4127383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Áo</a:t>
                </a:r>
                <a:r>
                  <a:rPr lang="en-US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phục</a:t>
                </a:r>
                <a:r>
                  <a:rPr lang="en-US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</a:t>
                </a:r>
                <a:r>
                  <a:rPr lang="en-US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bị</a:t>
                </a:r>
                <a:r>
                  <a:rPr lang="en-US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rách</a:t>
                </a:r>
                <a:r>
                  <a:rPr lang="en-US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Diamond 26">
                <a:extLst>
                  <a:ext uri="{FF2B5EF4-FFF2-40B4-BE49-F238E27FC236}">
                    <a16:creationId xmlns="" xmlns:a16="http://schemas.microsoft.com/office/drawing/2014/main" id="{3E182312-79CB-4606-8F1D-2111CFEAF760}"/>
                  </a:ext>
                </a:extLst>
              </p:cNvPr>
              <p:cNvSpPr/>
              <p:nvPr/>
            </p:nvSpPr>
            <p:spPr>
              <a:xfrm>
                <a:off x="1133190" y="2312348"/>
                <a:ext cx="390525" cy="434424"/>
              </a:xfrm>
              <a:prstGeom prst="diamond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bg2"/>
                    </a:solidFill>
                  </a:rPr>
                  <a:t>2</a:t>
                </a:r>
                <a:endParaRPr lang="vi-VN" sz="2800" b="1" dirty="0">
                  <a:solidFill>
                    <a:schemeClr val="bg2"/>
                  </a:solidFill>
                </a:endParaRPr>
              </a:p>
            </p:txBody>
          </p:sp>
        </p:grpSp>
      </p:grp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D9AAF37-0B6A-4735-A298-8969406BB20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2577"/>
          <a:stretch/>
        </p:blipFill>
        <p:spPr>
          <a:xfrm>
            <a:off x="708296" y="2167677"/>
            <a:ext cx="5286375" cy="390668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679577" y="6413863"/>
            <a:ext cx="1515292" cy="15675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043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12D3627A-411B-4140-901A-73F2E213C983}"/>
              </a:ext>
            </a:extLst>
          </p:cNvPr>
          <p:cNvGrpSpPr/>
          <p:nvPr/>
        </p:nvGrpSpPr>
        <p:grpSpPr>
          <a:xfrm>
            <a:off x="534534" y="435862"/>
            <a:ext cx="2816950" cy="1288726"/>
            <a:chOff x="500062" y="2851475"/>
            <a:chExt cx="2816950" cy="1288726"/>
          </a:xfrm>
        </p:grpSpPr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="" xmlns:a16="http://schemas.microsoft.com/office/drawing/2014/main" id="{7C82E778-BF88-4D94-A592-39FAF8E69CFC}"/>
              </a:ext>
            </a:extLst>
          </p:cNvPr>
          <p:cNvSpPr/>
          <p:nvPr/>
        </p:nvSpPr>
        <p:spPr>
          <a:xfrm>
            <a:off x="3625446" y="1063505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E43185E-CD29-4EDD-80AE-36312A106E60}"/>
              </a:ext>
            </a:extLst>
          </p:cNvPr>
          <p:cNvSpPr txBox="1"/>
          <p:nvPr/>
        </p:nvSpPr>
        <p:spPr>
          <a:xfrm>
            <a:off x="4089271" y="1063505"/>
            <a:ext cx="4462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endParaRPr lang="vi-VN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4FDABFAF-162B-4E77-9807-CBD128FD88AD}"/>
              </a:ext>
            </a:extLst>
          </p:cNvPr>
          <p:cNvGrpSpPr/>
          <p:nvPr/>
        </p:nvGrpSpPr>
        <p:grpSpPr>
          <a:xfrm>
            <a:off x="224852" y="1918543"/>
            <a:ext cx="5987262" cy="3088886"/>
            <a:chOff x="331300" y="1479083"/>
            <a:chExt cx="6191537" cy="2979487"/>
          </a:xfrm>
        </p:grpSpPr>
        <p:pic>
          <p:nvPicPr>
            <p:cNvPr id="2" name="Picture 1">
              <a:extLst>
                <a:ext uri="{FF2B5EF4-FFF2-40B4-BE49-F238E27FC236}">
                  <a16:creationId xmlns="" xmlns:a16="http://schemas.microsoft.com/office/drawing/2014/main" id="{CFB0F7FF-BBCF-45EA-9F1C-88EA448E7C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r="48869" b="29556"/>
            <a:stretch/>
          </p:blipFill>
          <p:spPr>
            <a:xfrm>
              <a:off x="331300" y="1479083"/>
              <a:ext cx="6191537" cy="2979487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="" xmlns:a16="http://schemas.microsoft.com/office/drawing/2014/main" id="{23BDF097-AB72-448E-8FEB-AB039D2C4316}"/>
                </a:ext>
              </a:extLst>
            </p:cNvPr>
            <p:cNvGrpSpPr/>
            <p:nvPr/>
          </p:nvGrpSpPr>
          <p:grpSpPr>
            <a:xfrm>
              <a:off x="1165256" y="2395819"/>
              <a:ext cx="4953381" cy="1335943"/>
              <a:chOff x="938068" y="2113003"/>
              <a:chExt cx="4953381" cy="1335943"/>
            </a:xfrm>
          </p:grpSpPr>
          <p:sp>
            <p:nvSpPr>
              <p:cNvPr id="26" name="TextBox 25">
                <a:extLst>
                  <a:ext uri="{FF2B5EF4-FFF2-40B4-BE49-F238E27FC236}">
                    <a16:creationId xmlns="" xmlns:a16="http://schemas.microsoft.com/office/drawing/2014/main" id="{A37F16E9-C226-47D5-853A-6623E46FC27C}"/>
                  </a:ext>
                </a:extLst>
              </p:cNvPr>
              <p:cNvSpPr txBox="1"/>
              <p:nvPr/>
            </p:nvSpPr>
            <p:spPr>
              <a:xfrm flipH="1">
                <a:off x="1319609" y="2113003"/>
                <a:ext cx="4571840" cy="1335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người</a:t>
                </a:r>
                <a:r>
                  <a:rPr lang="en-US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lạ</a:t>
                </a:r>
                <a:r>
                  <a:rPr lang="en-US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gõ</a:t>
                </a:r>
                <a:r>
                  <a:rPr lang="en-US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cửa</a:t>
                </a:r>
                <a:r>
                  <a:rPr lang="en-US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</a:t>
                </a:r>
                <a:r>
                  <a:rPr lang="en-US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nhà</a:t>
                </a:r>
                <a:r>
                  <a:rPr lang="en-US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mình</a:t>
                </a:r>
                <a:r>
                  <a:rPr lang="en-US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Diamond 26">
                <a:extLst>
                  <a:ext uri="{FF2B5EF4-FFF2-40B4-BE49-F238E27FC236}">
                    <a16:creationId xmlns="" xmlns:a16="http://schemas.microsoft.com/office/drawing/2014/main" id="{3E182312-79CB-4606-8F1D-2111CFEAF760}"/>
                  </a:ext>
                </a:extLst>
              </p:cNvPr>
              <p:cNvSpPr/>
              <p:nvPr/>
            </p:nvSpPr>
            <p:spPr>
              <a:xfrm>
                <a:off x="938068" y="2326348"/>
                <a:ext cx="390525" cy="434424"/>
              </a:xfrm>
              <a:prstGeom prst="diamond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bg2"/>
                    </a:solidFill>
                  </a:rPr>
                  <a:t>3</a:t>
                </a:r>
                <a:endParaRPr lang="vi-VN" sz="2800" b="1" dirty="0">
                  <a:solidFill>
                    <a:schemeClr val="bg2"/>
                  </a:solidFill>
                </a:endParaRPr>
              </a:p>
            </p:txBody>
          </p:sp>
        </p:grpSp>
      </p:grp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77791041-E592-4276-8046-8CE3440E1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50857" y="2289295"/>
            <a:ext cx="5410200" cy="35052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679577" y="6413863"/>
            <a:ext cx="1515292" cy="15675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970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428A1BE0-E469-4869-8417-DE9B9EC6F2B4}"/>
              </a:ext>
            </a:extLst>
          </p:cNvPr>
          <p:cNvGrpSpPr/>
          <p:nvPr/>
        </p:nvGrpSpPr>
        <p:grpSpPr>
          <a:xfrm>
            <a:off x="537988" y="406680"/>
            <a:ext cx="2677424" cy="1274454"/>
            <a:chOff x="479771" y="4186500"/>
            <a:chExt cx="2677424" cy="1274454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99733AAB-E5E3-46A1-9F4E-0452DF37F2DF}"/>
                </a:ext>
              </a:extLst>
            </p:cNvPr>
            <p:cNvSpPr txBox="1"/>
            <p:nvPr/>
          </p:nvSpPr>
          <p:spPr>
            <a:xfrm>
              <a:off x="1148949" y="4550361"/>
              <a:ext cx="17972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VẬN DỤNG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8201941-DBEA-4CE6-89D9-5B45349DBF3A}"/>
              </a:ext>
            </a:extLst>
          </p:cNvPr>
          <p:cNvSpPr txBox="1"/>
          <p:nvPr/>
        </p:nvSpPr>
        <p:spPr>
          <a:xfrm>
            <a:off x="1095367" y="1434393"/>
            <a:ext cx="10558645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72F98"/>
              </a:buClr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sẻ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Clr>
                <a:srgbClr val="F72F98"/>
              </a:buClr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1266CA30-FCFA-4ECC-8F81-D1E8E27220A3}"/>
              </a:ext>
            </a:extLst>
          </p:cNvPr>
          <p:cNvGrpSpPr/>
          <p:nvPr/>
        </p:nvGrpSpPr>
        <p:grpSpPr>
          <a:xfrm>
            <a:off x="168370" y="528034"/>
            <a:ext cx="11485642" cy="6063849"/>
            <a:chOff x="168370" y="528034"/>
            <a:chExt cx="11485642" cy="6063849"/>
          </a:xfrm>
        </p:grpSpPr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784D67D0-524C-433F-AD80-24A6222BCC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700011" y="528034"/>
              <a:ext cx="9954001" cy="6063849"/>
            </a:xfrm>
            <a:prstGeom prst="rect">
              <a:avLst/>
            </a:prstGeom>
          </p:spPr>
        </p:pic>
        <p:pic>
          <p:nvPicPr>
            <p:cNvPr id="14" name="Picture 2">
              <a:extLst>
                <a:ext uri="{FF2B5EF4-FFF2-40B4-BE49-F238E27FC236}">
                  <a16:creationId xmlns="" xmlns:a16="http://schemas.microsoft.com/office/drawing/2014/main" id="{E826E6AE-8044-4E4B-8DCC-E033A19FD9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370" y="3238267"/>
              <a:ext cx="4328691" cy="3075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92398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1.Timkiemsuhotrokhionha[20210613130425699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714</TotalTime>
  <Words>232</Words>
  <Application>Microsoft Office PowerPoint</Application>
  <PresentationFormat>Widescreen</PresentationFormat>
  <Paragraphs>35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Times New Roman</vt:lpstr>
      <vt:lpstr>UTM Cookies</vt:lpstr>
      <vt:lpstr>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Windows User</cp:lastModifiedBy>
  <cp:revision>69</cp:revision>
  <dcterms:created xsi:type="dcterms:W3CDTF">2021-06-11T02:39:36Z</dcterms:created>
  <dcterms:modified xsi:type="dcterms:W3CDTF">2023-03-14T03:47:39Z</dcterms:modified>
</cp:coreProperties>
</file>