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sldIdLst>
    <p:sldId id="259" r:id="rId2"/>
    <p:sldId id="286" r:id="rId3"/>
    <p:sldId id="272" r:id="rId4"/>
    <p:sldId id="273" r:id="rId5"/>
    <p:sldId id="280" r:id="rId6"/>
    <p:sldId id="274" r:id="rId7"/>
    <p:sldId id="283" r:id="rId8"/>
    <p:sldId id="275" r:id="rId9"/>
    <p:sldId id="276" r:id="rId10"/>
    <p:sldId id="284" r:id="rId11"/>
    <p:sldId id="285" r:id="rId12"/>
  </p:sldIdLst>
  <p:sldSz cx="12192000" cy="6858000"/>
  <p:notesSz cx="6858000" cy="9144000"/>
  <p:custDataLst>
    <p:tags r:id="rId13"/>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6885C"/>
    <a:srgbClr val="B4EFFF"/>
    <a:srgbClr val="000000"/>
    <a:srgbClr val="F72F98"/>
    <a:srgbClr val="F8526B"/>
    <a:srgbClr val="F786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59" autoAdjust="0"/>
    <p:restoredTop sz="94660"/>
  </p:normalViewPr>
  <p:slideViewPr>
    <p:cSldViewPr snapToGrid="0">
      <p:cViewPr varScale="1">
        <p:scale>
          <a:sx n="74" d="100"/>
          <a:sy n="74" d="100"/>
        </p:scale>
        <p:origin x="39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B60DE6-4A1A-41D1-A8BC-EEBD201ECC81}"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n-US"/>
        </a:p>
      </dgm:t>
    </dgm:pt>
    <dgm:pt modelId="{0C0A63CF-B950-41FA-B6A0-0FDEFD2148FA}">
      <dgm:prSet phldrT="[Text]"/>
      <dgm:spPr/>
      <dgm:t>
        <a:bodyPr/>
        <a:lstStyle/>
        <a:p>
          <a:r>
            <a:rPr lang="en-US" b="1" dirty="0">
              <a:latin typeface="Times New Roman" panose="02020603050405020304" pitchFamily="18" charset="0"/>
              <a:cs typeface="Times New Roman" panose="02020603050405020304" pitchFamily="18" charset="0"/>
            </a:rPr>
            <a:t>1. </a:t>
          </a:r>
          <a:r>
            <a:rPr lang="en-US" b="1" dirty="0" err="1">
              <a:latin typeface="Times New Roman" panose="02020603050405020304" pitchFamily="18" charset="0"/>
              <a:cs typeface="Times New Roman" panose="02020603050405020304" pitchFamily="18" charset="0"/>
            </a:rPr>
            <a:t>Nhận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biết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được</a:t>
          </a:r>
          <a:r>
            <a:rPr lang="en-US" b="1" dirty="0">
              <a:latin typeface="Times New Roman" panose="02020603050405020304" pitchFamily="18" charset="0"/>
              <a:cs typeface="Times New Roman" panose="02020603050405020304" pitchFamily="18" charset="0"/>
            </a:rPr>
            <a:t> m</a:t>
          </a:r>
          <a:r>
            <a:rPr lang="vi-VN" b="1" dirty="0">
              <a:latin typeface="Times New Roman" panose="02020603050405020304" pitchFamily="18" charset="0"/>
              <a:cs typeface="Times New Roman" panose="02020603050405020304" pitchFamily="18" charset="0"/>
            </a:rPr>
            <a:t>ột số tình huống cần tìm kiếm sự hỗ trợ khi ở trường.</a:t>
          </a:r>
          <a:endParaRPr lang="en-US" b="1" dirty="0">
            <a:latin typeface="Times New Roman" panose="02020603050405020304" pitchFamily="18" charset="0"/>
            <a:cs typeface="Times New Roman" panose="02020603050405020304" pitchFamily="18" charset="0"/>
          </a:endParaRPr>
        </a:p>
      </dgm:t>
    </dgm:pt>
    <dgm:pt modelId="{B01B354A-49CC-441D-A373-D8F5161C8E74}" type="parTrans" cxnId="{84FAA58D-887A-45EE-AB84-E6D1DFB56A5B}">
      <dgm:prSet/>
      <dgm:spPr/>
      <dgm:t>
        <a:bodyPr/>
        <a:lstStyle/>
        <a:p>
          <a:endParaRPr lang="en-US"/>
        </a:p>
      </dgm:t>
    </dgm:pt>
    <dgm:pt modelId="{138F9952-DC96-4B30-9111-E1CE4886957C}" type="sibTrans" cxnId="{84FAA58D-887A-45EE-AB84-E6D1DFB56A5B}">
      <dgm:prSet/>
      <dgm:spPr/>
      <dgm:t>
        <a:bodyPr/>
        <a:lstStyle/>
        <a:p>
          <a:endParaRPr lang="en-US"/>
        </a:p>
      </dgm:t>
    </dgm:pt>
    <dgm:pt modelId="{5091F71C-4FC2-4F6B-B74D-779C44AE36EB}">
      <dgm:prSet phldrT="[Text]" phldr="1"/>
      <dgm:spPr/>
      <dgm:t>
        <a:bodyPr/>
        <a:lstStyle/>
        <a:p>
          <a:endParaRPr lang="en-US" dirty="0"/>
        </a:p>
      </dgm:t>
    </dgm:pt>
    <dgm:pt modelId="{F8E7C580-A79E-44FC-971F-3F690A8EA5EE}" type="parTrans" cxnId="{022C6194-ED83-4DA6-8360-BFB936AE1B2E}">
      <dgm:prSet/>
      <dgm:spPr/>
      <dgm:t>
        <a:bodyPr/>
        <a:lstStyle/>
        <a:p>
          <a:endParaRPr lang="en-US"/>
        </a:p>
      </dgm:t>
    </dgm:pt>
    <dgm:pt modelId="{1580AAD6-8166-4215-A9C4-54EEB7074DAA}" type="sibTrans" cxnId="{022C6194-ED83-4DA6-8360-BFB936AE1B2E}">
      <dgm:prSet/>
      <dgm:spPr/>
      <dgm:t>
        <a:bodyPr/>
        <a:lstStyle/>
        <a:p>
          <a:endParaRPr lang="en-US"/>
        </a:p>
      </dgm:t>
    </dgm:pt>
    <dgm:pt modelId="{D8749A6C-70FB-45F9-8717-F71158A38E1A}">
      <dgm:prSet phldrT="[Text]" custT="1"/>
      <dgm:spPr/>
      <dgm:t>
        <a:bodyPr/>
        <a:lstStyle/>
        <a:p>
          <a:r>
            <a:rPr lang="en-US" sz="2800" b="1" dirty="0">
              <a:latin typeface="Times New Roman" panose="02020603050405020304" pitchFamily="18" charset="0"/>
              <a:cs typeface="Times New Roman" panose="02020603050405020304" pitchFamily="18" charset="0"/>
            </a:rPr>
            <a:t>2. </a:t>
          </a:r>
          <a:r>
            <a:rPr lang="vi-VN" sz="2800" b="1" dirty="0">
              <a:latin typeface="Times New Roman" panose="02020603050405020304" pitchFamily="18" charset="0"/>
              <a:cs typeface="Times New Roman" panose="02020603050405020304" pitchFamily="18" charset="0"/>
            </a:rPr>
            <a:t>Nêu được vì sao phải tìm kiếm sự hỗ trợ khi ở trường.</a:t>
          </a:r>
          <a:endParaRPr lang="en-US" sz="2800" b="1" dirty="0">
            <a:latin typeface="Times New Roman" panose="02020603050405020304" pitchFamily="18" charset="0"/>
            <a:cs typeface="Times New Roman" panose="02020603050405020304" pitchFamily="18" charset="0"/>
          </a:endParaRPr>
        </a:p>
      </dgm:t>
    </dgm:pt>
    <dgm:pt modelId="{4F639A91-5D2D-443E-8538-F2E2DB7C6A0A}" type="parTrans" cxnId="{94A58BED-7B0A-40E1-A44B-89CC10FA4D9C}">
      <dgm:prSet/>
      <dgm:spPr/>
      <dgm:t>
        <a:bodyPr/>
        <a:lstStyle/>
        <a:p>
          <a:endParaRPr lang="en-US"/>
        </a:p>
      </dgm:t>
    </dgm:pt>
    <dgm:pt modelId="{99ADF917-BC2A-4AAA-BD3C-428D6C94E1B4}" type="sibTrans" cxnId="{94A58BED-7B0A-40E1-A44B-89CC10FA4D9C}">
      <dgm:prSet/>
      <dgm:spPr/>
      <dgm:t>
        <a:bodyPr/>
        <a:lstStyle/>
        <a:p>
          <a:endParaRPr lang="en-US"/>
        </a:p>
      </dgm:t>
    </dgm:pt>
    <dgm:pt modelId="{9A908672-85B1-48A8-B25F-537D4340D94A}">
      <dgm:prSet phldrT="[Text]" phldr="1"/>
      <dgm:spPr/>
      <dgm:t>
        <a:bodyPr/>
        <a:lstStyle/>
        <a:p>
          <a:endParaRPr lang="en-US" dirty="0"/>
        </a:p>
      </dgm:t>
    </dgm:pt>
    <dgm:pt modelId="{A8A9B1FD-A400-4C5B-880C-337D2671E882}" type="parTrans" cxnId="{C8AE56D4-CAF0-4A97-9EBD-48E01FA352B4}">
      <dgm:prSet/>
      <dgm:spPr/>
      <dgm:t>
        <a:bodyPr/>
        <a:lstStyle/>
        <a:p>
          <a:endParaRPr lang="en-US"/>
        </a:p>
      </dgm:t>
    </dgm:pt>
    <dgm:pt modelId="{DFAE455D-091B-4971-A1DF-69ED3405BCFF}" type="sibTrans" cxnId="{C8AE56D4-CAF0-4A97-9EBD-48E01FA352B4}">
      <dgm:prSet/>
      <dgm:spPr/>
      <dgm:t>
        <a:bodyPr/>
        <a:lstStyle/>
        <a:p>
          <a:endParaRPr lang="en-US"/>
        </a:p>
      </dgm:t>
    </dgm:pt>
    <dgm:pt modelId="{4A740822-41E9-4B85-8806-F82665BF446B}">
      <dgm:prSet custT="1"/>
      <dgm:spPr/>
      <dgm:t>
        <a:bodyPr/>
        <a:lstStyle/>
        <a:p>
          <a:r>
            <a:rPr lang="en-US" sz="2800" b="1" dirty="0">
              <a:latin typeface="Times New Roman" panose="02020603050405020304" pitchFamily="18" charset="0"/>
              <a:cs typeface="Times New Roman" panose="02020603050405020304" pitchFamily="18" charset="0"/>
            </a:rPr>
            <a:t>3. </a:t>
          </a:r>
          <a:r>
            <a:rPr lang="vi-VN" sz="2800" b="1" dirty="0">
              <a:latin typeface="Times New Roman" panose="02020603050405020304" pitchFamily="18" charset="0"/>
              <a:cs typeface="Times New Roman" panose="02020603050405020304" pitchFamily="18" charset="0"/>
            </a:rPr>
            <a:t>Thực hiện được việc tìm kiếm sự hỗ trợ khi ở trường.</a:t>
          </a:r>
          <a:endParaRPr lang="en-US" sz="2800" b="1" dirty="0">
            <a:latin typeface="Times New Roman" panose="02020603050405020304" pitchFamily="18" charset="0"/>
            <a:cs typeface="Times New Roman" panose="02020603050405020304" pitchFamily="18" charset="0"/>
          </a:endParaRPr>
        </a:p>
      </dgm:t>
    </dgm:pt>
    <dgm:pt modelId="{5759D594-ECBA-4C4A-BAC2-199E135778A5}" type="parTrans" cxnId="{B617843C-AFC8-4CEE-8F81-2C16417A3416}">
      <dgm:prSet/>
      <dgm:spPr/>
      <dgm:t>
        <a:bodyPr/>
        <a:lstStyle/>
        <a:p>
          <a:endParaRPr lang="en-US"/>
        </a:p>
      </dgm:t>
    </dgm:pt>
    <dgm:pt modelId="{CA9A5555-E05A-4AEA-8A85-9FD71AE7653D}" type="sibTrans" cxnId="{B617843C-AFC8-4CEE-8F81-2C16417A3416}">
      <dgm:prSet/>
      <dgm:spPr/>
      <dgm:t>
        <a:bodyPr/>
        <a:lstStyle/>
        <a:p>
          <a:endParaRPr lang="en-US"/>
        </a:p>
      </dgm:t>
    </dgm:pt>
    <dgm:pt modelId="{94133967-B005-4E7D-84D0-32D605F8924F}" type="pres">
      <dgm:prSet presAssocID="{4EB60DE6-4A1A-41D1-A8BC-EEBD201ECC81}" presName="linear" presStyleCnt="0">
        <dgm:presLayoutVars>
          <dgm:animLvl val="lvl"/>
          <dgm:resizeHandles val="exact"/>
        </dgm:presLayoutVars>
      </dgm:prSet>
      <dgm:spPr/>
      <dgm:t>
        <a:bodyPr/>
        <a:lstStyle/>
        <a:p>
          <a:endParaRPr lang="en-US"/>
        </a:p>
      </dgm:t>
    </dgm:pt>
    <dgm:pt modelId="{07FDC2FA-A578-4542-92AD-89D69287018E}" type="pres">
      <dgm:prSet presAssocID="{0C0A63CF-B950-41FA-B6A0-0FDEFD2148FA}" presName="parentText" presStyleLbl="node1" presStyleIdx="0" presStyleCnt="3">
        <dgm:presLayoutVars>
          <dgm:chMax val="0"/>
          <dgm:bulletEnabled val="1"/>
        </dgm:presLayoutVars>
      </dgm:prSet>
      <dgm:spPr/>
      <dgm:t>
        <a:bodyPr/>
        <a:lstStyle/>
        <a:p>
          <a:endParaRPr lang="en-US"/>
        </a:p>
      </dgm:t>
    </dgm:pt>
    <dgm:pt modelId="{6FB8F8F1-FD42-4410-B15E-12D1CAF3A356}" type="pres">
      <dgm:prSet presAssocID="{0C0A63CF-B950-41FA-B6A0-0FDEFD2148FA}" presName="childText" presStyleLbl="revTx" presStyleIdx="0" presStyleCnt="2">
        <dgm:presLayoutVars>
          <dgm:bulletEnabled val="1"/>
        </dgm:presLayoutVars>
      </dgm:prSet>
      <dgm:spPr/>
      <dgm:t>
        <a:bodyPr/>
        <a:lstStyle/>
        <a:p>
          <a:endParaRPr lang="en-US"/>
        </a:p>
      </dgm:t>
    </dgm:pt>
    <dgm:pt modelId="{2B6345EA-4C18-4643-B434-2D7AEFCCAB66}" type="pres">
      <dgm:prSet presAssocID="{D8749A6C-70FB-45F9-8717-F71158A38E1A}" presName="parentText" presStyleLbl="node1" presStyleIdx="1" presStyleCnt="3" custLinFactNeighborX="-140">
        <dgm:presLayoutVars>
          <dgm:chMax val="0"/>
          <dgm:bulletEnabled val="1"/>
        </dgm:presLayoutVars>
      </dgm:prSet>
      <dgm:spPr/>
      <dgm:t>
        <a:bodyPr/>
        <a:lstStyle/>
        <a:p>
          <a:endParaRPr lang="en-US"/>
        </a:p>
      </dgm:t>
    </dgm:pt>
    <dgm:pt modelId="{9A56DE84-C6DF-4BA0-B767-CB104BFA8738}" type="pres">
      <dgm:prSet presAssocID="{D8749A6C-70FB-45F9-8717-F71158A38E1A}" presName="childText" presStyleLbl="revTx" presStyleIdx="1" presStyleCnt="2">
        <dgm:presLayoutVars>
          <dgm:bulletEnabled val="1"/>
        </dgm:presLayoutVars>
      </dgm:prSet>
      <dgm:spPr/>
      <dgm:t>
        <a:bodyPr/>
        <a:lstStyle/>
        <a:p>
          <a:endParaRPr lang="en-US"/>
        </a:p>
      </dgm:t>
    </dgm:pt>
    <dgm:pt modelId="{004CF3B2-C452-4AE9-8405-2C1DE38BB0DD}" type="pres">
      <dgm:prSet presAssocID="{4A740822-41E9-4B85-8806-F82665BF446B}" presName="parentText" presStyleLbl="node1" presStyleIdx="2" presStyleCnt="3">
        <dgm:presLayoutVars>
          <dgm:chMax val="0"/>
          <dgm:bulletEnabled val="1"/>
        </dgm:presLayoutVars>
      </dgm:prSet>
      <dgm:spPr/>
      <dgm:t>
        <a:bodyPr/>
        <a:lstStyle/>
        <a:p>
          <a:endParaRPr lang="en-US"/>
        </a:p>
      </dgm:t>
    </dgm:pt>
  </dgm:ptLst>
  <dgm:cxnLst>
    <dgm:cxn modelId="{47953B09-4069-4A68-AD3B-99EA75D5E9AB}" type="presOf" srcId="{4A740822-41E9-4B85-8806-F82665BF446B}" destId="{004CF3B2-C452-4AE9-8405-2C1DE38BB0DD}" srcOrd="0" destOrd="0" presId="urn:microsoft.com/office/officeart/2005/8/layout/vList2"/>
    <dgm:cxn modelId="{C592D9B8-01FB-430E-97F7-8482194E639E}" type="presOf" srcId="{4EB60DE6-4A1A-41D1-A8BC-EEBD201ECC81}" destId="{94133967-B005-4E7D-84D0-32D605F8924F}" srcOrd="0" destOrd="0" presId="urn:microsoft.com/office/officeart/2005/8/layout/vList2"/>
    <dgm:cxn modelId="{5712B732-D89C-4456-8C9F-8E37AA0C9C06}" type="presOf" srcId="{0C0A63CF-B950-41FA-B6A0-0FDEFD2148FA}" destId="{07FDC2FA-A578-4542-92AD-89D69287018E}" srcOrd="0" destOrd="0" presId="urn:microsoft.com/office/officeart/2005/8/layout/vList2"/>
    <dgm:cxn modelId="{84FAA58D-887A-45EE-AB84-E6D1DFB56A5B}" srcId="{4EB60DE6-4A1A-41D1-A8BC-EEBD201ECC81}" destId="{0C0A63CF-B950-41FA-B6A0-0FDEFD2148FA}" srcOrd="0" destOrd="0" parTransId="{B01B354A-49CC-441D-A373-D8F5161C8E74}" sibTransId="{138F9952-DC96-4B30-9111-E1CE4886957C}"/>
    <dgm:cxn modelId="{B617843C-AFC8-4CEE-8F81-2C16417A3416}" srcId="{4EB60DE6-4A1A-41D1-A8BC-EEBD201ECC81}" destId="{4A740822-41E9-4B85-8806-F82665BF446B}" srcOrd="2" destOrd="0" parTransId="{5759D594-ECBA-4C4A-BAC2-199E135778A5}" sibTransId="{CA9A5555-E05A-4AEA-8A85-9FD71AE7653D}"/>
    <dgm:cxn modelId="{1A3D6164-8B45-490F-BEBC-99AE75AB7E5C}" type="presOf" srcId="{9A908672-85B1-48A8-B25F-537D4340D94A}" destId="{9A56DE84-C6DF-4BA0-B767-CB104BFA8738}" srcOrd="0" destOrd="0" presId="urn:microsoft.com/office/officeart/2005/8/layout/vList2"/>
    <dgm:cxn modelId="{022C6194-ED83-4DA6-8360-BFB936AE1B2E}" srcId="{0C0A63CF-B950-41FA-B6A0-0FDEFD2148FA}" destId="{5091F71C-4FC2-4F6B-B74D-779C44AE36EB}" srcOrd="0" destOrd="0" parTransId="{F8E7C580-A79E-44FC-971F-3F690A8EA5EE}" sibTransId="{1580AAD6-8166-4215-A9C4-54EEB7074DAA}"/>
    <dgm:cxn modelId="{BD8BCC15-94F3-415F-A59D-08085302D09D}" type="presOf" srcId="{5091F71C-4FC2-4F6B-B74D-779C44AE36EB}" destId="{6FB8F8F1-FD42-4410-B15E-12D1CAF3A356}" srcOrd="0" destOrd="0" presId="urn:microsoft.com/office/officeart/2005/8/layout/vList2"/>
    <dgm:cxn modelId="{EB94C6AC-CE0C-48D3-ACE1-C4EF410279E8}" type="presOf" srcId="{D8749A6C-70FB-45F9-8717-F71158A38E1A}" destId="{2B6345EA-4C18-4643-B434-2D7AEFCCAB66}" srcOrd="0" destOrd="0" presId="urn:microsoft.com/office/officeart/2005/8/layout/vList2"/>
    <dgm:cxn modelId="{94A58BED-7B0A-40E1-A44B-89CC10FA4D9C}" srcId="{4EB60DE6-4A1A-41D1-A8BC-EEBD201ECC81}" destId="{D8749A6C-70FB-45F9-8717-F71158A38E1A}" srcOrd="1" destOrd="0" parTransId="{4F639A91-5D2D-443E-8538-F2E2DB7C6A0A}" sibTransId="{99ADF917-BC2A-4AAA-BD3C-428D6C94E1B4}"/>
    <dgm:cxn modelId="{C8AE56D4-CAF0-4A97-9EBD-48E01FA352B4}" srcId="{D8749A6C-70FB-45F9-8717-F71158A38E1A}" destId="{9A908672-85B1-48A8-B25F-537D4340D94A}" srcOrd="0" destOrd="0" parTransId="{A8A9B1FD-A400-4C5B-880C-337D2671E882}" sibTransId="{DFAE455D-091B-4971-A1DF-69ED3405BCFF}"/>
    <dgm:cxn modelId="{8F980B8A-3111-4DF1-86E4-292BEE1B13E3}" type="presParOf" srcId="{94133967-B005-4E7D-84D0-32D605F8924F}" destId="{07FDC2FA-A578-4542-92AD-89D69287018E}" srcOrd="0" destOrd="0" presId="urn:microsoft.com/office/officeart/2005/8/layout/vList2"/>
    <dgm:cxn modelId="{69FD23D4-AF0B-4688-BBA4-53A013ACE689}" type="presParOf" srcId="{94133967-B005-4E7D-84D0-32D605F8924F}" destId="{6FB8F8F1-FD42-4410-B15E-12D1CAF3A356}" srcOrd="1" destOrd="0" presId="urn:microsoft.com/office/officeart/2005/8/layout/vList2"/>
    <dgm:cxn modelId="{BE909EBB-90EF-401E-B310-5ED18A0C3D86}" type="presParOf" srcId="{94133967-B005-4E7D-84D0-32D605F8924F}" destId="{2B6345EA-4C18-4643-B434-2D7AEFCCAB66}" srcOrd="2" destOrd="0" presId="urn:microsoft.com/office/officeart/2005/8/layout/vList2"/>
    <dgm:cxn modelId="{843CD98B-4FF0-4402-878B-76116604644D}" type="presParOf" srcId="{94133967-B005-4E7D-84D0-32D605F8924F}" destId="{9A56DE84-C6DF-4BA0-B767-CB104BFA8738}" srcOrd="3" destOrd="0" presId="urn:microsoft.com/office/officeart/2005/8/layout/vList2"/>
    <dgm:cxn modelId="{3F870441-B4AF-49E8-8F4C-DBA03A09013F}" type="presParOf" srcId="{94133967-B005-4E7D-84D0-32D605F8924F}" destId="{004CF3B2-C452-4AE9-8405-2C1DE38BB0D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FDC2FA-A578-4542-92AD-89D69287018E}">
      <dsp:nvSpPr>
        <dsp:cNvPr id="0" name=""/>
        <dsp:cNvSpPr/>
      </dsp:nvSpPr>
      <dsp:spPr>
        <a:xfrm>
          <a:off x="0" y="4240"/>
          <a:ext cx="8190412" cy="1075047"/>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b="1" kern="1200" dirty="0">
              <a:latin typeface="Times New Roman" panose="02020603050405020304" pitchFamily="18" charset="0"/>
              <a:cs typeface="Times New Roman" panose="02020603050405020304" pitchFamily="18" charset="0"/>
            </a:rPr>
            <a:t>1. </a:t>
          </a:r>
          <a:r>
            <a:rPr lang="en-US" sz="2700" b="1" kern="1200" dirty="0" err="1">
              <a:latin typeface="Times New Roman" panose="02020603050405020304" pitchFamily="18" charset="0"/>
              <a:cs typeface="Times New Roman" panose="02020603050405020304" pitchFamily="18" charset="0"/>
            </a:rPr>
            <a:t>Nhận</a:t>
          </a:r>
          <a:r>
            <a:rPr lang="en-US" sz="2700" b="1" kern="1200" dirty="0">
              <a:latin typeface="Times New Roman" panose="02020603050405020304" pitchFamily="18" charset="0"/>
              <a:cs typeface="Times New Roman" panose="02020603050405020304" pitchFamily="18" charset="0"/>
            </a:rPr>
            <a:t> </a:t>
          </a:r>
          <a:r>
            <a:rPr lang="en-US" sz="2700" b="1" kern="1200" dirty="0" err="1">
              <a:latin typeface="Times New Roman" panose="02020603050405020304" pitchFamily="18" charset="0"/>
              <a:cs typeface="Times New Roman" panose="02020603050405020304" pitchFamily="18" charset="0"/>
            </a:rPr>
            <a:t>biết</a:t>
          </a:r>
          <a:r>
            <a:rPr lang="en-US" sz="2700" b="1" kern="1200" dirty="0">
              <a:latin typeface="Times New Roman" panose="02020603050405020304" pitchFamily="18" charset="0"/>
              <a:cs typeface="Times New Roman" panose="02020603050405020304" pitchFamily="18" charset="0"/>
            </a:rPr>
            <a:t> </a:t>
          </a:r>
          <a:r>
            <a:rPr lang="en-US" sz="2700" b="1" kern="1200" dirty="0" err="1">
              <a:latin typeface="Times New Roman" panose="02020603050405020304" pitchFamily="18" charset="0"/>
              <a:cs typeface="Times New Roman" panose="02020603050405020304" pitchFamily="18" charset="0"/>
            </a:rPr>
            <a:t>được</a:t>
          </a:r>
          <a:r>
            <a:rPr lang="en-US" sz="2700" b="1" kern="1200" dirty="0">
              <a:latin typeface="Times New Roman" panose="02020603050405020304" pitchFamily="18" charset="0"/>
              <a:cs typeface="Times New Roman" panose="02020603050405020304" pitchFamily="18" charset="0"/>
            </a:rPr>
            <a:t> m</a:t>
          </a:r>
          <a:r>
            <a:rPr lang="vi-VN" sz="2700" b="1" kern="1200" dirty="0">
              <a:latin typeface="Times New Roman" panose="02020603050405020304" pitchFamily="18" charset="0"/>
              <a:cs typeface="Times New Roman" panose="02020603050405020304" pitchFamily="18" charset="0"/>
            </a:rPr>
            <a:t>ột số tình huống cần tìm kiếm sự hỗ trợ khi ở trường.</a:t>
          </a:r>
          <a:endParaRPr lang="en-US" sz="2700" b="1" kern="1200" dirty="0">
            <a:latin typeface="Times New Roman" panose="02020603050405020304" pitchFamily="18" charset="0"/>
            <a:cs typeface="Times New Roman" panose="02020603050405020304" pitchFamily="18" charset="0"/>
          </a:endParaRPr>
        </a:p>
      </dsp:txBody>
      <dsp:txXfrm>
        <a:off x="52479" y="56719"/>
        <a:ext cx="8085454" cy="970089"/>
      </dsp:txXfrm>
    </dsp:sp>
    <dsp:sp modelId="{6FB8F8F1-FD42-4410-B15E-12D1CAF3A356}">
      <dsp:nvSpPr>
        <dsp:cNvPr id="0" name=""/>
        <dsp:cNvSpPr/>
      </dsp:nvSpPr>
      <dsp:spPr>
        <a:xfrm>
          <a:off x="0" y="1079287"/>
          <a:ext cx="8190412"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0046" tIns="34290" rIns="192024" bIns="34290" numCol="1" spcCol="1270" anchor="t" anchorCtr="0">
          <a:noAutofit/>
        </a:bodyPr>
        <a:lstStyle/>
        <a:p>
          <a:pPr marL="228600" lvl="1" indent="-228600" algn="l" defTabSz="933450">
            <a:lnSpc>
              <a:spcPct val="90000"/>
            </a:lnSpc>
            <a:spcBef>
              <a:spcPct val="0"/>
            </a:spcBef>
            <a:spcAft>
              <a:spcPct val="20000"/>
            </a:spcAft>
            <a:buChar char="••"/>
          </a:pPr>
          <a:endParaRPr lang="en-US" sz="2100" kern="1200" dirty="0"/>
        </a:p>
      </dsp:txBody>
      <dsp:txXfrm>
        <a:off x="0" y="1079287"/>
        <a:ext cx="8190412" cy="447120"/>
      </dsp:txXfrm>
    </dsp:sp>
    <dsp:sp modelId="{2B6345EA-4C18-4643-B434-2D7AEFCCAB66}">
      <dsp:nvSpPr>
        <dsp:cNvPr id="0" name=""/>
        <dsp:cNvSpPr/>
      </dsp:nvSpPr>
      <dsp:spPr>
        <a:xfrm>
          <a:off x="0" y="1526407"/>
          <a:ext cx="8190412" cy="1075047"/>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b="1" kern="1200" dirty="0">
              <a:latin typeface="Times New Roman" panose="02020603050405020304" pitchFamily="18" charset="0"/>
              <a:cs typeface="Times New Roman" panose="02020603050405020304" pitchFamily="18" charset="0"/>
            </a:rPr>
            <a:t>2. </a:t>
          </a:r>
          <a:r>
            <a:rPr lang="vi-VN" sz="2800" b="1" kern="1200" dirty="0">
              <a:latin typeface="Times New Roman" panose="02020603050405020304" pitchFamily="18" charset="0"/>
              <a:cs typeface="Times New Roman" panose="02020603050405020304" pitchFamily="18" charset="0"/>
            </a:rPr>
            <a:t>Nêu được vì sao phải tìm kiếm sự hỗ trợ khi ở trường.</a:t>
          </a:r>
          <a:endParaRPr lang="en-US" sz="2800" b="1" kern="1200" dirty="0">
            <a:latin typeface="Times New Roman" panose="02020603050405020304" pitchFamily="18" charset="0"/>
            <a:cs typeface="Times New Roman" panose="02020603050405020304" pitchFamily="18" charset="0"/>
          </a:endParaRPr>
        </a:p>
      </dsp:txBody>
      <dsp:txXfrm>
        <a:off x="52479" y="1578886"/>
        <a:ext cx="8085454" cy="970089"/>
      </dsp:txXfrm>
    </dsp:sp>
    <dsp:sp modelId="{9A56DE84-C6DF-4BA0-B767-CB104BFA8738}">
      <dsp:nvSpPr>
        <dsp:cNvPr id="0" name=""/>
        <dsp:cNvSpPr/>
      </dsp:nvSpPr>
      <dsp:spPr>
        <a:xfrm>
          <a:off x="0" y="2601455"/>
          <a:ext cx="8190412"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0046" tIns="34290" rIns="192024" bIns="34290" numCol="1" spcCol="1270" anchor="t" anchorCtr="0">
          <a:noAutofit/>
        </a:bodyPr>
        <a:lstStyle/>
        <a:p>
          <a:pPr marL="228600" lvl="1" indent="-228600" algn="l" defTabSz="933450">
            <a:lnSpc>
              <a:spcPct val="90000"/>
            </a:lnSpc>
            <a:spcBef>
              <a:spcPct val="0"/>
            </a:spcBef>
            <a:spcAft>
              <a:spcPct val="20000"/>
            </a:spcAft>
            <a:buChar char="••"/>
          </a:pPr>
          <a:endParaRPr lang="en-US" sz="2100" kern="1200" dirty="0"/>
        </a:p>
      </dsp:txBody>
      <dsp:txXfrm>
        <a:off x="0" y="2601455"/>
        <a:ext cx="8190412" cy="447120"/>
      </dsp:txXfrm>
    </dsp:sp>
    <dsp:sp modelId="{004CF3B2-C452-4AE9-8405-2C1DE38BB0DD}">
      <dsp:nvSpPr>
        <dsp:cNvPr id="0" name=""/>
        <dsp:cNvSpPr/>
      </dsp:nvSpPr>
      <dsp:spPr>
        <a:xfrm>
          <a:off x="0" y="3048575"/>
          <a:ext cx="8190412" cy="1075047"/>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b="1" kern="1200" dirty="0">
              <a:latin typeface="Times New Roman" panose="02020603050405020304" pitchFamily="18" charset="0"/>
              <a:cs typeface="Times New Roman" panose="02020603050405020304" pitchFamily="18" charset="0"/>
            </a:rPr>
            <a:t>3. </a:t>
          </a:r>
          <a:r>
            <a:rPr lang="vi-VN" sz="2800" b="1" kern="1200" dirty="0">
              <a:latin typeface="Times New Roman" panose="02020603050405020304" pitchFamily="18" charset="0"/>
              <a:cs typeface="Times New Roman" panose="02020603050405020304" pitchFamily="18" charset="0"/>
            </a:rPr>
            <a:t>Thực hiện được việc tìm kiếm sự hỗ trợ khi ở trường.</a:t>
          </a:r>
          <a:endParaRPr lang="en-US" sz="2800" b="1" kern="1200" dirty="0">
            <a:latin typeface="Times New Roman" panose="02020603050405020304" pitchFamily="18" charset="0"/>
            <a:cs typeface="Times New Roman" panose="02020603050405020304" pitchFamily="18" charset="0"/>
          </a:endParaRPr>
        </a:p>
      </dsp:txBody>
      <dsp:txXfrm>
        <a:off x="52479" y="3101054"/>
        <a:ext cx="8085454" cy="97008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preserve="1" userDrawn="1">
  <p:cSld name="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bg1">
              <a:lumMod val="60000"/>
              <a:lumOff val="4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lt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1</a:t>
            </a:r>
          </a:p>
        </p:txBody>
      </p:sp>
      <p:sp>
        <p:nvSpPr>
          <p:cNvPr id="21" name="TextBox 20">
            <a:extLst>
              <a:ext uri="{FF2B5EF4-FFF2-40B4-BE49-F238E27FC236}">
                <a16:creationId xmlns="" xmlns:a16="http://schemas.microsoft.com/office/drawing/2014/main" id="{D49FDBB5-A5A6-4316-8393-3F5017974D4E}"/>
              </a:ext>
            </a:extLst>
          </p:cNvPr>
          <p:cNvSpPr txBox="1"/>
          <p:nvPr userDrawn="1"/>
        </p:nvSpPr>
        <p:spPr>
          <a:xfrm>
            <a:off x="8680017" y="848207"/>
            <a:ext cx="4225764" cy="341632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QUÊ HƯƠNG EM</a:t>
            </a:r>
          </a:p>
        </p:txBody>
      </p:sp>
      <p:pic>
        <p:nvPicPr>
          <p:cNvPr id="2052" name="Picture 4">
            <a:extLst>
              <a:ext uri="{FF2B5EF4-FFF2-40B4-BE49-F238E27FC236}">
                <a16:creationId xmlns="" xmlns:a16="http://schemas.microsoft.com/office/drawing/2014/main" id="{32BE6A57-6C0B-4A18-A1E6-77ABFCD09133}"/>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20565" y="1478407"/>
            <a:ext cx="6096315" cy="5264016"/>
          </a:xfrm>
          <a:prstGeom prst="rect">
            <a:avLst/>
          </a:prstGeom>
          <a:noFill/>
          <a:extLst>
            <a:ext uri="{909E8E84-426E-40DD-AFC4-6F175D3DCCD1}">
              <a14:hiddenFill xmlns:a14="http://schemas.microsoft.com/office/drawing/2010/main">
                <a:solidFill>
                  <a:srgbClr val="FFFFFF"/>
                </a:solidFill>
              </a14:hiddenFill>
            </a:ext>
          </a:extLst>
        </p:spPr>
      </p:pic>
      <p:sp>
        <p:nvSpPr>
          <p:cNvPr id="19" name="Google Shape;28;p3">
            <a:extLst>
              <a:ext uri="{FF2B5EF4-FFF2-40B4-BE49-F238E27FC236}">
                <a16:creationId xmlns="" xmlns:a16="http://schemas.microsoft.com/office/drawing/2014/main" id="{CE1FEF7C-A608-465F-872F-2E82D0183C7F}"/>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31;p3">
            <a:extLst>
              <a:ext uri="{FF2B5EF4-FFF2-40B4-BE49-F238E27FC236}">
                <a16:creationId xmlns="" xmlns:a16="http://schemas.microsoft.com/office/drawing/2014/main" id="{8B9286E6-3564-422A-81A0-228AF960DCAF}"/>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32;p3">
            <a:extLst>
              <a:ext uri="{FF2B5EF4-FFF2-40B4-BE49-F238E27FC236}">
                <a16:creationId xmlns="" xmlns:a16="http://schemas.microsoft.com/office/drawing/2014/main" id="{2E373646-138F-4174-B5DC-CB02BCF86D7C}"/>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3;p3">
            <a:extLst>
              <a:ext uri="{FF2B5EF4-FFF2-40B4-BE49-F238E27FC236}">
                <a16:creationId xmlns="" xmlns:a16="http://schemas.microsoft.com/office/drawing/2014/main" id="{BAFBCB57-75BE-4E7E-AACA-A67F31E6AAAE}"/>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6;p3">
            <a:extLst>
              <a:ext uri="{FF2B5EF4-FFF2-40B4-BE49-F238E27FC236}">
                <a16:creationId xmlns="" xmlns:a16="http://schemas.microsoft.com/office/drawing/2014/main" id="{2B950039-EE59-4687-A35C-612053A19A03}"/>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9;p3">
            <a:extLst>
              <a:ext uri="{FF2B5EF4-FFF2-40B4-BE49-F238E27FC236}">
                <a16:creationId xmlns="" xmlns:a16="http://schemas.microsoft.com/office/drawing/2014/main" id="{679E8608-4B1D-4040-98D9-863C35FBD356}"/>
              </a:ext>
            </a:extLst>
          </p:cNvPr>
          <p:cNvSpPr/>
          <p:nvPr userDrawn="1"/>
        </p:nvSpPr>
        <p:spPr>
          <a:xfrm>
            <a:off x="1035449" y="602411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TextBox 40">
            <a:extLst>
              <a:ext uri="{FF2B5EF4-FFF2-40B4-BE49-F238E27FC236}">
                <a16:creationId xmlns="" xmlns:a16="http://schemas.microsoft.com/office/drawing/2014/main" id="{60A80D99-9069-4588-88B1-CEE0DE893D97}"/>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176039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bg1">
            <a:lumMod val="60000"/>
            <a:lumOff val="4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447582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pic>
        <p:nvPicPr>
          <p:cNvPr id="23" name="Picture 4" descr="Cute boy with many gesture expressions Premium Vector">
            <a:extLst>
              <a:ext uri="{FF2B5EF4-FFF2-40B4-BE49-F238E27FC236}">
                <a16:creationId xmlns="" xmlns:a16="http://schemas.microsoft.com/office/drawing/2014/main" id="{FECB7549-B6B1-4DE3-B268-C105DB5FD5A3}"/>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73139" t="48412" r="5014" b="3730"/>
          <a:stretch/>
        </p:blipFill>
        <p:spPr bwMode="auto">
          <a:xfrm rot="20822158">
            <a:off x="7159839" y="2626181"/>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1" name="TextBox 20">
            <a:extLst>
              <a:ext uri="{FF2B5EF4-FFF2-40B4-BE49-F238E27FC236}">
                <a16:creationId xmlns="" xmlns:a16="http://schemas.microsoft.com/office/drawing/2014/main" id="{D49FDBB5-A5A6-4316-8393-3F5017974D4E}"/>
              </a:ext>
            </a:extLst>
          </p:cNvPr>
          <p:cNvSpPr txBox="1"/>
          <p:nvPr userDrawn="1"/>
        </p:nvSpPr>
        <p:spPr>
          <a:xfrm>
            <a:off x="8283016" y="1100807"/>
            <a:ext cx="3929071" cy="4812600"/>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THỂ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HIỆN CẢM XÚC CÁ NHÂN</a:t>
            </a: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1">
              <a:lumMod val="75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678923" y="569070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863021" y="3237194"/>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9475798" y="1931176"/>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178295" y="6266196"/>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6</a:t>
            </a:r>
          </a:p>
        </p:txBody>
      </p:sp>
      <p:pic>
        <p:nvPicPr>
          <p:cNvPr id="6148" name="Picture 4" descr="Cute boy with many gesture expressions Premium Vector">
            <a:extLst>
              <a:ext uri="{FF2B5EF4-FFF2-40B4-BE49-F238E27FC236}">
                <a16:creationId xmlns="" xmlns:a16="http://schemas.microsoft.com/office/drawing/2014/main" id="{49766EE7-F566-4AFB-A6C3-194958EA4FF6}"/>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8718" r="49435" b="52142"/>
          <a:stretch/>
        </p:blipFill>
        <p:spPr bwMode="auto">
          <a:xfrm rot="20647976">
            <a:off x="2799305" y="4360021"/>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 name="Picture 6" descr="Garotinha fofa posa com várias expressões Vetor Premium">
            <a:extLst>
              <a:ext uri="{FF2B5EF4-FFF2-40B4-BE49-F238E27FC236}">
                <a16:creationId xmlns="" xmlns:a16="http://schemas.microsoft.com/office/drawing/2014/main" id="{E5D0FBA7-FDA5-4564-BA4F-CBB021929C52}"/>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10810" t="50410" r="55565" b="-25"/>
          <a:stretch/>
        </p:blipFill>
        <p:spPr bwMode="auto">
          <a:xfrm rot="748466">
            <a:off x="5437268" y="3073859"/>
            <a:ext cx="1370640" cy="20224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Picture 4" descr="Cute boy with many gesture expressions Premium Vector">
            <a:extLst>
              <a:ext uri="{FF2B5EF4-FFF2-40B4-BE49-F238E27FC236}">
                <a16:creationId xmlns="" xmlns:a16="http://schemas.microsoft.com/office/drawing/2014/main" id="{76E6E9AF-9A99-495C-8DF7-B3F9DCFDD1CC}"/>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50954" t="5965" r="27199" b="46177"/>
          <a:stretch/>
        </p:blipFill>
        <p:spPr bwMode="auto">
          <a:xfrm rot="378725">
            <a:off x="6369400" y="4468898"/>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150" name="Picture 6" descr="Garotinha fofa posa com várias expressões Vetor Premium">
            <a:extLst>
              <a:ext uri="{FF2B5EF4-FFF2-40B4-BE49-F238E27FC236}">
                <a16:creationId xmlns="" xmlns:a16="http://schemas.microsoft.com/office/drawing/2014/main" id="{B23D142A-6CDA-4512-B313-CF47EA158C9D}"/>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51760" t="1654" r="14615" b="48731"/>
          <a:stretch/>
        </p:blipFill>
        <p:spPr bwMode="auto">
          <a:xfrm>
            <a:off x="4178295" y="4163016"/>
            <a:ext cx="1370640" cy="20224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7" name="Google Shape;28;p3">
            <a:extLst>
              <a:ext uri="{FF2B5EF4-FFF2-40B4-BE49-F238E27FC236}">
                <a16:creationId xmlns="" xmlns:a16="http://schemas.microsoft.com/office/drawing/2014/main" id="{11279A89-778E-42ED-967F-5333033758C5}"/>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1;p3">
            <a:extLst>
              <a:ext uri="{FF2B5EF4-FFF2-40B4-BE49-F238E27FC236}">
                <a16:creationId xmlns="" xmlns:a16="http://schemas.microsoft.com/office/drawing/2014/main" id="{4DF0A3AF-40BE-4357-883E-88B26CDA9236}"/>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32;p3">
            <a:extLst>
              <a:ext uri="{FF2B5EF4-FFF2-40B4-BE49-F238E27FC236}">
                <a16:creationId xmlns="" xmlns:a16="http://schemas.microsoft.com/office/drawing/2014/main" id="{6BEA95D6-AE7C-463B-8794-0E678FF5BD6F}"/>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33;p3">
            <a:extLst>
              <a:ext uri="{FF2B5EF4-FFF2-40B4-BE49-F238E27FC236}">
                <a16:creationId xmlns="" xmlns:a16="http://schemas.microsoft.com/office/drawing/2014/main" id="{D3481FB4-93ED-4A2F-9694-B65CD39B0D0A}"/>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36;p3">
            <a:extLst>
              <a:ext uri="{FF2B5EF4-FFF2-40B4-BE49-F238E27FC236}">
                <a16:creationId xmlns="" xmlns:a16="http://schemas.microsoft.com/office/drawing/2014/main" id="{CDBBC38C-DE88-44E8-B2F1-57A5FAB9ECB0}"/>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39;p3">
            <a:extLst>
              <a:ext uri="{FF2B5EF4-FFF2-40B4-BE49-F238E27FC236}">
                <a16:creationId xmlns="" xmlns:a16="http://schemas.microsoft.com/office/drawing/2014/main" id="{953DA865-4072-4D81-BA18-791DDF362826}"/>
              </a:ext>
            </a:extLst>
          </p:cNvPr>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 name="TextBox 44">
            <a:extLst>
              <a:ext uri="{FF2B5EF4-FFF2-40B4-BE49-F238E27FC236}">
                <a16:creationId xmlns="" xmlns:a16="http://schemas.microsoft.com/office/drawing/2014/main" id="{FB3C8884-940E-4342-8C64-73674B7D1109}"/>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708238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bg>
      <p:bgPr>
        <a:solidFill>
          <a:schemeClr val="dk1"/>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TextBox 13">
            <a:extLst>
              <a:ext uri="{FF2B5EF4-FFF2-40B4-BE49-F238E27FC236}">
                <a16:creationId xmlns="" xmlns:a16="http://schemas.microsoft.com/office/drawing/2014/main" id="{9091805B-67E7-429E-A14C-448572DA2248}"/>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5035320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2">
              <a:lumMod val="9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2">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07969" y="5554038"/>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 xmlns:a16="http://schemas.microsoft.com/office/drawing/2014/main" id="{D49FDBB5-A5A6-4316-8393-3F5017974D4E}"/>
              </a:ext>
            </a:extLst>
          </p:cNvPr>
          <p:cNvSpPr txBox="1"/>
          <p:nvPr userDrawn="1"/>
        </p:nvSpPr>
        <p:spPr>
          <a:xfrm>
            <a:off x="8749964" y="921294"/>
            <a:ext cx="3382085" cy="452431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TÌM    </a:t>
            </a:r>
          </a:p>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KIẾM </a:t>
            </a:r>
          </a:p>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SỰ </a:t>
            </a:r>
          </a:p>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HỖ TRỢ</a:t>
            </a: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76997" y="1755013"/>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CHỦ ĐỀ 7</a:t>
            </a:r>
          </a:p>
        </p:txBody>
      </p:sp>
      <p:pic>
        <p:nvPicPr>
          <p:cNvPr id="7170" name="Picture 2" descr="Happy cute student kid boy with book Premium Vector">
            <a:extLst>
              <a:ext uri="{FF2B5EF4-FFF2-40B4-BE49-F238E27FC236}">
                <a16:creationId xmlns="" xmlns:a16="http://schemas.microsoft.com/office/drawing/2014/main" id="{E0B3CC3E-8E44-4CAA-BEA7-A57E477BE8B4}"/>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79331" y="2675710"/>
            <a:ext cx="4524315" cy="452431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 xmlns:a16="http://schemas.microsoft.com/office/drawing/2014/main" id="{323F362A-C07B-4CE2-A439-135B6FDD1EED}"/>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9498437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tx2">
            <a:lumMod val="9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rgbClr val="00B0F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4" name="TextBox 23">
            <a:extLst>
              <a:ext uri="{FF2B5EF4-FFF2-40B4-BE49-F238E27FC236}">
                <a16:creationId xmlns="" xmlns:a16="http://schemas.microsoft.com/office/drawing/2014/main" id="{594B95B1-1189-4793-8289-D679E108CC8F}"/>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8118778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rgbClr val="92D050"/>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pic>
        <p:nvPicPr>
          <p:cNvPr id="4" name="Picture 3" descr="A group of toy figurines&#10;&#10;Description automatically generated">
            <a:extLst>
              <a:ext uri="{FF2B5EF4-FFF2-40B4-BE49-F238E27FC236}">
                <a16:creationId xmlns="" xmlns:a16="http://schemas.microsoft.com/office/drawing/2014/main" id="{696F7AD1-2B3D-4C92-B691-E24B552EBB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927" y="1729217"/>
            <a:ext cx="6443822" cy="6443822"/>
          </a:xfrm>
          <a:prstGeom prst="rect">
            <a:avLst/>
          </a:prstGeom>
        </p:spPr>
      </p:pic>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accent1">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 xmlns:a16="http://schemas.microsoft.com/office/drawing/2014/main" id="{D49FDBB5-A5A6-4316-8393-3F5017974D4E}"/>
              </a:ext>
            </a:extLst>
          </p:cNvPr>
          <p:cNvSpPr txBox="1"/>
          <p:nvPr userDrawn="1"/>
        </p:nvSpPr>
        <p:spPr>
          <a:xfrm>
            <a:off x="4846083" y="946880"/>
            <a:ext cx="7941895" cy="5228098"/>
          </a:xfrm>
          <a:prstGeom prst="rect">
            <a:avLst/>
          </a:prstGeom>
          <a:noFill/>
        </p:spPr>
        <p:txBody>
          <a:bodyPr wrap="square" rtlCol="0">
            <a:spAutoFit/>
          </a:bodyPr>
          <a:lstStyle/>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TUÂN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THỦ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QUY ĐỊNH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NƠI CÔNG CỘNG</a:t>
            </a:r>
          </a:p>
        </p:txBody>
      </p:sp>
      <p:sp>
        <p:nvSpPr>
          <p:cNvPr id="30" name="Google Shape;30;p3"/>
          <p:cNvSpPr/>
          <p:nvPr/>
        </p:nvSpPr>
        <p:spPr>
          <a:xfrm>
            <a:off x="9259285" y="323964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98369" y="2248198"/>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5383111" y="4811039"/>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 xmlns:a16="http://schemas.microsoft.com/office/drawing/2014/main" id="{5AF1274F-AEBE-41F7-9AC6-4F59CBCC9747}"/>
              </a:ext>
            </a:extLst>
          </p:cNvPr>
          <p:cNvSpPr txBox="1"/>
          <p:nvPr userDrawn="1"/>
        </p:nvSpPr>
        <p:spPr>
          <a:xfrm>
            <a:off x="9393799" y="115578"/>
            <a:ext cx="2789546"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CHỦ ĐỀ 8</a:t>
            </a:r>
          </a:p>
        </p:txBody>
      </p:sp>
      <p:sp>
        <p:nvSpPr>
          <p:cNvPr id="22" name="TextBox 21">
            <a:extLst>
              <a:ext uri="{FF2B5EF4-FFF2-40B4-BE49-F238E27FC236}">
                <a16:creationId xmlns="" xmlns:a16="http://schemas.microsoft.com/office/drawing/2014/main" id="{0556CEC8-29A0-4771-958B-6C8423EE7BE5}"/>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8489205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bg>
      <p:bgPr>
        <a:solidFill>
          <a:srgbClr val="92D050"/>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TextBox 13">
            <a:extLst>
              <a:ext uri="{FF2B5EF4-FFF2-40B4-BE49-F238E27FC236}">
                <a16:creationId xmlns="" xmlns:a16="http://schemas.microsoft.com/office/drawing/2014/main" id="{A77FE68D-4A6D-4297-A7CB-5588EC000CB0}"/>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207382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reserve="1" userDrawn="1">
  <p:cSld name="Title slide">
    <p:bg>
      <p:bgPr>
        <a:solidFill>
          <a:schemeClr val="bg1">
            <a:lumMod val="60000"/>
            <a:lumOff val="4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5" name="TextBox 24">
            <a:extLst>
              <a:ext uri="{FF2B5EF4-FFF2-40B4-BE49-F238E27FC236}">
                <a16:creationId xmlns="" xmlns:a16="http://schemas.microsoft.com/office/drawing/2014/main" id="{289FEB59-9F1B-409C-837D-E20FF8DA4D5B}"/>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3421037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TextBox 19">
            <a:extLst>
              <a:ext uri="{FF2B5EF4-FFF2-40B4-BE49-F238E27FC236}">
                <a16:creationId xmlns="" xmlns:a16="http://schemas.microsoft.com/office/drawing/2014/main" id="{823E994F-4FCF-4A9F-BB15-DF78F9F6B7A0}"/>
              </a:ext>
            </a:extLst>
          </p:cNvPr>
          <p:cNvSpPr txBox="1"/>
          <p:nvPr userDrawn="1"/>
        </p:nvSpPr>
        <p:spPr>
          <a:xfrm>
            <a:off x="3684663" y="6634701"/>
            <a:ext cx="1605064" cy="215444"/>
          </a:xfrm>
          <a:prstGeom prst="rect">
            <a:avLst/>
          </a:prstGeom>
          <a:noFill/>
        </p:spPr>
        <p:txBody>
          <a:bodyPr wrap="square" rtlCol="0">
            <a:spAutoFit/>
          </a:bodyPr>
          <a:lstStyle/>
          <a:p>
            <a:r>
              <a:rPr lang="en-US" sz="800" dirty="0">
                <a:solidFill>
                  <a:schemeClr val="bg2"/>
                </a:solidFill>
              </a:rPr>
              <a:t>FeistyForwarders_0968120672</a:t>
            </a:r>
          </a:p>
        </p:txBody>
      </p:sp>
      <p:sp>
        <p:nvSpPr>
          <p:cNvPr id="21" name="TextBox 20">
            <a:extLst>
              <a:ext uri="{FF2B5EF4-FFF2-40B4-BE49-F238E27FC236}">
                <a16:creationId xmlns="" xmlns:a16="http://schemas.microsoft.com/office/drawing/2014/main" id="{D49FDBB5-A5A6-4316-8393-3F5017974D4E}"/>
              </a:ext>
            </a:extLst>
          </p:cNvPr>
          <p:cNvSpPr txBox="1"/>
          <p:nvPr userDrawn="1"/>
        </p:nvSpPr>
        <p:spPr>
          <a:xfrm>
            <a:off x="4675638" y="909619"/>
            <a:ext cx="7536449" cy="6031395"/>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KÍNH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TRỌNG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THẦY GIÁO, CÔ GIÁO VÀ YÊU QUÝ BẠN BÈ</a:t>
            </a: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1">
              <a:lumMod val="75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678923" y="569070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0659454" y="5555748"/>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178295" y="6266196"/>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2</a:t>
            </a:r>
          </a:p>
        </p:txBody>
      </p:sp>
      <p:pic>
        <p:nvPicPr>
          <p:cNvPr id="4" name="Picture 3" descr="A picture containing text, vector graphics&#10;&#10;Description automatically generated">
            <a:extLst>
              <a:ext uri="{FF2B5EF4-FFF2-40B4-BE49-F238E27FC236}">
                <a16:creationId xmlns="" xmlns:a16="http://schemas.microsoft.com/office/drawing/2014/main" id="{1615A6E5-55AE-4AF3-8171-CF240090A2C9}"/>
              </a:ext>
            </a:extLst>
          </p:cNvPr>
          <p:cNvPicPr>
            <a:picLocks noChangeAspect="1"/>
          </p:cNvPicPr>
          <p:nvPr userDrawn="1"/>
        </p:nvPicPr>
        <p:blipFill>
          <a:blip r:embed="rId2"/>
          <a:stretch>
            <a:fillRect/>
          </a:stretch>
        </p:blipFill>
        <p:spPr>
          <a:xfrm>
            <a:off x="5415966" y="1482254"/>
            <a:ext cx="3929071" cy="3929071"/>
          </a:xfrm>
          <a:prstGeom prst="rect">
            <a:avLst/>
          </a:prstGeom>
        </p:spPr>
      </p:pic>
    </p:spTree>
    <p:extLst>
      <p:ext uri="{BB962C8B-B14F-4D97-AF65-F5344CB8AC3E}">
        <p14:creationId xmlns:p14="http://schemas.microsoft.com/office/powerpoint/2010/main" val="4198762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preserve="1" userDrawn="1">
  <p:cSld name="Title and body">
    <p:bg>
      <p:bgPr>
        <a:solidFill>
          <a:schemeClr val="dk1"/>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6" name="TextBox 15">
            <a:extLst>
              <a:ext uri="{FF2B5EF4-FFF2-40B4-BE49-F238E27FC236}">
                <a16:creationId xmlns="" xmlns:a16="http://schemas.microsoft.com/office/drawing/2014/main" id="{92C03D41-29FD-4C24-93B7-ACF0440DE42A}"/>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674376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2">
              <a:lumMod val="9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2">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 xmlns:a16="http://schemas.microsoft.com/office/drawing/2014/main" id="{D49FDBB5-A5A6-4316-8393-3F5017974D4E}"/>
              </a:ext>
            </a:extLst>
          </p:cNvPr>
          <p:cNvSpPr txBox="1"/>
          <p:nvPr userDrawn="1"/>
        </p:nvSpPr>
        <p:spPr>
          <a:xfrm>
            <a:off x="8680017" y="848207"/>
            <a:ext cx="4225764" cy="452431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QUÝ TRỌNG THỜI GIAN</a:t>
            </a: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76997" y="1755013"/>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CHỦ ĐỀ 3</a:t>
            </a:r>
          </a:p>
        </p:txBody>
      </p:sp>
      <p:pic>
        <p:nvPicPr>
          <p:cNvPr id="4098" name="Picture 2" descr="Cute children playing at pencil house Premium Vector">
            <a:extLst>
              <a:ext uri="{FF2B5EF4-FFF2-40B4-BE49-F238E27FC236}">
                <a16:creationId xmlns="" xmlns:a16="http://schemas.microsoft.com/office/drawing/2014/main" id="{26AF47D7-F8C3-4710-84DF-FDFCDEF0399D}"/>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10220" y="1275121"/>
            <a:ext cx="4328489" cy="5504044"/>
          </a:xfrm>
          <a:prstGeom prst="rect">
            <a:avLst/>
          </a:prstGeom>
          <a:noFill/>
          <a:extLst>
            <a:ext uri="{909E8E84-426E-40DD-AFC4-6F175D3DCCD1}">
              <a14:hiddenFill xmlns:a14="http://schemas.microsoft.com/office/drawing/2010/main">
                <a:solidFill>
                  <a:srgbClr val="FFFFFF"/>
                </a:solidFill>
              </a14:hiddenFill>
            </a:ext>
          </a:extLst>
        </p:spPr>
      </p:pic>
      <p:sp>
        <p:nvSpPr>
          <p:cNvPr id="19" name="Google Shape;28;p3">
            <a:extLst>
              <a:ext uri="{FF2B5EF4-FFF2-40B4-BE49-F238E27FC236}">
                <a16:creationId xmlns="" xmlns:a16="http://schemas.microsoft.com/office/drawing/2014/main" id="{A8F09454-8788-4190-86FB-DD38471C58D1}"/>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31;p3">
            <a:extLst>
              <a:ext uri="{FF2B5EF4-FFF2-40B4-BE49-F238E27FC236}">
                <a16:creationId xmlns="" xmlns:a16="http://schemas.microsoft.com/office/drawing/2014/main" id="{7475D6F5-5CC9-4492-88E1-8F3ADE6303ED}"/>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32;p3">
            <a:extLst>
              <a:ext uri="{FF2B5EF4-FFF2-40B4-BE49-F238E27FC236}">
                <a16:creationId xmlns="" xmlns:a16="http://schemas.microsoft.com/office/drawing/2014/main" id="{5DAD4EC7-8CC9-4988-9B2E-EE5891519296}"/>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3;p3">
            <a:extLst>
              <a:ext uri="{FF2B5EF4-FFF2-40B4-BE49-F238E27FC236}">
                <a16:creationId xmlns="" xmlns:a16="http://schemas.microsoft.com/office/drawing/2014/main" id="{47CA47C2-FDAD-4CE4-8131-DFCABFC8BA3E}"/>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6;p3">
            <a:extLst>
              <a:ext uri="{FF2B5EF4-FFF2-40B4-BE49-F238E27FC236}">
                <a16:creationId xmlns="" xmlns:a16="http://schemas.microsoft.com/office/drawing/2014/main" id="{314752F8-EF0C-43B8-9AA3-5B5800B38D7C}"/>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9;p3">
            <a:extLst>
              <a:ext uri="{FF2B5EF4-FFF2-40B4-BE49-F238E27FC236}">
                <a16:creationId xmlns="" xmlns:a16="http://schemas.microsoft.com/office/drawing/2014/main" id="{10E76702-E494-42C2-821E-CFEA1D7FF992}"/>
              </a:ext>
            </a:extLst>
          </p:cNvPr>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TextBox 40">
            <a:extLst>
              <a:ext uri="{FF2B5EF4-FFF2-40B4-BE49-F238E27FC236}">
                <a16:creationId xmlns="" xmlns:a16="http://schemas.microsoft.com/office/drawing/2014/main" id="{E4AAE9D6-32CE-4088-98EA-A98425878F81}"/>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4223716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tx2">
            <a:lumMod val="9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rgbClr val="00B0F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4" name="TextBox 23">
            <a:extLst>
              <a:ext uri="{FF2B5EF4-FFF2-40B4-BE49-F238E27FC236}">
                <a16:creationId xmlns="" xmlns:a16="http://schemas.microsoft.com/office/drawing/2014/main" id="{C61541BB-FAD3-4394-A920-0FA51790377E}"/>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1293083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rgbClr val="92D050"/>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accent1">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 xmlns:a16="http://schemas.microsoft.com/office/drawing/2014/main" id="{D49FDBB5-A5A6-4316-8393-3F5017974D4E}"/>
              </a:ext>
            </a:extLst>
          </p:cNvPr>
          <p:cNvSpPr txBox="1"/>
          <p:nvPr userDrawn="1"/>
        </p:nvSpPr>
        <p:spPr>
          <a:xfrm>
            <a:off x="8680017" y="848207"/>
            <a:ext cx="4225764" cy="6031395"/>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NHẬN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LỖI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VÀ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SỬA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LỖI</a:t>
            </a:r>
          </a:p>
        </p:txBody>
      </p:sp>
      <p:sp>
        <p:nvSpPr>
          <p:cNvPr id="30" name="Google Shape;30;p3"/>
          <p:cNvSpPr/>
          <p:nvPr/>
        </p:nvSpPr>
        <p:spPr>
          <a:xfrm>
            <a:off x="9303213" y="389218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98369" y="2248198"/>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 xmlns:a16="http://schemas.microsoft.com/office/drawing/2014/main" id="{5AF1274F-AEBE-41F7-9AC6-4F59CBCC9747}"/>
              </a:ext>
            </a:extLst>
          </p:cNvPr>
          <p:cNvSpPr txBox="1"/>
          <p:nvPr userDrawn="1"/>
        </p:nvSpPr>
        <p:spPr>
          <a:xfrm>
            <a:off x="9393799" y="115578"/>
            <a:ext cx="2789546"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CHỦ ĐỀ 4</a:t>
            </a:r>
          </a:p>
        </p:txBody>
      </p:sp>
      <p:pic>
        <p:nvPicPr>
          <p:cNvPr id="1026" name="Picture 2" descr="IV: 5 biện pháp có thể giúp trẻ biết nghe lời và xây dựng nhân cách vững  vàng khi lớn lên">
            <a:extLst>
              <a:ext uri="{FF2B5EF4-FFF2-40B4-BE49-F238E27FC236}">
                <a16:creationId xmlns="" xmlns:a16="http://schemas.microsoft.com/office/drawing/2014/main" id="{6410E087-DD10-4329-B726-BAB2B3B44F4D}"/>
              </a:ext>
            </a:extLst>
          </p:cNvPr>
          <p:cNvPicPr>
            <a:picLocks noChangeAspect="1" noChangeArrowheads="1"/>
          </p:cNvPicPr>
          <p:nvPr userDrawn="1"/>
        </p:nvPicPr>
        <p:blipFill>
          <a:blip r:embed="rId2">
            <a:extLst>
              <a:ext uri="{BEBA8EAE-BF5A-486C-A8C5-ECC9F3942E4B}">
                <a14:imgProps xmlns:a14="http://schemas.microsoft.com/office/drawing/2010/main">
                  <a14:imgLayer r:embed="rId3">
                    <a14:imgEffect>
                      <a14:backgroundRemoval t="9969" b="98131" l="8219" r="90411">
                        <a14:foregroundMark x1="54110" y1="90966" x2="63242" y2="95327"/>
                        <a14:foregroundMark x1="80594" y1="16199" x2="85388" y2="90966"/>
                        <a14:foregroundMark x1="84932" y1="49221" x2="90411" y2="56075"/>
                        <a14:foregroundMark x1="80822" y1="51713" x2="78311" y2="84424"/>
                        <a14:foregroundMark x1="75799" y1="57944" x2="75799" y2="58255"/>
                        <a14:foregroundMark x1="77854" y1="88474" x2="84703" y2="94081"/>
                        <a14:foregroundMark x1="17288" y1="78816" x2="19635" y2="96573"/>
                        <a14:foregroundMark x1="17247" y1="78505" x2="17288" y2="78816"/>
                        <a14:foregroundMark x1="14612" y1="58567" x2="17247" y2="78505"/>
                        <a14:foregroundMark x1="51142" y1="98131" x2="63242" y2="98442"/>
                        <a14:foregroundMark x1="89726" y1="59190" x2="89726" y2="59502"/>
                        <a14:foregroundMark x1="80822" y1="52025" x2="76941" y2="78505"/>
                        <a14:foregroundMark x1="82192" y1="50467" x2="82192" y2="50467"/>
                        <a14:foregroundMark x1="81735" y1="48910" x2="81735" y2="48910"/>
                        <a14:foregroundMark x1="80594" y1="48910" x2="80594" y2="48910"/>
                        <a14:foregroundMark x1="24201" y1="98131" x2="24201" y2="98131"/>
                        <a14:foregroundMark x1="8219" y1="77570" x2="8219" y2="77570"/>
                        <a14:foregroundMark x1="41553" y1="83801" x2="41553" y2="83801"/>
                        <a14:foregroundMark x1="26941" y1="63240" x2="26941" y2="63240"/>
                        <a14:foregroundMark x1="40411" y1="85047" x2="40411" y2="82866"/>
                        <a14:backgroundMark x1="14612" y1="78505" x2="14612" y2="78505"/>
                        <a14:backgroundMark x1="12557" y1="76947" x2="12557" y2="76947"/>
                        <a14:backgroundMark x1="17123" y1="78816" x2="17123" y2="78816"/>
                        <a14:backgroundMark x1="17580" y1="78816" x2="17580" y2="78816"/>
                      </a14:backgroundRemoval>
                    </a14:imgEffect>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3716971" y="2495261"/>
            <a:ext cx="5951836" cy="4361962"/>
          </a:xfrm>
          <a:prstGeom prst="rect">
            <a:avLst/>
          </a:prstGeom>
          <a:noFill/>
          <a:extLst>
            <a:ext uri="{909E8E84-426E-40DD-AFC4-6F175D3DCCD1}">
              <a14:hiddenFill xmlns:a14="http://schemas.microsoft.com/office/drawing/2010/main">
                <a:solidFill>
                  <a:srgbClr val="FFFFFF"/>
                </a:solidFill>
              </a14:hiddenFill>
            </a:ext>
          </a:extLst>
        </p:spPr>
      </p:pic>
      <p:sp>
        <p:nvSpPr>
          <p:cNvPr id="22" name="Google Shape;28;p3">
            <a:extLst>
              <a:ext uri="{FF2B5EF4-FFF2-40B4-BE49-F238E27FC236}">
                <a16:creationId xmlns="" xmlns:a16="http://schemas.microsoft.com/office/drawing/2014/main" id="{9A9E6374-6F27-4919-828F-EDB8D36687CA}"/>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1;p3">
            <a:extLst>
              <a:ext uri="{FF2B5EF4-FFF2-40B4-BE49-F238E27FC236}">
                <a16:creationId xmlns="" xmlns:a16="http://schemas.microsoft.com/office/drawing/2014/main" id="{08181C7D-9182-4C61-8E2B-2996BEB330D7}"/>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2;p3">
            <a:extLst>
              <a:ext uri="{FF2B5EF4-FFF2-40B4-BE49-F238E27FC236}">
                <a16:creationId xmlns="" xmlns:a16="http://schemas.microsoft.com/office/drawing/2014/main" id="{A84F8B0B-AD1E-4180-B7EC-F7275A58B3CC}"/>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3;p3">
            <a:extLst>
              <a:ext uri="{FF2B5EF4-FFF2-40B4-BE49-F238E27FC236}">
                <a16:creationId xmlns="" xmlns:a16="http://schemas.microsoft.com/office/drawing/2014/main" id="{FA4B92BF-D0D0-45F0-8607-EDCF53D9735A}"/>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6;p3">
            <a:extLst>
              <a:ext uri="{FF2B5EF4-FFF2-40B4-BE49-F238E27FC236}">
                <a16:creationId xmlns="" xmlns:a16="http://schemas.microsoft.com/office/drawing/2014/main" id="{B0B3D858-9A4A-4251-9AA5-F05D60970416}"/>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39;p3">
            <a:extLst>
              <a:ext uri="{FF2B5EF4-FFF2-40B4-BE49-F238E27FC236}">
                <a16:creationId xmlns="" xmlns:a16="http://schemas.microsoft.com/office/drawing/2014/main" id="{E13B4C12-5701-460B-86DE-FEE31944CC33}"/>
              </a:ext>
            </a:extLst>
          </p:cNvPr>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TextBox 41">
            <a:extLst>
              <a:ext uri="{FF2B5EF4-FFF2-40B4-BE49-F238E27FC236}">
                <a16:creationId xmlns="" xmlns:a16="http://schemas.microsoft.com/office/drawing/2014/main" id="{5EF186DA-4F6F-4EB7-B7BF-4A5C7D7582CD}"/>
              </a:ext>
            </a:extLst>
          </p:cNvPr>
          <p:cNvSpPr txBox="1"/>
          <p:nvPr userDrawn="1"/>
        </p:nvSpPr>
        <p:spPr>
          <a:xfrm>
            <a:off x="9027688" y="6604772"/>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1750999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bg>
      <p:bgPr>
        <a:solidFill>
          <a:srgbClr val="92D050"/>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TextBox 13">
            <a:extLst>
              <a:ext uri="{FF2B5EF4-FFF2-40B4-BE49-F238E27FC236}">
                <a16:creationId xmlns="" xmlns:a16="http://schemas.microsoft.com/office/drawing/2014/main" id="{BCC72087-4FA3-4794-934B-D71FADABB62A}"/>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3205286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bg1">
              <a:lumMod val="60000"/>
              <a:lumOff val="4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lt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1035449" y="602411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5</a:t>
            </a:r>
          </a:p>
        </p:txBody>
      </p:sp>
      <p:sp>
        <p:nvSpPr>
          <p:cNvPr id="19" name="TextBox 18">
            <a:extLst>
              <a:ext uri="{FF2B5EF4-FFF2-40B4-BE49-F238E27FC236}">
                <a16:creationId xmlns="" xmlns:a16="http://schemas.microsoft.com/office/drawing/2014/main" id="{0256798B-C569-4288-8547-D3A8F47EE487}"/>
              </a:ext>
            </a:extLst>
          </p:cNvPr>
          <p:cNvSpPr txBox="1"/>
          <p:nvPr userDrawn="1"/>
        </p:nvSpPr>
        <p:spPr>
          <a:xfrm>
            <a:off x="4828038" y="909619"/>
            <a:ext cx="7536449" cy="6031395"/>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BẢO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QUẢN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ĐỒ DÙNG</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CÁ NHÂN VÀ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GIA ĐÌNH</a:t>
            </a:r>
          </a:p>
        </p:txBody>
      </p:sp>
      <p:pic>
        <p:nvPicPr>
          <p:cNvPr id="5122" name="Picture 2">
            <a:extLst>
              <a:ext uri="{FF2B5EF4-FFF2-40B4-BE49-F238E27FC236}">
                <a16:creationId xmlns="" xmlns:a16="http://schemas.microsoft.com/office/drawing/2014/main" id="{0775BC22-8A81-4B68-82BE-E53C9B004DAF}"/>
              </a:ext>
            </a:extLst>
          </p:cNvPr>
          <p:cNvPicPr>
            <a:picLocks noChangeAspect="1" noChangeArrowheads="1"/>
          </p:cNvPicPr>
          <p:nvPr userDrawn="1"/>
        </p:nvPicPr>
        <p:blipFill rotWithShape="1">
          <a:blip r:embed="rId2">
            <a:clrChange>
              <a:clrFrom>
                <a:srgbClr val="FFEA8D"/>
              </a:clrFrom>
              <a:clrTo>
                <a:srgbClr val="FFEA8D">
                  <a:alpha val="0"/>
                </a:srgbClr>
              </a:clrTo>
            </a:clrChange>
            <a:extLst>
              <a:ext uri="{28A0092B-C50C-407E-A947-70E740481C1C}">
                <a14:useLocalDpi xmlns:a14="http://schemas.microsoft.com/office/drawing/2010/main" val="0"/>
              </a:ext>
            </a:extLst>
          </a:blip>
          <a:srcRect r="388"/>
          <a:stretch/>
        </p:blipFill>
        <p:spPr bwMode="auto">
          <a:xfrm>
            <a:off x="1796184" y="3292193"/>
            <a:ext cx="5351217" cy="358140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 xmlns:a16="http://schemas.microsoft.com/office/drawing/2014/main" id="{BF89F3C3-1506-4047-95DD-45D7831B32ED}"/>
              </a:ext>
            </a:extLst>
          </p:cNvPr>
          <p:cNvSpPr txBox="1"/>
          <p:nvPr userDrawn="1"/>
        </p:nvSpPr>
        <p:spPr>
          <a:xfrm>
            <a:off x="6874155" y="6584138"/>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1668148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1118537742"/>
      </p:ext>
    </p:extLst>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66" r:id="rId9"/>
    <p:sldLayoutId id="2147483659" r:id="rId10"/>
    <p:sldLayoutId id="2147483660" r:id="rId11"/>
    <p:sldLayoutId id="2147483661" r:id="rId12"/>
    <p:sldLayoutId id="2147483662" r:id="rId13"/>
    <p:sldLayoutId id="2147483663" r:id="rId14"/>
    <p:sldLayoutId id="2147483664" r:id="rId15"/>
    <p:sldLayoutId id="2147483665" r:id="rId16"/>
  </p:sldLayoutIdLst>
  <p:transition spd="slow">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4.xml"/><Relationship Id="rId1" Type="http://schemas.openxmlformats.org/officeDocument/2006/relationships/tags" Target="../tags/tag3.xml"/><Relationship Id="rId6" Type="http://schemas.microsoft.com/office/2007/relationships/hdphoto" Target="../media/hdphoto3.wdp"/><Relationship Id="rId5" Type="http://schemas.openxmlformats.org/officeDocument/2006/relationships/image" Target="../media/image11.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4.xml"/><Relationship Id="rId1" Type="http://schemas.openxmlformats.org/officeDocument/2006/relationships/tags" Target="../tags/tag4.xml"/><Relationship Id="rId6" Type="http://schemas.microsoft.com/office/2007/relationships/hdphoto" Target="../media/hdphoto5.wdp"/><Relationship Id="rId5" Type="http://schemas.openxmlformats.org/officeDocument/2006/relationships/image" Target="../media/image13.png"/><Relationship Id="rId4" Type="http://schemas.microsoft.com/office/2007/relationships/hdphoto" Target="../media/hdphoto4.wdp"/></Relationships>
</file>

<file path=ppt/slides/_rels/slide5.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slideLayout" Target="../slideLayouts/slideLayout14.xml"/><Relationship Id="rId1" Type="http://schemas.openxmlformats.org/officeDocument/2006/relationships/tags" Target="../tags/tag5.xml"/><Relationship Id="rId6" Type="http://schemas.microsoft.com/office/2007/relationships/hdphoto" Target="../media/hdphoto6.wdp"/><Relationship Id="rId5" Type="http://schemas.openxmlformats.org/officeDocument/2006/relationships/image" Target="../media/image14.png"/><Relationship Id="rId4" Type="http://schemas.microsoft.com/office/2007/relationships/hdphoto" Target="../media/hdphoto4.wdp"/></Relationships>
</file>

<file path=ppt/slides/_rels/slide6.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16.png"/><Relationship Id="rId7" Type="http://schemas.openxmlformats.org/officeDocument/2006/relationships/image" Target="../media/image17.png"/><Relationship Id="rId2" Type="http://schemas.openxmlformats.org/officeDocument/2006/relationships/slideLayout" Target="../slideLayouts/slideLayout14.xml"/><Relationship Id="rId1" Type="http://schemas.openxmlformats.org/officeDocument/2006/relationships/tags" Target="../tags/tag6.xml"/><Relationship Id="rId6" Type="http://schemas.microsoft.com/office/2007/relationships/hdphoto" Target="../media/hdphoto5.wdp"/><Relationship Id="rId5" Type="http://schemas.openxmlformats.org/officeDocument/2006/relationships/image" Target="../media/image13.png"/><Relationship Id="rId10" Type="http://schemas.microsoft.com/office/2007/relationships/hdphoto" Target="../media/hdphoto7.wdp"/><Relationship Id="rId4" Type="http://schemas.microsoft.com/office/2007/relationships/hdphoto" Target="../media/hdphoto8.wdp"/><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4.xml"/><Relationship Id="rId1" Type="http://schemas.openxmlformats.org/officeDocument/2006/relationships/tags" Target="../tags/tag7.xml"/><Relationship Id="rId6" Type="http://schemas.microsoft.com/office/2007/relationships/hdphoto" Target="../media/hdphoto10.wdp"/><Relationship Id="rId5" Type="http://schemas.openxmlformats.org/officeDocument/2006/relationships/image" Target="../media/image20.png"/><Relationship Id="rId4" Type="http://schemas.microsoft.com/office/2007/relationships/hdphoto" Target="../media/hdphoto9.wdp"/></Relationships>
</file>

<file path=ppt/slides/_rels/slide9.xml.rels><?xml version="1.0" encoding="UTF-8" standalone="yes"?>
<Relationships xmlns="http://schemas.openxmlformats.org/package/2006/relationships"><Relationship Id="rId8" Type="http://schemas.microsoft.com/office/2007/relationships/hdphoto" Target="../media/hdphoto10.wdp"/><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slideLayout" Target="../slideLayouts/slideLayout14.xml"/><Relationship Id="rId1" Type="http://schemas.openxmlformats.org/officeDocument/2006/relationships/tags" Target="../tags/tag8.xml"/><Relationship Id="rId6" Type="http://schemas.microsoft.com/office/2007/relationships/hdphoto" Target="../media/hdphoto9.wdp"/><Relationship Id="rId5" Type="http://schemas.openxmlformats.org/officeDocument/2006/relationships/image" Target="../media/image19.png"/><Relationship Id="rId4" Type="http://schemas.microsoft.com/office/2007/relationships/hdphoto" Target="../media/hdphoto8.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1F293CC7-4AA3-4263-86BF-82B2BF7B45D0}"/>
              </a:ext>
            </a:extLst>
          </p:cNvPr>
          <p:cNvSpPr txBox="1"/>
          <p:nvPr/>
        </p:nvSpPr>
        <p:spPr>
          <a:xfrm>
            <a:off x="0" y="1622739"/>
            <a:ext cx="1564852" cy="584775"/>
          </a:xfrm>
          <a:prstGeom prst="rect">
            <a:avLst/>
          </a:prstGeom>
          <a:noFill/>
        </p:spPr>
        <p:txBody>
          <a:bodyPr wrap="none" rtlCol="0">
            <a:spAutoFit/>
          </a:bodyPr>
          <a:lstStyle/>
          <a:p>
            <a:r>
              <a:rPr lang="vi-VN" sz="3200" b="1" dirty="0">
                <a:solidFill>
                  <a:schemeClr val="bg2"/>
                </a:solidFill>
                <a:latin typeface="Times New Roman" panose="02020603050405020304" pitchFamily="18" charset="0"/>
                <a:cs typeface="Times New Roman" panose="02020603050405020304" pitchFamily="18" charset="0"/>
              </a:rPr>
              <a:t>BÀI </a:t>
            </a:r>
            <a:r>
              <a:rPr lang="en-US" sz="3200" b="1" dirty="0" smtClean="0">
                <a:solidFill>
                  <a:schemeClr val="bg2"/>
                </a:solidFill>
                <a:latin typeface="Times New Roman" panose="02020603050405020304" pitchFamily="18" charset="0"/>
                <a:cs typeface="Times New Roman" panose="02020603050405020304" pitchFamily="18" charset="0"/>
              </a:rPr>
              <a:t>12:</a:t>
            </a:r>
            <a:endParaRPr lang="vi-VN" sz="3200" b="1" dirty="0">
              <a:solidFill>
                <a:schemeClr val="bg2"/>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 xmlns:a16="http://schemas.microsoft.com/office/drawing/2014/main" id="{2E5910A4-4648-45A7-A1E5-287DDCC00F12}"/>
              </a:ext>
            </a:extLst>
          </p:cNvPr>
          <p:cNvSpPr txBox="1"/>
          <p:nvPr/>
        </p:nvSpPr>
        <p:spPr>
          <a:xfrm>
            <a:off x="964138" y="1545794"/>
            <a:ext cx="8261267" cy="1323439"/>
          </a:xfrm>
          <a:prstGeom prst="rect">
            <a:avLst/>
          </a:prstGeom>
          <a:noFill/>
        </p:spPr>
        <p:txBody>
          <a:bodyPr wrap="square" rtlCol="0">
            <a:spAutoFit/>
          </a:bodyPr>
          <a:lstStyle/>
          <a:p>
            <a:pPr algn="ctr"/>
            <a:r>
              <a:rPr lang="en-US" sz="4000" b="1" dirty="0">
                <a:latin typeface="Times New Roman" panose="02020603050405020304" pitchFamily="18" charset="0"/>
                <a:cs typeface="Times New Roman" panose="02020603050405020304" pitchFamily="18" charset="0"/>
              </a:rPr>
              <a:t>TÌM KIẾM SỰ HỖ TRỢ KHI Ở </a:t>
            </a:r>
            <a:r>
              <a:rPr lang="en-US" sz="4000" b="1" dirty="0" smtClean="0">
                <a:latin typeface="Times New Roman" panose="02020603050405020304" pitchFamily="18" charset="0"/>
                <a:cs typeface="Times New Roman" panose="02020603050405020304" pitchFamily="18" charset="0"/>
              </a:rPr>
              <a:t>TRƯỜNG( </a:t>
            </a:r>
            <a:r>
              <a:rPr lang="en-US" sz="4000" b="1" dirty="0" err="1" smtClean="0">
                <a:latin typeface="Times New Roman" panose="02020603050405020304" pitchFamily="18" charset="0"/>
                <a:cs typeface="Times New Roman" panose="02020603050405020304" pitchFamily="18" charset="0"/>
              </a:rPr>
              <a:t>tiết</a:t>
            </a:r>
            <a:r>
              <a:rPr lang="en-US" sz="4000" b="1" dirty="0" smtClean="0">
                <a:latin typeface="Times New Roman" panose="02020603050405020304" pitchFamily="18" charset="0"/>
                <a:cs typeface="Times New Roman" panose="02020603050405020304" pitchFamily="18" charset="0"/>
              </a:rPr>
              <a:t> 1)</a:t>
            </a:r>
            <a:endParaRPr lang="vi-VN" sz="400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605307" y="618186"/>
            <a:ext cx="8397025" cy="830997"/>
          </a:xfrm>
          <a:prstGeom prst="rect">
            <a:avLst/>
          </a:prstGeom>
          <a:noFill/>
        </p:spPr>
        <p:txBody>
          <a:bodyPr wrap="square" rtlCol="0">
            <a:spAutoFit/>
          </a:bodyPr>
          <a:lstStyle/>
          <a:p>
            <a:pPr algn="ctr"/>
            <a:r>
              <a:rPr lang="en-US" sz="2400" b="1" dirty="0" smtClean="0">
                <a:solidFill>
                  <a:schemeClr val="bg2"/>
                </a:solidFill>
                <a:latin typeface="Times New Roman" panose="02020603050405020304" pitchFamily="18" charset="0"/>
                <a:cs typeface="Times New Roman" panose="02020603050405020304" pitchFamily="18" charset="0"/>
              </a:rPr>
              <a:t>TRƯỜNG TIỂU HỌC SÀI ĐỒNG</a:t>
            </a:r>
          </a:p>
          <a:p>
            <a:pPr algn="ctr"/>
            <a:r>
              <a:rPr lang="en-US" sz="2400" b="1" dirty="0" smtClean="0">
                <a:solidFill>
                  <a:schemeClr val="bg2"/>
                </a:solidFill>
                <a:latin typeface="Times New Roman" panose="02020603050405020304" pitchFamily="18" charset="0"/>
                <a:cs typeface="Times New Roman" panose="02020603050405020304" pitchFamily="18" charset="0"/>
              </a:rPr>
              <a:t>MÔN ĐẠO ĐỨC LỚP 2 – THÁNG 3</a:t>
            </a:r>
            <a:endParaRPr lang="en-US" sz="2400" b="1" dirty="0">
              <a:solidFill>
                <a:schemeClr val="bg2"/>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5094771" y="2869233"/>
            <a:ext cx="4268170" cy="461665"/>
          </a:xfrm>
          <a:prstGeom prst="rect">
            <a:avLst/>
          </a:prstGeom>
          <a:noFill/>
        </p:spPr>
        <p:txBody>
          <a:bodyPr wrap="square" rtlCol="0">
            <a:spAutoFit/>
          </a:bodyPr>
          <a:lstStyle/>
          <a:p>
            <a:r>
              <a:rPr lang="en-US" sz="2400" b="1" dirty="0" smtClean="0">
                <a:solidFill>
                  <a:schemeClr val="bg2"/>
                </a:solidFill>
                <a:latin typeface="Times New Roman" panose="02020603050405020304" pitchFamily="18" charset="0"/>
                <a:cs typeface="Times New Roman" panose="02020603050405020304" pitchFamily="18" charset="0"/>
              </a:rPr>
              <a:t>GV: KIỀU THỊ THÚY NGÂN</a:t>
            </a:r>
            <a:endParaRPr lang="en-US" sz="2400" b="1" dirty="0">
              <a:solidFill>
                <a:schemeClr val="bg2"/>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4268815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79577" y="6413863"/>
            <a:ext cx="1515292" cy="15675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200397" y="645103"/>
            <a:ext cx="5967663" cy="830997"/>
          </a:xfrm>
          <a:prstGeom prst="rect">
            <a:avLst/>
          </a:prstGeom>
          <a:noFill/>
        </p:spPr>
        <p:txBody>
          <a:bodyPr wrap="square" rtlCol="0">
            <a:spAutoFit/>
          </a:bodyPr>
          <a:lstStyle/>
          <a:p>
            <a:pPr algn="ctr"/>
            <a:r>
              <a:rPr lang="en-US" sz="4800" b="1" dirty="0" err="1">
                <a:solidFill>
                  <a:srgbClr val="FF0000"/>
                </a:solidFill>
                <a:latin typeface="Times New Roman" panose="02020603050405020304" pitchFamily="18" charset="0"/>
                <a:cs typeface="Times New Roman" panose="02020603050405020304" pitchFamily="18" charset="0"/>
              </a:rPr>
              <a:t>KẾT</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LUẬN</a:t>
            </a:r>
            <a:endParaRPr lang="en-US" sz="4800" b="1" dirty="0">
              <a:solidFill>
                <a:srgbClr val="FF0000"/>
              </a:solidFill>
              <a:latin typeface="Times New Roman" panose="02020603050405020304" pitchFamily="18" charset="0"/>
              <a:cs typeface="Times New Roman" panose="02020603050405020304" pitchFamily="18" charset="0"/>
            </a:endParaRPr>
          </a:p>
        </p:txBody>
      </p:sp>
      <p:grpSp>
        <p:nvGrpSpPr>
          <p:cNvPr id="6" name="Group 5"/>
          <p:cNvGrpSpPr/>
          <p:nvPr/>
        </p:nvGrpSpPr>
        <p:grpSpPr>
          <a:xfrm>
            <a:off x="1677544" y="1567540"/>
            <a:ext cx="9099313" cy="4524315"/>
            <a:chOff x="1677544" y="1776548"/>
            <a:chExt cx="9099313" cy="4524315"/>
          </a:xfrm>
        </p:grpSpPr>
        <p:sp>
          <p:nvSpPr>
            <p:cNvPr id="4" name="Frame 3"/>
            <p:cNvSpPr/>
            <p:nvPr/>
          </p:nvSpPr>
          <p:spPr>
            <a:xfrm>
              <a:off x="1677544" y="1776548"/>
              <a:ext cx="9099313" cy="4415246"/>
            </a:xfrm>
            <a:prstGeom prst="fram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schemeClr val="tx1"/>
                </a:solidFill>
              </a:endParaRPr>
            </a:p>
          </p:txBody>
        </p:sp>
        <p:sp>
          <p:nvSpPr>
            <p:cNvPr id="5" name="TextBox 4"/>
            <p:cNvSpPr txBox="1"/>
            <p:nvPr/>
          </p:nvSpPr>
          <p:spPr>
            <a:xfrm>
              <a:off x="1893194" y="1776548"/>
              <a:ext cx="8706119" cy="4524315"/>
            </a:xfrm>
            <a:prstGeom prst="rect">
              <a:avLst/>
            </a:prstGeom>
            <a:noFill/>
          </p:spPr>
          <p:txBody>
            <a:bodyPr wrap="square" rtlCol="0">
              <a:spAutoFit/>
            </a:bodyPr>
            <a:lstStyle/>
            <a:p>
              <a:pPr algn="just"/>
              <a:r>
                <a:rPr lang="en-US" sz="2800" i="1" dirty="0">
                  <a:latin typeface="Times New Roman" panose="02020603050405020304" pitchFamily="18" charset="0"/>
                  <a:cs typeface="Times New Roman" panose="02020603050405020304" pitchFamily="18" charset="0"/>
                </a:rPr>
                <a:t>       </a:t>
              </a:r>
              <a:r>
                <a:rPr lang="vi-VN" sz="3600" dirty="0">
                  <a:solidFill>
                    <a:srgbClr val="002060"/>
                  </a:solidFill>
                  <a:latin typeface="Times New Roman" panose="02020603050405020304" pitchFamily="18" charset="0"/>
                  <a:cs typeface="Times New Roman" panose="02020603050405020304" pitchFamily="18" charset="0"/>
                </a:rPr>
                <a:t>Các bạn trong tình huống đã biết cách tìm kiếm sự hỗ trợ kịp thời: tìm đúng người có thể hỗ trợ, nói rõ sự việc... biết tìm kiếm sự hỗ trợ sẽ giúp chúng ta giải quyết được những khó khăn trong cuộc sống, nếu các bạn trong tình huống  không biết cách tìm kiếm sự hỗ trợ sẽ có hậu quả: sức khỏe không đảm bảo, không hiểu bài...</a:t>
              </a:r>
              <a:endParaRPr lang="en-US" sz="3200" dirty="0">
                <a:solidFill>
                  <a:srgbClr val="00206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7744609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79577" y="6413863"/>
            <a:ext cx="1515292" cy="15675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264" t="-980" r="264" b="25266"/>
          <a:stretch/>
        </p:blipFill>
        <p:spPr>
          <a:xfrm>
            <a:off x="1243531" y="471316"/>
            <a:ext cx="9691552" cy="4283455"/>
          </a:xfrm>
          <a:prstGeom prst="rect">
            <a:avLst/>
          </a:prstGeom>
        </p:spPr>
      </p:pic>
      <p:sp>
        <p:nvSpPr>
          <p:cNvPr id="3" name="TextBox 2"/>
          <p:cNvSpPr txBox="1"/>
          <p:nvPr/>
        </p:nvSpPr>
        <p:spPr>
          <a:xfrm>
            <a:off x="1665855" y="4623774"/>
            <a:ext cx="9529014" cy="1569660"/>
          </a:xfrm>
          <a:prstGeom prst="rect">
            <a:avLst/>
          </a:prstGeom>
          <a:noFill/>
        </p:spPr>
        <p:txBody>
          <a:bodyPr wrap="square" rtlCol="0">
            <a:spAutoFit/>
          </a:bodyPr>
          <a:lstStyle/>
          <a:p>
            <a:pPr algn="ctr"/>
            <a:r>
              <a:rPr lang="en-US" sz="4800" b="1" dirty="0">
                <a:solidFill>
                  <a:srgbClr val="FF0000"/>
                </a:solidFill>
                <a:latin typeface="Times New Roman" panose="02020603050405020304" pitchFamily="18" charset="0"/>
                <a:cs typeface="Times New Roman" panose="02020603050405020304" pitchFamily="18" charset="0"/>
              </a:rPr>
              <a:t>Xin </a:t>
            </a:r>
            <a:r>
              <a:rPr lang="en-US" sz="4800" b="1" dirty="0" err="1">
                <a:solidFill>
                  <a:srgbClr val="FF0000"/>
                </a:solidFill>
                <a:latin typeface="Times New Roman" panose="02020603050405020304" pitchFamily="18" charset="0"/>
                <a:cs typeface="Times New Roman" panose="02020603050405020304" pitchFamily="18" charset="0"/>
              </a:rPr>
              <a:t>chào</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và</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hẹn</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gặp</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lại</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các</a:t>
            </a:r>
            <a:r>
              <a:rPr lang="en-US" sz="4800" b="1" dirty="0">
                <a:solidFill>
                  <a:srgbClr val="FF0000"/>
                </a:solidFill>
                <a:latin typeface="Times New Roman" panose="02020603050405020304" pitchFamily="18" charset="0"/>
                <a:cs typeface="Times New Roman" panose="02020603050405020304" pitchFamily="18" charset="0"/>
              </a:rPr>
              <a:t> con </a:t>
            </a:r>
            <a:r>
              <a:rPr lang="en-US" sz="4800" b="1" dirty="0" err="1">
                <a:solidFill>
                  <a:srgbClr val="FF0000"/>
                </a:solidFill>
                <a:latin typeface="Times New Roman" panose="02020603050405020304" pitchFamily="18" charset="0"/>
                <a:cs typeface="Times New Roman" panose="02020603050405020304" pitchFamily="18" charset="0"/>
              </a:rPr>
              <a:t>trong</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các</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tiết</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học</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sau</a:t>
            </a:r>
            <a:r>
              <a:rPr lang="en-US" sz="4800" b="1" dirty="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8167878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79577" y="6413863"/>
            <a:ext cx="1515292" cy="15675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200397" y="645103"/>
            <a:ext cx="5967663" cy="830997"/>
          </a:xfrm>
          <a:prstGeom prst="rect">
            <a:avLst/>
          </a:prstGeom>
          <a:noFill/>
        </p:spPr>
        <p:txBody>
          <a:bodyPr wrap="square" rtlCol="0">
            <a:spAutoFit/>
          </a:bodyPr>
          <a:lstStyle/>
          <a:p>
            <a:pPr algn="ctr"/>
            <a:r>
              <a:rPr lang="en-US" sz="4800" b="1" dirty="0" err="1">
                <a:solidFill>
                  <a:srgbClr val="FF0000"/>
                </a:solidFill>
                <a:latin typeface="Times New Roman" panose="02020603050405020304" pitchFamily="18" charset="0"/>
                <a:cs typeface="Times New Roman" panose="02020603050405020304" pitchFamily="18" charset="0"/>
              </a:rPr>
              <a:t>YÊU</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CẦU</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CẦN</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ĐẠT</a:t>
            </a:r>
            <a:endParaRPr lang="en-US" sz="48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7" name="Diagram 6"/>
          <p:cNvGraphicFramePr/>
          <p:nvPr>
            <p:extLst>
              <p:ext uri="{D42A27DB-BD31-4B8C-83A1-F6EECF244321}">
                <p14:modId xmlns:p14="http://schemas.microsoft.com/office/powerpoint/2010/main" val="4106600191"/>
              </p:ext>
            </p:extLst>
          </p:nvPr>
        </p:nvGraphicFramePr>
        <p:xfrm>
          <a:off x="1972491" y="1672046"/>
          <a:ext cx="8190412" cy="4127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726256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5D31EA86-8F97-4AB1-A369-D2667E954F4D}"/>
              </a:ext>
            </a:extLst>
          </p:cNvPr>
          <p:cNvGrpSpPr/>
          <p:nvPr/>
        </p:nvGrpSpPr>
        <p:grpSpPr>
          <a:xfrm>
            <a:off x="500062" y="381715"/>
            <a:ext cx="3321100" cy="975278"/>
            <a:chOff x="500062" y="381715"/>
            <a:chExt cx="3321100" cy="975278"/>
          </a:xfrm>
        </p:grpSpPr>
        <p:pic>
          <p:nvPicPr>
            <p:cNvPr id="3" name="Picture 2">
              <a:extLst>
                <a:ext uri="{FF2B5EF4-FFF2-40B4-BE49-F238E27FC236}">
                  <a16:creationId xmlns="" xmlns:a16="http://schemas.microsoft.com/office/drawing/2014/main" id="{E8587C76-7A33-417F-83CB-FA8AD70CC3A7}"/>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500062" y="381715"/>
              <a:ext cx="1170334" cy="975278"/>
            </a:xfrm>
            <a:prstGeom prst="rect">
              <a:avLst/>
            </a:prstGeom>
          </p:spPr>
        </p:pic>
        <p:sp>
          <p:nvSpPr>
            <p:cNvPr id="4" name="TextBox 3">
              <a:extLst>
                <a:ext uri="{FF2B5EF4-FFF2-40B4-BE49-F238E27FC236}">
                  <a16:creationId xmlns="" xmlns:a16="http://schemas.microsoft.com/office/drawing/2014/main" id="{228C363B-62E1-4D04-AA67-99695478A773}"/>
                </a:ext>
              </a:extLst>
            </p:cNvPr>
            <p:cNvSpPr txBox="1"/>
            <p:nvPr/>
          </p:nvSpPr>
          <p:spPr>
            <a:xfrm>
              <a:off x="1493281" y="639505"/>
              <a:ext cx="2327881" cy="523220"/>
            </a:xfrm>
            <a:prstGeom prst="rect">
              <a:avLst/>
            </a:prstGeom>
            <a:noFill/>
          </p:spPr>
          <p:txBody>
            <a:bodyPr wrap="none" rtlCol="0">
              <a:spAutoFit/>
            </a:bodyPr>
            <a:lstStyle/>
            <a:p>
              <a:r>
                <a:rPr lang="vi-VN" sz="2800" b="1" dirty="0">
                  <a:solidFill>
                    <a:srgbClr val="FF0000"/>
                  </a:solidFill>
                  <a:latin typeface="Times New Roman" panose="02020603050405020304" pitchFamily="18" charset="0"/>
                  <a:cs typeface="Times New Roman" panose="02020603050405020304" pitchFamily="18" charset="0"/>
                </a:rPr>
                <a:t>KHỞI ĐỘNG</a:t>
              </a:r>
            </a:p>
          </p:txBody>
        </p:sp>
      </p:grpSp>
      <p:sp>
        <p:nvSpPr>
          <p:cNvPr id="5" name="TextBox 4">
            <a:extLst>
              <a:ext uri="{FF2B5EF4-FFF2-40B4-BE49-F238E27FC236}">
                <a16:creationId xmlns="" xmlns:a16="http://schemas.microsoft.com/office/drawing/2014/main" id="{8133D60E-6580-45AB-A7E1-67BCC76FC547}"/>
              </a:ext>
            </a:extLst>
          </p:cNvPr>
          <p:cNvSpPr txBox="1"/>
          <p:nvPr/>
        </p:nvSpPr>
        <p:spPr>
          <a:xfrm flipH="1">
            <a:off x="1848832" y="1362635"/>
            <a:ext cx="9445940" cy="584775"/>
          </a:xfrm>
          <a:prstGeom prst="rect">
            <a:avLst/>
          </a:prstGeom>
          <a:noFill/>
        </p:spPr>
        <p:txBody>
          <a:bodyPr wrap="square" rtlCol="0">
            <a:spAutoFit/>
          </a:bodyPr>
          <a:lstStyle/>
          <a:p>
            <a:pPr algn="just"/>
            <a:r>
              <a:rPr lang="en-US" sz="3200" b="1" dirty="0" err="1">
                <a:solidFill>
                  <a:srgbClr val="000000"/>
                </a:solidFill>
                <a:latin typeface="Times New Roman" panose="02020603050405020304" pitchFamily="18" charset="0"/>
                <a:cs typeface="Times New Roman" panose="02020603050405020304" pitchFamily="18" charset="0"/>
              </a:rPr>
              <a:t>Em</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cùng</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các</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bạn</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chơi</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trò</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chơi</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Tìm</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người</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giúp</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đỡ</a:t>
            </a:r>
            <a:r>
              <a:rPr lang="en-US" sz="3200" b="1" dirty="0">
                <a:solidFill>
                  <a:srgbClr val="000000"/>
                </a:solidFill>
                <a:latin typeface="Times New Roman" panose="02020603050405020304" pitchFamily="18" charset="0"/>
                <a:cs typeface="Times New Roman" panose="02020603050405020304" pitchFamily="18" charset="0"/>
              </a:rPr>
              <a:t>”.</a:t>
            </a:r>
            <a:endParaRPr lang="vi-VN" sz="3200" b="1" dirty="0">
              <a:solidFill>
                <a:srgbClr val="000000"/>
              </a:solidFill>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 xmlns:a16="http://schemas.microsoft.com/office/drawing/2014/main" id="{2E062546-2EAA-4F51-8F13-61D35177ED28}"/>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50000"/>
                    </a14:imgEffect>
                    <a14:imgEffect>
                      <a14:saturation sat="200000"/>
                    </a14:imgEffect>
                  </a14:imgLayer>
                </a14:imgProps>
              </a:ext>
            </a:extLst>
          </a:blip>
          <a:stretch>
            <a:fillRect/>
          </a:stretch>
        </p:blipFill>
        <p:spPr>
          <a:xfrm>
            <a:off x="1848832" y="2195286"/>
            <a:ext cx="8984543" cy="3983295"/>
          </a:xfrm>
          <a:prstGeom prst="rect">
            <a:avLst/>
          </a:prstGeom>
        </p:spPr>
      </p:pic>
      <p:sp>
        <p:nvSpPr>
          <p:cNvPr id="6" name="Rectangle 5"/>
          <p:cNvSpPr/>
          <p:nvPr/>
        </p:nvSpPr>
        <p:spPr>
          <a:xfrm>
            <a:off x="9679577" y="6413863"/>
            <a:ext cx="1515292" cy="15675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824847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425BE0C7-3CEC-4518-B8E9-AEA0C0BB3519}"/>
              </a:ext>
            </a:extLst>
          </p:cNvPr>
          <p:cNvGrpSpPr/>
          <p:nvPr/>
        </p:nvGrpSpPr>
        <p:grpSpPr>
          <a:xfrm>
            <a:off x="482712" y="368087"/>
            <a:ext cx="2816950" cy="1489289"/>
            <a:chOff x="569798" y="1124402"/>
            <a:chExt cx="2816950" cy="1489289"/>
          </a:xfrm>
        </p:grpSpPr>
        <p:pic>
          <p:nvPicPr>
            <p:cNvPr id="3" name="Picture 2">
              <a:extLst>
                <a:ext uri="{FF2B5EF4-FFF2-40B4-BE49-F238E27FC236}">
                  <a16:creationId xmlns="" xmlns:a16="http://schemas.microsoft.com/office/drawing/2014/main" id="{A7E49621-CDA3-4C97-8D7B-9EFC6F3A98AE}"/>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569798" y="1124402"/>
              <a:ext cx="2816950" cy="1489289"/>
            </a:xfrm>
            <a:prstGeom prst="rect">
              <a:avLst/>
            </a:prstGeom>
          </p:spPr>
        </p:pic>
        <p:sp>
          <p:nvSpPr>
            <p:cNvPr id="4" name="TextBox 3">
              <a:extLst>
                <a:ext uri="{FF2B5EF4-FFF2-40B4-BE49-F238E27FC236}">
                  <a16:creationId xmlns="" xmlns:a16="http://schemas.microsoft.com/office/drawing/2014/main" id="{06CB1FD2-ECF9-4322-BBBC-01D6D8BE5AC2}"/>
                </a:ext>
              </a:extLst>
            </p:cNvPr>
            <p:cNvSpPr txBox="1"/>
            <p:nvPr/>
          </p:nvSpPr>
          <p:spPr>
            <a:xfrm>
              <a:off x="1442468" y="1610762"/>
              <a:ext cx="1784463" cy="523220"/>
            </a:xfrm>
            <a:prstGeom prst="rect">
              <a:avLst/>
            </a:prstGeom>
            <a:noFill/>
          </p:spPr>
          <p:txBody>
            <a:bodyPr wrap="none" rtlCol="0">
              <a:spAutoFit/>
            </a:bodyPr>
            <a:lstStyle/>
            <a:p>
              <a:r>
                <a:rPr lang="vi-VN" sz="2800" b="1" dirty="0">
                  <a:solidFill>
                    <a:schemeClr val="accent2"/>
                  </a:solidFill>
                  <a:latin typeface="+mj-lt"/>
                </a:rPr>
                <a:t>KHÁM PHÁ</a:t>
              </a:r>
            </a:p>
          </p:txBody>
        </p:sp>
      </p:grpSp>
      <p:sp>
        <p:nvSpPr>
          <p:cNvPr id="5" name="Oval 4">
            <a:extLst>
              <a:ext uri="{FF2B5EF4-FFF2-40B4-BE49-F238E27FC236}">
                <a16:creationId xmlns="" xmlns:a16="http://schemas.microsoft.com/office/drawing/2014/main" id="{831BC949-3304-4C44-B24B-9EF0B658FB5C}"/>
              </a:ext>
            </a:extLst>
          </p:cNvPr>
          <p:cNvSpPr/>
          <p:nvPr/>
        </p:nvSpPr>
        <p:spPr>
          <a:xfrm>
            <a:off x="3872640" y="90128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bg2"/>
                </a:solidFill>
                <a:latin typeface="Times New Roman" panose="02020603050405020304" pitchFamily="18" charset="0"/>
                <a:cs typeface="Times New Roman" panose="02020603050405020304" pitchFamily="18" charset="0"/>
              </a:rPr>
              <a:t>1</a:t>
            </a:r>
          </a:p>
        </p:txBody>
      </p:sp>
      <p:sp>
        <p:nvSpPr>
          <p:cNvPr id="6" name="TextBox 5">
            <a:extLst>
              <a:ext uri="{FF2B5EF4-FFF2-40B4-BE49-F238E27FC236}">
                <a16:creationId xmlns="" xmlns:a16="http://schemas.microsoft.com/office/drawing/2014/main" id="{AB291BBC-E560-4D30-A920-96F5104F2A6A}"/>
              </a:ext>
            </a:extLst>
          </p:cNvPr>
          <p:cNvSpPr txBox="1"/>
          <p:nvPr/>
        </p:nvSpPr>
        <p:spPr>
          <a:xfrm>
            <a:off x="4336465" y="901288"/>
            <a:ext cx="6297939" cy="584775"/>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Quan </a:t>
            </a:r>
            <a:r>
              <a:rPr lang="en-US" sz="3200" b="1" dirty="0" err="1">
                <a:solidFill>
                  <a:srgbClr val="FF0000"/>
                </a:solidFill>
                <a:latin typeface="Times New Roman" panose="02020603050405020304" pitchFamily="18" charset="0"/>
                <a:cs typeface="Times New Roman" panose="02020603050405020304" pitchFamily="18" charset="0"/>
              </a:rPr>
              <a:t>sát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tranh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và</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trả</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lời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câu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hỏi</a:t>
            </a:r>
            <a:r>
              <a:rPr lang="en-US" sz="3200" b="1" dirty="0">
                <a:solidFill>
                  <a:srgbClr val="FF0000"/>
                </a:solidFill>
                <a:latin typeface="Times New Roman" panose="02020603050405020304" pitchFamily="18" charset="0"/>
                <a:cs typeface="Times New Roman" panose="02020603050405020304" pitchFamily="18" charset="0"/>
              </a:rPr>
              <a:t>:</a:t>
            </a:r>
            <a:endParaRPr lang="vi-VN" sz="3200" b="1" dirty="0">
              <a:solidFill>
                <a:srgbClr val="FF0000"/>
              </a:solidFill>
              <a:latin typeface="Times New Roman" panose="02020603050405020304" pitchFamily="18" charset="0"/>
              <a:cs typeface="Times New Roman" panose="02020603050405020304" pitchFamily="18" charset="0"/>
            </a:endParaRPr>
          </a:p>
        </p:txBody>
      </p:sp>
      <p:pic>
        <p:nvPicPr>
          <p:cNvPr id="20" name="Picture 19">
            <a:extLst>
              <a:ext uri="{FF2B5EF4-FFF2-40B4-BE49-F238E27FC236}">
                <a16:creationId xmlns="" xmlns:a16="http://schemas.microsoft.com/office/drawing/2014/main" id="{5481904F-E9BC-4112-8E89-121CCD6C899B}"/>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347531" y="1746845"/>
            <a:ext cx="9427534" cy="4823772"/>
          </a:xfrm>
          <a:prstGeom prst="rect">
            <a:avLst/>
          </a:prstGeom>
        </p:spPr>
      </p:pic>
      <p:sp>
        <p:nvSpPr>
          <p:cNvPr id="21" name="TextBox 20">
            <a:extLst>
              <a:ext uri="{FF2B5EF4-FFF2-40B4-BE49-F238E27FC236}">
                <a16:creationId xmlns="" xmlns:a16="http://schemas.microsoft.com/office/drawing/2014/main" id="{EB485CDD-4490-4E3A-AFA8-B1EA2187D0AE}"/>
              </a:ext>
            </a:extLst>
          </p:cNvPr>
          <p:cNvSpPr txBox="1"/>
          <p:nvPr/>
        </p:nvSpPr>
        <p:spPr>
          <a:xfrm>
            <a:off x="9679576" y="2334136"/>
            <a:ext cx="2120537" cy="2062103"/>
          </a:xfrm>
          <a:prstGeom prst="rect">
            <a:avLst/>
          </a:prstGeom>
          <a:solidFill>
            <a:schemeClr val="accent2"/>
          </a:solidFill>
        </p:spPr>
        <p:txBody>
          <a:bodyPr wrap="square" rtlCol="0">
            <a:spAutoFit/>
          </a:bodyPr>
          <a:lstStyle/>
          <a:p>
            <a:pPr algn="ctr"/>
            <a:r>
              <a:rPr lang="en-US" sz="3200" b="1" dirty="0">
                <a:solidFill>
                  <a:schemeClr val="bg2"/>
                </a:solidFill>
                <a:latin typeface="Times New Roman" panose="02020603050405020304" pitchFamily="18" charset="0"/>
                <a:cs typeface="Times New Roman" panose="02020603050405020304" pitchFamily="18" charset="0"/>
              </a:rPr>
              <a:t>Nam </a:t>
            </a:r>
            <a:r>
              <a:rPr lang="en-US" sz="3200" b="1" dirty="0" err="1">
                <a:solidFill>
                  <a:schemeClr val="bg2"/>
                </a:solidFill>
                <a:latin typeface="Times New Roman" panose="02020603050405020304" pitchFamily="18" charset="0"/>
                <a:cs typeface="Times New Roman" panose="02020603050405020304" pitchFamily="18" charset="0"/>
              </a:rPr>
              <a:t>bị</a:t>
            </a:r>
            <a:r>
              <a:rPr lang="en-US" sz="3200" b="1" dirty="0">
                <a:solidFill>
                  <a:schemeClr val="bg2"/>
                </a:solidFill>
                <a:latin typeface="Times New Roman" panose="02020603050405020304" pitchFamily="18" charset="0"/>
                <a:cs typeface="Times New Roman" panose="02020603050405020304" pitchFamily="18" charset="0"/>
              </a:rPr>
              <a:t> </a:t>
            </a:r>
            <a:r>
              <a:rPr lang="en-US" sz="3200" b="1" dirty="0" err="1">
                <a:solidFill>
                  <a:schemeClr val="bg2"/>
                </a:solidFill>
                <a:latin typeface="Times New Roman" panose="02020603050405020304" pitchFamily="18" charset="0"/>
                <a:cs typeface="Times New Roman" panose="02020603050405020304" pitchFamily="18" charset="0"/>
              </a:rPr>
              <a:t>các</a:t>
            </a:r>
            <a:r>
              <a:rPr lang="en-US" sz="3200" b="1" dirty="0">
                <a:solidFill>
                  <a:schemeClr val="bg2"/>
                </a:solidFill>
                <a:latin typeface="Times New Roman" panose="02020603050405020304" pitchFamily="18" charset="0"/>
                <a:cs typeface="Times New Roman" panose="02020603050405020304" pitchFamily="18" charset="0"/>
              </a:rPr>
              <a:t> </a:t>
            </a:r>
            <a:r>
              <a:rPr lang="en-US" sz="3200" b="1" dirty="0" err="1">
                <a:solidFill>
                  <a:schemeClr val="bg2"/>
                </a:solidFill>
                <a:latin typeface="Times New Roman" panose="02020603050405020304" pitchFamily="18" charset="0"/>
                <a:cs typeface="Times New Roman" panose="02020603050405020304" pitchFamily="18" charset="0"/>
              </a:rPr>
              <a:t>bạn</a:t>
            </a:r>
            <a:r>
              <a:rPr lang="en-US" sz="3200" b="1" dirty="0">
                <a:solidFill>
                  <a:schemeClr val="bg2"/>
                </a:solidFill>
                <a:latin typeface="Times New Roman" panose="02020603050405020304" pitchFamily="18" charset="0"/>
                <a:cs typeface="Times New Roman" panose="02020603050405020304" pitchFamily="18" charset="0"/>
              </a:rPr>
              <a:t> </a:t>
            </a:r>
            <a:r>
              <a:rPr lang="en-US" sz="3200" b="1" dirty="0" err="1">
                <a:solidFill>
                  <a:schemeClr val="bg2"/>
                </a:solidFill>
                <a:latin typeface="Times New Roman" panose="02020603050405020304" pitchFamily="18" charset="0"/>
                <a:cs typeface="Times New Roman" panose="02020603050405020304" pitchFamily="18" charset="0"/>
              </a:rPr>
              <a:t>trêu</a:t>
            </a:r>
            <a:r>
              <a:rPr lang="en-US" sz="3200" b="1" dirty="0">
                <a:solidFill>
                  <a:schemeClr val="bg2"/>
                </a:solidFill>
                <a:latin typeface="Times New Roman" panose="02020603050405020304" pitchFamily="18" charset="0"/>
                <a:cs typeface="Times New Roman" panose="02020603050405020304" pitchFamily="18" charset="0"/>
              </a:rPr>
              <a:t> </a:t>
            </a:r>
            <a:r>
              <a:rPr lang="en-US" sz="3200" b="1" dirty="0" err="1">
                <a:solidFill>
                  <a:schemeClr val="bg2"/>
                </a:solidFill>
                <a:latin typeface="Times New Roman" panose="02020603050405020304" pitchFamily="18" charset="0"/>
                <a:cs typeface="Times New Roman" panose="02020603050405020304" pitchFamily="18" charset="0"/>
              </a:rPr>
              <a:t>chọc</a:t>
            </a:r>
            <a:r>
              <a:rPr lang="en-US" sz="3200" b="1" dirty="0">
                <a:solidFill>
                  <a:schemeClr val="bg2"/>
                </a:solidFill>
                <a:latin typeface="Times New Roman" panose="02020603050405020304" pitchFamily="18" charset="0"/>
                <a:cs typeface="Times New Roman" panose="02020603050405020304" pitchFamily="18" charset="0"/>
              </a:rPr>
              <a:t>, </a:t>
            </a:r>
            <a:r>
              <a:rPr lang="en-US" sz="3200" b="1" dirty="0" err="1">
                <a:solidFill>
                  <a:schemeClr val="bg2"/>
                </a:solidFill>
                <a:latin typeface="Times New Roman" panose="02020603050405020304" pitchFamily="18" charset="0"/>
                <a:cs typeface="Times New Roman" panose="02020603050405020304" pitchFamily="18" charset="0"/>
              </a:rPr>
              <a:t>bắt</a:t>
            </a:r>
            <a:r>
              <a:rPr lang="en-US" sz="3200" b="1" dirty="0">
                <a:solidFill>
                  <a:schemeClr val="bg2"/>
                </a:solidFill>
                <a:latin typeface="Times New Roman" panose="02020603050405020304" pitchFamily="18" charset="0"/>
                <a:cs typeface="Times New Roman" panose="02020603050405020304" pitchFamily="18" charset="0"/>
              </a:rPr>
              <a:t> </a:t>
            </a:r>
            <a:r>
              <a:rPr lang="en-US" sz="3200" b="1" dirty="0" err="1">
                <a:solidFill>
                  <a:schemeClr val="bg2"/>
                </a:solidFill>
                <a:latin typeface="Times New Roman" panose="02020603050405020304" pitchFamily="18" charset="0"/>
                <a:cs typeface="Times New Roman" panose="02020603050405020304" pitchFamily="18" charset="0"/>
              </a:rPr>
              <a:t>nạt</a:t>
            </a:r>
            <a:r>
              <a:rPr lang="en-US" sz="3200" b="1" dirty="0">
                <a:solidFill>
                  <a:schemeClr val="bg2"/>
                </a:solidFill>
                <a:latin typeface="Times New Roman" panose="02020603050405020304" pitchFamily="18" charset="0"/>
                <a:cs typeface="Times New Roman" panose="02020603050405020304" pitchFamily="18" charset="0"/>
              </a:rPr>
              <a:t>.</a:t>
            </a:r>
            <a:endParaRPr lang="vi-VN" sz="3200" b="1" dirty="0">
              <a:solidFill>
                <a:schemeClr val="bg2"/>
              </a:solidFill>
              <a:latin typeface="Times New Roman" panose="02020603050405020304" pitchFamily="18" charset="0"/>
              <a:cs typeface="Times New Roman" panose="02020603050405020304" pitchFamily="18" charset="0"/>
            </a:endParaRPr>
          </a:p>
        </p:txBody>
      </p:sp>
      <p:sp>
        <p:nvSpPr>
          <p:cNvPr id="9" name="Rectangle 8"/>
          <p:cNvSpPr/>
          <p:nvPr/>
        </p:nvSpPr>
        <p:spPr>
          <a:xfrm>
            <a:off x="9679577" y="6413863"/>
            <a:ext cx="1515292" cy="15675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167835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425BE0C7-3CEC-4518-B8E9-AEA0C0BB3519}"/>
              </a:ext>
            </a:extLst>
          </p:cNvPr>
          <p:cNvGrpSpPr/>
          <p:nvPr/>
        </p:nvGrpSpPr>
        <p:grpSpPr>
          <a:xfrm>
            <a:off x="482712" y="368087"/>
            <a:ext cx="2816950" cy="1489289"/>
            <a:chOff x="569798" y="1124402"/>
            <a:chExt cx="2816950" cy="1489289"/>
          </a:xfrm>
        </p:grpSpPr>
        <p:pic>
          <p:nvPicPr>
            <p:cNvPr id="3" name="Picture 2">
              <a:extLst>
                <a:ext uri="{FF2B5EF4-FFF2-40B4-BE49-F238E27FC236}">
                  <a16:creationId xmlns="" xmlns:a16="http://schemas.microsoft.com/office/drawing/2014/main" id="{A7E49621-CDA3-4C97-8D7B-9EFC6F3A98AE}"/>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569798" y="1124402"/>
              <a:ext cx="2816950" cy="1489289"/>
            </a:xfrm>
            <a:prstGeom prst="rect">
              <a:avLst/>
            </a:prstGeom>
          </p:spPr>
        </p:pic>
        <p:sp>
          <p:nvSpPr>
            <p:cNvPr id="4" name="TextBox 3">
              <a:extLst>
                <a:ext uri="{FF2B5EF4-FFF2-40B4-BE49-F238E27FC236}">
                  <a16:creationId xmlns="" xmlns:a16="http://schemas.microsoft.com/office/drawing/2014/main" id="{06CB1FD2-ECF9-4322-BBBC-01D6D8BE5AC2}"/>
                </a:ext>
              </a:extLst>
            </p:cNvPr>
            <p:cNvSpPr txBox="1"/>
            <p:nvPr/>
          </p:nvSpPr>
          <p:spPr>
            <a:xfrm>
              <a:off x="1442468" y="1610762"/>
              <a:ext cx="1784463" cy="523220"/>
            </a:xfrm>
            <a:prstGeom prst="rect">
              <a:avLst/>
            </a:prstGeom>
            <a:noFill/>
          </p:spPr>
          <p:txBody>
            <a:bodyPr wrap="none" rtlCol="0">
              <a:spAutoFit/>
            </a:bodyPr>
            <a:lstStyle/>
            <a:p>
              <a:r>
                <a:rPr lang="vi-VN" sz="2800" b="1" dirty="0">
                  <a:solidFill>
                    <a:schemeClr val="accent2"/>
                  </a:solidFill>
                  <a:latin typeface="+mj-lt"/>
                </a:rPr>
                <a:t>KHÁM PHÁ</a:t>
              </a:r>
            </a:p>
          </p:txBody>
        </p:sp>
      </p:grpSp>
      <p:sp>
        <p:nvSpPr>
          <p:cNvPr id="5" name="Oval 4">
            <a:extLst>
              <a:ext uri="{FF2B5EF4-FFF2-40B4-BE49-F238E27FC236}">
                <a16:creationId xmlns="" xmlns:a16="http://schemas.microsoft.com/office/drawing/2014/main" id="{831BC949-3304-4C44-B24B-9EF0B658FB5C}"/>
              </a:ext>
            </a:extLst>
          </p:cNvPr>
          <p:cNvSpPr/>
          <p:nvPr/>
        </p:nvSpPr>
        <p:spPr>
          <a:xfrm>
            <a:off x="3872640" y="90128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bg2"/>
                </a:solidFill>
                <a:latin typeface="Times New Roman" panose="02020603050405020304" pitchFamily="18" charset="0"/>
                <a:cs typeface="Times New Roman" panose="02020603050405020304" pitchFamily="18" charset="0"/>
              </a:rPr>
              <a:t>1</a:t>
            </a:r>
          </a:p>
        </p:txBody>
      </p:sp>
      <p:sp>
        <p:nvSpPr>
          <p:cNvPr id="6" name="TextBox 5">
            <a:extLst>
              <a:ext uri="{FF2B5EF4-FFF2-40B4-BE49-F238E27FC236}">
                <a16:creationId xmlns="" xmlns:a16="http://schemas.microsoft.com/office/drawing/2014/main" id="{AB291BBC-E560-4D30-A920-96F5104F2A6A}"/>
              </a:ext>
            </a:extLst>
          </p:cNvPr>
          <p:cNvSpPr txBox="1"/>
          <p:nvPr/>
        </p:nvSpPr>
        <p:spPr>
          <a:xfrm>
            <a:off x="4336465" y="901288"/>
            <a:ext cx="7081003" cy="646331"/>
          </a:xfrm>
          <a:prstGeom prst="rect">
            <a:avLst/>
          </a:prstGeom>
          <a:noFill/>
        </p:spPr>
        <p:txBody>
          <a:bodyPr wrap="squar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Quan </a:t>
            </a:r>
            <a:r>
              <a:rPr lang="en-US" sz="3600" b="1" dirty="0" err="1">
                <a:solidFill>
                  <a:srgbClr val="FF0000"/>
                </a:solidFill>
                <a:latin typeface="Times New Roman" panose="02020603050405020304" pitchFamily="18" charset="0"/>
                <a:cs typeface="Times New Roman" panose="02020603050405020304" pitchFamily="18" charset="0"/>
              </a:rPr>
              <a:t>sát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tranh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trả</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lời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câu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hỏi</a:t>
            </a:r>
            <a:r>
              <a:rPr lang="en-US" sz="3600" b="1" dirty="0">
                <a:solidFill>
                  <a:srgbClr val="FF0000"/>
                </a:solidFill>
                <a:latin typeface="Times New Roman" panose="02020603050405020304" pitchFamily="18" charset="0"/>
                <a:cs typeface="Times New Roman" panose="02020603050405020304" pitchFamily="18" charset="0"/>
              </a:rPr>
              <a:t>:</a:t>
            </a:r>
            <a:endParaRPr lang="vi-VN" sz="3600" b="1" dirty="0">
              <a:solidFill>
                <a:srgbClr val="FF0000"/>
              </a:solidFill>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 xmlns:a16="http://schemas.microsoft.com/office/drawing/2014/main" id="{13ECCECD-9223-4E79-B337-7A7E97F6EBB8}"/>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saturation sat="200000"/>
                    </a14:imgEffect>
                  </a14:imgLayer>
                </a14:imgProps>
              </a:ext>
            </a:extLst>
          </a:blip>
          <a:stretch>
            <a:fillRect/>
          </a:stretch>
        </p:blipFill>
        <p:spPr>
          <a:xfrm>
            <a:off x="482712" y="1864027"/>
            <a:ext cx="5562600" cy="3429000"/>
          </a:xfrm>
          <a:prstGeom prst="rect">
            <a:avLst/>
          </a:prstGeom>
        </p:spPr>
      </p:pic>
      <p:pic>
        <p:nvPicPr>
          <p:cNvPr id="10" name="Picture 9">
            <a:extLst>
              <a:ext uri="{FF2B5EF4-FFF2-40B4-BE49-F238E27FC236}">
                <a16:creationId xmlns="" xmlns:a16="http://schemas.microsoft.com/office/drawing/2014/main" id="{3793236B-0D71-46E5-8AA6-607C55189FCD}"/>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Effect>
                      <a14:saturation sat="200000"/>
                    </a14:imgEffect>
                  </a14:imgLayer>
                </a14:imgProps>
              </a:ext>
            </a:extLst>
          </a:blip>
          <a:stretch>
            <a:fillRect/>
          </a:stretch>
        </p:blipFill>
        <p:spPr>
          <a:xfrm>
            <a:off x="6146690" y="1857376"/>
            <a:ext cx="5667711" cy="3425559"/>
          </a:xfrm>
          <a:prstGeom prst="rect">
            <a:avLst/>
          </a:prstGeom>
        </p:spPr>
      </p:pic>
      <p:sp>
        <p:nvSpPr>
          <p:cNvPr id="12" name="TextBox 11">
            <a:extLst>
              <a:ext uri="{FF2B5EF4-FFF2-40B4-BE49-F238E27FC236}">
                <a16:creationId xmlns="" xmlns:a16="http://schemas.microsoft.com/office/drawing/2014/main" id="{054ECA78-7BC4-40D0-958E-87242A57F63E}"/>
              </a:ext>
            </a:extLst>
          </p:cNvPr>
          <p:cNvSpPr txBox="1"/>
          <p:nvPr/>
        </p:nvSpPr>
        <p:spPr>
          <a:xfrm>
            <a:off x="921936" y="5510436"/>
            <a:ext cx="5123376" cy="523220"/>
          </a:xfrm>
          <a:prstGeom prst="rect">
            <a:avLst/>
          </a:prstGeom>
          <a:solidFill>
            <a:schemeClr val="accent2"/>
          </a:solidFill>
        </p:spPr>
        <p:txBody>
          <a:bodyPr wrap="square" rtlCol="0">
            <a:spAutoFit/>
          </a:bodyPr>
          <a:lstStyle/>
          <a:p>
            <a:pPr algn="ctr"/>
            <a:r>
              <a:rPr lang="en-US" sz="2800" b="1" dirty="0" err="1">
                <a:solidFill>
                  <a:schemeClr val="bg2"/>
                </a:solidFill>
                <a:latin typeface="Times New Roman" panose="02020603050405020304" pitchFamily="18" charset="0"/>
                <a:cs typeface="Times New Roman" panose="02020603050405020304" pitchFamily="18" charset="0"/>
              </a:rPr>
              <a:t>Bạn</a:t>
            </a:r>
            <a:r>
              <a:rPr lang="en-US" sz="2800" b="1" dirty="0">
                <a:solidFill>
                  <a:schemeClr val="bg2"/>
                </a:solidFill>
                <a:latin typeface="Times New Roman" panose="02020603050405020304" pitchFamily="18" charset="0"/>
                <a:cs typeface="Times New Roman" panose="02020603050405020304" pitchFamily="18" charset="0"/>
              </a:rPr>
              <a:t> </a:t>
            </a:r>
            <a:r>
              <a:rPr lang="en-US" sz="2800" b="1" dirty="0" err="1">
                <a:solidFill>
                  <a:schemeClr val="bg2"/>
                </a:solidFill>
                <a:latin typeface="Times New Roman" panose="02020603050405020304" pitchFamily="18" charset="0"/>
                <a:cs typeface="Times New Roman" panose="02020603050405020304" pitchFamily="18" charset="0"/>
              </a:rPr>
              <a:t>nữ</a:t>
            </a:r>
            <a:r>
              <a:rPr lang="en-US" sz="2800" b="1" dirty="0">
                <a:solidFill>
                  <a:schemeClr val="bg2"/>
                </a:solidFill>
                <a:latin typeface="Times New Roman" panose="02020603050405020304" pitchFamily="18" charset="0"/>
                <a:cs typeface="Times New Roman" panose="02020603050405020304" pitchFamily="18" charset="0"/>
              </a:rPr>
              <a:t> </a:t>
            </a:r>
            <a:r>
              <a:rPr lang="en-US" sz="2800" b="1" dirty="0" err="1">
                <a:solidFill>
                  <a:schemeClr val="bg2"/>
                </a:solidFill>
                <a:latin typeface="Times New Roman" panose="02020603050405020304" pitchFamily="18" charset="0"/>
                <a:cs typeface="Times New Roman" panose="02020603050405020304" pitchFamily="18" charset="0"/>
              </a:rPr>
              <a:t>bị</a:t>
            </a:r>
            <a:r>
              <a:rPr lang="en-US" sz="2800" b="1" dirty="0">
                <a:solidFill>
                  <a:schemeClr val="bg2"/>
                </a:solidFill>
                <a:latin typeface="Times New Roman" panose="02020603050405020304" pitchFamily="18" charset="0"/>
                <a:cs typeface="Times New Roman" panose="02020603050405020304" pitchFamily="18" charset="0"/>
              </a:rPr>
              <a:t> </a:t>
            </a:r>
            <a:r>
              <a:rPr lang="en-US" sz="2800" b="1" dirty="0" err="1">
                <a:solidFill>
                  <a:schemeClr val="bg2"/>
                </a:solidFill>
                <a:latin typeface="Times New Roman" panose="02020603050405020304" pitchFamily="18" charset="0"/>
                <a:cs typeface="Times New Roman" panose="02020603050405020304" pitchFamily="18" charset="0"/>
              </a:rPr>
              <a:t>ngã</a:t>
            </a:r>
            <a:r>
              <a:rPr lang="en-US" sz="2800" b="1" dirty="0">
                <a:solidFill>
                  <a:schemeClr val="bg2"/>
                </a:solidFill>
                <a:latin typeface="Times New Roman" panose="02020603050405020304" pitchFamily="18" charset="0"/>
                <a:cs typeface="Times New Roman" panose="02020603050405020304" pitchFamily="18" charset="0"/>
              </a:rPr>
              <a:t>, </a:t>
            </a:r>
            <a:r>
              <a:rPr lang="en-US" sz="2800" b="1" dirty="0" err="1">
                <a:solidFill>
                  <a:schemeClr val="bg2"/>
                </a:solidFill>
                <a:latin typeface="Times New Roman" panose="02020603050405020304" pitchFamily="18" charset="0"/>
                <a:cs typeface="Times New Roman" panose="02020603050405020304" pitchFamily="18" charset="0"/>
              </a:rPr>
              <a:t>chảy</a:t>
            </a:r>
            <a:r>
              <a:rPr lang="en-US" sz="2800" b="1" dirty="0">
                <a:solidFill>
                  <a:schemeClr val="bg2"/>
                </a:solidFill>
                <a:latin typeface="Times New Roman" panose="02020603050405020304" pitchFamily="18" charset="0"/>
                <a:cs typeface="Times New Roman" panose="02020603050405020304" pitchFamily="18" charset="0"/>
              </a:rPr>
              <a:t> </a:t>
            </a:r>
            <a:r>
              <a:rPr lang="en-US" sz="2800" b="1" dirty="0" err="1">
                <a:solidFill>
                  <a:schemeClr val="bg2"/>
                </a:solidFill>
                <a:latin typeface="Times New Roman" panose="02020603050405020304" pitchFamily="18" charset="0"/>
                <a:cs typeface="Times New Roman" panose="02020603050405020304" pitchFamily="18" charset="0"/>
              </a:rPr>
              <a:t>máu</a:t>
            </a:r>
            <a:r>
              <a:rPr lang="en-US" sz="2800" b="1" dirty="0">
                <a:solidFill>
                  <a:schemeClr val="bg2"/>
                </a:solidFill>
                <a:latin typeface="Times New Roman" panose="02020603050405020304" pitchFamily="18" charset="0"/>
                <a:cs typeface="Times New Roman" panose="02020603050405020304" pitchFamily="18" charset="0"/>
              </a:rPr>
              <a:t> </a:t>
            </a:r>
            <a:r>
              <a:rPr lang="en-US" sz="2800" b="1" dirty="0" err="1">
                <a:solidFill>
                  <a:schemeClr val="bg2"/>
                </a:solidFill>
                <a:latin typeface="Times New Roman" panose="02020603050405020304" pitchFamily="18" charset="0"/>
                <a:cs typeface="Times New Roman" panose="02020603050405020304" pitchFamily="18" charset="0"/>
              </a:rPr>
              <a:t>chân</a:t>
            </a:r>
            <a:r>
              <a:rPr lang="en-US" sz="2800" b="1" dirty="0">
                <a:solidFill>
                  <a:schemeClr val="bg2"/>
                </a:solidFill>
                <a:latin typeface="Times New Roman" panose="02020603050405020304" pitchFamily="18" charset="0"/>
                <a:cs typeface="Times New Roman" panose="02020603050405020304" pitchFamily="18" charset="0"/>
              </a:rPr>
              <a:t>.</a:t>
            </a:r>
            <a:endParaRPr lang="vi-VN" sz="2800" b="1" dirty="0">
              <a:solidFill>
                <a:schemeClr val="bg2"/>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 xmlns:a16="http://schemas.microsoft.com/office/drawing/2014/main" id="{507400A7-B316-42C5-978F-A768A55E3D9F}"/>
              </a:ext>
            </a:extLst>
          </p:cNvPr>
          <p:cNvSpPr txBox="1"/>
          <p:nvPr/>
        </p:nvSpPr>
        <p:spPr>
          <a:xfrm>
            <a:off x="6981649" y="5510436"/>
            <a:ext cx="4832751" cy="523220"/>
          </a:xfrm>
          <a:prstGeom prst="rect">
            <a:avLst/>
          </a:prstGeom>
          <a:solidFill>
            <a:schemeClr val="accent2"/>
          </a:solidFill>
        </p:spPr>
        <p:txBody>
          <a:bodyPr wrap="square" rtlCol="0">
            <a:spAutoFit/>
          </a:bodyPr>
          <a:lstStyle/>
          <a:p>
            <a:pPr algn="ctr"/>
            <a:r>
              <a:rPr lang="en-US" sz="2800" b="1" dirty="0" err="1">
                <a:solidFill>
                  <a:schemeClr val="bg2"/>
                </a:solidFill>
                <a:latin typeface="Times New Roman" panose="02020603050405020304" pitchFamily="18" charset="0"/>
                <a:cs typeface="Times New Roman" panose="02020603050405020304" pitchFamily="18" charset="0"/>
              </a:rPr>
              <a:t>Bạn</a:t>
            </a:r>
            <a:r>
              <a:rPr lang="en-US" sz="2800" b="1" dirty="0">
                <a:solidFill>
                  <a:schemeClr val="bg2"/>
                </a:solidFill>
                <a:latin typeface="Times New Roman" panose="02020603050405020304" pitchFamily="18" charset="0"/>
                <a:cs typeface="Times New Roman" panose="02020603050405020304" pitchFamily="18" charset="0"/>
              </a:rPr>
              <a:t> </a:t>
            </a:r>
            <a:r>
              <a:rPr lang="en-US" sz="2800" b="1" dirty="0" err="1">
                <a:solidFill>
                  <a:schemeClr val="bg2"/>
                </a:solidFill>
                <a:latin typeface="Times New Roman" panose="02020603050405020304" pitchFamily="18" charset="0"/>
                <a:cs typeface="Times New Roman" panose="02020603050405020304" pitchFamily="18" charset="0"/>
              </a:rPr>
              <a:t>nữ</a:t>
            </a:r>
            <a:r>
              <a:rPr lang="en-US" sz="2800" b="1" dirty="0">
                <a:solidFill>
                  <a:schemeClr val="bg2"/>
                </a:solidFill>
                <a:latin typeface="Times New Roman" panose="02020603050405020304" pitchFamily="18" charset="0"/>
                <a:cs typeface="Times New Roman" panose="02020603050405020304" pitchFamily="18" charset="0"/>
              </a:rPr>
              <a:t> </a:t>
            </a:r>
            <a:r>
              <a:rPr lang="en-US" sz="2800" b="1" dirty="0" err="1">
                <a:solidFill>
                  <a:schemeClr val="bg2"/>
                </a:solidFill>
                <a:latin typeface="Times New Roman" panose="02020603050405020304" pitchFamily="18" charset="0"/>
                <a:cs typeface="Times New Roman" panose="02020603050405020304" pitchFamily="18" charset="0"/>
              </a:rPr>
              <a:t>quên</a:t>
            </a:r>
            <a:r>
              <a:rPr lang="en-US" sz="2800" b="1" dirty="0">
                <a:solidFill>
                  <a:schemeClr val="bg2"/>
                </a:solidFill>
                <a:latin typeface="Times New Roman" panose="02020603050405020304" pitchFamily="18" charset="0"/>
                <a:cs typeface="Times New Roman" panose="02020603050405020304" pitchFamily="18" charset="0"/>
              </a:rPr>
              <a:t> </a:t>
            </a:r>
            <a:r>
              <a:rPr lang="en-US" sz="2800" b="1" dirty="0" err="1">
                <a:solidFill>
                  <a:schemeClr val="bg2"/>
                </a:solidFill>
                <a:latin typeface="Times New Roman" panose="02020603050405020304" pitchFamily="18" charset="0"/>
                <a:cs typeface="Times New Roman" panose="02020603050405020304" pitchFamily="18" charset="0"/>
              </a:rPr>
              <a:t>hộp</a:t>
            </a:r>
            <a:r>
              <a:rPr lang="en-US" sz="2800" b="1" dirty="0">
                <a:solidFill>
                  <a:schemeClr val="bg2"/>
                </a:solidFill>
                <a:latin typeface="Times New Roman" panose="02020603050405020304" pitchFamily="18" charset="0"/>
                <a:cs typeface="Times New Roman" panose="02020603050405020304" pitchFamily="18" charset="0"/>
              </a:rPr>
              <a:t> </a:t>
            </a:r>
            <a:r>
              <a:rPr lang="en-US" sz="2800" b="1" dirty="0" err="1">
                <a:solidFill>
                  <a:schemeClr val="bg2"/>
                </a:solidFill>
                <a:latin typeface="Times New Roman" panose="02020603050405020304" pitchFamily="18" charset="0"/>
                <a:cs typeface="Times New Roman" panose="02020603050405020304" pitchFamily="18" charset="0"/>
              </a:rPr>
              <a:t>bút</a:t>
            </a:r>
            <a:r>
              <a:rPr lang="en-US" sz="2800" b="1" dirty="0">
                <a:solidFill>
                  <a:schemeClr val="bg2"/>
                </a:solidFill>
                <a:latin typeface="Times New Roman" panose="02020603050405020304" pitchFamily="18" charset="0"/>
                <a:cs typeface="Times New Roman" panose="02020603050405020304" pitchFamily="18" charset="0"/>
              </a:rPr>
              <a:t> ở </a:t>
            </a:r>
            <a:r>
              <a:rPr lang="en-US" sz="2800" b="1" dirty="0" err="1">
                <a:solidFill>
                  <a:schemeClr val="bg2"/>
                </a:solidFill>
                <a:latin typeface="Times New Roman" panose="02020603050405020304" pitchFamily="18" charset="0"/>
                <a:cs typeface="Times New Roman" panose="02020603050405020304" pitchFamily="18" charset="0"/>
              </a:rPr>
              <a:t>nhà</a:t>
            </a:r>
            <a:r>
              <a:rPr lang="en-US" sz="2800" b="1" dirty="0">
                <a:solidFill>
                  <a:schemeClr val="bg2"/>
                </a:solidFill>
                <a:latin typeface="Times New Roman" panose="02020603050405020304" pitchFamily="18" charset="0"/>
                <a:cs typeface="Times New Roman" panose="02020603050405020304" pitchFamily="18" charset="0"/>
              </a:rPr>
              <a:t>.</a:t>
            </a:r>
            <a:endParaRPr lang="vi-VN" sz="2800" b="1" dirty="0">
              <a:solidFill>
                <a:schemeClr val="bg2"/>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9679577" y="6413863"/>
            <a:ext cx="1515292" cy="15675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201197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 xmlns:a16="http://schemas.microsoft.com/office/drawing/2014/main" id="{C61CA463-DF0E-4631-B379-AEA9EED2DE12}"/>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9278" t="9847" r="5150" b="16402"/>
          <a:stretch/>
        </p:blipFill>
        <p:spPr bwMode="auto">
          <a:xfrm>
            <a:off x="482712" y="334632"/>
            <a:ext cx="882091" cy="76024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 xmlns:a16="http://schemas.microsoft.com/office/drawing/2014/main" id="{DC91D9DA-9576-41D1-99DD-64A18033149B}"/>
              </a:ext>
            </a:extLst>
          </p:cNvPr>
          <p:cNvSpPr txBox="1"/>
          <p:nvPr/>
        </p:nvSpPr>
        <p:spPr>
          <a:xfrm flipH="1">
            <a:off x="1364802" y="590903"/>
            <a:ext cx="9869254" cy="523220"/>
          </a:xfrm>
          <a:prstGeom prst="rect">
            <a:avLst/>
          </a:prstGeom>
          <a:noFill/>
        </p:spPr>
        <p:txBody>
          <a:bodyPr wrap="square" rtlCol="0">
            <a:spAutoFit/>
          </a:bodyPr>
          <a:lstStyle/>
          <a:p>
            <a:pPr algn="just"/>
            <a:r>
              <a:rPr lang="en-US" sz="2800" b="1" dirty="0" err="1">
                <a:solidFill>
                  <a:srgbClr val="000000"/>
                </a:solidFill>
                <a:latin typeface="Times New Roman" panose="02020603050405020304" pitchFamily="18" charset="0"/>
                <a:cs typeface="Times New Roman" panose="02020603050405020304" pitchFamily="18" charset="0"/>
              </a:rPr>
              <a:t>Vì</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sao</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bạn</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cần</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tìm</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kiếm</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sự</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hỗ</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trợ</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trong</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các</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tình</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huống</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trên</a:t>
            </a:r>
            <a:r>
              <a:rPr lang="en-US" sz="2800" b="1" dirty="0">
                <a:solidFill>
                  <a:srgbClr val="000000"/>
                </a:solidFill>
                <a:latin typeface="Times New Roman" panose="02020603050405020304" pitchFamily="18" charset="0"/>
                <a:cs typeface="Times New Roman" panose="02020603050405020304" pitchFamily="18" charset="0"/>
              </a:rPr>
              <a:t>?</a:t>
            </a:r>
            <a:endParaRPr lang="vi-VN" sz="2800" b="1" dirty="0">
              <a:solidFill>
                <a:srgbClr val="000000"/>
              </a:solidFill>
              <a:latin typeface="Times New Roman" panose="02020603050405020304" pitchFamily="18" charset="0"/>
              <a:cs typeface="Times New Roman" panose="02020603050405020304" pitchFamily="18" charset="0"/>
            </a:endParaRPr>
          </a:p>
        </p:txBody>
      </p:sp>
      <p:pic>
        <p:nvPicPr>
          <p:cNvPr id="14" name="Picture 2">
            <a:extLst>
              <a:ext uri="{FF2B5EF4-FFF2-40B4-BE49-F238E27FC236}">
                <a16:creationId xmlns="" xmlns:a16="http://schemas.microsoft.com/office/drawing/2014/main" id="{35853F79-1A87-4DAD-9E8A-911FBAC09F00}"/>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9278" t="9847" r="5150" b="16402"/>
          <a:stretch/>
        </p:blipFill>
        <p:spPr bwMode="auto">
          <a:xfrm>
            <a:off x="496615" y="4858625"/>
            <a:ext cx="882091" cy="76024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 xmlns:a16="http://schemas.microsoft.com/office/drawing/2014/main" id="{E3A5CF01-02CA-402B-B158-0D3FCC3A1ED0}"/>
              </a:ext>
            </a:extLst>
          </p:cNvPr>
          <p:cNvSpPr txBox="1"/>
          <p:nvPr/>
        </p:nvSpPr>
        <p:spPr>
          <a:xfrm flipH="1">
            <a:off x="1378706" y="4963909"/>
            <a:ext cx="9855353" cy="523220"/>
          </a:xfrm>
          <a:prstGeom prst="rect">
            <a:avLst/>
          </a:prstGeom>
          <a:noFill/>
        </p:spPr>
        <p:txBody>
          <a:bodyPr wrap="square" rtlCol="0">
            <a:spAutoFit/>
          </a:bodyPr>
          <a:lstStyle/>
          <a:p>
            <a:pPr algn="just"/>
            <a:r>
              <a:rPr lang="en-US" sz="2800" b="1" dirty="0">
                <a:solidFill>
                  <a:srgbClr val="000000"/>
                </a:solidFill>
                <a:latin typeface="Times New Roman" panose="02020603050405020304" pitchFamily="18" charset="0"/>
                <a:cs typeface="Times New Roman" panose="02020603050405020304" pitchFamily="18" charset="0"/>
              </a:rPr>
              <a:t>Khi ở </a:t>
            </a:r>
            <a:r>
              <a:rPr lang="en-US" sz="2800" b="1" dirty="0" err="1">
                <a:solidFill>
                  <a:srgbClr val="000000"/>
                </a:solidFill>
                <a:latin typeface="Times New Roman" panose="02020603050405020304" pitchFamily="18" charset="0"/>
                <a:cs typeface="Times New Roman" panose="02020603050405020304" pitchFamily="18" charset="0"/>
              </a:rPr>
              <a:t>trường</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em</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cần</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tìm</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kiếm</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sự</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hỗ</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trợ</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từ</a:t>
            </a:r>
            <a:r>
              <a:rPr lang="en-US" sz="2800" b="1" dirty="0">
                <a:solidFill>
                  <a:srgbClr val="000000"/>
                </a:solidFill>
                <a:latin typeface="Times New Roman" panose="02020603050405020304" pitchFamily="18" charset="0"/>
                <a:cs typeface="Times New Roman" panose="02020603050405020304" pitchFamily="18" charset="0"/>
              </a:rPr>
              <a:t> ai?</a:t>
            </a:r>
            <a:endParaRPr lang="vi-VN" sz="2800" b="1" dirty="0">
              <a:solidFill>
                <a:srgbClr val="000000"/>
              </a:solidFill>
              <a:latin typeface="Times New Roman" panose="02020603050405020304" pitchFamily="18" charset="0"/>
              <a:cs typeface="Times New Roman" panose="02020603050405020304" pitchFamily="18" charset="0"/>
            </a:endParaRPr>
          </a:p>
        </p:txBody>
      </p:sp>
      <p:pic>
        <p:nvPicPr>
          <p:cNvPr id="16" name="Picture 15">
            <a:extLst>
              <a:ext uri="{FF2B5EF4-FFF2-40B4-BE49-F238E27FC236}">
                <a16:creationId xmlns="" xmlns:a16="http://schemas.microsoft.com/office/drawing/2014/main" id="{5B4D10E5-29B2-4DC1-935B-C1B4D626882D}"/>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496614" y="1431030"/>
            <a:ext cx="3744082" cy="2087508"/>
          </a:xfrm>
          <a:prstGeom prst="rect">
            <a:avLst/>
          </a:prstGeom>
        </p:spPr>
      </p:pic>
      <p:pic>
        <p:nvPicPr>
          <p:cNvPr id="17" name="Picture 16">
            <a:extLst>
              <a:ext uri="{FF2B5EF4-FFF2-40B4-BE49-F238E27FC236}">
                <a16:creationId xmlns="" xmlns:a16="http://schemas.microsoft.com/office/drawing/2014/main" id="{F9511929-F7CE-4579-BB9C-B6FC307ADB6F}"/>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25000"/>
                    </a14:imgEffect>
                    <a14:imgEffect>
                      <a14:saturation sat="200000"/>
                    </a14:imgEffect>
                  </a14:imgLayer>
                </a14:imgProps>
              </a:ext>
            </a:extLst>
          </a:blip>
          <a:stretch>
            <a:fillRect/>
          </a:stretch>
        </p:blipFill>
        <p:spPr>
          <a:xfrm>
            <a:off x="4463812" y="1370871"/>
            <a:ext cx="3487494" cy="2149825"/>
          </a:xfrm>
          <a:prstGeom prst="rect">
            <a:avLst/>
          </a:prstGeom>
        </p:spPr>
      </p:pic>
      <p:pic>
        <p:nvPicPr>
          <p:cNvPr id="18" name="Picture 17">
            <a:extLst>
              <a:ext uri="{FF2B5EF4-FFF2-40B4-BE49-F238E27FC236}">
                <a16:creationId xmlns="" xmlns:a16="http://schemas.microsoft.com/office/drawing/2014/main" id="{23296AC6-280B-43AA-A038-C75E7C57E9E7}"/>
              </a:ext>
            </a:extLst>
          </p:cNvPr>
          <p:cNvPicPr>
            <a:picLocks noChangeAspect="1"/>
          </p:cNvPicPr>
          <p:nvPr/>
        </p:nvPicPr>
        <p:blipFill>
          <a:blip r:embed="rId9">
            <a:extLst>
              <a:ext uri="{BEBA8EAE-BF5A-486C-A8C5-ECC9F3942E4B}">
                <a14:imgProps xmlns:a14="http://schemas.microsoft.com/office/drawing/2010/main">
                  <a14:imgLayer r:embed="rId10">
                    <a14:imgEffect>
                      <a14:sharpenSoften amount="25000"/>
                    </a14:imgEffect>
                    <a14:imgEffect>
                      <a14:saturation sat="200000"/>
                    </a14:imgEffect>
                  </a14:imgLayer>
                </a14:imgProps>
              </a:ext>
            </a:extLst>
          </a:blip>
          <a:stretch>
            <a:fillRect/>
          </a:stretch>
        </p:blipFill>
        <p:spPr>
          <a:xfrm>
            <a:off x="7989580" y="1370871"/>
            <a:ext cx="3553392" cy="2147667"/>
          </a:xfrm>
          <a:prstGeom prst="rect">
            <a:avLst/>
          </a:prstGeom>
        </p:spPr>
      </p:pic>
      <p:sp>
        <p:nvSpPr>
          <p:cNvPr id="19" name="TextBox 18">
            <a:extLst>
              <a:ext uri="{FF2B5EF4-FFF2-40B4-BE49-F238E27FC236}">
                <a16:creationId xmlns="" xmlns:a16="http://schemas.microsoft.com/office/drawing/2014/main" id="{2ECDD92E-71D5-4F05-B5BB-7CEF605438B0}"/>
              </a:ext>
            </a:extLst>
          </p:cNvPr>
          <p:cNvSpPr txBox="1"/>
          <p:nvPr/>
        </p:nvSpPr>
        <p:spPr>
          <a:xfrm>
            <a:off x="544402" y="3621427"/>
            <a:ext cx="11103195" cy="1307537"/>
          </a:xfrm>
          <a:prstGeom prst="rect">
            <a:avLst/>
          </a:prstGeom>
          <a:solidFill>
            <a:schemeClr val="accent2"/>
          </a:solidFill>
        </p:spPr>
        <p:txBody>
          <a:bodyPr wrap="square" rtlCol="0">
            <a:spAutoFit/>
          </a:bodyPr>
          <a:lstStyle/>
          <a:p>
            <a:pPr>
              <a:lnSpc>
                <a:spcPct val="150000"/>
              </a:lnSpc>
            </a:pPr>
            <a:r>
              <a:rPr lang="en-US" sz="2400" dirty="0">
                <a:solidFill>
                  <a:srgbClr val="FF0000"/>
                </a:solidFill>
                <a:sym typeface="Wingdings" panose="05000000000000000000" pitchFamily="2" charset="2"/>
              </a:rPr>
              <a:t> </a:t>
            </a:r>
            <a:r>
              <a:rPr lang="en-US" sz="28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Việc</a:t>
            </a:r>
            <a:r>
              <a:rPr lang="en-US" sz="28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tìm</a:t>
            </a:r>
            <a:r>
              <a:rPr lang="en-US" sz="28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kiếm</a:t>
            </a:r>
            <a:r>
              <a:rPr lang="en-US" sz="28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sự</a:t>
            </a:r>
            <a:r>
              <a:rPr lang="en-US" sz="28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hỗ</a:t>
            </a:r>
            <a:r>
              <a:rPr lang="en-US" sz="28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trợ</a:t>
            </a:r>
            <a:r>
              <a:rPr lang="en-US" sz="28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kịp</a:t>
            </a:r>
            <a:r>
              <a:rPr lang="en-US" sz="28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thời</a:t>
            </a:r>
            <a:r>
              <a:rPr lang="en-US" sz="28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sẽ</a:t>
            </a:r>
            <a:r>
              <a:rPr lang="en-US" sz="28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giúp</a:t>
            </a:r>
            <a:r>
              <a:rPr lang="en-US" sz="28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em</a:t>
            </a:r>
            <a:r>
              <a:rPr lang="en-US" sz="28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bảo</a:t>
            </a:r>
            <a:r>
              <a:rPr lang="en-US" sz="28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vệ</a:t>
            </a:r>
            <a:r>
              <a:rPr lang="en-US" sz="28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bản</a:t>
            </a:r>
            <a:r>
              <a:rPr lang="en-US" sz="28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thân</a:t>
            </a:r>
            <a:r>
              <a:rPr lang="en-US" sz="28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không</a:t>
            </a:r>
            <a:r>
              <a:rPr lang="en-US" sz="28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ảnh</a:t>
            </a:r>
            <a:r>
              <a:rPr lang="en-US" sz="28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hưởng</a:t>
            </a:r>
            <a:r>
              <a:rPr lang="en-US" sz="28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tới</a:t>
            </a:r>
            <a:r>
              <a:rPr lang="en-US" sz="28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việc</a:t>
            </a:r>
            <a:r>
              <a:rPr lang="en-US" sz="28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học</a:t>
            </a:r>
            <a:r>
              <a:rPr lang="en-US" sz="28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tập</a:t>
            </a:r>
            <a:r>
              <a:rPr lang="en-US" sz="28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của</a:t>
            </a:r>
            <a:r>
              <a:rPr lang="en-US" sz="28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mình</a:t>
            </a:r>
            <a:r>
              <a:rPr lang="en-US" sz="28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 xmlns:a16="http://schemas.microsoft.com/office/drawing/2014/main" id="{7CE48FD4-0A55-4166-A3AB-E72CBB23B0E4}"/>
              </a:ext>
            </a:extLst>
          </p:cNvPr>
          <p:cNvSpPr txBox="1"/>
          <p:nvPr/>
        </p:nvSpPr>
        <p:spPr>
          <a:xfrm>
            <a:off x="544402" y="5426970"/>
            <a:ext cx="11103195" cy="1307537"/>
          </a:xfrm>
          <a:prstGeom prst="rect">
            <a:avLst/>
          </a:prstGeom>
          <a:solidFill>
            <a:schemeClr val="accent2"/>
          </a:solidFill>
        </p:spPr>
        <p:txBody>
          <a:bodyPr wrap="square" rtlCol="0">
            <a:spAutoFit/>
          </a:bodyPr>
          <a:lstStyle/>
          <a:p>
            <a:pPr>
              <a:lnSpc>
                <a:spcPct val="150000"/>
              </a:lnSpc>
            </a:pPr>
            <a:r>
              <a:rPr lang="en-US" sz="28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Khi ở </a:t>
            </a:r>
            <a:r>
              <a:rPr lang="en-US" sz="28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trường</a:t>
            </a:r>
            <a:r>
              <a:rPr lang="en-US" sz="28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hãy</a:t>
            </a:r>
            <a:r>
              <a:rPr lang="en-US" sz="28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tìm</a:t>
            </a:r>
            <a:r>
              <a:rPr lang="en-US" sz="28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sự</a:t>
            </a:r>
            <a:r>
              <a:rPr lang="en-US" sz="28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hỗ</a:t>
            </a:r>
            <a:r>
              <a:rPr lang="en-US" sz="28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trợ</a:t>
            </a:r>
            <a:r>
              <a:rPr lang="en-US" sz="28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từ</a:t>
            </a:r>
            <a:r>
              <a:rPr lang="en-US" sz="28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thầy</a:t>
            </a:r>
            <a:r>
              <a:rPr lang="en-US" sz="28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cô</a:t>
            </a:r>
            <a:r>
              <a:rPr lang="en-US" sz="28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bạn</a:t>
            </a:r>
            <a:r>
              <a:rPr lang="en-US" sz="28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bè</a:t>
            </a:r>
            <a:r>
              <a:rPr lang="en-US" sz="28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và</a:t>
            </a:r>
            <a:r>
              <a:rPr lang="en-US" sz="28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những</a:t>
            </a:r>
            <a:r>
              <a:rPr lang="en-US" sz="28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người</a:t>
            </a:r>
            <a:r>
              <a:rPr lang="en-US" sz="28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xung</a:t>
            </a:r>
            <a:r>
              <a:rPr lang="en-US" sz="28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quanh</a:t>
            </a:r>
            <a:r>
              <a:rPr lang="en-US" sz="2300" dirty="0">
                <a:solidFill>
                  <a:srgbClr val="FF0000"/>
                </a:solidFill>
                <a:sym typeface="Wingdings" panose="05000000000000000000" pitchFamily="2" charset="2"/>
              </a:rPr>
              <a:t>.</a:t>
            </a:r>
            <a:endParaRPr lang="vi-VN" sz="2300" dirty="0">
              <a:solidFill>
                <a:srgbClr val="FF0000"/>
              </a:solidFill>
            </a:endParaRPr>
          </a:p>
        </p:txBody>
      </p:sp>
      <p:sp>
        <p:nvSpPr>
          <p:cNvPr id="11" name="Rectangle 10"/>
          <p:cNvSpPr/>
          <p:nvPr/>
        </p:nvSpPr>
        <p:spPr>
          <a:xfrm>
            <a:off x="9679577" y="6413863"/>
            <a:ext cx="1515292" cy="15675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080304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anim calcmode="lin" valueType="num">
                                      <p:cBhvr>
                                        <p:cTn id="28" dur="1000" fill="hold"/>
                                        <p:tgtEl>
                                          <p:spTgt spid="19"/>
                                        </p:tgtEl>
                                        <p:attrNameLst>
                                          <p:attrName>ppt_x</p:attrName>
                                        </p:attrNameLst>
                                      </p:cBhvr>
                                      <p:tavLst>
                                        <p:tav tm="0">
                                          <p:val>
                                            <p:strVal val="#ppt_x"/>
                                          </p:val>
                                        </p:tav>
                                        <p:tav tm="100000">
                                          <p:val>
                                            <p:strVal val="#ppt_x"/>
                                          </p:val>
                                        </p:tav>
                                      </p:tavLst>
                                    </p:anim>
                                    <p:anim calcmode="lin" valueType="num">
                                      <p:cBhvr>
                                        <p:cTn id="2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 fill="hold"/>
                                        <p:tgtEl>
                                          <p:spTgt spid="14"/>
                                        </p:tgtEl>
                                        <p:attrNameLst>
                                          <p:attrName>ppt_x</p:attrName>
                                        </p:attrNameLst>
                                      </p:cBhvr>
                                      <p:tavLst>
                                        <p:tav tm="0">
                                          <p:val>
                                            <p:strVal val="0-#ppt_w/2"/>
                                          </p:val>
                                        </p:tav>
                                        <p:tav tm="100000">
                                          <p:val>
                                            <p:strVal val="#ppt_x"/>
                                          </p:val>
                                        </p:tav>
                                      </p:tavLst>
                                    </p:anim>
                                    <p:anim calcmode="lin" valueType="num">
                                      <p:cBhvr additive="base">
                                        <p:cTn id="35"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left)">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9" grpId="0"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79577" y="6413863"/>
            <a:ext cx="1515292" cy="15675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200397" y="645103"/>
            <a:ext cx="5967663" cy="830997"/>
          </a:xfrm>
          <a:prstGeom prst="rect">
            <a:avLst/>
          </a:prstGeom>
          <a:noFill/>
        </p:spPr>
        <p:txBody>
          <a:bodyPr wrap="square" rtlCol="0">
            <a:spAutoFit/>
          </a:bodyPr>
          <a:lstStyle/>
          <a:p>
            <a:pPr algn="ctr"/>
            <a:r>
              <a:rPr lang="en-US" sz="4800" b="1" dirty="0" err="1">
                <a:solidFill>
                  <a:srgbClr val="FF0000"/>
                </a:solidFill>
                <a:latin typeface="Times New Roman" panose="02020603050405020304" pitchFamily="18" charset="0"/>
                <a:cs typeface="Times New Roman" panose="02020603050405020304" pitchFamily="18" charset="0"/>
              </a:rPr>
              <a:t>KẾT</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LUẬN</a:t>
            </a:r>
            <a:endParaRPr lang="en-US" sz="4800" b="1" dirty="0">
              <a:solidFill>
                <a:srgbClr val="FF0000"/>
              </a:solidFill>
              <a:latin typeface="Times New Roman" panose="02020603050405020304" pitchFamily="18" charset="0"/>
              <a:cs typeface="Times New Roman" panose="02020603050405020304" pitchFamily="18" charset="0"/>
            </a:endParaRPr>
          </a:p>
        </p:txBody>
      </p:sp>
      <p:grpSp>
        <p:nvGrpSpPr>
          <p:cNvPr id="6" name="Group 5"/>
          <p:cNvGrpSpPr/>
          <p:nvPr/>
        </p:nvGrpSpPr>
        <p:grpSpPr>
          <a:xfrm>
            <a:off x="1677544" y="1567540"/>
            <a:ext cx="9099313" cy="4415246"/>
            <a:chOff x="1677544" y="1776548"/>
            <a:chExt cx="9099313" cy="4415246"/>
          </a:xfrm>
        </p:grpSpPr>
        <p:sp>
          <p:nvSpPr>
            <p:cNvPr id="4" name="Frame 3"/>
            <p:cNvSpPr/>
            <p:nvPr/>
          </p:nvSpPr>
          <p:spPr>
            <a:xfrm>
              <a:off x="1677544" y="1776548"/>
              <a:ext cx="9099313" cy="4415246"/>
            </a:xfrm>
            <a:prstGeom prst="fram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schemeClr val="tx1"/>
                </a:solidFill>
              </a:endParaRPr>
            </a:p>
          </p:txBody>
        </p:sp>
        <p:sp>
          <p:nvSpPr>
            <p:cNvPr id="5" name="TextBox 4"/>
            <p:cNvSpPr txBox="1"/>
            <p:nvPr/>
          </p:nvSpPr>
          <p:spPr>
            <a:xfrm>
              <a:off x="1727414" y="1776548"/>
              <a:ext cx="8999572" cy="4071557"/>
            </a:xfrm>
            <a:prstGeom prst="rect">
              <a:avLst/>
            </a:prstGeom>
            <a:noFill/>
          </p:spPr>
          <p:txBody>
            <a:bodyPr wrap="square" rtlCol="0">
              <a:spAutoFit/>
            </a:bodyPr>
            <a:lstStyle/>
            <a:p>
              <a:r>
                <a:rPr lang="en-US" sz="3600" i="1" dirty="0">
                  <a:latin typeface="Times New Roman" panose="02020603050405020304" pitchFamily="18" charset="0"/>
                  <a:cs typeface="Times New Roman" panose="02020603050405020304" pitchFamily="18" charset="0"/>
                </a:rPr>
                <a:t>       </a:t>
              </a:r>
              <a:r>
                <a:rPr lang="vi-VN" sz="3600" dirty="0">
                  <a:solidFill>
                    <a:srgbClr val="002060"/>
                  </a:solidFill>
                  <a:latin typeface="Times New Roman" panose="02020603050405020304" pitchFamily="18" charset="0"/>
                  <a:cs typeface="Times New Roman" panose="02020603050405020304" pitchFamily="18" charset="0"/>
                </a:rPr>
                <a:t>Ở trường, khi bị các bạn bắt nạt, khi bị ngã hay quên đồ dùng học tập em cần tìm kiếm sự hỗ trợ kịp thời. Việc tìm kiếm sự hỗ trợ trong những tình huống này giúp em bảo vệ bản thân, không ảnh hưởng đến việc học tập... Và chính bạn bè, thầy cô giáo sẽ là những người sẽ giúp đỡ các em khi ở trường.</a:t>
              </a:r>
              <a:endParaRPr lang="en-US" sz="3600" dirty="0">
                <a:solidFill>
                  <a:srgbClr val="00206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1428305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 xmlns:a16="http://schemas.microsoft.com/office/drawing/2014/main" id="{486BC9A2-9C30-400D-8E3E-F1DF7866F68B}"/>
              </a:ext>
            </a:extLst>
          </p:cNvPr>
          <p:cNvSpPr/>
          <p:nvPr/>
        </p:nvSpPr>
        <p:spPr>
          <a:xfrm>
            <a:off x="969783" y="581974"/>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accent2"/>
                </a:solidFill>
                <a:latin typeface="+mj-lt"/>
              </a:rPr>
              <a:t>2</a:t>
            </a:r>
            <a:endParaRPr lang="vi-VN" sz="3200" dirty="0">
              <a:solidFill>
                <a:schemeClr val="accent2"/>
              </a:solidFill>
              <a:latin typeface="+mj-lt"/>
            </a:endParaRPr>
          </a:p>
        </p:txBody>
      </p:sp>
      <p:sp>
        <p:nvSpPr>
          <p:cNvPr id="3" name="TextBox 2">
            <a:extLst>
              <a:ext uri="{FF2B5EF4-FFF2-40B4-BE49-F238E27FC236}">
                <a16:creationId xmlns="" xmlns:a16="http://schemas.microsoft.com/office/drawing/2014/main" id="{3420C3BF-64AA-49B6-931E-0DCA14BAE41F}"/>
              </a:ext>
            </a:extLst>
          </p:cNvPr>
          <p:cNvSpPr txBox="1"/>
          <p:nvPr/>
        </p:nvSpPr>
        <p:spPr>
          <a:xfrm>
            <a:off x="1433608" y="581974"/>
            <a:ext cx="6297939" cy="584775"/>
          </a:xfrm>
          <a:prstGeom prst="rect">
            <a:avLst/>
          </a:prstGeom>
          <a:noFill/>
        </p:spPr>
        <p:txBody>
          <a:bodyPr wrap="square" rtlCol="0">
            <a:spAutoFit/>
          </a:bodyPr>
          <a:lstStyle/>
          <a:p>
            <a:r>
              <a:rPr lang="en-US" sz="3200" b="1" dirty="0" err="1">
                <a:solidFill>
                  <a:srgbClr val="00B050"/>
                </a:solidFill>
                <a:latin typeface="Times New Roman" panose="02020603050405020304" pitchFamily="18" charset="0"/>
                <a:cs typeface="Times New Roman" panose="02020603050405020304" pitchFamily="18" charset="0"/>
              </a:rPr>
              <a:t>Đọc</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tình</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huống</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và</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trả</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lời</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câu</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hỏi</a:t>
            </a:r>
            <a:r>
              <a:rPr lang="en-US" sz="3200" b="1" dirty="0">
                <a:solidFill>
                  <a:srgbClr val="00B050"/>
                </a:solidFill>
                <a:latin typeface="Times New Roman" panose="02020603050405020304" pitchFamily="18" charset="0"/>
                <a:cs typeface="Times New Roman" panose="02020603050405020304" pitchFamily="18" charset="0"/>
              </a:rPr>
              <a:t>:</a:t>
            </a:r>
            <a:endParaRPr lang="vi-VN" sz="3200" b="1" dirty="0">
              <a:solidFill>
                <a:srgbClr val="00B050"/>
              </a:solidFill>
              <a:latin typeface="Times New Roman" panose="02020603050405020304" pitchFamily="18" charset="0"/>
              <a:cs typeface="Times New Roman" panose="02020603050405020304" pitchFamily="18" charset="0"/>
            </a:endParaRPr>
          </a:p>
        </p:txBody>
      </p:sp>
      <p:grpSp>
        <p:nvGrpSpPr>
          <p:cNvPr id="8" name="Group 7">
            <a:extLst>
              <a:ext uri="{FF2B5EF4-FFF2-40B4-BE49-F238E27FC236}">
                <a16:creationId xmlns="" xmlns:a16="http://schemas.microsoft.com/office/drawing/2014/main" id="{34D7A24D-A22D-4145-BA53-C1EC91E1020F}"/>
              </a:ext>
            </a:extLst>
          </p:cNvPr>
          <p:cNvGrpSpPr/>
          <p:nvPr/>
        </p:nvGrpSpPr>
        <p:grpSpPr>
          <a:xfrm>
            <a:off x="515155" y="1441972"/>
            <a:ext cx="6405819" cy="1953868"/>
            <a:chOff x="811171" y="2290016"/>
            <a:chExt cx="5057236" cy="1953868"/>
          </a:xfrm>
        </p:grpSpPr>
        <p:sp>
          <p:nvSpPr>
            <p:cNvPr id="6" name="TextBox 5">
              <a:extLst>
                <a:ext uri="{FF2B5EF4-FFF2-40B4-BE49-F238E27FC236}">
                  <a16:creationId xmlns="" xmlns:a16="http://schemas.microsoft.com/office/drawing/2014/main" id="{B4C34FCC-9101-4120-A93F-DAF059269028}"/>
                </a:ext>
              </a:extLst>
            </p:cNvPr>
            <p:cNvSpPr txBox="1"/>
            <p:nvPr/>
          </p:nvSpPr>
          <p:spPr>
            <a:xfrm flipH="1">
              <a:off x="1201696" y="2290016"/>
              <a:ext cx="4666711" cy="1953868"/>
            </a:xfrm>
            <a:prstGeom prst="rect">
              <a:avLst/>
            </a:prstGeom>
            <a:noFill/>
          </p:spPr>
          <p:txBody>
            <a:bodyPr wrap="square" rtlCol="0">
              <a:spAutoFit/>
            </a:bodyPr>
            <a:lstStyle/>
            <a:p>
              <a:pPr algn="just">
                <a:lnSpc>
                  <a:spcPct val="150000"/>
                </a:lnSpc>
              </a:pPr>
              <a:r>
                <a:rPr lang="en-US" sz="2800" b="1" dirty="0" err="1">
                  <a:solidFill>
                    <a:srgbClr val="000000"/>
                  </a:solidFill>
                  <a:latin typeface="Times New Roman" panose="02020603050405020304" pitchFamily="18" charset="0"/>
                  <a:cs typeface="Times New Roman" panose="02020603050405020304" pitchFamily="18" charset="0"/>
                </a:rPr>
                <a:t>Sáng</a:t>
              </a:r>
              <a:r>
                <a:rPr lang="en-US" sz="2800" b="1" dirty="0">
                  <a:solidFill>
                    <a:srgbClr val="000000"/>
                  </a:solidFill>
                  <a:latin typeface="Times New Roman" panose="02020603050405020304" pitchFamily="18" charset="0"/>
                  <a:cs typeface="Times New Roman" panose="02020603050405020304" pitchFamily="18" charset="0"/>
                </a:rPr>
                <a:t> nay, </a:t>
              </a:r>
              <a:r>
                <a:rPr lang="en-US" sz="2800" b="1" dirty="0" err="1">
                  <a:solidFill>
                    <a:srgbClr val="000000"/>
                  </a:solidFill>
                  <a:latin typeface="Times New Roman" panose="02020603050405020304" pitchFamily="18" charset="0"/>
                  <a:cs typeface="Times New Roman" panose="02020603050405020304" pitchFamily="18" charset="0"/>
                </a:rPr>
                <a:t>Huy</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đau</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họng</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mệt</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mỏi</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nên</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không</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thể</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tập</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trung</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học</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bài</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Huy</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đã</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nói</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cho</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cô</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giáo</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biết</a:t>
              </a:r>
              <a:r>
                <a:rPr lang="en-US" sz="2800" b="1" dirty="0">
                  <a:solidFill>
                    <a:srgbClr val="000000"/>
                  </a:solidFill>
                  <a:latin typeface="Times New Roman" panose="02020603050405020304" pitchFamily="18" charset="0"/>
                  <a:cs typeface="Times New Roman" panose="02020603050405020304" pitchFamily="18" charset="0"/>
                </a:rPr>
                <a:t>.</a:t>
              </a:r>
              <a:endParaRPr lang="vi-VN" sz="2800" b="1" dirty="0">
                <a:solidFill>
                  <a:srgbClr val="000000"/>
                </a:solidFill>
                <a:latin typeface="Times New Roman" panose="02020603050405020304" pitchFamily="18" charset="0"/>
                <a:cs typeface="Times New Roman" panose="02020603050405020304" pitchFamily="18" charset="0"/>
              </a:endParaRPr>
            </a:p>
          </p:txBody>
        </p:sp>
        <p:sp>
          <p:nvSpPr>
            <p:cNvPr id="7" name="Diamond 6">
              <a:extLst>
                <a:ext uri="{FF2B5EF4-FFF2-40B4-BE49-F238E27FC236}">
                  <a16:creationId xmlns="" xmlns:a16="http://schemas.microsoft.com/office/drawing/2014/main" id="{B221E890-4DF3-4BF0-ADEE-D411D034BC76}"/>
                </a:ext>
              </a:extLst>
            </p:cNvPr>
            <p:cNvSpPr/>
            <p:nvPr/>
          </p:nvSpPr>
          <p:spPr>
            <a:xfrm>
              <a:off x="811171" y="2447715"/>
              <a:ext cx="390525" cy="434424"/>
            </a:xfrm>
            <a:prstGeom prst="diamond">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chemeClr val="bg2"/>
                  </a:solidFill>
                </a:rPr>
                <a:t>1</a:t>
              </a:r>
            </a:p>
          </p:txBody>
        </p:sp>
      </p:grpSp>
      <p:grpSp>
        <p:nvGrpSpPr>
          <p:cNvPr id="11" name="Group 10">
            <a:extLst>
              <a:ext uri="{FF2B5EF4-FFF2-40B4-BE49-F238E27FC236}">
                <a16:creationId xmlns="" xmlns:a16="http://schemas.microsoft.com/office/drawing/2014/main" id="{26ED1875-99E5-4D6E-815B-B5715E39900C}"/>
              </a:ext>
            </a:extLst>
          </p:cNvPr>
          <p:cNvGrpSpPr/>
          <p:nvPr/>
        </p:nvGrpSpPr>
        <p:grpSpPr>
          <a:xfrm>
            <a:off x="5820242" y="4725833"/>
            <a:ext cx="5938168" cy="1384995"/>
            <a:chOff x="811171" y="2290016"/>
            <a:chExt cx="5938168" cy="1384995"/>
          </a:xfrm>
        </p:grpSpPr>
        <p:sp>
          <p:nvSpPr>
            <p:cNvPr id="12" name="TextBox 11">
              <a:extLst>
                <a:ext uri="{FF2B5EF4-FFF2-40B4-BE49-F238E27FC236}">
                  <a16:creationId xmlns="" xmlns:a16="http://schemas.microsoft.com/office/drawing/2014/main" id="{86023F89-6208-425E-9B92-CC8C9F363344}"/>
                </a:ext>
              </a:extLst>
            </p:cNvPr>
            <p:cNvSpPr txBox="1"/>
            <p:nvPr/>
          </p:nvSpPr>
          <p:spPr>
            <a:xfrm flipH="1">
              <a:off x="1201694" y="2290016"/>
              <a:ext cx="5547645" cy="1384995"/>
            </a:xfrm>
            <a:prstGeom prst="rect">
              <a:avLst/>
            </a:prstGeom>
            <a:noFill/>
          </p:spPr>
          <p:txBody>
            <a:bodyPr wrap="square" rtlCol="0">
              <a:spAutoFit/>
            </a:bodyPr>
            <a:lstStyle/>
            <a:p>
              <a:pPr algn="just">
                <a:lnSpc>
                  <a:spcPct val="150000"/>
                </a:lnSpc>
              </a:pPr>
              <a:r>
                <a:rPr lang="en-US" sz="2800" b="1" dirty="0">
                  <a:solidFill>
                    <a:srgbClr val="000000"/>
                  </a:solidFill>
                  <a:latin typeface="Times New Roman" panose="02020603050405020304" pitchFamily="18" charset="0"/>
                  <a:cs typeface="Times New Roman" panose="02020603050405020304" pitchFamily="18" charset="0"/>
                </a:rPr>
                <a:t>Nga </a:t>
              </a:r>
              <a:r>
                <a:rPr lang="en-US" sz="2800" b="1" dirty="0" err="1">
                  <a:solidFill>
                    <a:srgbClr val="000000"/>
                  </a:solidFill>
                  <a:latin typeface="Times New Roman" panose="02020603050405020304" pitchFamily="18" charset="0"/>
                  <a:cs typeface="Times New Roman" panose="02020603050405020304" pitchFamily="18" charset="0"/>
                </a:rPr>
                <a:t>chưa</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biết</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cách</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làm</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bài</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Giờ</a:t>
              </a:r>
              <a:r>
                <a:rPr lang="en-US" sz="2800" b="1" dirty="0">
                  <a:solidFill>
                    <a:srgbClr val="000000"/>
                  </a:solidFill>
                  <a:latin typeface="Times New Roman" panose="02020603050405020304" pitchFamily="18" charset="0"/>
                  <a:cs typeface="Times New Roman" panose="02020603050405020304" pitchFamily="18" charset="0"/>
                </a:rPr>
                <a:t> ra </a:t>
              </a:r>
              <a:r>
                <a:rPr lang="en-US" sz="2800" b="1" dirty="0" err="1">
                  <a:solidFill>
                    <a:srgbClr val="000000"/>
                  </a:solidFill>
                  <a:latin typeface="Times New Roman" panose="02020603050405020304" pitchFamily="18" charset="0"/>
                  <a:cs typeface="Times New Roman" panose="02020603050405020304" pitchFamily="18" charset="0"/>
                </a:rPr>
                <a:t>chơi</a:t>
              </a:r>
              <a:r>
                <a:rPr lang="en-US" sz="2800" b="1" dirty="0">
                  <a:solidFill>
                    <a:srgbClr val="000000"/>
                  </a:solidFill>
                  <a:latin typeface="Times New Roman" panose="02020603050405020304" pitchFamily="18" charset="0"/>
                  <a:cs typeface="Times New Roman" panose="02020603050405020304" pitchFamily="18" charset="0"/>
                </a:rPr>
                <a:t>, Nga </a:t>
              </a:r>
              <a:r>
                <a:rPr lang="en-US" sz="2800" b="1" dirty="0" err="1">
                  <a:solidFill>
                    <a:srgbClr val="000000"/>
                  </a:solidFill>
                  <a:latin typeface="Times New Roman" panose="02020603050405020304" pitchFamily="18" charset="0"/>
                  <a:cs typeface="Times New Roman" panose="02020603050405020304" pitchFamily="18" charset="0"/>
                </a:rPr>
                <a:t>đã</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nhờ</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cô</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hướng</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dẫn</a:t>
              </a:r>
              <a:r>
                <a:rPr lang="en-US" sz="2800" b="1" dirty="0">
                  <a:solidFill>
                    <a:srgbClr val="000000"/>
                  </a:solidFill>
                  <a:latin typeface="Times New Roman" panose="02020603050405020304" pitchFamily="18" charset="0"/>
                  <a:cs typeface="Times New Roman" panose="02020603050405020304" pitchFamily="18" charset="0"/>
                </a:rPr>
                <a:t>.</a:t>
              </a:r>
              <a:endParaRPr lang="vi-VN" sz="2800" b="1" dirty="0">
                <a:solidFill>
                  <a:srgbClr val="000000"/>
                </a:solidFill>
                <a:latin typeface="Times New Roman" panose="02020603050405020304" pitchFamily="18" charset="0"/>
                <a:cs typeface="Times New Roman" panose="02020603050405020304" pitchFamily="18" charset="0"/>
              </a:endParaRPr>
            </a:p>
          </p:txBody>
        </p:sp>
        <p:sp>
          <p:nvSpPr>
            <p:cNvPr id="13" name="Diamond 12">
              <a:extLst>
                <a:ext uri="{FF2B5EF4-FFF2-40B4-BE49-F238E27FC236}">
                  <a16:creationId xmlns="" xmlns:a16="http://schemas.microsoft.com/office/drawing/2014/main" id="{779629FE-6DFD-40B6-A424-2F50AFF83F9D}"/>
                </a:ext>
              </a:extLst>
            </p:cNvPr>
            <p:cNvSpPr/>
            <p:nvPr/>
          </p:nvSpPr>
          <p:spPr>
            <a:xfrm>
              <a:off x="811171" y="2447715"/>
              <a:ext cx="390525" cy="434424"/>
            </a:xfrm>
            <a:prstGeom prst="diamond">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2"/>
                  </a:solidFill>
                </a:rPr>
                <a:t>2</a:t>
              </a:r>
              <a:endParaRPr lang="vi-VN" sz="2800" b="1" dirty="0">
                <a:solidFill>
                  <a:schemeClr val="bg2"/>
                </a:solidFill>
              </a:endParaRPr>
            </a:p>
          </p:txBody>
        </p:sp>
      </p:grpSp>
      <p:pic>
        <p:nvPicPr>
          <p:cNvPr id="15" name="Picture 14">
            <a:extLst>
              <a:ext uri="{FF2B5EF4-FFF2-40B4-BE49-F238E27FC236}">
                <a16:creationId xmlns="" xmlns:a16="http://schemas.microsoft.com/office/drawing/2014/main" id="{1DB5E7A0-ACAD-4818-9949-1FB0A9F611DD}"/>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6920974" y="581974"/>
            <a:ext cx="4648200" cy="3871291"/>
          </a:xfrm>
          <a:prstGeom prst="rect">
            <a:avLst/>
          </a:prstGeom>
        </p:spPr>
      </p:pic>
      <p:pic>
        <p:nvPicPr>
          <p:cNvPr id="17" name="Picture 16">
            <a:extLst>
              <a:ext uri="{FF2B5EF4-FFF2-40B4-BE49-F238E27FC236}">
                <a16:creationId xmlns="" xmlns:a16="http://schemas.microsoft.com/office/drawing/2014/main" id="{BB618CE9-38EB-4CEF-AF3E-F3C351432ACA}"/>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272599" y="3524749"/>
            <a:ext cx="5369901" cy="2943225"/>
          </a:xfrm>
          <a:prstGeom prst="rect">
            <a:avLst/>
          </a:prstGeom>
        </p:spPr>
      </p:pic>
    </p:spTree>
    <p:custDataLst>
      <p:tags r:id="rId1"/>
    </p:custDataLst>
    <p:extLst>
      <p:ext uri="{BB962C8B-B14F-4D97-AF65-F5344CB8AC3E}">
        <p14:creationId xmlns:p14="http://schemas.microsoft.com/office/powerpoint/2010/main" val="4236725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 xmlns:a16="http://schemas.microsoft.com/office/drawing/2014/main" id="{86CFB195-D2E4-40E1-80F7-25F3E5DC41DD}"/>
              </a:ext>
            </a:extLst>
          </p:cNvPr>
          <p:cNvSpPr txBox="1"/>
          <p:nvPr/>
        </p:nvSpPr>
        <p:spPr>
          <a:xfrm>
            <a:off x="756477" y="4531200"/>
            <a:ext cx="11103195" cy="1133965"/>
          </a:xfrm>
          <a:prstGeom prst="rect">
            <a:avLst/>
          </a:prstGeom>
          <a:solidFill>
            <a:schemeClr val="accent2"/>
          </a:solidFill>
        </p:spPr>
        <p:txBody>
          <a:bodyPr wrap="square" rtlCol="0">
            <a:spAutoFit/>
          </a:bodyPr>
          <a:lstStyle/>
          <a:p>
            <a:pPr>
              <a:lnSpc>
                <a:spcPct val="150000"/>
              </a:lnSpc>
            </a:pPr>
            <a:r>
              <a:rPr lang="en-US" sz="2300" b="1" dirty="0">
                <a:solidFill>
                  <a:srgbClr val="FF0000"/>
                </a:solidFill>
                <a:sym typeface="Wingdings" panose="05000000000000000000" pitchFamily="2" charset="2"/>
              </a:rPr>
              <a:t> </a:t>
            </a:r>
            <a:r>
              <a:rPr lang="en-US" sz="2400" b="1"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Các</a:t>
            </a:r>
            <a:r>
              <a:rPr lang="en-US" sz="2400" b="1"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bạn</a:t>
            </a:r>
            <a:r>
              <a:rPr lang="en-US" sz="2400" b="1"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trong</a:t>
            </a:r>
            <a:r>
              <a:rPr lang="en-US" sz="2400" b="1"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tình</a:t>
            </a:r>
            <a:r>
              <a:rPr lang="en-US" sz="2400" b="1"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huống</a:t>
            </a:r>
            <a:r>
              <a:rPr lang="en-US" sz="2400" b="1"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đã</a:t>
            </a:r>
            <a:r>
              <a:rPr lang="en-US" sz="2400" b="1"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biết</a:t>
            </a:r>
            <a:r>
              <a:rPr lang="en-US" sz="2400" b="1"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cách</a:t>
            </a:r>
            <a:r>
              <a:rPr lang="en-US" sz="2400" b="1"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tìm</a:t>
            </a:r>
            <a:r>
              <a:rPr lang="en-US" sz="2400" b="1"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kiếm</a:t>
            </a:r>
            <a:r>
              <a:rPr lang="en-US" sz="2400" b="1"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sự</a:t>
            </a:r>
            <a:r>
              <a:rPr lang="en-US" sz="2400" b="1"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hỗ</a:t>
            </a:r>
            <a:r>
              <a:rPr lang="en-US" sz="2400" b="1"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trợ</a:t>
            </a:r>
            <a:r>
              <a:rPr lang="en-US" sz="2400" b="1"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kịp</a:t>
            </a:r>
            <a:r>
              <a:rPr lang="en-US" sz="2400" b="1"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thời</a:t>
            </a:r>
            <a:r>
              <a:rPr lang="en-US" sz="2400" b="1"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giữ</a:t>
            </a:r>
            <a:r>
              <a:rPr lang="en-US" sz="2400" b="1"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thái</a:t>
            </a:r>
            <a:r>
              <a:rPr lang="en-US" sz="2400" b="1"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độ</a:t>
            </a:r>
            <a:r>
              <a:rPr lang="en-US" sz="2400" b="1"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bình</a:t>
            </a:r>
            <a:r>
              <a:rPr lang="en-US" sz="2400" b="1"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tĩnh</a:t>
            </a:r>
            <a:r>
              <a:rPr lang="en-US" sz="24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tìm</a:t>
            </a:r>
            <a:r>
              <a:rPr lang="en-US" sz="24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đúng</a:t>
            </a:r>
            <a:r>
              <a:rPr lang="en-US" sz="24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người</a:t>
            </a:r>
            <a:r>
              <a:rPr lang="en-US" sz="24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kể</a:t>
            </a:r>
            <a:r>
              <a:rPr lang="en-US" sz="24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rõ</a:t>
            </a:r>
            <a:r>
              <a:rPr lang="en-US" sz="24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sự</a:t>
            </a:r>
            <a:r>
              <a:rPr lang="en-US" sz="24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việc</a:t>
            </a:r>
            <a:r>
              <a:rPr lang="en-US" sz="24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15" name="Scroll: Horizontal 14">
            <a:extLst>
              <a:ext uri="{FF2B5EF4-FFF2-40B4-BE49-F238E27FC236}">
                <a16:creationId xmlns="" xmlns:a16="http://schemas.microsoft.com/office/drawing/2014/main" id="{472791FD-5805-4FFE-84A2-997116A20D2C}"/>
              </a:ext>
            </a:extLst>
          </p:cNvPr>
          <p:cNvSpPr/>
          <p:nvPr/>
        </p:nvSpPr>
        <p:spPr>
          <a:xfrm>
            <a:off x="756477" y="5625063"/>
            <a:ext cx="10679046" cy="785808"/>
          </a:xfrm>
          <a:prstGeom prst="horizontalScroll">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b="1" dirty="0" err="1">
                <a:solidFill>
                  <a:schemeClr val="bg2"/>
                </a:solidFill>
                <a:latin typeface="Times New Roman" panose="02020603050405020304" pitchFamily="18" charset="0"/>
                <a:cs typeface="Times New Roman" panose="02020603050405020304" pitchFamily="18" charset="0"/>
                <a:sym typeface="Wingdings" panose="05000000000000000000" pitchFamily="2" charset="2"/>
              </a:rPr>
              <a:t>Biết</a:t>
            </a:r>
            <a:r>
              <a:rPr lang="en-US" sz="2400" b="1" dirty="0">
                <a:solidFill>
                  <a:schemeClr val="bg2"/>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chemeClr val="bg2"/>
                </a:solidFill>
                <a:latin typeface="Times New Roman" panose="02020603050405020304" pitchFamily="18" charset="0"/>
                <a:cs typeface="Times New Roman" panose="02020603050405020304" pitchFamily="18" charset="0"/>
                <a:sym typeface="Wingdings" panose="05000000000000000000" pitchFamily="2" charset="2"/>
              </a:rPr>
              <a:t>tìm</a:t>
            </a:r>
            <a:r>
              <a:rPr lang="en-US" sz="2400" b="1" dirty="0">
                <a:solidFill>
                  <a:schemeClr val="bg2"/>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chemeClr val="bg2"/>
                </a:solidFill>
                <a:latin typeface="Times New Roman" panose="02020603050405020304" pitchFamily="18" charset="0"/>
                <a:cs typeface="Times New Roman" panose="02020603050405020304" pitchFamily="18" charset="0"/>
                <a:sym typeface="Wingdings" panose="05000000000000000000" pitchFamily="2" charset="2"/>
              </a:rPr>
              <a:t>kiếm</a:t>
            </a:r>
            <a:r>
              <a:rPr lang="en-US" sz="2400" b="1" dirty="0">
                <a:solidFill>
                  <a:schemeClr val="bg2"/>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chemeClr val="bg2"/>
                </a:solidFill>
                <a:latin typeface="Times New Roman" panose="02020603050405020304" pitchFamily="18" charset="0"/>
                <a:cs typeface="Times New Roman" panose="02020603050405020304" pitchFamily="18" charset="0"/>
                <a:sym typeface="Wingdings" panose="05000000000000000000" pitchFamily="2" charset="2"/>
              </a:rPr>
              <a:t>sự</a:t>
            </a:r>
            <a:r>
              <a:rPr lang="en-US" sz="2400" b="1" dirty="0">
                <a:solidFill>
                  <a:schemeClr val="bg2"/>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chemeClr val="bg2"/>
                </a:solidFill>
                <a:latin typeface="Times New Roman" panose="02020603050405020304" pitchFamily="18" charset="0"/>
                <a:cs typeface="Times New Roman" panose="02020603050405020304" pitchFamily="18" charset="0"/>
                <a:sym typeface="Wingdings" panose="05000000000000000000" pitchFamily="2" charset="2"/>
              </a:rPr>
              <a:t>hỗ</a:t>
            </a:r>
            <a:r>
              <a:rPr lang="en-US" sz="2400" b="1" dirty="0">
                <a:solidFill>
                  <a:schemeClr val="bg2"/>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chemeClr val="bg2"/>
                </a:solidFill>
                <a:latin typeface="Times New Roman" panose="02020603050405020304" pitchFamily="18" charset="0"/>
                <a:cs typeface="Times New Roman" panose="02020603050405020304" pitchFamily="18" charset="0"/>
                <a:sym typeface="Wingdings" panose="05000000000000000000" pitchFamily="2" charset="2"/>
              </a:rPr>
              <a:t>trợ</a:t>
            </a:r>
            <a:r>
              <a:rPr lang="en-US" sz="2400" b="1" dirty="0">
                <a:solidFill>
                  <a:schemeClr val="bg2"/>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chemeClr val="bg2"/>
                </a:solidFill>
                <a:latin typeface="Times New Roman" panose="02020603050405020304" pitchFamily="18" charset="0"/>
                <a:cs typeface="Times New Roman" panose="02020603050405020304" pitchFamily="18" charset="0"/>
                <a:sym typeface="Wingdings" panose="05000000000000000000" pitchFamily="2" charset="2"/>
              </a:rPr>
              <a:t>sẽ</a:t>
            </a:r>
            <a:r>
              <a:rPr lang="en-US" sz="2400" b="1" dirty="0">
                <a:solidFill>
                  <a:schemeClr val="bg2"/>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chemeClr val="bg2"/>
                </a:solidFill>
                <a:latin typeface="Times New Roman" panose="02020603050405020304" pitchFamily="18" charset="0"/>
                <a:cs typeface="Times New Roman" panose="02020603050405020304" pitchFamily="18" charset="0"/>
                <a:sym typeface="Wingdings" panose="05000000000000000000" pitchFamily="2" charset="2"/>
              </a:rPr>
              <a:t>giúp</a:t>
            </a:r>
            <a:r>
              <a:rPr lang="en-US" sz="2400" b="1" dirty="0">
                <a:solidFill>
                  <a:schemeClr val="bg2"/>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chemeClr val="bg2"/>
                </a:solidFill>
                <a:latin typeface="Times New Roman" panose="02020603050405020304" pitchFamily="18" charset="0"/>
                <a:cs typeface="Times New Roman" panose="02020603050405020304" pitchFamily="18" charset="0"/>
                <a:sym typeface="Wingdings" panose="05000000000000000000" pitchFamily="2" charset="2"/>
              </a:rPr>
              <a:t>chúng</a:t>
            </a:r>
            <a:r>
              <a:rPr lang="en-US" sz="2400" b="1" dirty="0">
                <a:solidFill>
                  <a:schemeClr val="bg2"/>
                </a:solidFill>
                <a:latin typeface="Times New Roman" panose="02020603050405020304" pitchFamily="18" charset="0"/>
                <a:cs typeface="Times New Roman" panose="02020603050405020304" pitchFamily="18" charset="0"/>
                <a:sym typeface="Wingdings" panose="05000000000000000000" pitchFamily="2" charset="2"/>
              </a:rPr>
              <a:t> ta </a:t>
            </a:r>
            <a:r>
              <a:rPr lang="en-US" sz="2400" b="1" dirty="0" err="1">
                <a:solidFill>
                  <a:schemeClr val="bg2"/>
                </a:solidFill>
                <a:latin typeface="Times New Roman" panose="02020603050405020304" pitchFamily="18" charset="0"/>
                <a:cs typeface="Times New Roman" panose="02020603050405020304" pitchFamily="18" charset="0"/>
                <a:sym typeface="Wingdings" panose="05000000000000000000" pitchFamily="2" charset="2"/>
              </a:rPr>
              <a:t>giải</a:t>
            </a:r>
            <a:r>
              <a:rPr lang="en-US" sz="2400" b="1" dirty="0">
                <a:solidFill>
                  <a:schemeClr val="bg2"/>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chemeClr val="bg2"/>
                </a:solidFill>
                <a:latin typeface="Times New Roman" panose="02020603050405020304" pitchFamily="18" charset="0"/>
                <a:cs typeface="Times New Roman" panose="02020603050405020304" pitchFamily="18" charset="0"/>
                <a:sym typeface="Wingdings" panose="05000000000000000000" pitchFamily="2" charset="2"/>
              </a:rPr>
              <a:t>quyết</a:t>
            </a:r>
            <a:r>
              <a:rPr lang="en-US" sz="2400" b="1" dirty="0">
                <a:solidFill>
                  <a:schemeClr val="bg2"/>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chemeClr val="bg2"/>
                </a:solidFill>
                <a:latin typeface="Times New Roman" panose="02020603050405020304" pitchFamily="18" charset="0"/>
                <a:cs typeface="Times New Roman" panose="02020603050405020304" pitchFamily="18" charset="0"/>
                <a:sym typeface="Wingdings" panose="05000000000000000000" pitchFamily="2" charset="2"/>
              </a:rPr>
              <a:t>kịp</a:t>
            </a:r>
            <a:r>
              <a:rPr lang="en-US" sz="2400" b="1" dirty="0">
                <a:solidFill>
                  <a:schemeClr val="bg2"/>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chemeClr val="bg2"/>
                </a:solidFill>
                <a:latin typeface="Times New Roman" panose="02020603050405020304" pitchFamily="18" charset="0"/>
                <a:cs typeface="Times New Roman" panose="02020603050405020304" pitchFamily="18" charset="0"/>
                <a:sym typeface="Wingdings" panose="05000000000000000000" pitchFamily="2" charset="2"/>
              </a:rPr>
              <a:t>thời</a:t>
            </a:r>
            <a:r>
              <a:rPr lang="en-US" sz="2400" b="1" dirty="0">
                <a:solidFill>
                  <a:schemeClr val="bg2"/>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chemeClr val="bg2"/>
                </a:solidFill>
                <a:latin typeface="Times New Roman" panose="02020603050405020304" pitchFamily="18" charset="0"/>
                <a:cs typeface="Times New Roman" panose="02020603050405020304" pitchFamily="18" charset="0"/>
                <a:sym typeface="Wingdings" panose="05000000000000000000" pitchFamily="2" charset="2"/>
              </a:rPr>
              <a:t>những</a:t>
            </a:r>
            <a:r>
              <a:rPr lang="en-US" sz="2400" b="1" dirty="0">
                <a:solidFill>
                  <a:schemeClr val="bg2"/>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chemeClr val="bg2"/>
                </a:solidFill>
                <a:latin typeface="Times New Roman" panose="02020603050405020304" pitchFamily="18" charset="0"/>
                <a:cs typeface="Times New Roman" panose="02020603050405020304" pitchFamily="18" charset="0"/>
                <a:sym typeface="Wingdings" panose="05000000000000000000" pitchFamily="2" charset="2"/>
              </a:rPr>
              <a:t>khó</a:t>
            </a:r>
            <a:r>
              <a:rPr lang="en-US" sz="2400" b="1" dirty="0">
                <a:solidFill>
                  <a:schemeClr val="bg2"/>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chemeClr val="bg2"/>
                </a:solidFill>
                <a:latin typeface="Times New Roman" panose="02020603050405020304" pitchFamily="18" charset="0"/>
                <a:cs typeface="Times New Roman" panose="02020603050405020304" pitchFamily="18" charset="0"/>
                <a:sym typeface="Wingdings" panose="05000000000000000000" pitchFamily="2" charset="2"/>
              </a:rPr>
              <a:t>khăn</a:t>
            </a:r>
            <a:r>
              <a:rPr lang="en-US" sz="2400" b="1" dirty="0">
                <a:solidFill>
                  <a:schemeClr val="bg2"/>
                </a:solidFill>
                <a:latin typeface="Times New Roman" panose="02020603050405020304" pitchFamily="18" charset="0"/>
                <a:cs typeface="Times New Roman" panose="02020603050405020304" pitchFamily="18" charset="0"/>
                <a:sym typeface="Wingdings" panose="05000000000000000000" pitchFamily="2" charset="2"/>
              </a:rPr>
              <a:t>.</a:t>
            </a:r>
            <a:endParaRPr lang="vi-VN" sz="2400" b="1" dirty="0">
              <a:solidFill>
                <a:schemeClr val="bg2"/>
              </a:solidFill>
              <a:latin typeface="Times New Roman" panose="02020603050405020304" pitchFamily="18" charset="0"/>
              <a:cs typeface="Times New Roman" panose="02020603050405020304" pitchFamily="18" charset="0"/>
            </a:endParaRPr>
          </a:p>
        </p:txBody>
      </p:sp>
      <p:pic>
        <p:nvPicPr>
          <p:cNvPr id="2" name="Picture 2">
            <a:extLst>
              <a:ext uri="{FF2B5EF4-FFF2-40B4-BE49-F238E27FC236}">
                <a16:creationId xmlns="" xmlns:a16="http://schemas.microsoft.com/office/drawing/2014/main" id="{E9925BC6-79E1-4645-A7D6-6DE68A7611BD}"/>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9278" t="9847" r="5150" b="16402"/>
          <a:stretch/>
        </p:blipFill>
        <p:spPr bwMode="auto">
          <a:xfrm>
            <a:off x="482712" y="334632"/>
            <a:ext cx="882091" cy="76024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 xmlns:a16="http://schemas.microsoft.com/office/drawing/2014/main" id="{296DC588-01A3-4CAC-A561-ABFEA118AF37}"/>
              </a:ext>
            </a:extLst>
          </p:cNvPr>
          <p:cNvSpPr txBox="1"/>
          <p:nvPr/>
        </p:nvSpPr>
        <p:spPr>
          <a:xfrm flipH="1">
            <a:off x="1364803" y="334632"/>
            <a:ext cx="9404799" cy="1307537"/>
          </a:xfrm>
          <a:prstGeom prst="rect">
            <a:avLst/>
          </a:prstGeom>
          <a:noFill/>
        </p:spPr>
        <p:txBody>
          <a:bodyPr wrap="square" rtlCol="0">
            <a:spAutoFit/>
          </a:bodyPr>
          <a:lstStyle/>
          <a:p>
            <a:pPr>
              <a:lnSpc>
                <a:spcPct val="150000"/>
              </a:lnSpc>
            </a:pPr>
            <a:r>
              <a:rPr lang="en-US" sz="2400" dirty="0">
                <a:solidFill>
                  <a:srgbClr val="000000"/>
                </a:solidFill>
              </a:rPr>
              <a:t>- </a:t>
            </a:r>
            <a:r>
              <a:rPr lang="en-US" sz="2800" b="1" dirty="0" err="1">
                <a:solidFill>
                  <a:srgbClr val="000000"/>
                </a:solidFill>
                <a:latin typeface="Times New Roman" panose="02020603050405020304" pitchFamily="18" charset="0"/>
                <a:cs typeface="Times New Roman" panose="02020603050405020304" pitchFamily="18" charset="0"/>
              </a:rPr>
              <a:t>Em</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hãy</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nhận</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xét</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về</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cách</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tìm</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kiếm</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sự</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hỗ</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trợ</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của</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các</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bạn</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trong</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tình</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huống</a:t>
            </a:r>
            <a:r>
              <a:rPr lang="en-US" sz="2800" b="1" dirty="0">
                <a:solidFill>
                  <a:srgbClr val="000000"/>
                </a:solidFill>
                <a:latin typeface="Times New Roman" panose="02020603050405020304" pitchFamily="18" charset="0"/>
                <a:cs typeface="Times New Roman" panose="02020603050405020304" pitchFamily="18" charset="0"/>
              </a:rPr>
              <a:t>.</a:t>
            </a:r>
            <a:endParaRPr lang="vi-VN" sz="2800" b="1" dirty="0">
              <a:solidFill>
                <a:srgbClr val="000000"/>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 xmlns:a16="http://schemas.microsoft.com/office/drawing/2014/main" id="{A2896449-8040-40F9-956D-A9B0DDD61E32}"/>
              </a:ext>
            </a:extLst>
          </p:cNvPr>
          <p:cNvSpPr txBox="1"/>
          <p:nvPr/>
        </p:nvSpPr>
        <p:spPr>
          <a:xfrm flipH="1">
            <a:off x="-442557" y="356220"/>
            <a:ext cx="9404799" cy="661207"/>
          </a:xfrm>
          <a:prstGeom prst="rect">
            <a:avLst/>
          </a:prstGeom>
          <a:noFill/>
        </p:spPr>
        <p:txBody>
          <a:bodyPr wrap="square" rtlCol="0">
            <a:spAutoFit/>
          </a:bodyPr>
          <a:lstStyle/>
          <a:p>
            <a:pPr algn="ctr">
              <a:lnSpc>
                <a:spcPct val="150000"/>
              </a:lnSpc>
            </a:pPr>
            <a:r>
              <a:rPr lang="en-US" sz="2800" b="1" dirty="0" err="1">
                <a:solidFill>
                  <a:srgbClr val="000000"/>
                </a:solidFill>
                <a:latin typeface="Times New Roman" panose="02020603050405020304" pitchFamily="18" charset="0"/>
                <a:cs typeface="Times New Roman" panose="02020603050405020304" pitchFamily="18" charset="0"/>
              </a:rPr>
              <a:t>Vì</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sao</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cần</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tìm</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kiếm</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sự</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hỗ</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trợ</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khi</a:t>
            </a:r>
            <a:r>
              <a:rPr lang="en-US" sz="2800" b="1" dirty="0">
                <a:solidFill>
                  <a:srgbClr val="000000"/>
                </a:solidFill>
                <a:latin typeface="Times New Roman" panose="02020603050405020304" pitchFamily="18" charset="0"/>
                <a:cs typeface="Times New Roman" panose="02020603050405020304" pitchFamily="18" charset="0"/>
              </a:rPr>
              <a:t> ở </a:t>
            </a:r>
            <a:r>
              <a:rPr lang="en-US" sz="2800" b="1" dirty="0" err="1">
                <a:solidFill>
                  <a:srgbClr val="000000"/>
                </a:solidFill>
                <a:latin typeface="Times New Roman" panose="02020603050405020304" pitchFamily="18" charset="0"/>
                <a:cs typeface="Times New Roman" panose="02020603050405020304" pitchFamily="18" charset="0"/>
              </a:rPr>
              <a:t>trường</a:t>
            </a:r>
            <a:r>
              <a:rPr lang="en-US" sz="2800" b="1" dirty="0">
                <a:solidFill>
                  <a:srgbClr val="000000"/>
                </a:solidFill>
                <a:latin typeface="Times New Roman" panose="02020603050405020304" pitchFamily="18" charset="0"/>
                <a:cs typeface="Times New Roman" panose="02020603050405020304" pitchFamily="18" charset="0"/>
              </a:rPr>
              <a:t>?</a:t>
            </a:r>
            <a:endParaRPr lang="vi-VN" sz="2800" b="1" dirty="0">
              <a:solidFill>
                <a:srgbClr val="000000"/>
              </a:solidFill>
              <a:latin typeface="Times New Roman" panose="02020603050405020304" pitchFamily="18" charset="0"/>
              <a:cs typeface="Times New Roman" panose="02020603050405020304" pitchFamily="18" charset="0"/>
            </a:endParaRPr>
          </a:p>
        </p:txBody>
      </p:sp>
      <p:pic>
        <p:nvPicPr>
          <p:cNvPr id="16" name="Picture 15">
            <a:extLst>
              <a:ext uri="{FF2B5EF4-FFF2-40B4-BE49-F238E27FC236}">
                <a16:creationId xmlns="" xmlns:a16="http://schemas.microsoft.com/office/drawing/2014/main" id="{BC0520B1-5D05-4724-8B52-FBCE8F2C844E}"/>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915879" y="1508795"/>
            <a:ext cx="4648200" cy="3152775"/>
          </a:xfrm>
          <a:prstGeom prst="rect">
            <a:avLst/>
          </a:prstGeom>
        </p:spPr>
      </p:pic>
      <p:pic>
        <p:nvPicPr>
          <p:cNvPr id="17" name="Picture 16">
            <a:extLst>
              <a:ext uri="{FF2B5EF4-FFF2-40B4-BE49-F238E27FC236}">
                <a16:creationId xmlns="" xmlns:a16="http://schemas.microsoft.com/office/drawing/2014/main" id="{AB970A68-58C0-4DF9-AA34-905C9637F5CD}"/>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25000"/>
                    </a14:imgEffect>
                    <a14:imgEffect>
                      <a14:saturation sat="200000"/>
                    </a14:imgEffect>
                  </a14:imgLayer>
                </a14:imgProps>
              </a:ext>
            </a:extLst>
          </a:blip>
          <a:stretch>
            <a:fillRect/>
          </a:stretch>
        </p:blipFill>
        <p:spPr>
          <a:xfrm>
            <a:off x="6804768" y="1508235"/>
            <a:ext cx="5019675" cy="2943225"/>
          </a:xfrm>
          <a:prstGeom prst="rect">
            <a:avLst/>
          </a:prstGeom>
        </p:spPr>
      </p:pic>
    </p:spTree>
    <p:custDataLst>
      <p:tags r:id="rId1"/>
    </p:custDataLst>
    <p:extLst>
      <p:ext uri="{BB962C8B-B14F-4D97-AF65-F5344CB8AC3E}">
        <p14:creationId xmlns:p14="http://schemas.microsoft.com/office/powerpoint/2010/main" val="3705762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3"/>
                                        </p:tgtEl>
                                      </p:cBhvr>
                                    </p:animEffect>
                                    <p:set>
                                      <p:cBhvr>
                                        <p:cTn id="30" dur="1" fill="hold">
                                          <p:stCondLst>
                                            <p:cond delay="499"/>
                                          </p:stCondLst>
                                        </p:cTn>
                                        <p:tgtEl>
                                          <p:spTgt spid="3"/>
                                        </p:tgtEl>
                                        <p:attrNameLst>
                                          <p:attrName>style.visibility</p:attrName>
                                        </p:attrNameLst>
                                      </p:cBhvr>
                                      <p:to>
                                        <p:strVal val="hidden"/>
                                      </p:to>
                                    </p:set>
                                  </p:childTnLst>
                                </p:cTn>
                              </p:par>
                              <p:par>
                                <p:cTn id="31" presetID="22" presetClass="entr" presetSubtype="8"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par>
                                <p:cTn id="34" presetID="10" presetClass="exit" presetSubtype="0" fill="hold" grpId="1" nodeType="withEffect">
                                  <p:stCondLst>
                                    <p:cond delay="0"/>
                                  </p:stCondLst>
                                  <p:childTnLst>
                                    <p:animEffect transition="out" filter="fade">
                                      <p:cBhvr>
                                        <p:cTn id="35" dur="500"/>
                                        <p:tgtEl>
                                          <p:spTgt spid="12"/>
                                        </p:tgtEl>
                                      </p:cBhvr>
                                    </p:animEffect>
                                    <p:set>
                                      <p:cBhvr>
                                        <p:cTn id="36" dur="1" fill="hold">
                                          <p:stCondLst>
                                            <p:cond delay="499"/>
                                          </p:stCondLst>
                                        </p:cTn>
                                        <p:tgtEl>
                                          <p:spTgt spid="12"/>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5" grpId="0" animBg="1"/>
      <p:bldP spid="3" grpId="0"/>
      <p:bldP spid="3" grpId="1"/>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ARS_RESPONSE_PERSONNUM" val="100"/>
  <p:tag name="ARS_PPT_DBNAME" val="Bai12.Timkiemsuhotrokhiotruong[20210613130551558].mdb"/>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heme/theme1.xml><?xml version="1.0" encoding="utf-8"?>
<a:theme xmlns:a="http://schemas.openxmlformats.org/drawingml/2006/main" name="Cute Sticker by Slidesgo">
  <a:themeElements>
    <a:clrScheme name="Simple Light">
      <a:dk1>
        <a:srgbClr val="EA4F46"/>
      </a:dk1>
      <a:lt1>
        <a:srgbClr val="F7D538"/>
      </a:lt1>
      <a:dk2>
        <a:srgbClr val="472C18"/>
      </a:dk2>
      <a:lt2>
        <a:srgbClr val="B2DEEE"/>
      </a:lt2>
      <a:accent1>
        <a:srgbClr val="A2CF9D"/>
      </a:accent1>
      <a:accent2>
        <a:srgbClr val="FFFFFF"/>
      </a:accent2>
      <a:accent3>
        <a:srgbClr val="EF786D"/>
      </a:accent3>
      <a:accent4>
        <a:srgbClr val="7A4934"/>
      </a:accent4>
      <a:accent5>
        <a:srgbClr val="D43733"/>
      </a:accent5>
      <a:accent6>
        <a:srgbClr val="D3AC09"/>
      </a:accent6>
      <a:hlink>
        <a:srgbClr val="F7D538"/>
      </a:hlink>
      <a:folHlink>
        <a:srgbClr val="0097A7"/>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741</TotalTime>
  <Words>543</Words>
  <Application>Microsoft Office PowerPoint</Application>
  <PresentationFormat>Widescreen</PresentationFormat>
  <Paragraphs>39</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Times New Roman</vt:lpstr>
      <vt:lpstr>UTM Cookies</vt:lpstr>
      <vt:lpstr>Wingdings</vt:lpstr>
      <vt:lpstr>Cute Sticker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Windows User</cp:lastModifiedBy>
  <cp:revision>87</cp:revision>
  <dcterms:created xsi:type="dcterms:W3CDTF">2021-06-11T02:39:36Z</dcterms:created>
  <dcterms:modified xsi:type="dcterms:W3CDTF">2023-03-13T07:49:19Z</dcterms:modified>
</cp:coreProperties>
</file>