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17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DengXian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 User</dc:creator>
  <cp:lastModifiedBy>KTUTS</cp:lastModifiedBy>
  <cp:revision>97</cp:revision>
  <dcterms:created xsi:type="dcterms:W3CDTF">2017-05-21T05:34:57Z</dcterms:created>
  <dcterms:modified xsi:type="dcterms:W3CDTF">2022-02-27T16:06:44Z</dcterms:modified>
  <cp:version>R33</cp:version>
</cp:coreProperties>
</file>