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7" r:id="rId16"/>
    <p:sldId id="290" r:id="rId17"/>
    <p:sldId id="306" r:id="rId18"/>
    <p:sldId id="305" r:id="rId19"/>
    <p:sldId id="293" r:id="rId20"/>
    <p:sldId id="294" r:id="rId21"/>
    <p:sldId id="303" r:id="rId22"/>
    <p:sldId id="299" r:id="rId23"/>
    <p:sldId id="29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anose="020B0604020202020204" charset="0"/>
      <p:regular r:id="rId30"/>
    </p:embeddedFont>
    <p:embeddedFont>
      <p:font typeface="宋体" panose="02010600030101010101" pitchFamily="2" charset="-122"/>
      <p:regular r:id="rId31"/>
    </p:embeddedFont>
    <p:embeddedFont>
      <p:font typeface="微软雅黑" panose="020B0503020204020204" pitchFamily="34" charset="-122"/>
      <p:regular r:id="rId32"/>
      <p:bold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83" d="100"/>
          <a:sy n="83" d="100"/>
        </p:scale>
        <p:origin x="64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21</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29.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6.png"/><Relationship Id="rId5" Type="http://schemas.microsoft.com/office/2007/relationships/hdphoto" Target="../media/hdphoto1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4.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9.wdp"/><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1.png"/><Relationship Id="rId5" Type="http://schemas.microsoft.com/office/2007/relationships/hdphoto" Target="../media/hdphoto18.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microsoft.com/office/2007/relationships/hdphoto" Target="../media/hdphoto20.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45431"/>
            <a:ext cx="12192000" cy="6858000"/>
          </a:xfrm>
          <a:prstGeom prst="rect">
            <a:avLst/>
          </a:prstGeom>
        </p:spPr>
      </p:pic>
      <p:pic>
        <p:nvPicPr>
          <p:cNvPr id="4" name="图片 3">
            <a:extLst>
              <a:ext uri="{FF2B5EF4-FFF2-40B4-BE49-F238E27FC236}">
                <a16:creationId xmlns:a16="http://schemas.microsoft.com/office/drawing/2014/main" xmlns=""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xmlns="" id="{C12AF386-10E7-4C03-91B5-7499842FAE72}"/>
              </a:ext>
            </a:extLst>
          </p:cNvPr>
          <p:cNvSpPr/>
          <p:nvPr/>
        </p:nvSpPr>
        <p:spPr>
          <a:xfrm>
            <a:off x="344611" y="1562433"/>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224758" y="3387873"/>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224759" y="338356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3775904" y="2645506"/>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dirty="0">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xmlns="" id="{4AFF80F7-5BB8-4DD7-BBAD-497F71D9A9F9}"/>
              </a:ext>
            </a:extLst>
          </p:cNvPr>
          <p:cNvSpPr/>
          <p:nvPr/>
        </p:nvSpPr>
        <p:spPr>
          <a:xfrm>
            <a:off x="4825866" y="381328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(Trang 38)</a:t>
            </a:r>
          </a:p>
        </p:txBody>
      </p:sp>
      <p:sp>
        <p:nvSpPr>
          <p:cNvPr id="3" name="Rectangle 2"/>
          <p:cNvSpPr/>
          <p:nvPr/>
        </p:nvSpPr>
        <p:spPr>
          <a:xfrm>
            <a:off x="2724923" y="115551"/>
            <a:ext cx="6528454" cy="1323439"/>
          </a:xfrm>
          <a:prstGeom prst="rect">
            <a:avLst/>
          </a:prstGeom>
          <a:noFill/>
        </p:spPr>
        <p:txBody>
          <a:bodyPr wrap="non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TRƯỜNG TIỂU HỌC SÀI ĐỒNG</a:t>
            </a:r>
          </a:p>
          <a:p>
            <a:pPr algn="ctr"/>
            <a:r>
              <a:rPr lang="en-US" sz="4000" b="1" dirty="0" smtClean="0">
                <a:ln w="22225">
                  <a:solidFill>
                    <a:schemeClr val="accent2"/>
                  </a:solidFill>
                  <a:prstDash val="solid"/>
                </a:ln>
                <a:solidFill>
                  <a:schemeClr val="accent2">
                    <a:lumMod val="40000"/>
                    <a:lumOff val="60000"/>
                  </a:schemeClr>
                </a:solidFill>
              </a:rPr>
              <a:t>BÀI GIẢNG ĐIỆN TỬ</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4797887" y="1780786"/>
            <a:ext cx="2596225"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LỚP 5A1</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4225136" y="4768200"/>
            <a:ext cx="3741729" cy="70788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en-US" sz="4000" b="1" cap="none" spc="0" dirty="0" smtClean="0">
                <a:ln w="12700">
                  <a:solidFill>
                    <a:schemeClr val="accent5"/>
                  </a:solidFill>
                  <a:prstDash val="solid"/>
                </a:ln>
                <a:solidFill>
                  <a:schemeClr val="accent2">
                    <a:lumMod val="75000"/>
                  </a:schemeClr>
                </a:solidFill>
                <a:effectLst/>
              </a:rPr>
              <a:t>GV: </a:t>
            </a:r>
            <a:r>
              <a:rPr lang="en-US" sz="4000" b="1" cap="none" spc="0" dirty="0" err="1" smtClean="0">
                <a:ln w="12700">
                  <a:solidFill>
                    <a:schemeClr val="accent5"/>
                  </a:solidFill>
                  <a:prstDash val="solid"/>
                </a:ln>
                <a:solidFill>
                  <a:schemeClr val="accent2">
                    <a:lumMod val="75000"/>
                  </a:schemeClr>
                </a:solidFill>
                <a:effectLst/>
              </a:rPr>
              <a:t>Vũ</a:t>
            </a:r>
            <a:r>
              <a:rPr lang="en-US" sz="4000" b="1" cap="none" spc="0" dirty="0" smtClean="0">
                <a:ln w="12700">
                  <a:solidFill>
                    <a:schemeClr val="accent5"/>
                  </a:solidFill>
                  <a:prstDash val="solid"/>
                </a:ln>
                <a:solidFill>
                  <a:schemeClr val="accent2">
                    <a:lumMod val="75000"/>
                  </a:schemeClr>
                </a:solidFill>
                <a:effectLst/>
              </a:rPr>
              <a:t> </a:t>
            </a:r>
            <a:r>
              <a:rPr lang="en-US" sz="4000" b="1" cap="none" spc="0" dirty="0" err="1" smtClean="0">
                <a:ln w="12700">
                  <a:solidFill>
                    <a:schemeClr val="accent5"/>
                  </a:solidFill>
                  <a:prstDash val="solid"/>
                </a:ln>
                <a:solidFill>
                  <a:schemeClr val="accent2">
                    <a:lumMod val="75000"/>
                  </a:schemeClr>
                </a:solidFill>
                <a:effectLst/>
              </a:rPr>
              <a:t>Thị</a:t>
            </a:r>
            <a:r>
              <a:rPr lang="en-US" sz="4000" b="1" cap="none" spc="0" dirty="0" smtClean="0">
                <a:ln w="12700">
                  <a:solidFill>
                    <a:schemeClr val="accent5"/>
                  </a:solidFill>
                  <a:prstDash val="solid"/>
                </a:ln>
                <a:solidFill>
                  <a:schemeClr val="accent2">
                    <a:lumMod val="75000"/>
                  </a:schemeClr>
                </a:solidFill>
                <a:effectLst/>
              </a:rPr>
              <a:t> </a:t>
            </a:r>
            <a:r>
              <a:rPr lang="en-US" sz="4000" b="1" cap="none" spc="0" dirty="0" err="1" smtClean="0">
                <a:ln w="12700">
                  <a:solidFill>
                    <a:schemeClr val="accent5"/>
                  </a:solidFill>
                  <a:prstDash val="solid"/>
                </a:ln>
                <a:solidFill>
                  <a:schemeClr val="accent2">
                    <a:lumMod val="75000"/>
                  </a:schemeClr>
                </a:solidFill>
                <a:effectLst/>
              </a:rPr>
              <a:t>Nghĩa</a:t>
            </a:r>
            <a:endParaRPr lang="en-US" sz="4000" b="1" cap="none" spc="0" dirty="0">
              <a:ln w="12700">
                <a:solidFill>
                  <a:schemeClr val="accent5"/>
                </a:solidFill>
                <a:prstDash val="solid"/>
              </a:ln>
              <a:solidFill>
                <a:schemeClr val="accent2">
                  <a:lumMod val="75000"/>
                </a:schemeClr>
              </a:solidFill>
              <a:effectLst/>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xmlns=""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xmlns=""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Trương</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Quốc</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Khánh</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xmlns=""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xmlns=""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xmlns=""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xmlns=""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xmlns=""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xmlns=""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xmlns=""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xmlns=""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xmlns=""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xmlns=""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xmlns=""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xmlns=""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xmlns=""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xmlns=""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xmlns=""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xmlns=""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xmlns=""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xmlns=""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xmlns=""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xmlns=""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xmlns=""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xmlns=""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xmlns=""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xmlns=""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xmlns=""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xmlns=""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xmlns=""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xmlns=""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xmlns=""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xmlns=""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xmlns=""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xmlns=""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xmlns=""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xmlns=""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xmlns=""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xmlns=""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xmlns=""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xmlns=""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xmlns=""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xmlns=""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xmlns=""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xmlns=""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xmlns=""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xmlns=""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xmlns=""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xmlns=""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xmlns=""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xmlns=""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xmlns=""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xmlns=""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xmlns=""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xmlns=""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xmlns=""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xmlns=""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xmlns=""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xmlns=""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xmlns=""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xmlns=""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xmlns=""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xmlns=""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xmlns=""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xmlns=""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xmlns=""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xmlns=""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xmlns=""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xmlns=""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xmlns=""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xmlns=""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xmlns=""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xmlns=""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xmlns=""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xmlns=""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xmlns=""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xmlns=""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xmlns=""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xmlns=""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xmlns=""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xmlns=""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xmlns=""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xmlns=""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xmlns=""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xmlns=""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xmlns=""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xmlns=""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1340</Words>
  <Application>Microsoft Office PowerPoint</Application>
  <PresentationFormat>Widescreen</PresentationFormat>
  <Paragraphs>142</Paragraphs>
  <Slides>23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Calibri</vt:lpstr>
      <vt:lpstr>Pattaya</vt:lpstr>
      <vt:lpstr>宋体</vt:lpstr>
      <vt:lpstr>UTM Arruba KT</vt:lpstr>
      <vt:lpstr>Arial</vt:lpstr>
      <vt:lpstr>UTM Azuki</vt:lpstr>
      <vt:lpstr>微软雅黑</vt:lpstr>
      <vt:lpstr>UTM Showcard</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LE THU HOAI</cp:lastModifiedBy>
  <cp:revision>171</cp:revision>
  <dcterms:created xsi:type="dcterms:W3CDTF">2021-03-19T08:33:11Z</dcterms:created>
  <dcterms:modified xsi:type="dcterms:W3CDTF">2023-02-14T03:51:28Z</dcterms:modified>
</cp:coreProperties>
</file>