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8" r:id="rId3"/>
    <p:sldId id="262" r:id="rId4"/>
    <p:sldId id="257" r:id="rId5"/>
    <p:sldId id="279" r:id="rId6"/>
    <p:sldId id="263" r:id="rId7"/>
    <p:sldId id="266" r:id="rId8"/>
    <p:sldId id="302" r:id="rId9"/>
    <p:sldId id="323" r:id="rId10"/>
    <p:sldId id="268" r:id="rId11"/>
    <p:sldId id="269" r:id="rId12"/>
    <p:sldId id="316" r:id="rId13"/>
    <p:sldId id="322" r:id="rId14"/>
    <p:sldId id="272" r:id="rId15"/>
    <p:sldId id="320" r:id="rId16"/>
    <p:sldId id="277" r:id="rId17"/>
    <p:sldId id="309" r:id="rId18"/>
    <p:sldId id="312" r:id="rId19"/>
    <p:sldId id="313" r:id="rId20"/>
    <p:sldId id="285" r:id="rId21"/>
    <p:sldId id="289" r:id="rId22"/>
    <p:sldId id="321" r:id="rId23"/>
    <p:sldId id="2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C3F37-6BA3-4E10-896A-6740D1060C43}" v="299" dt="2023-02-08T09:45:24.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Dai Phong" userId="7a6f77eb6165283c" providerId="LiveId" clId="{270C3F37-6BA3-4E10-896A-6740D1060C43}"/>
    <pc:docChg chg="custSel addSld delSld modSld sldOrd">
      <pc:chgData name="Nguyen Dai Phong" userId="7a6f77eb6165283c" providerId="LiveId" clId="{270C3F37-6BA3-4E10-896A-6740D1060C43}" dt="2023-02-08T09:46:10.878" v="555" actId="2696"/>
      <pc:docMkLst>
        <pc:docMk/>
      </pc:docMkLst>
      <pc:sldChg chg="del">
        <pc:chgData name="Nguyen Dai Phong" userId="7a6f77eb6165283c" providerId="LiveId" clId="{270C3F37-6BA3-4E10-896A-6740D1060C43}" dt="2023-02-08T07:47:53.379" v="232" actId="2696"/>
        <pc:sldMkLst>
          <pc:docMk/>
          <pc:sldMk cId="228937161" sldId="258"/>
        </pc:sldMkLst>
      </pc:sldChg>
      <pc:sldChg chg="modSp">
        <pc:chgData name="Nguyen Dai Phong" userId="7a6f77eb6165283c" providerId="LiveId" clId="{270C3F37-6BA3-4E10-896A-6740D1060C43}" dt="2023-02-08T09:41:48.989" v="448" actId="2711"/>
        <pc:sldMkLst>
          <pc:docMk/>
          <pc:sldMk cId="3408689867" sldId="262"/>
        </pc:sldMkLst>
        <pc:spChg chg="mod">
          <ac:chgData name="Nguyen Dai Phong" userId="7a6f77eb6165283c" providerId="LiveId" clId="{270C3F37-6BA3-4E10-896A-6740D1060C43}" dt="2023-02-08T09:41:48.989" v="448" actId="2711"/>
          <ac:spMkLst>
            <pc:docMk/>
            <pc:sldMk cId="3408689867" sldId="262"/>
            <ac:spMk id="81" creationId="{6904CE70-BD27-89FD-D2A3-D6F0728C6744}"/>
          </ac:spMkLst>
        </pc:spChg>
      </pc:sldChg>
      <pc:sldChg chg="modSp mod">
        <pc:chgData name="Nguyen Dai Phong" userId="7a6f77eb6165283c" providerId="LiveId" clId="{270C3F37-6BA3-4E10-896A-6740D1060C43}" dt="2023-02-08T09:43:12.637" v="530" actId="2711"/>
        <pc:sldMkLst>
          <pc:docMk/>
          <pc:sldMk cId="668022181" sldId="266"/>
        </pc:sldMkLst>
        <pc:spChg chg="mod">
          <ac:chgData name="Nguyen Dai Phong" userId="7a6f77eb6165283c" providerId="LiveId" clId="{270C3F37-6BA3-4E10-896A-6740D1060C43}" dt="2023-02-08T09:43:12.637" v="530" actId="2711"/>
          <ac:spMkLst>
            <pc:docMk/>
            <pc:sldMk cId="668022181" sldId="266"/>
            <ac:spMk id="12" creationId="{F471E7B6-1DD5-DB3B-5335-6BE7A9B48A06}"/>
          </ac:spMkLst>
        </pc:spChg>
        <pc:spChg chg="mod">
          <ac:chgData name="Nguyen Dai Phong" userId="7a6f77eb6165283c" providerId="LiveId" clId="{270C3F37-6BA3-4E10-896A-6740D1060C43}" dt="2023-02-08T09:43:12.637" v="530" actId="2711"/>
          <ac:spMkLst>
            <pc:docMk/>
            <pc:sldMk cId="668022181" sldId="266"/>
            <ac:spMk id="19" creationId="{137B9DFA-A7E8-2191-C3BD-EA18060B0151}"/>
          </ac:spMkLst>
        </pc:spChg>
        <pc:spChg chg="mod">
          <ac:chgData name="Nguyen Dai Phong" userId="7a6f77eb6165283c" providerId="LiveId" clId="{270C3F37-6BA3-4E10-896A-6740D1060C43}" dt="2023-02-08T09:43:12.637" v="530" actId="2711"/>
          <ac:spMkLst>
            <pc:docMk/>
            <pc:sldMk cId="668022181" sldId="266"/>
            <ac:spMk id="23" creationId="{4DC25CCA-88D1-8FE3-04E7-DD4FCCB3DA53}"/>
          </ac:spMkLst>
        </pc:spChg>
      </pc:sldChg>
      <pc:sldChg chg="del">
        <pc:chgData name="Nguyen Dai Phong" userId="7a6f77eb6165283c" providerId="LiveId" clId="{270C3F37-6BA3-4E10-896A-6740D1060C43}" dt="2023-02-08T08:15:53.895" v="362" actId="2696"/>
        <pc:sldMkLst>
          <pc:docMk/>
          <pc:sldMk cId="426573809" sldId="267"/>
        </pc:sldMkLst>
      </pc:sldChg>
      <pc:sldChg chg="modSp mod">
        <pc:chgData name="Nguyen Dai Phong" userId="7a6f77eb6165283c" providerId="LiveId" clId="{270C3F37-6BA3-4E10-896A-6740D1060C43}" dt="2023-02-08T09:43:46.838" v="536" actId="2711"/>
        <pc:sldMkLst>
          <pc:docMk/>
          <pc:sldMk cId="3456238884" sldId="268"/>
        </pc:sldMkLst>
        <pc:spChg chg="mod">
          <ac:chgData name="Nguyen Dai Phong" userId="7a6f77eb6165283c" providerId="LiveId" clId="{270C3F37-6BA3-4E10-896A-6740D1060C43}" dt="2023-02-08T09:43:46.838" v="536" actId="2711"/>
          <ac:spMkLst>
            <pc:docMk/>
            <pc:sldMk cId="3456238884" sldId="268"/>
            <ac:spMk id="13" creationId="{A72DCC38-E00F-4343-B81C-AE417C592C4C}"/>
          </ac:spMkLst>
        </pc:spChg>
        <pc:spChg chg="mod">
          <ac:chgData name="Nguyen Dai Phong" userId="7a6f77eb6165283c" providerId="LiveId" clId="{270C3F37-6BA3-4E10-896A-6740D1060C43}" dt="2023-02-08T09:43:46.838" v="536" actId="2711"/>
          <ac:spMkLst>
            <pc:docMk/>
            <pc:sldMk cId="3456238884" sldId="268"/>
            <ac:spMk id="15" creationId="{F7700C0B-DAA7-4A30-90A0-5FA076FC258F}"/>
          </ac:spMkLst>
        </pc:spChg>
        <pc:spChg chg="mod">
          <ac:chgData name="Nguyen Dai Phong" userId="7a6f77eb6165283c" providerId="LiveId" clId="{270C3F37-6BA3-4E10-896A-6740D1060C43}" dt="2023-02-08T09:43:46.838" v="536" actId="2711"/>
          <ac:spMkLst>
            <pc:docMk/>
            <pc:sldMk cId="3456238884" sldId="268"/>
            <ac:spMk id="19" creationId="{2626E60C-1BB6-42C1-8C12-EB251CB49BAD}"/>
          </ac:spMkLst>
        </pc:spChg>
        <pc:spChg chg="mod">
          <ac:chgData name="Nguyen Dai Phong" userId="7a6f77eb6165283c" providerId="LiveId" clId="{270C3F37-6BA3-4E10-896A-6740D1060C43}" dt="2023-02-08T09:43:46.838" v="536" actId="2711"/>
          <ac:spMkLst>
            <pc:docMk/>
            <pc:sldMk cId="3456238884" sldId="268"/>
            <ac:spMk id="20" creationId="{A7040847-222E-4FD3-B29B-515045D4F30B}"/>
          </ac:spMkLst>
        </pc:spChg>
        <pc:spChg chg="mod">
          <ac:chgData name="Nguyen Dai Phong" userId="7a6f77eb6165283c" providerId="LiveId" clId="{270C3F37-6BA3-4E10-896A-6740D1060C43}" dt="2023-02-08T09:43:46.838" v="536" actId="2711"/>
          <ac:spMkLst>
            <pc:docMk/>
            <pc:sldMk cId="3456238884" sldId="268"/>
            <ac:spMk id="22" creationId="{EDF9B9A8-97B7-4255-8D19-4DDD8E7BCDFB}"/>
          </ac:spMkLst>
        </pc:spChg>
        <pc:spChg chg="mod">
          <ac:chgData name="Nguyen Dai Phong" userId="7a6f77eb6165283c" providerId="LiveId" clId="{270C3F37-6BA3-4E10-896A-6740D1060C43}" dt="2023-02-08T09:43:46.838" v="536" actId="2711"/>
          <ac:spMkLst>
            <pc:docMk/>
            <pc:sldMk cId="3456238884" sldId="268"/>
            <ac:spMk id="23" creationId="{5ABDB3D0-5AA3-48A5-BB7F-C2B5040C2596}"/>
          </ac:spMkLst>
        </pc:spChg>
        <pc:spChg chg="mod">
          <ac:chgData name="Nguyen Dai Phong" userId="7a6f77eb6165283c" providerId="LiveId" clId="{270C3F37-6BA3-4E10-896A-6740D1060C43}" dt="2023-02-08T09:43:46.838" v="536" actId="2711"/>
          <ac:spMkLst>
            <pc:docMk/>
            <pc:sldMk cId="3456238884" sldId="268"/>
            <ac:spMk id="29" creationId="{FFF39836-9C2E-44BB-9F85-9A678F653DB6}"/>
          </ac:spMkLst>
        </pc:spChg>
        <pc:spChg chg="mod">
          <ac:chgData name="Nguyen Dai Phong" userId="7a6f77eb6165283c" providerId="LiveId" clId="{270C3F37-6BA3-4E10-896A-6740D1060C43}" dt="2023-02-08T09:43:46.838" v="536" actId="2711"/>
          <ac:spMkLst>
            <pc:docMk/>
            <pc:sldMk cId="3456238884" sldId="268"/>
            <ac:spMk id="31" creationId="{E6791B89-BCBC-46EC-BC47-4AA728C3EC92}"/>
          </ac:spMkLst>
        </pc:spChg>
        <pc:spChg chg="mod">
          <ac:chgData name="Nguyen Dai Phong" userId="7a6f77eb6165283c" providerId="LiveId" clId="{270C3F37-6BA3-4E10-896A-6740D1060C43}" dt="2023-02-08T09:43:46.838" v="536" actId="2711"/>
          <ac:spMkLst>
            <pc:docMk/>
            <pc:sldMk cId="3456238884" sldId="268"/>
            <ac:spMk id="33" creationId="{2F839958-391B-4B6D-92FB-FB46EB66FB9C}"/>
          </ac:spMkLst>
        </pc:spChg>
        <pc:spChg chg="mod">
          <ac:chgData name="Nguyen Dai Phong" userId="7a6f77eb6165283c" providerId="LiveId" clId="{270C3F37-6BA3-4E10-896A-6740D1060C43}" dt="2023-02-08T09:43:46.838" v="536" actId="2711"/>
          <ac:spMkLst>
            <pc:docMk/>
            <pc:sldMk cId="3456238884" sldId="268"/>
            <ac:spMk id="34" creationId="{A623C9F5-F049-4D66-B37D-81E4A1B2A84E}"/>
          </ac:spMkLst>
        </pc:spChg>
        <pc:spChg chg="mod">
          <ac:chgData name="Nguyen Dai Phong" userId="7a6f77eb6165283c" providerId="LiveId" clId="{270C3F37-6BA3-4E10-896A-6740D1060C43}" dt="2023-02-08T09:43:46.838" v="536" actId="2711"/>
          <ac:spMkLst>
            <pc:docMk/>
            <pc:sldMk cId="3456238884" sldId="268"/>
            <ac:spMk id="39" creationId="{EE872F4D-1D8E-4C5E-90A3-763D7BCA1D73}"/>
          </ac:spMkLst>
        </pc:spChg>
        <pc:spChg chg="mod">
          <ac:chgData name="Nguyen Dai Phong" userId="7a6f77eb6165283c" providerId="LiveId" clId="{270C3F37-6BA3-4E10-896A-6740D1060C43}" dt="2023-02-08T09:43:46.838" v="536" actId="2711"/>
          <ac:spMkLst>
            <pc:docMk/>
            <pc:sldMk cId="3456238884" sldId="268"/>
            <ac:spMk id="40" creationId="{7569BA71-34DA-46E6-96DA-6456595A5A2C}"/>
          </ac:spMkLst>
        </pc:spChg>
        <pc:spChg chg="mod">
          <ac:chgData name="Nguyen Dai Phong" userId="7a6f77eb6165283c" providerId="LiveId" clId="{270C3F37-6BA3-4E10-896A-6740D1060C43}" dt="2023-02-08T09:43:46.838" v="536" actId="2711"/>
          <ac:spMkLst>
            <pc:docMk/>
            <pc:sldMk cId="3456238884" sldId="268"/>
            <ac:spMk id="43" creationId="{9BA453EB-4D25-4FCF-87A9-2AB420AA02B4}"/>
          </ac:spMkLst>
        </pc:spChg>
        <pc:spChg chg="mod">
          <ac:chgData name="Nguyen Dai Phong" userId="7a6f77eb6165283c" providerId="LiveId" clId="{270C3F37-6BA3-4E10-896A-6740D1060C43}" dt="2023-02-08T09:43:46.838" v="536" actId="2711"/>
          <ac:spMkLst>
            <pc:docMk/>
            <pc:sldMk cId="3456238884" sldId="268"/>
            <ac:spMk id="44" creationId="{843FA553-4FF3-45FC-95FC-F43EFEAAA0CA}"/>
          </ac:spMkLst>
        </pc:spChg>
      </pc:sldChg>
      <pc:sldChg chg="modSp mod ord">
        <pc:chgData name="Nguyen Dai Phong" userId="7a6f77eb6165283c" providerId="LiveId" clId="{270C3F37-6BA3-4E10-896A-6740D1060C43}" dt="2023-02-08T07:56:29.387" v="285" actId="207"/>
        <pc:sldMkLst>
          <pc:docMk/>
          <pc:sldMk cId="2906256540" sldId="269"/>
        </pc:sldMkLst>
        <pc:spChg chg="mod">
          <ac:chgData name="Nguyen Dai Phong" userId="7a6f77eb6165283c" providerId="LiveId" clId="{270C3F37-6BA3-4E10-896A-6740D1060C43}" dt="2023-02-08T07:53:29.019" v="254" actId="14100"/>
          <ac:spMkLst>
            <pc:docMk/>
            <pc:sldMk cId="2906256540" sldId="269"/>
            <ac:spMk id="8" creationId="{C3F31110-8001-D7A7-28A9-C3D1AE7B3DB7}"/>
          </ac:spMkLst>
        </pc:spChg>
        <pc:spChg chg="mod">
          <ac:chgData name="Nguyen Dai Phong" userId="7a6f77eb6165283c" providerId="LiveId" clId="{270C3F37-6BA3-4E10-896A-6740D1060C43}" dt="2023-02-08T07:56:29.387" v="285" actId="207"/>
          <ac:spMkLst>
            <pc:docMk/>
            <pc:sldMk cId="2906256540" sldId="269"/>
            <ac:spMk id="20" creationId="{B3205735-A3AB-49DA-A88B-54BD278713AB}"/>
          </ac:spMkLst>
        </pc:spChg>
        <pc:spChg chg="mod">
          <ac:chgData name="Nguyen Dai Phong" userId="7a6f77eb6165283c" providerId="LiveId" clId="{270C3F37-6BA3-4E10-896A-6740D1060C43}" dt="2023-02-08T07:53:53.750" v="266" actId="207"/>
          <ac:spMkLst>
            <pc:docMk/>
            <pc:sldMk cId="2906256540" sldId="269"/>
            <ac:spMk id="23" creationId="{080C234B-31F6-43EC-A7BA-3F9D836A89A6}"/>
          </ac:spMkLst>
        </pc:spChg>
        <pc:spChg chg="mod">
          <ac:chgData name="Nguyen Dai Phong" userId="7a6f77eb6165283c" providerId="LiveId" clId="{270C3F37-6BA3-4E10-896A-6740D1060C43}" dt="2023-02-08T07:56:04.162" v="282" actId="20577"/>
          <ac:spMkLst>
            <pc:docMk/>
            <pc:sldMk cId="2906256540" sldId="269"/>
            <ac:spMk id="24" creationId="{31F43678-507F-4116-91E3-911D5972E816}"/>
          </ac:spMkLst>
        </pc:spChg>
        <pc:picChg chg="mod">
          <ac:chgData name="Nguyen Dai Phong" userId="7a6f77eb6165283c" providerId="LiveId" clId="{270C3F37-6BA3-4E10-896A-6740D1060C43}" dt="2023-02-08T07:53:02.017" v="248" actId="403"/>
          <ac:picMkLst>
            <pc:docMk/>
            <pc:sldMk cId="2906256540" sldId="269"/>
            <ac:picMk id="2" creationId="{32B19242-29E2-4097-BDA7-A2229D29C890}"/>
          </ac:picMkLst>
        </pc:picChg>
      </pc:sldChg>
      <pc:sldChg chg="del">
        <pc:chgData name="Nguyen Dai Phong" userId="7a6f77eb6165283c" providerId="LiveId" clId="{270C3F37-6BA3-4E10-896A-6740D1060C43}" dt="2023-02-08T08:10:05.476" v="297" actId="2696"/>
        <pc:sldMkLst>
          <pc:docMk/>
          <pc:sldMk cId="624922306" sldId="271"/>
        </pc:sldMkLst>
      </pc:sldChg>
      <pc:sldChg chg="modSp mod">
        <pc:chgData name="Nguyen Dai Phong" userId="7a6f77eb6165283c" providerId="LiveId" clId="{270C3F37-6BA3-4E10-896A-6740D1060C43}" dt="2023-02-08T09:44:27.166" v="541" actId="2711"/>
        <pc:sldMkLst>
          <pc:docMk/>
          <pc:sldMk cId="1380330684" sldId="272"/>
        </pc:sldMkLst>
        <pc:spChg chg="mod">
          <ac:chgData name="Nguyen Dai Phong" userId="7a6f77eb6165283c" providerId="LiveId" clId="{270C3F37-6BA3-4E10-896A-6740D1060C43}" dt="2023-02-08T09:44:27.166" v="541" actId="2711"/>
          <ac:spMkLst>
            <pc:docMk/>
            <pc:sldMk cId="1380330684" sldId="272"/>
            <ac:spMk id="53" creationId="{912775BF-BA73-F44C-7E78-B1B8C4C2F8B5}"/>
          </ac:spMkLst>
        </pc:spChg>
        <pc:spChg chg="mod">
          <ac:chgData name="Nguyen Dai Phong" userId="7a6f77eb6165283c" providerId="LiveId" clId="{270C3F37-6BA3-4E10-896A-6740D1060C43}" dt="2023-02-08T09:44:27.166" v="541" actId="2711"/>
          <ac:spMkLst>
            <pc:docMk/>
            <pc:sldMk cId="1380330684" sldId="272"/>
            <ac:spMk id="54" creationId="{7E13BDF5-EEDD-0E95-7B28-72909B99C035}"/>
          </ac:spMkLst>
        </pc:spChg>
      </pc:sldChg>
      <pc:sldChg chg="del ord">
        <pc:chgData name="Nguyen Dai Phong" userId="7a6f77eb6165283c" providerId="LiveId" clId="{270C3F37-6BA3-4E10-896A-6740D1060C43}" dt="2023-02-08T08:04:00.854" v="294" actId="2696"/>
        <pc:sldMkLst>
          <pc:docMk/>
          <pc:sldMk cId="470921538" sldId="273"/>
        </pc:sldMkLst>
      </pc:sldChg>
      <pc:sldChg chg="del">
        <pc:chgData name="Nguyen Dai Phong" userId="7a6f77eb6165283c" providerId="LiveId" clId="{270C3F37-6BA3-4E10-896A-6740D1060C43}" dt="2023-02-08T08:01:51.187" v="287" actId="2696"/>
        <pc:sldMkLst>
          <pc:docMk/>
          <pc:sldMk cId="101374502" sldId="275"/>
        </pc:sldMkLst>
      </pc:sldChg>
      <pc:sldChg chg="delSp modSp del mod modAnim">
        <pc:chgData name="Nguyen Dai Phong" userId="7a6f77eb6165283c" providerId="LiveId" clId="{270C3F37-6BA3-4E10-896A-6740D1060C43}" dt="2023-02-08T08:26:38.913" v="437" actId="2696"/>
        <pc:sldMkLst>
          <pc:docMk/>
          <pc:sldMk cId="4021676296" sldId="276"/>
        </pc:sldMkLst>
        <pc:spChg chg="mod">
          <ac:chgData name="Nguyen Dai Phong" userId="7a6f77eb6165283c" providerId="LiveId" clId="{270C3F37-6BA3-4E10-896A-6740D1060C43}" dt="2023-02-08T08:14:47.431" v="320" actId="404"/>
          <ac:spMkLst>
            <pc:docMk/>
            <pc:sldMk cId="4021676296" sldId="276"/>
            <ac:spMk id="18" creationId="{94181FB5-9319-4662-7EBF-56CA4F30EDA5}"/>
          </ac:spMkLst>
        </pc:spChg>
        <pc:picChg chg="del">
          <ac:chgData name="Nguyen Dai Phong" userId="7a6f77eb6165283c" providerId="LiveId" clId="{270C3F37-6BA3-4E10-896A-6740D1060C43}" dt="2023-02-08T08:14:37.585" v="317" actId="478"/>
          <ac:picMkLst>
            <pc:docMk/>
            <pc:sldMk cId="4021676296" sldId="276"/>
            <ac:picMk id="30" creationId="{4616F715-C7F8-40E7-B1E6-F888B2B121D8}"/>
          </ac:picMkLst>
        </pc:picChg>
      </pc:sldChg>
      <pc:sldChg chg="modSp mod">
        <pc:chgData name="Nguyen Dai Phong" userId="7a6f77eb6165283c" providerId="LiveId" clId="{270C3F37-6BA3-4E10-896A-6740D1060C43}" dt="2023-02-08T09:44:46.947" v="545" actId="2711"/>
        <pc:sldMkLst>
          <pc:docMk/>
          <pc:sldMk cId="2537702247" sldId="277"/>
        </pc:sldMkLst>
        <pc:spChg chg="mod">
          <ac:chgData name="Nguyen Dai Phong" userId="7a6f77eb6165283c" providerId="LiveId" clId="{270C3F37-6BA3-4E10-896A-6740D1060C43}" dt="2023-02-08T09:44:46.947" v="545" actId="2711"/>
          <ac:spMkLst>
            <pc:docMk/>
            <pc:sldMk cId="2537702247" sldId="277"/>
            <ac:spMk id="13" creationId="{29C86903-35DA-4F33-942C-91BF0E4D9DCC}"/>
          </ac:spMkLst>
        </pc:spChg>
        <pc:spChg chg="mod">
          <ac:chgData name="Nguyen Dai Phong" userId="7a6f77eb6165283c" providerId="LiveId" clId="{270C3F37-6BA3-4E10-896A-6740D1060C43}" dt="2023-02-08T09:44:46.947" v="545" actId="2711"/>
          <ac:spMkLst>
            <pc:docMk/>
            <pc:sldMk cId="2537702247" sldId="277"/>
            <ac:spMk id="14" creationId="{49737572-B7B0-457A-B75C-FC03A44173EE}"/>
          </ac:spMkLst>
        </pc:spChg>
        <pc:spChg chg="mod">
          <ac:chgData name="Nguyen Dai Phong" userId="7a6f77eb6165283c" providerId="LiveId" clId="{270C3F37-6BA3-4E10-896A-6740D1060C43}" dt="2023-02-08T09:44:46.947" v="545" actId="2711"/>
          <ac:spMkLst>
            <pc:docMk/>
            <pc:sldMk cId="2537702247" sldId="277"/>
            <ac:spMk id="15" creationId="{824B0932-CE2F-4D01-8ABB-C6C512139151}"/>
          </ac:spMkLst>
        </pc:spChg>
        <pc:spChg chg="mod">
          <ac:chgData name="Nguyen Dai Phong" userId="7a6f77eb6165283c" providerId="LiveId" clId="{270C3F37-6BA3-4E10-896A-6740D1060C43}" dt="2023-02-08T09:44:46.947" v="545" actId="2711"/>
          <ac:spMkLst>
            <pc:docMk/>
            <pc:sldMk cId="2537702247" sldId="277"/>
            <ac:spMk id="16" creationId="{09B25C4C-00BB-4364-AA3F-9CAADEBAFDAF}"/>
          </ac:spMkLst>
        </pc:spChg>
        <pc:grpChg chg="mod">
          <ac:chgData name="Nguyen Dai Phong" userId="7a6f77eb6165283c" providerId="LiveId" clId="{270C3F37-6BA3-4E10-896A-6740D1060C43}" dt="2023-02-08T09:44:46.947" v="545" actId="2711"/>
          <ac:grpSpMkLst>
            <pc:docMk/>
            <pc:sldMk cId="2537702247" sldId="277"/>
            <ac:grpSpMk id="29" creationId="{18FE725A-4B7A-638F-2B96-93C992403BBA}"/>
          </ac:grpSpMkLst>
        </pc:grpChg>
        <pc:picChg chg="mod">
          <ac:chgData name="Nguyen Dai Phong" userId="7a6f77eb6165283c" providerId="LiveId" clId="{270C3F37-6BA3-4E10-896A-6740D1060C43}" dt="2023-02-08T09:44:46.947" v="545" actId="2711"/>
          <ac:picMkLst>
            <pc:docMk/>
            <pc:sldMk cId="2537702247" sldId="277"/>
            <ac:picMk id="27650" creationId="{DB9298AD-C9FC-495D-9F78-C4C140C98D26}"/>
          </ac:picMkLst>
        </pc:picChg>
        <pc:picChg chg="mod">
          <ac:chgData name="Nguyen Dai Phong" userId="7a6f77eb6165283c" providerId="LiveId" clId="{270C3F37-6BA3-4E10-896A-6740D1060C43}" dt="2023-02-08T09:44:46.947" v="545" actId="2711"/>
          <ac:picMkLst>
            <pc:docMk/>
            <pc:sldMk cId="2537702247" sldId="277"/>
            <ac:picMk id="27656" creationId="{D0D6E186-EC3D-4EAD-9859-D6FE5508F8A8}"/>
          </ac:picMkLst>
        </pc:picChg>
      </pc:sldChg>
      <pc:sldChg chg="modSp mod">
        <pc:chgData name="Nguyen Dai Phong" userId="7a6f77eb6165283c" providerId="LiveId" clId="{270C3F37-6BA3-4E10-896A-6740D1060C43}" dt="2023-02-08T09:42:40.428" v="528" actId="14100"/>
        <pc:sldMkLst>
          <pc:docMk/>
          <pc:sldMk cId="1415870857" sldId="279"/>
        </pc:sldMkLst>
        <pc:spChg chg="mod">
          <ac:chgData name="Nguyen Dai Phong" userId="7a6f77eb6165283c" providerId="LiveId" clId="{270C3F37-6BA3-4E10-896A-6740D1060C43}" dt="2023-02-08T09:42:09.289" v="449" actId="2711"/>
          <ac:spMkLst>
            <pc:docMk/>
            <pc:sldMk cId="1415870857" sldId="279"/>
            <ac:spMk id="18" creationId="{ED280ED6-7271-E91E-A2E0-ACF2F9743184}"/>
          </ac:spMkLst>
        </pc:spChg>
        <pc:spChg chg="mod">
          <ac:chgData name="Nguyen Dai Phong" userId="7a6f77eb6165283c" providerId="LiveId" clId="{270C3F37-6BA3-4E10-896A-6740D1060C43}" dt="2023-02-08T09:42:09.289" v="449" actId="2711"/>
          <ac:spMkLst>
            <pc:docMk/>
            <pc:sldMk cId="1415870857" sldId="279"/>
            <ac:spMk id="23" creationId="{9B1C0754-7732-E883-D2AD-1C4D05A8DF6C}"/>
          </ac:spMkLst>
        </pc:spChg>
        <pc:spChg chg="mod">
          <ac:chgData name="Nguyen Dai Phong" userId="7a6f77eb6165283c" providerId="LiveId" clId="{270C3F37-6BA3-4E10-896A-6740D1060C43}" dt="2023-02-08T09:42:09.289" v="449" actId="2711"/>
          <ac:spMkLst>
            <pc:docMk/>
            <pc:sldMk cId="1415870857" sldId="279"/>
            <ac:spMk id="24" creationId="{F64D3CA1-6C28-7542-83D0-584845C1CB5C}"/>
          </ac:spMkLst>
        </pc:spChg>
        <pc:spChg chg="mod">
          <ac:chgData name="Nguyen Dai Phong" userId="7a6f77eb6165283c" providerId="LiveId" clId="{270C3F37-6BA3-4E10-896A-6740D1060C43}" dt="2023-02-08T09:42:19.423" v="451" actId="14100"/>
          <ac:spMkLst>
            <pc:docMk/>
            <pc:sldMk cId="1415870857" sldId="279"/>
            <ac:spMk id="27" creationId="{23267628-E72F-00FB-BEBA-619560F00D93}"/>
          </ac:spMkLst>
        </pc:spChg>
        <pc:spChg chg="mod">
          <ac:chgData name="Nguyen Dai Phong" userId="7a6f77eb6165283c" providerId="LiveId" clId="{270C3F37-6BA3-4E10-896A-6740D1060C43}" dt="2023-02-08T09:42:40.428" v="528" actId="14100"/>
          <ac:spMkLst>
            <pc:docMk/>
            <pc:sldMk cId="1415870857" sldId="279"/>
            <ac:spMk id="28" creationId="{AE32B5F9-38FA-30CF-EBB1-F8685CBBFA3C}"/>
          </ac:spMkLst>
        </pc:spChg>
        <pc:grpChg chg="mod">
          <ac:chgData name="Nguyen Dai Phong" userId="7a6f77eb6165283c" providerId="LiveId" clId="{270C3F37-6BA3-4E10-896A-6740D1060C43}" dt="2023-02-08T09:42:09.289" v="449" actId="2711"/>
          <ac:grpSpMkLst>
            <pc:docMk/>
            <pc:sldMk cId="1415870857" sldId="279"/>
            <ac:grpSpMk id="19" creationId="{3A359308-9660-C9A4-7B8B-12B5958A7054}"/>
          </ac:grpSpMkLst>
        </pc:grpChg>
        <pc:grpChg chg="mod">
          <ac:chgData name="Nguyen Dai Phong" userId="7a6f77eb6165283c" providerId="LiveId" clId="{270C3F37-6BA3-4E10-896A-6740D1060C43}" dt="2023-02-08T09:42:09.289" v="449" actId="2711"/>
          <ac:grpSpMkLst>
            <pc:docMk/>
            <pc:sldMk cId="1415870857" sldId="279"/>
            <ac:grpSpMk id="22" creationId="{FD01DBA3-9437-FE26-5CB0-F9C16356044B}"/>
          </ac:grpSpMkLst>
        </pc:grpChg>
        <pc:picChg chg="mod">
          <ac:chgData name="Nguyen Dai Phong" userId="7a6f77eb6165283c" providerId="LiveId" clId="{270C3F37-6BA3-4E10-896A-6740D1060C43}" dt="2023-02-08T09:42:37.213" v="527" actId="1037"/>
          <ac:picMkLst>
            <pc:docMk/>
            <pc:sldMk cId="1415870857" sldId="279"/>
            <ac:picMk id="4" creationId="{77F09A3C-75E2-B291-DB26-9BC8B4672E13}"/>
          </ac:picMkLst>
        </pc:picChg>
      </pc:sldChg>
      <pc:sldChg chg="modSp mod">
        <pc:chgData name="Nguyen Dai Phong" userId="7a6f77eb6165283c" providerId="LiveId" clId="{270C3F37-6BA3-4E10-896A-6740D1060C43}" dt="2023-02-08T09:45:37.926" v="553" actId="2711"/>
        <pc:sldMkLst>
          <pc:docMk/>
          <pc:sldMk cId="364530315" sldId="289"/>
        </pc:sldMkLst>
        <pc:spChg chg="mod">
          <ac:chgData name="Nguyen Dai Phong" userId="7a6f77eb6165283c" providerId="LiveId" clId="{270C3F37-6BA3-4E10-896A-6740D1060C43}" dt="2023-02-08T09:45:37.926" v="553" actId="2711"/>
          <ac:spMkLst>
            <pc:docMk/>
            <pc:sldMk cId="364530315" sldId="289"/>
            <ac:spMk id="46" creationId="{8E71BFB4-5FAC-EBFE-D545-0599336497FD}"/>
          </ac:spMkLst>
        </pc:spChg>
        <pc:spChg chg="mod">
          <ac:chgData name="Nguyen Dai Phong" userId="7a6f77eb6165283c" providerId="LiveId" clId="{270C3F37-6BA3-4E10-896A-6740D1060C43}" dt="2023-02-08T09:45:37.926" v="553" actId="2711"/>
          <ac:spMkLst>
            <pc:docMk/>
            <pc:sldMk cId="364530315" sldId="289"/>
            <ac:spMk id="47" creationId="{2A469B8A-EA39-288A-22C2-2FCE34D09281}"/>
          </ac:spMkLst>
        </pc:spChg>
      </pc:sldChg>
      <pc:sldChg chg="del">
        <pc:chgData name="Nguyen Dai Phong" userId="7a6f77eb6165283c" providerId="LiveId" clId="{270C3F37-6BA3-4E10-896A-6740D1060C43}" dt="2023-02-08T09:46:10.878" v="555" actId="2696"/>
        <pc:sldMkLst>
          <pc:docMk/>
          <pc:sldMk cId="2541217362" sldId="296"/>
        </pc:sldMkLst>
      </pc:sldChg>
      <pc:sldChg chg="modSp mod modAnim">
        <pc:chgData name="Nguyen Dai Phong" userId="7a6f77eb6165283c" providerId="LiveId" clId="{270C3F37-6BA3-4E10-896A-6740D1060C43}" dt="2023-02-08T09:39:29.302" v="442"/>
        <pc:sldMkLst>
          <pc:docMk/>
          <pc:sldMk cId="3181731050" sldId="298"/>
        </pc:sldMkLst>
        <pc:spChg chg="mod">
          <ac:chgData name="Nguyen Dai Phong" userId="7a6f77eb6165283c" providerId="LiveId" clId="{270C3F37-6BA3-4E10-896A-6740D1060C43}" dt="2023-02-08T08:15:10.181" v="332" actId="1037"/>
          <ac:spMkLst>
            <pc:docMk/>
            <pc:sldMk cId="3181731050" sldId="298"/>
            <ac:spMk id="10" creationId="{F6A50E42-E9EA-FB83-34FB-C49890038F79}"/>
          </ac:spMkLst>
        </pc:spChg>
        <pc:spChg chg="mod">
          <ac:chgData name="Nguyen Dai Phong" userId="7a6f77eb6165283c" providerId="LiveId" clId="{270C3F37-6BA3-4E10-896A-6740D1060C43}" dt="2023-02-08T08:15:17.219" v="361" actId="1036"/>
          <ac:spMkLst>
            <pc:docMk/>
            <pc:sldMk cId="3181731050" sldId="298"/>
            <ac:spMk id="12" creationId="{0AAF5DA0-2B1D-78A0-EB66-4CEE0A582974}"/>
          </ac:spMkLst>
        </pc:spChg>
      </pc:sldChg>
      <pc:sldChg chg="addSp delSp modSp mod ord modAnim">
        <pc:chgData name="Nguyen Dai Phong" userId="7a6f77eb6165283c" providerId="LiveId" clId="{270C3F37-6BA3-4E10-896A-6740D1060C43}" dt="2023-02-08T09:43:24.432" v="532" actId="2711"/>
        <pc:sldMkLst>
          <pc:docMk/>
          <pc:sldMk cId="4075361685" sldId="302"/>
        </pc:sldMkLst>
        <pc:spChg chg="add mod">
          <ac:chgData name="Nguyen Dai Phong" userId="7a6f77eb6165283c" providerId="LiveId" clId="{270C3F37-6BA3-4E10-896A-6740D1060C43}" dt="2023-02-08T08:17:16.639" v="369"/>
          <ac:spMkLst>
            <pc:docMk/>
            <pc:sldMk cId="4075361685" sldId="302"/>
            <ac:spMk id="3" creationId="{F2EE2719-788B-C8A5-64A3-03DA9B5C54C1}"/>
          </ac:spMkLst>
        </pc:spChg>
        <pc:spChg chg="mod">
          <ac:chgData name="Nguyen Dai Phong" userId="7a6f77eb6165283c" providerId="LiveId" clId="{270C3F37-6BA3-4E10-896A-6740D1060C43}" dt="2023-02-08T09:43:24.432" v="532" actId="2711"/>
          <ac:spMkLst>
            <pc:docMk/>
            <pc:sldMk cId="4075361685" sldId="302"/>
            <ac:spMk id="10" creationId="{3CFA76B6-A110-4D11-912A-CF0E34C8949E}"/>
          </ac:spMkLst>
        </pc:spChg>
        <pc:spChg chg="del topLvl">
          <ac:chgData name="Nguyen Dai Phong" userId="7a6f77eb6165283c" providerId="LiveId" clId="{270C3F37-6BA3-4E10-896A-6740D1060C43}" dt="2023-02-08T08:17:11.308" v="367" actId="478"/>
          <ac:spMkLst>
            <pc:docMk/>
            <pc:sldMk cId="4075361685" sldId="302"/>
            <ac:spMk id="18" creationId="{06A22CAA-A5EE-9376-5714-F38E892270BF}"/>
          </ac:spMkLst>
        </pc:spChg>
        <pc:spChg chg="del mod topLvl">
          <ac:chgData name="Nguyen Dai Phong" userId="7a6f77eb6165283c" providerId="LiveId" clId="{270C3F37-6BA3-4E10-896A-6740D1060C43}" dt="2023-02-08T08:17:07.991" v="366" actId="478"/>
          <ac:spMkLst>
            <pc:docMk/>
            <pc:sldMk cId="4075361685" sldId="302"/>
            <ac:spMk id="19" creationId="{493E88CD-557D-6D7E-3BF1-585F9E6406BE}"/>
          </ac:spMkLst>
        </pc:spChg>
        <pc:grpChg chg="del">
          <ac:chgData name="Nguyen Dai Phong" userId="7a6f77eb6165283c" providerId="LiveId" clId="{270C3F37-6BA3-4E10-896A-6740D1060C43}" dt="2023-02-08T08:17:07.991" v="366" actId="478"/>
          <ac:grpSpMkLst>
            <pc:docMk/>
            <pc:sldMk cId="4075361685" sldId="302"/>
            <ac:grpSpMk id="17" creationId="{18488E12-1FF1-8E75-8DE2-C84043282B26}"/>
          </ac:grpSpMkLst>
        </pc:grpChg>
        <pc:picChg chg="del">
          <ac:chgData name="Nguyen Dai Phong" userId="7a6f77eb6165283c" providerId="LiveId" clId="{270C3F37-6BA3-4E10-896A-6740D1060C43}" dt="2023-02-08T08:17:14.308" v="368" actId="478"/>
          <ac:picMkLst>
            <pc:docMk/>
            <pc:sldMk cId="4075361685" sldId="302"/>
            <ac:picMk id="4" creationId="{428B97DD-CBF0-45EB-8CD6-F99A4E1C496B}"/>
          </ac:picMkLst>
        </pc:picChg>
        <pc:picChg chg="add mod">
          <ac:chgData name="Nguyen Dai Phong" userId="7a6f77eb6165283c" providerId="LiveId" clId="{270C3F37-6BA3-4E10-896A-6740D1060C43}" dt="2023-02-08T08:17:16.639" v="369"/>
          <ac:picMkLst>
            <pc:docMk/>
            <pc:sldMk cId="4075361685" sldId="302"/>
            <ac:picMk id="5" creationId="{753D43CE-3FCE-AFED-E3F7-C1FC0DE212B4}"/>
          </ac:picMkLst>
        </pc:picChg>
      </pc:sldChg>
      <pc:sldChg chg="modSp mod">
        <pc:chgData name="Nguyen Dai Phong" userId="7a6f77eb6165283c" providerId="LiveId" clId="{270C3F37-6BA3-4E10-896A-6740D1060C43}" dt="2023-02-08T09:44:55.784" v="547" actId="2711"/>
        <pc:sldMkLst>
          <pc:docMk/>
          <pc:sldMk cId="4075648064" sldId="309"/>
        </pc:sldMkLst>
        <pc:spChg chg="mod">
          <ac:chgData name="Nguyen Dai Phong" userId="7a6f77eb6165283c" providerId="LiveId" clId="{270C3F37-6BA3-4E10-896A-6740D1060C43}" dt="2023-02-08T09:44:55.784" v="547" actId="2711"/>
          <ac:spMkLst>
            <pc:docMk/>
            <pc:sldMk cId="4075648064" sldId="309"/>
            <ac:spMk id="8" creationId="{97ECDA62-FFB4-48C9-89B5-9438164DAA58}"/>
          </ac:spMkLst>
        </pc:spChg>
        <pc:spChg chg="mod">
          <ac:chgData name="Nguyen Dai Phong" userId="7a6f77eb6165283c" providerId="LiveId" clId="{270C3F37-6BA3-4E10-896A-6740D1060C43}" dt="2023-02-08T09:44:55.784" v="547" actId="2711"/>
          <ac:spMkLst>
            <pc:docMk/>
            <pc:sldMk cId="4075648064" sldId="309"/>
            <ac:spMk id="9" creationId="{CD8D181F-A246-425A-8197-1FCF7ACFBA98}"/>
          </ac:spMkLst>
        </pc:spChg>
        <pc:spChg chg="mod">
          <ac:chgData name="Nguyen Dai Phong" userId="7a6f77eb6165283c" providerId="LiveId" clId="{270C3F37-6BA3-4E10-896A-6740D1060C43}" dt="2023-02-08T09:44:55.784" v="547" actId="2711"/>
          <ac:spMkLst>
            <pc:docMk/>
            <pc:sldMk cId="4075648064" sldId="309"/>
            <ac:spMk id="10" creationId="{48F4EDBC-05CA-4603-915D-B6AE136F53C2}"/>
          </ac:spMkLst>
        </pc:spChg>
        <pc:spChg chg="mod">
          <ac:chgData name="Nguyen Dai Phong" userId="7a6f77eb6165283c" providerId="LiveId" clId="{270C3F37-6BA3-4E10-896A-6740D1060C43}" dt="2023-02-08T09:44:55.784" v="547" actId="2711"/>
          <ac:spMkLst>
            <pc:docMk/>
            <pc:sldMk cId="4075648064" sldId="309"/>
            <ac:spMk id="11" creationId="{DC0D3128-9611-4177-BAD1-D802445EF2B6}"/>
          </ac:spMkLst>
        </pc:spChg>
        <pc:spChg chg="mod">
          <ac:chgData name="Nguyen Dai Phong" userId="7a6f77eb6165283c" providerId="LiveId" clId="{270C3F37-6BA3-4E10-896A-6740D1060C43}" dt="2023-02-08T08:27:16.511" v="441" actId="404"/>
          <ac:spMkLst>
            <pc:docMk/>
            <pc:sldMk cId="4075648064" sldId="309"/>
            <ac:spMk id="30" creationId="{937844AC-9B5C-A260-EA4C-9BA8E99D2CF1}"/>
          </ac:spMkLst>
        </pc:spChg>
        <pc:spChg chg="mod">
          <ac:chgData name="Nguyen Dai Phong" userId="7a6f77eb6165283c" providerId="LiveId" clId="{270C3F37-6BA3-4E10-896A-6740D1060C43}" dt="2023-02-08T09:44:55.784" v="547" actId="2711"/>
          <ac:spMkLst>
            <pc:docMk/>
            <pc:sldMk cId="4075648064" sldId="309"/>
            <ac:spMk id="45" creationId="{F498AB45-FC9E-4AC4-3AE6-329F45D1E7F1}"/>
          </ac:spMkLst>
        </pc:spChg>
        <pc:grpChg chg="mod">
          <ac:chgData name="Nguyen Dai Phong" userId="7a6f77eb6165283c" providerId="LiveId" clId="{270C3F37-6BA3-4E10-896A-6740D1060C43}" dt="2023-02-08T09:44:55.784" v="547" actId="2711"/>
          <ac:grpSpMkLst>
            <pc:docMk/>
            <pc:sldMk cId="4075648064" sldId="309"/>
            <ac:grpSpMk id="29" creationId="{18FE725A-4B7A-638F-2B96-93C992403BBA}"/>
          </ac:grpSpMkLst>
        </pc:grpChg>
        <pc:picChg chg="mod">
          <ac:chgData name="Nguyen Dai Phong" userId="7a6f77eb6165283c" providerId="LiveId" clId="{270C3F37-6BA3-4E10-896A-6740D1060C43}" dt="2023-02-08T09:44:55.784" v="547" actId="2711"/>
          <ac:picMkLst>
            <pc:docMk/>
            <pc:sldMk cId="4075648064" sldId="309"/>
            <ac:picMk id="27650" creationId="{DB9298AD-C9FC-495D-9F78-C4C140C98D26}"/>
          </ac:picMkLst>
        </pc:picChg>
        <pc:picChg chg="mod">
          <ac:chgData name="Nguyen Dai Phong" userId="7a6f77eb6165283c" providerId="LiveId" clId="{270C3F37-6BA3-4E10-896A-6740D1060C43}" dt="2023-02-08T09:44:55.784" v="547" actId="2711"/>
          <ac:picMkLst>
            <pc:docMk/>
            <pc:sldMk cId="4075648064" sldId="309"/>
            <ac:picMk id="27656" creationId="{D0D6E186-EC3D-4EAD-9859-D6FE5508F8A8}"/>
          </ac:picMkLst>
        </pc:picChg>
      </pc:sldChg>
      <pc:sldChg chg="modSp">
        <pc:chgData name="Nguyen Dai Phong" userId="7a6f77eb6165283c" providerId="LiveId" clId="{270C3F37-6BA3-4E10-896A-6740D1060C43}" dt="2023-02-08T09:45:06.331" v="549" actId="2711"/>
        <pc:sldMkLst>
          <pc:docMk/>
          <pc:sldMk cId="2047471640" sldId="312"/>
        </pc:sldMkLst>
        <pc:spChg chg="mod">
          <ac:chgData name="Nguyen Dai Phong" userId="7a6f77eb6165283c" providerId="LiveId" clId="{270C3F37-6BA3-4E10-896A-6740D1060C43}" dt="2023-02-08T09:45:06.331" v="549" actId="2711"/>
          <ac:spMkLst>
            <pc:docMk/>
            <pc:sldMk cId="2047471640" sldId="312"/>
            <ac:spMk id="9" creationId="{99BCA17C-7C31-48F3-9AB2-20A25FDDF678}"/>
          </ac:spMkLst>
        </pc:spChg>
        <pc:spChg chg="mod">
          <ac:chgData name="Nguyen Dai Phong" userId="7a6f77eb6165283c" providerId="LiveId" clId="{270C3F37-6BA3-4E10-896A-6740D1060C43}" dt="2023-02-08T09:45:06.331" v="549" actId="2711"/>
          <ac:spMkLst>
            <pc:docMk/>
            <pc:sldMk cId="2047471640" sldId="312"/>
            <ac:spMk id="11" creationId="{BE341A0B-6675-4B4C-B860-CB43E61D54AD}"/>
          </ac:spMkLst>
        </pc:spChg>
        <pc:grpChg chg="mod">
          <ac:chgData name="Nguyen Dai Phong" userId="7a6f77eb6165283c" providerId="LiveId" clId="{270C3F37-6BA3-4E10-896A-6740D1060C43}" dt="2023-02-08T09:45:06.331" v="549" actId="2711"/>
          <ac:grpSpMkLst>
            <pc:docMk/>
            <pc:sldMk cId="2047471640" sldId="312"/>
            <ac:grpSpMk id="29" creationId="{18FE725A-4B7A-638F-2B96-93C992403BBA}"/>
          </ac:grpSpMkLst>
        </pc:grpChg>
        <pc:picChg chg="mod">
          <ac:chgData name="Nguyen Dai Phong" userId="7a6f77eb6165283c" providerId="LiveId" clId="{270C3F37-6BA3-4E10-896A-6740D1060C43}" dt="2023-02-08T09:45:06.331" v="549" actId="2711"/>
          <ac:picMkLst>
            <pc:docMk/>
            <pc:sldMk cId="2047471640" sldId="312"/>
            <ac:picMk id="27650" creationId="{DB9298AD-C9FC-495D-9F78-C4C140C98D26}"/>
          </ac:picMkLst>
        </pc:picChg>
        <pc:picChg chg="mod">
          <ac:chgData name="Nguyen Dai Phong" userId="7a6f77eb6165283c" providerId="LiveId" clId="{270C3F37-6BA3-4E10-896A-6740D1060C43}" dt="2023-02-08T09:45:06.331" v="549" actId="2711"/>
          <ac:picMkLst>
            <pc:docMk/>
            <pc:sldMk cId="2047471640" sldId="312"/>
            <ac:picMk id="27656" creationId="{D0D6E186-EC3D-4EAD-9859-D6FE5508F8A8}"/>
          </ac:picMkLst>
        </pc:picChg>
      </pc:sldChg>
      <pc:sldChg chg="modSp">
        <pc:chgData name="Nguyen Dai Phong" userId="7a6f77eb6165283c" providerId="LiveId" clId="{270C3F37-6BA3-4E10-896A-6740D1060C43}" dt="2023-02-08T09:45:24.286" v="551" actId="2711"/>
        <pc:sldMkLst>
          <pc:docMk/>
          <pc:sldMk cId="1431162413" sldId="313"/>
        </pc:sldMkLst>
        <pc:spChg chg="mod">
          <ac:chgData name="Nguyen Dai Phong" userId="7a6f77eb6165283c" providerId="LiveId" clId="{270C3F37-6BA3-4E10-896A-6740D1060C43}" dt="2023-02-08T09:45:24.286" v="551" actId="2711"/>
          <ac:spMkLst>
            <pc:docMk/>
            <pc:sldMk cId="1431162413" sldId="313"/>
            <ac:spMk id="19" creationId="{2A601D32-EC73-48ED-A920-D70255A7CA07}"/>
          </ac:spMkLst>
        </pc:spChg>
        <pc:grpChg chg="mod">
          <ac:chgData name="Nguyen Dai Phong" userId="7a6f77eb6165283c" providerId="LiveId" clId="{270C3F37-6BA3-4E10-896A-6740D1060C43}" dt="2023-02-08T09:45:24.286" v="551" actId="2711"/>
          <ac:grpSpMkLst>
            <pc:docMk/>
            <pc:sldMk cId="1431162413" sldId="313"/>
            <ac:grpSpMk id="29" creationId="{18FE725A-4B7A-638F-2B96-93C992403BBA}"/>
          </ac:grpSpMkLst>
        </pc:grpChg>
        <pc:picChg chg="mod">
          <ac:chgData name="Nguyen Dai Phong" userId="7a6f77eb6165283c" providerId="LiveId" clId="{270C3F37-6BA3-4E10-896A-6740D1060C43}" dt="2023-02-08T09:45:24.286" v="551" actId="2711"/>
          <ac:picMkLst>
            <pc:docMk/>
            <pc:sldMk cId="1431162413" sldId="313"/>
            <ac:picMk id="20484" creationId="{3A6E168B-7E86-42A3-AFCE-0C7F1E18E5B8}"/>
          </ac:picMkLst>
        </pc:picChg>
        <pc:picChg chg="mod">
          <ac:chgData name="Nguyen Dai Phong" userId="7a6f77eb6165283c" providerId="LiveId" clId="{270C3F37-6BA3-4E10-896A-6740D1060C43}" dt="2023-02-08T09:45:24.286" v="551" actId="2711"/>
          <ac:picMkLst>
            <pc:docMk/>
            <pc:sldMk cId="1431162413" sldId="313"/>
            <ac:picMk id="27650" creationId="{DB9298AD-C9FC-495D-9F78-C4C140C98D26}"/>
          </ac:picMkLst>
        </pc:picChg>
      </pc:sldChg>
      <pc:sldChg chg="modSp mod">
        <pc:chgData name="Nguyen Dai Phong" userId="7a6f77eb6165283c" providerId="LiveId" clId="{270C3F37-6BA3-4E10-896A-6740D1060C43}" dt="2023-02-08T09:44:02.690" v="537" actId="2711"/>
        <pc:sldMkLst>
          <pc:docMk/>
          <pc:sldMk cId="2580742408" sldId="316"/>
        </pc:sldMkLst>
        <pc:spChg chg="mod">
          <ac:chgData name="Nguyen Dai Phong" userId="7a6f77eb6165283c" providerId="LiveId" clId="{270C3F37-6BA3-4E10-896A-6740D1060C43}" dt="2023-02-08T09:44:02.690" v="537" actId="2711"/>
          <ac:spMkLst>
            <pc:docMk/>
            <pc:sldMk cId="2580742408" sldId="316"/>
            <ac:spMk id="8" creationId="{7C294C73-36A4-4B5D-AB33-DBB8CF8DD9BE}"/>
          </ac:spMkLst>
        </pc:spChg>
        <pc:spChg chg="mod">
          <ac:chgData name="Nguyen Dai Phong" userId="7a6f77eb6165283c" providerId="LiveId" clId="{270C3F37-6BA3-4E10-896A-6740D1060C43}" dt="2023-02-08T09:44:02.690" v="537" actId="2711"/>
          <ac:spMkLst>
            <pc:docMk/>
            <pc:sldMk cId="2580742408" sldId="316"/>
            <ac:spMk id="12" creationId="{341C78C1-3CDF-41C5-98C5-1E2DF54C276D}"/>
          </ac:spMkLst>
        </pc:spChg>
        <pc:spChg chg="mod">
          <ac:chgData name="Nguyen Dai Phong" userId="7a6f77eb6165283c" providerId="LiveId" clId="{270C3F37-6BA3-4E10-896A-6740D1060C43}" dt="2023-02-08T09:44:02.690" v="537" actId="2711"/>
          <ac:spMkLst>
            <pc:docMk/>
            <pc:sldMk cId="2580742408" sldId="316"/>
            <ac:spMk id="13" creationId="{F297A55C-2B74-4048-BE5E-7A5D5D918708}"/>
          </ac:spMkLst>
        </pc:spChg>
        <pc:spChg chg="mod">
          <ac:chgData name="Nguyen Dai Phong" userId="7a6f77eb6165283c" providerId="LiveId" clId="{270C3F37-6BA3-4E10-896A-6740D1060C43}" dt="2023-02-08T09:44:02.690" v="537" actId="2711"/>
          <ac:spMkLst>
            <pc:docMk/>
            <pc:sldMk cId="2580742408" sldId="316"/>
            <ac:spMk id="20" creationId="{6932C881-4D28-7190-2801-2A4219F860F9}"/>
          </ac:spMkLst>
        </pc:spChg>
        <pc:picChg chg="mod">
          <ac:chgData name="Nguyen Dai Phong" userId="7a6f77eb6165283c" providerId="LiveId" clId="{270C3F37-6BA3-4E10-896A-6740D1060C43}" dt="2023-02-08T09:44:02.690" v="537" actId="2711"/>
          <ac:picMkLst>
            <pc:docMk/>
            <pc:sldMk cId="2580742408" sldId="316"/>
            <ac:picMk id="2" creationId="{FB2A4D9B-6676-4D48-8693-45C3B0C490A2}"/>
          </ac:picMkLst>
        </pc:picChg>
        <pc:picChg chg="mod">
          <ac:chgData name="Nguyen Dai Phong" userId="7a6f77eb6165283c" providerId="LiveId" clId="{270C3F37-6BA3-4E10-896A-6740D1060C43}" dt="2023-02-08T09:44:02.690" v="537" actId="2711"/>
          <ac:picMkLst>
            <pc:docMk/>
            <pc:sldMk cId="2580742408" sldId="316"/>
            <ac:picMk id="4" creationId="{EF8AB70A-6F30-4B72-A96F-8258A40E1650}"/>
          </ac:picMkLst>
        </pc:picChg>
        <pc:picChg chg="mod">
          <ac:chgData name="Nguyen Dai Phong" userId="7a6f77eb6165283c" providerId="LiveId" clId="{270C3F37-6BA3-4E10-896A-6740D1060C43}" dt="2023-02-08T09:44:02.690" v="537" actId="2711"/>
          <ac:picMkLst>
            <pc:docMk/>
            <pc:sldMk cId="2580742408" sldId="316"/>
            <ac:picMk id="5" creationId="{6D807930-9B85-41A4-837D-7B064472D332}"/>
          </ac:picMkLst>
        </pc:picChg>
        <pc:picChg chg="mod">
          <ac:chgData name="Nguyen Dai Phong" userId="7a6f77eb6165283c" providerId="LiveId" clId="{270C3F37-6BA3-4E10-896A-6740D1060C43}" dt="2023-02-08T09:44:02.690" v="537" actId="2711"/>
          <ac:picMkLst>
            <pc:docMk/>
            <pc:sldMk cId="2580742408" sldId="316"/>
            <ac:picMk id="7" creationId="{6D54FC36-1BCF-48A3-B2C4-F949F809BB9A}"/>
          </ac:picMkLst>
        </pc:picChg>
        <pc:picChg chg="mod">
          <ac:chgData name="Nguyen Dai Phong" userId="7a6f77eb6165283c" providerId="LiveId" clId="{270C3F37-6BA3-4E10-896A-6740D1060C43}" dt="2023-02-08T09:44:02.690" v="537" actId="2711"/>
          <ac:picMkLst>
            <pc:docMk/>
            <pc:sldMk cId="2580742408" sldId="316"/>
            <ac:picMk id="9" creationId="{158FF6AC-8145-443C-B750-10BBCFD70793}"/>
          </ac:picMkLst>
        </pc:picChg>
        <pc:picChg chg="mod">
          <ac:chgData name="Nguyen Dai Phong" userId="7a6f77eb6165283c" providerId="LiveId" clId="{270C3F37-6BA3-4E10-896A-6740D1060C43}" dt="2023-02-08T09:44:02.690" v="537" actId="2711"/>
          <ac:picMkLst>
            <pc:docMk/>
            <pc:sldMk cId="2580742408" sldId="316"/>
            <ac:picMk id="10" creationId="{66C4EF2F-2638-4532-B191-012ADDD85DB3}"/>
          </ac:picMkLst>
        </pc:picChg>
        <pc:picChg chg="mod">
          <ac:chgData name="Nguyen Dai Phong" userId="7a6f77eb6165283c" providerId="LiveId" clId="{270C3F37-6BA3-4E10-896A-6740D1060C43}" dt="2023-02-08T09:44:02.690" v="537" actId="2711"/>
          <ac:picMkLst>
            <pc:docMk/>
            <pc:sldMk cId="2580742408" sldId="316"/>
            <ac:picMk id="11" creationId="{F25D2C24-4E37-495D-B3A1-F6AD68E1CB55}"/>
          </ac:picMkLst>
        </pc:picChg>
        <pc:picChg chg="mod">
          <ac:chgData name="Nguyen Dai Phong" userId="7a6f77eb6165283c" providerId="LiveId" clId="{270C3F37-6BA3-4E10-896A-6740D1060C43}" dt="2023-02-08T09:44:02.690" v="537" actId="2711"/>
          <ac:picMkLst>
            <pc:docMk/>
            <pc:sldMk cId="2580742408" sldId="316"/>
            <ac:picMk id="14" creationId="{75195D1D-8101-446E-B5CB-4FED758BFDAA}"/>
          </ac:picMkLst>
        </pc:picChg>
      </pc:sldChg>
      <pc:sldChg chg="del">
        <pc:chgData name="Nguyen Dai Phong" userId="7a6f77eb6165283c" providerId="LiveId" clId="{270C3F37-6BA3-4E10-896A-6740D1060C43}" dt="2023-02-08T08:10:10.879" v="298" actId="2696"/>
        <pc:sldMkLst>
          <pc:docMk/>
          <pc:sldMk cId="3335389642" sldId="317"/>
        </pc:sldMkLst>
      </pc:sldChg>
      <pc:sldChg chg="del">
        <pc:chgData name="Nguyen Dai Phong" userId="7a6f77eb6165283c" providerId="LiveId" clId="{270C3F37-6BA3-4E10-896A-6740D1060C43}" dt="2023-02-08T08:11:25.462" v="316" actId="2696"/>
        <pc:sldMkLst>
          <pc:docMk/>
          <pc:sldMk cId="1809558495" sldId="318"/>
        </pc:sldMkLst>
      </pc:sldChg>
      <pc:sldChg chg="modSp del mod ord">
        <pc:chgData name="Nguyen Dai Phong" userId="7a6f77eb6165283c" providerId="LiveId" clId="{270C3F37-6BA3-4E10-896A-6740D1060C43}" dt="2023-02-08T08:18:29.485" v="427" actId="2696"/>
        <pc:sldMkLst>
          <pc:docMk/>
          <pc:sldMk cId="4077585617" sldId="319"/>
        </pc:sldMkLst>
        <pc:spChg chg="mod">
          <ac:chgData name="Nguyen Dai Phong" userId="7a6f77eb6165283c" providerId="LiveId" clId="{270C3F37-6BA3-4E10-896A-6740D1060C43}" dt="2023-02-08T08:05:02.684" v="295" actId="14100"/>
          <ac:spMkLst>
            <pc:docMk/>
            <pc:sldMk cId="4077585617" sldId="319"/>
            <ac:spMk id="10" creationId="{3CFA76B6-A110-4D11-912A-CF0E34C8949E}"/>
          </ac:spMkLst>
        </pc:spChg>
      </pc:sldChg>
      <pc:sldChg chg="delSp modSp mod modAnim">
        <pc:chgData name="Nguyen Dai Phong" userId="7a6f77eb6165283c" providerId="LiveId" clId="{270C3F37-6BA3-4E10-896A-6740D1060C43}" dt="2023-02-08T09:44:37.039" v="543" actId="2711"/>
        <pc:sldMkLst>
          <pc:docMk/>
          <pc:sldMk cId="3517934099" sldId="320"/>
        </pc:sldMkLst>
        <pc:spChg chg="mod">
          <ac:chgData name="Nguyen Dai Phong" userId="7a6f77eb6165283c" providerId="LiveId" clId="{270C3F37-6BA3-4E10-896A-6740D1060C43}" dt="2023-02-08T09:44:37.039" v="543" actId="2711"/>
          <ac:spMkLst>
            <pc:docMk/>
            <pc:sldMk cId="3517934099" sldId="320"/>
            <ac:spMk id="3" creationId="{00000000-0000-0000-0000-000000000000}"/>
          </ac:spMkLst>
        </pc:spChg>
        <pc:spChg chg="mod">
          <ac:chgData name="Nguyen Dai Phong" userId="7a6f77eb6165283c" providerId="LiveId" clId="{270C3F37-6BA3-4E10-896A-6740D1060C43}" dt="2023-02-08T09:44:37.039" v="543" actId="2711"/>
          <ac:spMkLst>
            <pc:docMk/>
            <pc:sldMk cId="3517934099" sldId="320"/>
            <ac:spMk id="4" creationId="{BC4EE960-37B9-40F1-B714-5255CD301022}"/>
          </ac:spMkLst>
        </pc:spChg>
        <pc:spChg chg="mod">
          <ac:chgData name="Nguyen Dai Phong" userId="7a6f77eb6165283c" providerId="LiveId" clId="{270C3F37-6BA3-4E10-896A-6740D1060C43}" dt="2023-02-08T08:26:56.070" v="440" actId="404"/>
          <ac:spMkLst>
            <pc:docMk/>
            <pc:sldMk cId="3517934099" sldId="320"/>
            <ac:spMk id="14" creationId="{2A392A06-D8E5-1D18-78A5-77CEAC65A643}"/>
          </ac:spMkLst>
        </pc:spChg>
        <pc:spChg chg="mod">
          <ac:chgData name="Nguyen Dai Phong" userId="7a6f77eb6165283c" providerId="LiveId" clId="{270C3F37-6BA3-4E10-896A-6740D1060C43}" dt="2023-02-08T08:26:56.070" v="440" actId="404"/>
          <ac:spMkLst>
            <pc:docMk/>
            <pc:sldMk cId="3517934099" sldId="320"/>
            <ac:spMk id="18" creationId="{94181FB5-9319-4662-7EBF-56CA4F30EDA5}"/>
          </ac:spMkLst>
        </pc:spChg>
        <pc:spChg chg="mod">
          <ac:chgData name="Nguyen Dai Phong" userId="7a6f77eb6165283c" providerId="LiveId" clId="{270C3F37-6BA3-4E10-896A-6740D1060C43}" dt="2023-02-08T09:44:37.039" v="543" actId="2711"/>
          <ac:spMkLst>
            <pc:docMk/>
            <pc:sldMk cId="3517934099" sldId="320"/>
            <ac:spMk id="20" creationId="{EA85DAF2-C3BD-2332-5936-E307DBD2D442}"/>
          </ac:spMkLst>
        </pc:spChg>
        <pc:grpChg chg="mod">
          <ac:chgData name="Nguyen Dai Phong" userId="7a6f77eb6165283c" providerId="LiveId" clId="{270C3F37-6BA3-4E10-896A-6740D1060C43}" dt="2023-02-08T09:44:37.039" v="543" actId="2711"/>
          <ac:grpSpMkLst>
            <pc:docMk/>
            <pc:sldMk cId="3517934099" sldId="320"/>
            <ac:grpSpMk id="13" creationId="{163B9B26-E55D-1147-53B0-317F72C2438F}"/>
          </ac:grpSpMkLst>
        </pc:grpChg>
        <pc:picChg chg="mod">
          <ac:chgData name="Nguyen Dai Phong" userId="7a6f77eb6165283c" providerId="LiveId" clId="{270C3F37-6BA3-4E10-896A-6740D1060C43}" dt="2023-02-08T09:44:37.039" v="543" actId="2711"/>
          <ac:picMkLst>
            <pc:docMk/>
            <pc:sldMk cId="3517934099" sldId="320"/>
            <ac:picMk id="21" creationId="{848722C5-7E3F-F12F-33F2-7A80802DE667}"/>
          </ac:picMkLst>
        </pc:picChg>
        <pc:picChg chg="mod">
          <ac:chgData name="Nguyen Dai Phong" userId="7a6f77eb6165283c" providerId="LiveId" clId="{270C3F37-6BA3-4E10-896A-6740D1060C43}" dt="2023-02-08T09:44:37.039" v="543" actId="2711"/>
          <ac:picMkLst>
            <pc:docMk/>
            <pc:sldMk cId="3517934099" sldId="320"/>
            <ac:picMk id="29" creationId="{879CAD19-F082-43B5-84C8-988791FF7C77}"/>
          </ac:picMkLst>
        </pc:picChg>
        <pc:picChg chg="del">
          <ac:chgData name="Nguyen Dai Phong" userId="7a6f77eb6165283c" providerId="LiveId" clId="{270C3F37-6BA3-4E10-896A-6740D1060C43}" dt="2023-02-08T09:40:41.475" v="443" actId="478"/>
          <ac:picMkLst>
            <pc:docMk/>
            <pc:sldMk cId="3517934099" sldId="320"/>
            <ac:picMk id="30" creationId="{4616F715-C7F8-40E7-B1E6-F888B2B121D8}"/>
          </ac:picMkLst>
        </pc:picChg>
        <pc:cxnChg chg="mod">
          <ac:chgData name="Nguyen Dai Phong" userId="7a6f77eb6165283c" providerId="LiveId" clId="{270C3F37-6BA3-4E10-896A-6740D1060C43}" dt="2023-02-08T09:44:37.039" v="543" actId="2711"/>
          <ac:cxnSpMkLst>
            <pc:docMk/>
            <pc:sldMk cId="3517934099" sldId="320"/>
            <ac:cxnSpMk id="6" creationId="{EC680FEA-F5FA-4D80-9316-8780EAF28F50}"/>
          </ac:cxnSpMkLst>
        </pc:cxnChg>
        <pc:cxnChg chg="mod">
          <ac:chgData name="Nguyen Dai Phong" userId="7a6f77eb6165283c" providerId="LiveId" clId="{270C3F37-6BA3-4E10-896A-6740D1060C43}" dt="2023-02-08T09:44:37.039" v="543" actId="2711"/>
          <ac:cxnSpMkLst>
            <pc:docMk/>
            <pc:sldMk cId="3517934099" sldId="320"/>
            <ac:cxnSpMk id="19" creationId="{6D248C03-CF4F-4EA2-A94F-CA2629D0C0EF}"/>
          </ac:cxnSpMkLst>
        </pc:cxnChg>
      </pc:sldChg>
      <pc:sldChg chg="modSp mod">
        <pc:chgData name="Nguyen Dai Phong" userId="7a6f77eb6165283c" providerId="LiveId" clId="{270C3F37-6BA3-4E10-896A-6740D1060C43}" dt="2023-02-08T09:45:51.420" v="554" actId="2711"/>
        <pc:sldMkLst>
          <pc:docMk/>
          <pc:sldMk cId="578851825" sldId="321"/>
        </pc:sldMkLst>
        <pc:spChg chg="mod">
          <ac:chgData name="Nguyen Dai Phong" userId="7a6f77eb6165283c" providerId="LiveId" clId="{270C3F37-6BA3-4E10-896A-6740D1060C43}" dt="2023-02-08T09:45:51.420" v="554" actId="2711"/>
          <ac:spMkLst>
            <pc:docMk/>
            <pc:sldMk cId="578851825" sldId="321"/>
            <ac:spMk id="12" creationId="{341C78C1-3CDF-41C5-98C5-1E2DF54C276D}"/>
          </ac:spMkLst>
        </pc:spChg>
        <pc:spChg chg="mod">
          <ac:chgData name="Nguyen Dai Phong" userId="7a6f77eb6165283c" providerId="LiveId" clId="{270C3F37-6BA3-4E10-896A-6740D1060C43}" dt="2023-02-08T09:45:51.420" v="554" actId="2711"/>
          <ac:spMkLst>
            <pc:docMk/>
            <pc:sldMk cId="578851825" sldId="321"/>
            <ac:spMk id="13" creationId="{F297A55C-2B74-4048-BE5E-7A5D5D918708}"/>
          </ac:spMkLst>
        </pc:spChg>
        <pc:spChg chg="mod">
          <ac:chgData name="Nguyen Dai Phong" userId="7a6f77eb6165283c" providerId="LiveId" clId="{270C3F37-6BA3-4E10-896A-6740D1060C43}" dt="2023-02-08T09:45:51.420" v="554" actId="2711"/>
          <ac:spMkLst>
            <pc:docMk/>
            <pc:sldMk cId="578851825" sldId="321"/>
            <ac:spMk id="20" creationId="{6932C881-4D28-7190-2801-2A4219F860F9}"/>
          </ac:spMkLst>
        </pc:spChg>
      </pc:sldChg>
      <pc:sldChg chg="modSp mod">
        <pc:chgData name="Nguyen Dai Phong" userId="7a6f77eb6165283c" providerId="LiveId" clId="{270C3F37-6BA3-4E10-896A-6740D1060C43}" dt="2023-02-08T09:44:16.173" v="539" actId="2711"/>
        <pc:sldMkLst>
          <pc:docMk/>
          <pc:sldMk cId="1648338180" sldId="322"/>
        </pc:sldMkLst>
        <pc:spChg chg="mod">
          <ac:chgData name="Nguyen Dai Phong" userId="7a6f77eb6165283c" providerId="LiveId" clId="{270C3F37-6BA3-4E10-896A-6740D1060C43}" dt="2023-02-08T09:44:16.173" v="539" actId="2711"/>
          <ac:spMkLst>
            <pc:docMk/>
            <pc:sldMk cId="1648338180" sldId="322"/>
            <ac:spMk id="15" creationId="{63E72079-C725-80A2-9295-955A9A664542}"/>
          </ac:spMkLst>
        </pc:spChg>
      </pc:sldChg>
      <pc:sldChg chg="addSp delSp modSp add mod ord modAnim">
        <pc:chgData name="Nguyen Dai Phong" userId="7a6f77eb6165283c" providerId="LiveId" clId="{270C3F37-6BA3-4E10-896A-6740D1060C43}" dt="2023-02-08T09:43:33.842" v="534" actId="2711"/>
        <pc:sldMkLst>
          <pc:docMk/>
          <pc:sldMk cId="2870395766" sldId="323"/>
        </pc:sldMkLst>
        <pc:spChg chg="add mod">
          <ac:chgData name="Nguyen Dai Phong" userId="7a6f77eb6165283c" providerId="LiveId" clId="{270C3F37-6BA3-4E10-896A-6740D1060C43}" dt="2023-02-08T09:43:33.842" v="534" actId="2711"/>
          <ac:spMkLst>
            <pc:docMk/>
            <pc:sldMk cId="2870395766" sldId="323"/>
            <ac:spMk id="4" creationId="{841EEECA-D326-020C-47DF-4298B49ECE30}"/>
          </ac:spMkLst>
        </pc:spChg>
        <pc:spChg chg="del mod">
          <ac:chgData name="Nguyen Dai Phong" userId="7a6f77eb6165283c" providerId="LiveId" clId="{270C3F37-6BA3-4E10-896A-6740D1060C43}" dt="2023-02-08T08:17:51.862" v="389" actId="478"/>
          <ac:spMkLst>
            <pc:docMk/>
            <pc:sldMk cId="2870395766" sldId="323"/>
            <ac:spMk id="10" creationId="{3CFA76B6-A110-4D11-912A-CF0E34C8949E}"/>
          </ac:spMkLst>
        </pc:spChg>
        <pc:picChg chg="add mod">
          <ac:chgData name="Nguyen Dai Phong" userId="7a6f77eb6165283c" providerId="LiveId" clId="{270C3F37-6BA3-4E10-896A-6740D1060C43}" dt="2023-02-08T08:18:08.619" v="426" actId="1036"/>
          <ac:picMkLst>
            <pc:docMk/>
            <pc:sldMk cId="2870395766" sldId="323"/>
            <ac:picMk id="6" creationId="{D09E89AC-A89A-6F92-8C9D-A042F683C280}"/>
          </ac:picMkLst>
        </pc:picChg>
        <pc:picChg chg="del">
          <ac:chgData name="Nguyen Dai Phong" userId="7a6f77eb6165283c" providerId="LiveId" clId="{270C3F37-6BA3-4E10-896A-6740D1060C43}" dt="2023-02-08T08:17:51.862" v="389" actId="478"/>
          <ac:picMkLst>
            <pc:docMk/>
            <pc:sldMk cId="2870395766" sldId="323"/>
            <ac:picMk id="6146" creationId="{E0ADF34A-294B-437C-BDD1-36C75831E9C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47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0715054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94037495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6443422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03947684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2375638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594327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6077752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90446741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44144287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3481634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7737012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2/12/2023</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2/12/2023</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30BE85D-0B4A-4C9F-B81D-AA8CCA72E5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799" y="342899"/>
            <a:ext cx="1228724" cy="1228724"/>
          </a:xfrm>
          <a:prstGeom prst="rect">
            <a:avLst/>
          </a:prstGeom>
        </p:spPr>
      </p:pic>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2023/2/12</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36420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3.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6.png"/><Relationship Id="rId7" Type="http://schemas.microsoft.com/office/2007/relationships/hdphoto" Target="../media/hdphoto8.wdp"/><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61.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7">
            <a:extLst>
              <a:ext uri="{28A0092B-C50C-407E-A947-70E740481C1C}">
                <a14:useLocalDpi xmlns:a14="http://schemas.microsoft.com/office/drawing/2010/main" val="0"/>
              </a:ext>
            </a:extLst>
          </a:blip>
          <a:srcRect l="57698" r="82" b="58889"/>
          <a:stretch/>
        </p:blipFill>
        <p:spPr>
          <a:xfrm>
            <a:off x="7643717" y="2601686"/>
            <a:ext cx="4548283" cy="4256313"/>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pic>
        <p:nvPicPr>
          <p:cNvPr id="6" name="流行童趣游戏活动欢快背景音乐">
            <a:hlinkClick r:id="" action="ppaction://media"/>
            <a:extLst>
              <a:ext uri="{FF2B5EF4-FFF2-40B4-BE49-F238E27FC236}">
                <a16:creationId xmlns:a16="http://schemas.microsoft.com/office/drawing/2014/main" id="{9FAA24A1-4A5C-46E3-8E22-2CD55739FA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1590" y="688609"/>
            <a:ext cx="609600" cy="609600"/>
          </a:xfrm>
          <a:prstGeom prst="rect">
            <a:avLst/>
          </a:prstGeom>
        </p:spPr>
      </p:pic>
      <p:sp>
        <p:nvSpPr>
          <p:cNvPr id="5" name="TextBox 4">
            <a:extLst>
              <a:ext uri="{FF2B5EF4-FFF2-40B4-BE49-F238E27FC236}">
                <a16:creationId xmlns:a16="http://schemas.microsoft.com/office/drawing/2014/main" id="{3A291B64-70A2-A231-052C-0E98BBEAE47D}"/>
              </a:ext>
            </a:extLst>
          </p:cNvPr>
          <p:cNvSpPr txBox="1"/>
          <p:nvPr/>
        </p:nvSpPr>
        <p:spPr>
          <a:xfrm>
            <a:off x="2471738" y="328713"/>
            <a:ext cx="7700961" cy="3293209"/>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Trường Tiểu học Sài Đồng</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Tiếng Việt lớp 3</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Mặt trời xanh của tôi</a:t>
            </a:r>
          </a:p>
          <a:p>
            <a:pPr marL="0" marR="0" lvl="0" indent="0" algn="ctr" defTabSz="6096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930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272145"/>
            <a:ext cx="5152291" cy="1433081"/>
          </a:xfrm>
          <a:custGeom>
            <a:avLst/>
            <a:gdLst>
              <a:gd name="connsiteX0" fmla="*/ 0 w 5152291"/>
              <a:gd name="connsiteY0" fmla="*/ 179579 h 1433081"/>
              <a:gd name="connsiteX1" fmla="*/ 179579 w 5152291"/>
              <a:gd name="connsiteY1" fmla="*/ 0 h 1433081"/>
              <a:gd name="connsiteX2" fmla="*/ 816381 w 5152291"/>
              <a:gd name="connsiteY2" fmla="*/ 0 h 1433081"/>
              <a:gd name="connsiteX3" fmla="*/ 1453183 w 5152291"/>
              <a:gd name="connsiteY3" fmla="*/ 0 h 1433081"/>
              <a:gd name="connsiteX4" fmla="*/ 1994122 w 5152291"/>
              <a:gd name="connsiteY4" fmla="*/ 0 h 1433081"/>
              <a:gd name="connsiteX5" fmla="*/ 2582993 w 5152291"/>
              <a:gd name="connsiteY5" fmla="*/ 0 h 1433081"/>
              <a:gd name="connsiteX6" fmla="*/ 3171863 w 5152291"/>
              <a:gd name="connsiteY6" fmla="*/ 0 h 1433081"/>
              <a:gd name="connsiteX7" fmla="*/ 3904528 w 5152291"/>
              <a:gd name="connsiteY7" fmla="*/ 0 h 1433081"/>
              <a:gd name="connsiteX8" fmla="*/ 4972712 w 5152291"/>
              <a:gd name="connsiteY8" fmla="*/ 0 h 1433081"/>
              <a:gd name="connsiteX9" fmla="*/ 5152291 w 5152291"/>
              <a:gd name="connsiteY9" fmla="*/ 179579 h 1433081"/>
              <a:gd name="connsiteX10" fmla="*/ 5152291 w 5152291"/>
              <a:gd name="connsiteY10" fmla="*/ 705801 h 1433081"/>
              <a:gd name="connsiteX11" fmla="*/ 5152291 w 5152291"/>
              <a:gd name="connsiteY11" fmla="*/ 1253502 h 1433081"/>
              <a:gd name="connsiteX12" fmla="*/ 4972712 w 5152291"/>
              <a:gd name="connsiteY12" fmla="*/ 1433081 h 1433081"/>
              <a:gd name="connsiteX13" fmla="*/ 4240047 w 5152291"/>
              <a:gd name="connsiteY13" fmla="*/ 1433081 h 1433081"/>
              <a:gd name="connsiteX14" fmla="*/ 3555314 w 5152291"/>
              <a:gd name="connsiteY14" fmla="*/ 1433081 h 1433081"/>
              <a:gd name="connsiteX15" fmla="*/ 2774718 w 5152291"/>
              <a:gd name="connsiteY15" fmla="*/ 1433081 h 1433081"/>
              <a:gd name="connsiteX16" fmla="*/ 2089985 w 5152291"/>
              <a:gd name="connsiteY16" fmla="*/ 1433081 h 1433081"/>
              <a:gd name="connsiteX17" fmla="*/ 1405252 w 5152291"/>
              <a:gd name="connsiteY17" fmla="*/ 1433081 h 1433081"/>
              <a:gd name="connsiteX18" fmla="*/ 179579 w 5152291"/>
              <a:gd name="connsiteY18" fmla="*/ 1433081 h 1433081"/>
              <a:gd name="connsiteX19" fmla="*/ 0 w 5152291"/>
              <a:gd name="connsiteY19" fmla="*/ 1253502 h 1433081"/>
              <a:gd name="connsiteX20" fmla="*/ 0 w 5152291"/>
              <a:gd name="connsiteY20" fmla="*/ 727280 h 1433081"/>
              <a:gd name="connsiteX21" fmla="*/ 0 w 5152291"/>
              <a:gd name="connsiteY21" fmla="*/ 179579 h 143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433081" fill="none" extrusionOk="0">
                <a:moveTo>
                  <a:pt x="0" y="179579"/>
                </a:moveTo>
                <a:cubicBezTo>
                  <a:pt x="1369" y="82339"/>
                  <a:pt x="65965" y="13212"/>
                  <a:pt x="179579" y="0"/>
                </a:cubicBezTo>
                <a:cubicBezTo>
                  <a:pt x="456365" y="-10432"/>
                  <a:pt x="514337" y="9520"/>
                  <a:pt x="816381" y="0"/>
                </a:cubicBezTo>
                <a:cubicBezTo>
                  <a:pt x="1118425" y="-9520"/>
                  <a:pt x="1141214" y="23702"/>
                  <a:pt x="1453183" y="0"/>
                </a:cubicBezTo>
                <a:cubicBezTo>
                  <a:pt x="1765152" y="-23702"/>
                  <a:pt x="1810976" y="-13907"/>
                  <a:pt x="1994122" y="0"/>
                </a:cubicBezTo>
                <a:cubicBezTo>
                  <a:pt x="2177268" y="13907"/>
                  <a:pt x="2447888" y="9503"/>
                  <a:pt x="2582993" y="0"/>
                </a:cubicBezTo>
                <a:cubicBezTo>
                  <a:pt x="2718098" y="-9503"/>
                  <a:pt x="2933440" y="-14487"/>
                  <a:pt x="3171863" y="0"/>
                </a:cubicBezTo>
                <a:cubicBezTo>
                  <a:pt x="3410286" y="14487"/>
                  <a:pt x="3629592" y="158"/>
                  <a:pt x="3904528" y="0"/>
                </a:cubicBezTo>
                <a:cubicBezTo>
                  <a:pt x="4179465" y="-158"/>
                  <a:pt x="4547272" y="31492"/>
                  <a:pt x="4972712" y="0"/>
                </a:cubicBezTo>
                <a:cubicBezTo>
                  <a:pt x="5089237" y="-1425"/>
                  <a:pt x="5145945" y="68088"/>
                  <a:pt x="5152291" y="179579"/>
                </a:cubicBezTo>
                <a:cubicBezTo>
                  <a:pt x="5175656" y="351650"/>
                  <a:pt x="5165916" y="535420"/>
                  <a:pt x="5152291" y="705801"/>
                </a:cubicBezTo>
                <a:cubicBezTo>
                  <a:pt x="5138666" y="876182"/>
                  <a:pt x="5175922" y="1016433"/>
                  <a:pt x="5152291" y="1253502"/>
                </a:cubicBezTo>
                <a:cubicBezTo>
                  <a:pt x="5159704" y="1352744"/>
                  <a:pt x="5083962" y="1454371"/>
                  <a:pt x="4972712" y="1433081"/>
                </a:cubicBezTo>
                <a:cubicBezTo>
                  <a:pt x="4691848" y="1418056"/>
                  <a:pt x="4416621" y="1463138"/>
                  <a:pt x="4240047" y="1433081"/>
                </a:cubicBezTo>
                <a:cubicBezTo>
                  <a:pt x="4063473" y="1403024"/>
                  <a:pt x="3860068" y="1403898"/>
                  <a:pt x="3555314" y="1433081"/>
                </a:cubicBezTo>
                <a:cubicBezTo>
                  <a:pt x="3250560" y="1462264"/>
                  <a:pt x="3072909" y="1468133"/>
                  <a:pt x="2774718" y="1433081"/>
                </a:cubicBezTo>
                <a:cubicBezTo>
                  <a:pt x="2476527" y="1398029"/>
                  <a:pt x="2357076" y="1425702"/>
                  <a:pt x="2089985" y="1433081"/>
                </a:cubicBezTo>
                <a:cubicBezTo>
                  <a:pt x="1822894" y="1440460"/>
                  <a:pt x="1740883" y="1435048"/>
                  <a:pt x="1405252" y="1433081"/>
                </a:cubicBezTo>
                <a:cubicBezTo>
                  <a:pt x="1069621" y="1431114"/>
                  <a:pt x="523957" y="1475149"/>
                  <a:pt x="179579" y="1433081"/>
                </a:cubicBezTo>
                <a:cubicBezTo>
                  <a:pt x="79307" y="1445887"/>
                  <a:pt x="-281" y="1349454"/>
                  <a:pt x="0" y="1253502"/>
                </a:cubicBezTo>
                <a:cubicBezTo>
                  <a:pt x="16692" y="1142842"/>
                  <a:pt x="7121" y="917553"/>
                  <a:pt x="0" y="727280"/>
                </a:cubicBezTo>
                <a:cubicBezTo>
                  <a:pt x="-7121" y="537007"/>
                  <a:pt x="25684" y="353491"/>
                  <a:pt x="0" y="179579"/>
                </a:cubicBezTo>
                <a:close/>
              </a:path>
              <a:path w="5152291" h="1433081" stroke="0" extrusionOk="0">
                <a:moveTo>
                  <a:pt x="0" y="179579"/>
                </a:moveTo>
                <a:cubicBezTo>
                  <a:pt x="581" y="98176"/>
                  <a:pt x="86478" y="10860"/>
                  <a:pt x="179579" y="0"/>
                </a:cubicBezTo>
                <a:cubicBezTo>
                  <a:pt x="469025" y="-34196"/>
                  <a:pt x="626347" y="31584"/>
                  <a:pt x="912244" y="0"/>
                </a:cubicBezTo>
                <a:cubicBezTo>
                  <a:pt x="1198141" y="-31584"/>
                  <a:pt x="1244996" y="-12822"/>
                  <a:pt x="1501114" y="0"/>
                </a:cubicBezTo>
                <a:cubicBezTo>
                  <a:pt x="1757232" y="12822"/>
                  <a:pt x="1919544" y="28693"/>
                  <a:pt x="2089985" y="0"/>
                </a:cubicBezTo>
                <a:cubicBezTo>
                  <a:pt x="2260426" y="-28693"/>
                  <a:pt x="2647659" y="-6288"/>
                  <a:pt x="2822649" y="0"/>
                </a:cubicBezTo>
                <a:cubicBezTo>
                  <a:pt x="2997639" y="6288"/>
                  <a:pt x="3263110" y="-31004"/>
                  <a:pt x="3459451" y="0"/>
                </a:cubicBezTo>
                <a:cubicBezTo>
                  <a:pt x="3655792" y="31004"/>
                  <a:pt x="4076730" y="36840"/>
                  <a:pt x="4240047" y="0"/>
                </a:cubicBezTo>
                <a:cubicBezTo>
                  <a:pt x="4403364" y="-36840"/>
                  <a:pt x="4621468" y="6084"/>
                  <a:pt x="4972712" y="0"/>
                </a:cubicBezTo>
                <a:cubicBezTo>
                  <a:pt x="5058214" y="7199"/>
                  <a:pt x="5157279" y="74879"/>
                  <a:pt x="5152291" y="179579"/>
                </a:cubicBezTo>
                <a:cubicBezTo>
                  <a:pt x="5136147" y="373172"/>
                  <a:pt x="5165659" y="457949"/>
                  <a:pt x="5152291" y="695062"/>
                </a:cubicBezTo>
                <a:cubicBezTo>
                  <a:pt x="5138923" y="932175"/>
                  <a:pt x="5138554" y="985457"/>
                  <a:pt x="5152291" y="1253502"/>
                </a:cubicBezTo>
                <a:cubicBezTo>
                  <a:pt x="5159991" y="1356471"/>
                  <a:pt x="5070549" y="1424672"/>
                  <a:pt x="4972712" y="1433081"/>
                </a:cubicBezTo>
                <a:cubicBezTo>
                  <a:pt x="4757300" y="1405691"/>
                  <a:pt x="4630911" y="1462317"/>
                  <a:pt x="4383841" y="1433081"/>
                </a:cubicBezTo>
                <a:cubicBezTo>
                  <a:pt x="4136771" y="1403845"/>
                  <a:pt x="3944339" y="1406223"/>
                  <a:pt x="3651177" y="1433081"/>
                </a:cubicBezTo>
                <a:cubicBezTo>
                  <a:pt x="3358015" y="1459939"/>
                  <a:pt x="3070085" y="1447064"/>
                  <a:pt x="2870581" y="1433081"/>
                </a:cubicBezTo>
                <a:cubicBezTo>
                  <a:pt x="2671077" y="1419098"/>
                  <a:pt x="2393842" y="1435630"/>
                  <a:pt x="2233779" y="1433081"/>
                </a:cubicBezTo>
                <a:cubicBezTo>
                  <a:pt x="2073716" y="1430532"/>
                  <a:pt x="1763790" y="1427966"/>
                  <a:pt x="1596977" y="1433081"/>
                </a:cubicBezTo>
                <a:cubicBezTo>
                  <a:pt x="1430164" y="1438196"/>
                  <a:pt x="978202" y="1469361"/>
                  <a:pt x="816381" y="1433081"/>
                </a:cubicBezTo>
                <a:cubicBezTo>
                  <a:pt x="654560" y="1396801"/>
                  <a:pt x="445051" y="1436112"/>
                  <a:pt x="179579" y="1433081"/>
                </a:cubicBezTo>
                <a:cubicBezTo>
                  <a:pt x="86456" y="1431434"/>
                  <a:pt x="20127" y="1362927"/>
                  <a:pt x="0" y="1253502"/>
                </a:cubicBezTo>
                <a:cubicBezTo>
                  <a:pt x="14763" y="1087293"/>
                  <a:pt x="22226" y="864571"/>
                  <a:pt x="0" y="738019"/>
                </a:cubicBezTo>
                <a:cubicBezTo>
                  <a:pt x="-22226" y="611467"/>
                  <a:pt x="-15248" y="325856"/>
                  <a:pt x="0" y="17957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prstClr val="black"/>
                </a:solidFill>
                <a:latin typeface="+mj-lt"/>
                <a:ea typeface="Arial-Rounded" panose="020B0500000000000000" pitchFamily="34" charset="0"/>
                <a:cs typeface="Arial-Rounded" panose="020B0500000000000000" pitchFamily="34" charset="0"/>
              </a:rPr>
              <a:t>Như tiếng thác dội về</a:t>
            </a:r>
            <a:r>
              <a:rPr lang="vi-VN" sz="4000" dirty="0">
                <a:solidFill>
                  <a:srgbClr val="FF0000"/>
                </a:solidFill>
                <a:latin typeface="+mj-lt"/>
                <a:ea typeface="Arial-Rounded" panose="020B0500000000000000" pitchFamily="34" charset="0"/>
                <a:cs typeface="Arial-Rounded" panose="020B0500000000000000" pitchFamily="34" charset="0"/>
              </a:rPr>
              <a:t>/</a:t>
            </a:r>
            <a:endParaRPr lang="en-US" sz="4000" dirty="0">
              <a:solidFill>
                <a:srgbClr val="FF0000"/>
              </a:solidFill>
              <a:latin typeface="+mj-lt"/>
              <a:ea typeface="Arial-Rounded" panose="020B0500000000000000" pitchFamily="34" charset="0"/>
              <a:cs typeface="Arial-Rounded" panose="020B0500000000000000" pitchFamily="34" charset="0"/>
            </a:endParaRPr>
          </a:p>
          <a:p>
            <a:pPr lvl="0" algn="just">
              <a:defRPr/>
            </a:pPr>
            <a:r>
              <a:rPr lang="vi-VN" sz="4000" dirty="0">
                <a:solidFill>
                  <a:prstClr val="black"/>
                </a:solidFill>
                <a:latin typeface="+mj-lt"/>
                <a:ea typeface="Arial-Rounded" panose="020B0500000000000000" pitchFamily="34" charset="0"/>
                <a:cs typeface="Arial-Rounded" panose="020B0500000000000000" pitchFamily="34" charset="0"/>
              </a:rPr>
              <a:t> Như ào ào trận gió</a:t>
            </a:r>
            <a:r>
              <a:rPr lang="en-US" sz="4000" dirty="0">
                <a:solidFill>
                  <a:prstClr val="black"/>
                </a:solidFill>
                <a:latin typeface="+mj-lt"/>
                <a:ea typeface="Arial-Rounded" panose="020B0500000000000000" pitchFamily="34" charset="0"/>
                <a:cs typeface="Arial-Rounded" panose="020B0500000000000000" pitchFamily="34" charset="0"/>
              </a:rPr>
              <a:t>. </a:t>
            </a:r>
            <a:r>
              <a:rPr lang="en-US" sz="4000" dirty="0">
                <a:solidFill>
                  <a:srgbClr val="FF0000"/>
                </a:solidFill>
                <a:latin typeface="+mj-lt"/>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355276"/>
            <a:ext cx="5152291" cy="1314162"/>
          </a:xfrm>
          <a:custGeom>
            <a:avLst/>
            <a:gdLst>
              <a:gd name="connsiteX0" fmla="*/ 0 w 5152291"/>
              <a:gd name="connsiteY0" fmla="*/ 164678 h 1314162"/>
              <a:gd name="connsiteX1" fmla="*/ 164678 w 5152291"/>
              <a:gd name="connsiteY1" fmla="*/ 0 h 1314162"/>
              <a:gd name="connsiteX2" fmla="*/ 805439 w 5152291"/>
              <a:gd name="connsiteY2" fmla="*/ 0 h 1314162"/>
              <a:gd name="connsiteX3" fmla="*/ 1446201 w 5152291"/>
              <a:gd name="connsiteY3" fmla="*/ 0 h 1314162"/>
              <a:gd name="connsiteX4" fmla="*/ 1990503 w 5152291"/>
              <a:gd name="connsiteY4" fmla="*/ 0 h 1314162"/>
              <a:gd name="connsiteX5" fmla="*/ 2583035 w 5152291"/>
              <a:gd name="connsiteY5" fmla="*/ 0 h 1314162"/>
              <a:gd name="connsiteX6" fmla="*/ 3175567 w 5152291"/>
              <a:gd name="connsiteY6" fmla="*/ 0 h 1314162"/>
              <a:gd name="connsiteX7" fmla="*/ 3912787 w 5152291"/>
              <a:gd name="connsiteY7" fmla="*/ 0 h 1314162"/>
              <a:gd name="connsiteX8" fmla="*/ 4987613 w 5152291"/>
              <a:gd name="connsiteY8" fmla="*/ 0 h 1314162"/>
              <a:gd name="connsiteX9" fmla="*/ 5152291 w 5152291"/>
              <a:gd name="connsiteY9" fmla="*/ 164678 h 1314162"/>
              <a:gd name="connsiteX10" fmla="*/ 5152291 w 5152291"/>
              <a:gd name="connsiteY10" fmla="*/ 647233 h 1314162"/>
              <a:gd name="connsiteX11" fmla="*/ 5152291 w 5152291"/>
              <a:gd name="connsiteY11" fmla="*/ 1149484 h 1314162"/>
              <a:gd name="connsiteX12" fmla="*/ 4987613 w 5152291"/>
              <a:gd name="connsiteY12" fmla="*/ 1314162 h 1314162"/>
              <a:gd name="connsiteX13" fmla="*/ 4250393 w 5152291"/>
              <a:gd name="connsiteY13" fmla="*/ 1314162 h 1314162"/>
              <a:gd name="connsiteX14" fmla="*/ 3561402 w 5152291"/>
              <a:gd name="connsiteY14" fmla="*/ 1314162 h 1314162"/>
              <a:gd name="connsiteX15" fmla="*/ 2775953 w 5152291"/>
              <a:gd name="connsiteY15" fmla="*/ 1314162 h 1314162"/>
              <a:gd name="connsiteX16" fmla="*/ 2086962 w 5152291"/>
              <a:gd name="connsiteY16" fmla="*/ 1314162 h 1314162"/>
              <a:gd name="connsiteX17" fmla="*/ 1397971 w 5152291"/>
              <a:gd name="connsiteY17" fmla="*/ 1314162 h 1314162"/>
              <a:gd name="connsiteX18" fmla="*/ 164678 w 5152291"/>
              <a:gd name="connsiteY18" fmla="*/ 1314162 h 1314162"/>
              <a:gd name="connsiteX19" fmla="*/ 0 w 5152291"/>
              <a:gd name="connsiteY19" fmla="*/ 1149484 h 1314162"/>
              <a:gd name="connsiteX20" fmla="*/ 0 w 5152291"/>
              <a:gd name="connsiteY20" fmla="*/ 666929 h 1314162"/>
              <a:gd name="connsiteX21" fmla="*/ 0 w 5152291"/>
              <a:gd name="connsiteY21" fmla="*/ 164678 h 13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314162" fill="none" extrusionOk="0">
                <a:moveTo>
                  <a:pt x="0" y="164678"/>
                </a:moveTo>
                <a:cubicBezTo>
                  <a:pt x="5892" y="82074"/>
                  <a:pt x="65441" y="7586"/>
                  <a:pt x="164678" y="0"/>
                </a:cubicBezTo>
                <a:cubicBezTo>
                  <a:pt x="416663" y="7893"/>
                  <a:pt x="594477" y="-11887"/>
                  <a:pt x="805439" y="0"/>
                </a:cubicBezTo>
                <a:cubicBezTo>
                  <a:pt x="1016401" y="11887"/>
                  <a:pt x="1177281" y="16455"/>
                  <a:pt x="1446201" y="0"/>
                </a:cubicBezTo>
                <a:cubicBezTo>
                  <a:pt x="1715121" y="-16455"/>
                  <a:pt x="1779260" y="16488"/>
                  <a:pt x="1990503" y="0"/>
                </a:cubicBezTo>
                <a:cubicBezTo>
                  <a:pt x="2201746" y="-16488"/>
                  <a:pt x="2423443" y="-28866"/>
                  <a:pt x="2583035" y="0"/>
                </a:cubicBezTo>
                <a:cubicBezTo>
                  <a:pt x="2742627" y="28866"/>
                  <a:pt x="2880032" y="-20985"/>
                  <a:pt x="3175567" y="0"/>
                </a:cubicBezTo>
                <a:cubicBezTo>
                  <a:pt x="3471102" y="20985"/>
                  <a:pt x="3737367" y="-24404"/>
                  <a:pt x="3912787" y="0"/>
                </a:cubicBezTo>
                <a:cubicBezTo>
                  <a:pt x="4088207" y="24404"/>
                  <a:pt x="4463668" y="44126"/>
                  <a:pt x="4987613" y="0"/>
                </a:cubicBezTo>
                <a:cubicBezTo>
                  <a:pt x="5087042" y="-697"/>
                  <a:pt x="5149264" y="67856"/>
                  <a:pt x="5152291" y="164678"/>
                </a:cubicBezTo>
                <a:cubicBezTo>
                  <a:pt x="5165541" y="313448"/>
                  <a:pt x="5169482" y="535696"/>
                  <a:pt x="5152291" y="647233"/>
                </a:cubicBezTo>
                <a:cubicBezTo>
                  <a:pt x="5135100" y="758771"/>
                  <a:pt x="5143545" y="971981"/>
                  <a:pt x="5152291" y="1149484"/>
                </a:cubicBezTo>
                <a:cubicBezTo>
                  <a:pt x="5174881" y="1240626"/>
                  <a:pt x="5083139" y="1322235"/>
                  <a:pt x="4987613" y="1314162"/>
                </a:cubicBezTo>
                <a:cubicBezTo>
                  <a:pt x="4801389" y="1327452"/>
                  <a:pt x="4590951" y="1303202"/>
                  <a:pt x="4250393" y="1314162"/>
                </a:cubicBezTo>
                <a:cubicBezTo>
                  <a:pt x="3909835" y="1325122"/>
                  <a:pt x="3805216" y="1296387"/>
                  <a:pt x="3561402" y="1314162"/>
                </a:cubicBezTo>
                <a:cubicBezTo>
                  <a:pt x="3317588" y="1331937"/>
                  <a:pt x="3077047" y="1352889"/>
                  <a:pt x="2775953" y="1314162"/>
                </a:cubicBezTo>
                <a:cubicBezTo>
                  <a:pt x="2474859" y="1275435"/>
                  <a:pt x="2268522" y="1299223"/>
                  <a:pt x="2086962" y="1314162"/>
                </a:cubicBezTo>
                <a:cubicBezTo>
                  <a:pt x="1905402" y="1329101"/>
                  <a:pt x="1606895" y="1288381"/>
                  <a:pt x="1397971" y="1314162"/>
                </a:cubicBezTo>
                <a:cubicBezTo>
                  <a:pt x="1189047" y="1339943"/>
                  <a:pt x="484070" y="1344041"/>
                  <a:pt x="164678" y="1314162"/>
                </a:cubicBezTo>
                <a:cubicBezTo>
                  <a:pt x="72765" y="1325450"/>
                  <a:pt x="-481" y="1234911"/>
                  <a:pt x="0" y="1149484"/>
                </a:cubicBezTo>
                <a:cubicBezTo>
                  <a:pt x="-348" y="986367"/>
                  <a:pt x="5841" y="891251"/>
                  <a:pt x="0" y="666929"/>
                </a:cubicBezTo>
                <a:cubicBezTo>
                  <a:pt x="-5841" y="442607"/>
                  <a:pt x="22488" y="340242"/>
                  <a:pt x="0" y="164678"/>
                </a:cubicBezTo>
                <a:close/>
              </a:path>
              <a:path w="5152291" h="1314162" stroke="0" extrusionOk="0">
                <a:moveTo>
                  <a:pt x="0" y="164678"/>
                </a:moveTo>
                <a:cubicBezTo>
                  <a:pt x="443" y="87264"/>
                  <a:pt x="81660" y="14172"/>
                  <a:pt x="164678" y="0"/>
                </a:cubicBezTo>
                <a:cubicBezTo>
                  <a:pt x="329482" y="-684"/>
                  <a:pt x="548070" y="-19161"/>
                  <a:pt x="901898" y="0"/>
                </a:cubicBezTo>
                <a:cubicBezTo>
                  <a:pt x="1255726" y="19161"/>
                  <a:pt x="1371185" y="13923"/>
                  <a:pt x="1494430" y="0"/>
                </a:cubicBezTo>
                <a:cubicBezTo>
                  <a:pt x="1617675" y="-13923"/>
                  <a:pt x="1839300" y="29454"/>
                  <a:pt x="2086962" y="0"/>
                </a:cubicBezTo>
                <a:cubicBezTo>
                  <a:pt x="2334624" y="-29454"/>
                  <a:pt x="2602413" y="-26075"/>
                  <a:pt x="2824182" y="0"/>
                </a:cubicBezTo>
                <a:cubicBezTo>
                  <a:pt x="3045951" y="26075"/>
                  <a:pt x="3208396" y="26398"/>
                  <a:pt x="3464944" y="0"/>
                </a:cubicBezTo>
                <a:cubicBezTo>
                  <a:pt x="3721492" y="-26398"/>
                  <a:pt x="3962251" y="13839"/>
                  <a:pt x="4250393" y="0"/>
                </a:cubicBezTo>
                <a:cubicBezTo>
                  <a:pt x="4538535" y="-13839"/>
                  <a:pt x="4714166" y="-5030"/>
                  <a:pt x="4987613" y="0"/>
                </a:cubicBezTo>
                <a:cubicBezTo>
                  <a:pt x="5073640" y="2591"/>
                  <a:pt x="5156245" y="69352"/>
                  <a:pt x="5152291" y="164678"/>
                </a:cubicBezTo>
                <a:cubicBezTo>
                  <a:pt x="5175823" y="298918"/>
                  <a:pt x="5131347" y="464514"/>
                  <a:pt x="5152291" y="637385"/>
                </a:cubicBezTo>
                <a:cubicBezTo>
                  <a:pt x="5173235" y="810256"/>
                  <a:pt x="5128907" y="1044456"/>
                  <a:pt x="5152291" y="1149484"/>
                </a:cubicBezTo>
                <a:cubicBezTo>
                  <a:pt x="5167328" y="1247835"/>
                  <a:pt x="5077856" y="1309738"/>
                  <a:pt x="4987613" y="1314162"/>
                </a:cubicBezTo>
                <a:cubicBezTo>
                  <a:pt x="4799458" y="1316535"/>
                  <a:pt x="4645343" y="1306067"/>
                  <a:pt x="4395081" y="1314162"/>
                </a:cubicBezTo>
                <a:cubicBezTo>
                  <a:pt x="4144819" y="1322257"/>
                  <a:pt x="3894435" y="1322508"/>
                  <a:pt x="3657861" y="1314162"/>
                </a:cubicBezTo>
                <a:cubicBezTo>
                  <a:pt x="3421287" y="1305816"/>
                  <a:pt x="3185465" y="1313143"/>
                  <a:pt x="2872412" y="1314162"/>
                </a:cubicBezTo>
                <a:cubicBezTo>
                  <a:pt x="2559359" y="1315181"/>
                  <a:pt x="2471653" y="1301064"/>
                  <a:pt x="2231650" y="1314162"/>
                </a:cubicBezTo>
                <a:cubicBezTo>
                  <a:pt x="1991647" y="1327260"/>
                  <a:pt x="1807783" y="1305735"/>
                  <a:pt x="1590889" y="1314162"/>
                </a:cubicBezTo>
                <a:cubicBezTo>
                  <a:pt x="1373995" y="1322589"/>
                  <a:pt x="991393" y="1317006"/>
                  <a:pt x="805439" y="1314162"/>
                </a:cubicBezTo>
                <a:cubicBezTo>
                  <a:pt x="619485" y="1311319"/>
                  <a:pt x="299700" y="1296113"/>
                  <a:pt x="164678" y="1314162"/>
                </a:cubicBezTo>
                <a:cubicBezTo>
                  <a:pt x="82916" y="1311664"/>
                  <a:pt x="8335" y="1244676"/>
                  <a:pt x="0" y="1149484"/>
                </a:cubicBezTo>
                <a:cubicBezTo>
                  <a:pt x="2720" y="1042430"/>
                  <a:pt x="-5222" y="900956"/>
                  <a:pt x="0" y="676777"/>
                </a:cubicBezTo>
                <a:cubicBezTo>
                  <a:pt x="5222" y="452598"/>
                  <a:pt x="-20124" y="350298"/>
                  <a:pt x="0" y="1646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prstClr val="black"/>
                </a:solidFill>
                <a:latin typeface="+mj-lt"/>
                <a:ea typeface="Arial-Rounded" panose="020B0500000000000000" pitchFamily="34" charset="0"/>
                <a:cs typeface="Arial-Rounded" panose="020B0500000000000000" pitchFamily="34" charset="0"/>
              </a:rPr>
              <a:t>Gối đầu lên thảm cỏ</a:t>
            </a:r>
            <a:r>
              <a:rPr lang="vi-VN" sz="4000" dirty="0">
                <a:solidFill>
                  <a:srgbClr val="FF0000"/>
                </a:solidFill>
                <a:latin typeface="+mj-lt"/>
                <a:ea typeface="Arial-Rounded" panose="020B0500000000000000" pitchFamily="34" charset="0"/>
                <a:cs typeface="Arial-Rounded" panose="020B0500000000000000" pitchFamily="34" charset="0"/>
              </a:rPr>
              <a:t>/</a:t>
            </a:r>
            <a:endParaRPr lang="en-US" sz="4000" dirty="0">
              <a:solidFill>
                <a:srgbClr val="FF0000"/>
              </a:solidFill>
              <a:latin typeface="+mj-lt"/>
              <a:ea typeface="Arial-Rounded" panose="020B0500000000000000" pitchFamily="34" charset="0"/>
              <a:cs typeface="Arial-Rounded" panose="020B0500000000000000" pitchFamily="34" charset="0"/>
            </a:endParaRPr>
          </a:p>
          <a:p>
            <a:pPr lvl="0" algn="just">
              <a:defRPr/>
            </a:pPr>
            <a:r>
              <a:rPr lang="vi-VN" sz="4000" dirty="0">
                <a:solidFill>
                  <a:prstClr val="black"/>
                </a:solidFill>
                <a:latin typeface="+mj-lt"/>
                <a:ea typeface="Arial-Rounded" panose="020B0500000000000000" pitchFamily="34" charset="0"/>
                <a:cs typeface="Arial-Rounded" panose="020B0500000000000000" pitchFamily="34" charset="0"/>
              </a:rPr>
              <a:t>Nhìn trời xanh lá che</a:t>
            </a:r>
            <a:r>
              <a:rPr lang="en-US" sz="4000" dirty="0">
                <a:solidFill>
                  <a:prstClr val="black"/>
                </a:solidFill>
                <a:latin typeface="+mj-lt"/>
                <a:ea typeface="Arial-Rounded" panose="020B0500000000000000" pitchFamily="34" charset="0"/>
                <a:cs typeface="Arial-Rounded" panose="020B0500000000000000" pitchFamily="34" charset="0"/>
              </a:rPr>
              <a:t>.</a:t>
            </a:r>
            <a:r>
              <a:rPr lang="en-US" sz="4000" dirty="0">
                <a:solidFill>
                  <a:srgbClr val="FF0000"/>
                </a:solidFill>
                <a:latin typeface="+mj-lt"/>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5"/>
            <a:ext cx="5526364" cy="1321215"/>
          </a:xfrm>
          <a:custGeom>
            <a:avLst/>
            <a:gdLst>
              <a:gd name="connsiteX0" fmla="*/ 0 w 5526364"/>
              <a:gd name="connsiteY0" fmla="*/ 165561 h 1321215"/>
              <a:gd name="connsiteX1" fmla="*/ 165561 w 5526364"/>
              <a:gd name="connsiteY1" fmla="*/ 0 h 1321215"/>
              <a:gd name="connsiteX2" fmla="*/ 814966 w 5526364"/>
              <a:gd name="connsiteY2" fmla="*/ 0 h 1321215"/>
              <a:gd name="connsiteX3" fmla="*/ 1360467 w 5526364"/>
              <a:gd name="connsiteY3" fmla="*/ 0 h 1321215"/>
              <a:gd name="connsiteX4" fmla="*/ 1905967 w 5526364"/>
              <a:gd name="connsiteY4" fmla="*/ 0 h 1321215"/>
              <a:gd name="connsiteX5" fmla="*/ 2607325 w 5526364"/>
              <a:gd name="connsiteY5" fmla="*/ 0 h 1321215"/>
              <a:gd name="connsiteX6" fmla="*/ 3100873 w 5526364"/>
              <a:gd name="connsiteY6" fmla="*/ 0 h 1321215"/>
              <a:gd name="connsiteX7" fmla="*/ 3646373 w 5526364"/>
              <a:gd name="connsiteY7" fmla="*/ 0 h 1321215"/>
              <a:gd name="connsiteX8" fmla="*/ 4399683 w 5526364"/>
              <a:gd name="connsiteY8" fmla="*/ 0 h 1321215"/>
              <a:gd name="connsiteX9" fmla="*/ 5360803 w 5526364"/>
              <a:gd name="connsiteY9" fmla="*/ 0 h 1321215"/>
              <a:gd name="connsiteX10" fmla="*/ 5526364 w 5526364"/>
              <a:gd name="connsiteY10" fmla="*/ 165561 h 1321215"/>
              <a:gd name="connsiteX11" fmla="*/ 5526364 w 5526364"/>
              <a:gd name="connsiteY11" fmla="*/ 660608 h 1321215"/>
              <a:gd name="connsiteX12" fmla="*/ 5526364 w 5526364"/>
              <a:gd name="connsiteY12" fmla="*/ 1155654 h 1321215"/>
              <a:gd name="connsiteX13" fmla="*/ 5360803 w 5526364"/>
              <a:gd name="connsiteY13" fmla="*/ 1321215 h 1321215"/>
              <a:gd name="connsiteX14" fmla="*/ 4711398 w 5526364"/>
              <a:gd name="connsiteY14" fmla="*/ 1321215 h 1321215"/>
              <a:gd name="connsiteX15" fmla="*/ 4061993 w 5526364"/>
              <a:gd name="connsiteY15" fmla="*/ 1321215 h 1321215"/>
              <a:gd name="connsiteX16" fmla="*/ 3360635 w 5526364"/>
              <a:gd name="connsiteY16" fmla="*/ 1321215 h 1321215"/>
              <a:gd name="connsiteX17" fmla="*/ 2711230 w 5526364"/>
              <a:gd name="connsiteY17" fmla="*/ 1321215 h 1321215"/>
              <a:gd name="connsiteX18" fmla="*/ 2113777 w 5526364"/>
              <a:gd name="connsiteY18" fmla="*/ 1321215 h 1321215"/>
              <a:gd name="connsiteX19" fmla="*/ 1516324 w 5526364"/>
              <a:gd name="connsiteY19" fmla="*/ 1321215 h 1321215"/>
              <a:gd name="connsiteX20" fmla="*/ 1022776 w 5526364"/>
              <a:gd name="connsiteY20" fmla="*/ 1321215 h 1321215"/>
              <a:gd name="connsiteX21" fmla="*/ 165561 w 5526364"/>
              <a:gd name="connsiteY21" fmla="*/ 1321215 h 1321215"/>
              <a:gd name="connsiteX22" fmla="*/ 0 w 5526364"/>
              <a:gd name="connsiteY22" fmla="*/ 1155654 h 1321215"/>
              <a:gd name="connsiteX23" fmla="*/ 0 w 5526364"/>
              <a:gd name="connsiteY23" fmla="*/ 670508 h 1321215"/>
              <a:gd name="connsiteX24" fmla="*/ 0 w 5526364"/>
              <a:gd name="connsiteY24" fmla="*/ 165561 h 132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26364" h="1321215" fill="none" extrusionOk="0">
                <a:moveTo>
                  <a:pt x="0" y="165561"/>
                </a:moveTo>
                <a:cubicBezTo>
                  <a:pt x="-4595" y="60421"/>
                  <a:pt x="83937" y="14365"/>
                  <a:pt x="165561" y="0"/>
                </a:cubicBezTo>
                <a:cubicBezTo>
                  <a:pt x="338348" y="17639"/>
                  <a:pt x="526056" y="-1520"/>
                  <a:pt x="814966" y="0"/>
                </a:cubicBezTo>
                <a:cubicBezTo>
                  <a:pt x="1103877" y="1520"/>
                  <a:pt x="1172294" y="24611"/>
                  <a:pt x="1360467" y="0"/>
                </a:cubicBezTo>
                <a:cubicBezTo>
                  <a:pt x="1548640" y="-24611"/>
                  <a:pt x="1649564" y="22814"/>
                  <a:pt x="1905967" y="0"/>
                </a:cubicBezTo>
                <a:cubicBezTo>
                  <a:pt x="2162370" y="-22814"/>
                  <a:pt x="2331265" y="28887"/>
                  <a:pt x="2607325" y="0"/>
                </a:cubicBezTo>
                <a:cubicBezTo>
                  <a:pt x="2883385" y="-28887"/>
                  <a:pt x="2918948" y="-19162"/>
                  <a:pt x="3100873" y="0"/>
                </a:cubicBezTo>
                <a:cubicBezTo>
                  <a:pt x="3282798" y="19162"/>
                  <a:pt x="3519195" y="-5550"/>
                  <a:pt x="3646373" y="0"/>
                </a:cubicBezTo>
                <a:cubicBezTo>
                  <a:pt x="3773551" y="5550"/>
                  <a:pt x="4239318" y="-5205"/>
                  <a:pt x="4399683" y="0"/>
                </a:cubicBezTo>
                <a:cubicBezTo>
                  <a:pt x="4560048" y="5205"/>
                  <a:pt x="4978827" y="37115"/>
                  <a:pt x="5360803" y="0"/>
                </a:cubicBezTo>
                <a:cubicBezTo>
                  <a:pt x="5445286" y="8648"/>
                  <a:pt x="5533698" y="78552"/>
                  <a:pt x="5526364" y="165561"/>
                </a:cubicBezTo>
                <a:cubicBezTo>
                  <a:pt x="5535943" y="378196"/>
                  <a:pt x="5525677" y="555597"/>
                  <a:pt x="5526364" y="660608"/>
                </a:cubicBezTo>
                <a:cubicBezTo>
                  <a:pt x="5527051" y="765619"/>
                  <a:pt x="5549932" y="1053769"/>
                  <a:pt x="5526364" y="1155654"/>
                </a:cubicBezTo>
                <a:cubicBezTo>
                  <a:pt x="5544136" y="1243939"/>
                  <a:pt x="5442385" y="1310871"/>
                  <a:pt x="5360803" y="1321215"/>
                </a:cubicBezTo>
                <a:cubicBezTo>
                  <a:pt x="5087509" y="1318105"/>
                  <a:pt x="4985748" y="1337374"/>
                  <a:pt x="4711398" y="1321215"/>
                </a:cubicBezTo>
                <a:cubicBezTo>
                  <a:pt x="4437048" y="1305056"/>
                  <a:pt x="4346724" y="1301863"/>
                  <a:pt x="4061993" y="1321215"/>
                </a:cubicBezTo>
                <a:cubicBezTo>
                  <a:pt x="3777262" y="1340567"/>
                  <a:pt x="3577947" y="1333576"/>
                  <a:pt x="3360635" y="1321215"/>
                </a:cubicBezTo>
                <a:cubicBezTo>
                  <a:pt x="3143323" y="1308854"/>
                  <a:pt x="2998073" y="1351810"/>
                  <a:pt x="2711230" y="1321215"/>
                </a:cubicBezTo>
                <a:cubicBezTo>
                  <a:pt x="2424388" y="1290620"/>
                  <a:pt x="2282144" y="1336788"/>
                  <a:pt x="2113777" y="1321215"/>
                </a:cubicBezTo>
                <a:cubicBezTo>
                  <a:pt x="1945410" y="1305642"/>
                  <a:pt x="1754772" y="1292086"/>
                  <a:pt x="1516324" y="1321215"/>
                </a:cubicBezTo>
                <a:cubicBezTo>
                  <a:pt x="1277876" y="1350344"/>
                  <a:pt x="1247488" y="1345366"/>
                  <a:pt x="1022776" y="1321215"/>
                </a:cubicBezTo>
                <a:cubicBezTo>
                  <a:pt x="798064" y="1297064"/>
                  <a:pt x="512152" y="1292431"/>
                  <a:pt x="165561" y="1321215"/>
                </a:cubicBezTo>
                <a:cubicBezTo>
                  <a:pt x="65284" y="1325219"/>
                  <a:pt x="14319" y="1229953"/>
                  <a:pt x="0" y="1155654"/>
                </a:cubicBezTo>
                <a:cubicBezTo>
                  <a:pt x="-10552" y="939827"/>
                  <a:pt x="-21209" y="770128"/>
                  <a:pt x="0" y="670508"/>
                </a:cubicBezTo>
                <a:cubicBezTo>
                  <a:pt x="21209" y="570888"/>
                  <a:pt x="9292" y="295904"/>
                  <a:pt x="0" y="165561"/>
                </a:cubicBezTo>
                <a:close/>
              </a:path>
              <a:path w="5526364" h="1321215" stroke="0" extrusionOk="0">
                <a:moveTo>
                  <a:pt x="0" y="165561"/>
                </a:moveTo>
                <a:cubicBezTo>
                  <a:pt x="421" y="86998"/>
                  <a:pt x="80040" y="10571"/>
                  <a:pt x="165561" y="0"/>
                </a:cubicBezTo>
                <a:cubicBezTo>
                  <a:pt x="418952" y="-17112"/>
                  <a:pt x="726525" y="22"/>
                  <a:pt x="866919" y="0"/>
                </a:cubicBezTo>
                <a:cubicBezTo>
                  <a:pt x="1007313" y="-22"/>
                  <a:pt x="1141208" y="-5952"/>
                  <a:pt x="1412419" y="0"/>
                </a:cubicBezTo>
                <a:cubicBezTo>
                  <a:pt x="1683630" y="5952"/>
                  <a:pt x="1810360" y="-16090"/>
                  <a:pt x="1957919" y="0"/>
                </a:cubicBezTo>
                <a:cubicBezTo>
                  <a:pt x="2105478" y="16090"/>
                  <a:pt x="2466168" y="22241"/>
                  <a:pt x="2659277" y="0"/>
                </a:cubicBezTo>
                <a:cubicBezTo>
                  <a:pt x="2852386" y="-22241"/>
                  <a:pt x="3079850" y="-5668"/>
                  <a:pt x="3256730" y="0"/>
                </a:cubicBezTo>
                <a:cubicBezTo>
                  <a:pt x="3433610" y="5668"/>
                  <a:pt x="3812407" y="13356"/>
                  <a:pt x="4010040" y="0"/>
                </a:cubicBezTo>
                <a:cubicBezTo>
                  <a:pt x="4207673" y="-13356"/>
                  <a:pt x="4526362" y="-14544"/>
                  <a:pt x="4763350" y="0"/>
                </a:cubicBezTo>
                <a:cubicBezTo>
                  <a:pt x="5000338" y="14544"/>
                  <a:pt x="5091871" y="29270"/>
                  <a:pt x="5360803" y="0"/>
                </a:cubicBezTo>
                <a:cubicBezTo>
                  <a:pt x="5438997" y="-5950"/>
                  <a:pt x="5519789" y="74066"/>
                  <a:pt x="5526364" y="165561"/>
                </a:cubicBezTo>
                <a:cubicBezTo>
                  <a:pt x="5545217" y="317942"/>
                  <a:pt x="5535275" y="486268"/>
                  <a:pt x="5526364" y="660608"/>
                </a:cubicBezTo>
                <a:cubicBezTo>
                  <a:pt x="5517453" y="834948"/>
                  <a:pt x="5518467" y="1012802"/>
                  <a:pt x="5526364" y="1155654"/>
                </a:cubicBezTo>
                <a:cubicBezTo>
                  <a:pt x="5527343" y="1234395"/>
                  <a:pt x="5442187" y="1302134"/>
                  <a:pt x="5360803" y="1321215"/>
                </a:cubicBezTo>
                <a:cubicBezTo>
                  <a:pt x="5224372" y="1320339"/>
                  <a:pt x="4972330" y="1324294"/>
                  <a:pt x="4867255" y="1321215"/>
                </a:cubicBezTo>
                <a:cubicBezTo>
                  <a:pt x="4762180" y="1318136"/>
                  <a:pt x="4359259" y="1315988"/>
                  <a:pt x="4113945" y="1321215"/>
                </a:cubicBezTo>
                <a:cubicBezTo>
                  <a:pt x="3868631" y="1326443"/>
                  <a:pt x="3728856" y="1329880"/>
                  <a:pt x="3516492" y="1321215"/>
                </a:cubicBezTo>
                <a:cubicBezTo>
                  <a:pt x="3304128" y="1312550"/>
                  <a:pt x="3198240" y="1314590"/>
                  <a:pt x="2919039" y="1321215"/>
                </a:cubicBezTo>
                <a:cubicBezTo>
                  <a:pt x="2639838" y="1327840"/>
                  <a:pt x="2416275" y="1316971"/>
                  <a:pt x="2165729" y="1321215"/>
                </a:cubicBezTo>
                <a:cubicBezTo>
                  <a:pt x="1915183" y="1325460"/>
                  <a:pt x="1688458" y="1333627"/>
                  <a:pt x="1464372" y="1321215"/>
                </a:cubicBezTo>
                <a:cubicBezTo>
                  <a:pt x="1240286" y="1308803"/>
                  <a:pt x="1136949" y="1311050"/>
                  <a:pt x="866919" y="1321215"/>
                </a:cubicBezTo>
                <a:cubicBezTo>
                  <a:pt x="596889" y="1331380"/>
                  <a:pt x="395541" y="1318215"/>
                  <a:pt x="165561" y="1321215"/>
                </a:cubicBezTo>
                <a:cubicBezTo>
                  <a:pt x="81774" y="1337823"/>
                  <a:pt x="-4474" y="1245409"/>
                  <a:pt x="0" y="1155654"/>
                </a:cubicBezTo>
                <a:cubicBezTo>
                  <a:pt x="23996" y="947433"/>
                  <a:pt x="-9325" y="760639"/>
                  <a:pt x="0" y="650707"/>
                </a:cubicBezTo>
                <a:cubicBezTo>
                  <a:pt x="9325" y="540775"/>
                  <a:pt x="-6883" y="274013"/>
                  <a:pt x="0" y="16556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prstClr val="black"/>
                </a:solidFill>
                <a:latin typeface="+mj-lt"/>
                <a:ea typeface="Arial-Rounded" panose="020B0500000000000000" pitchFamily="34" charset="0"/>
                <a:cs typeface="Arial-Rounded" panose="020B0500000000000000" pitchFamily="34" charset="0"/>
              </a:rPr>
              <a:t>Lá xòe từng tia nắng</a:t>
            </a:r>
            <a:r>
              <a:rPr lang="vi-VN" sz="4000" dirty="0">
                <a:solidFill>
                  <a:srgbClr val="FF0000"/>
                </a:solidFill>
                <a:latin typeface="+mj-lt"/>
                <a:ea typeface="Arial-Rounded" panose="020B0500000000000000" pitchFamily="34" charset="0"/>
                <a:cs typeface="Arial-Rounded" panose="020B0500000000000000" pitchFamily="34" charset="0"/>
              </a:rPr>
              <a:t>/</a:t>
            </a:r>
            <a:endParaRPr lang="en-US" sz="4000" dirty="0">
              <a:solidFill>
                <a:srgbClr val="FF0000"/>
              </a:solidFill>
              <a:latin typeface="+mj-lt"/>
              <a:ea typeface="Arial-Rounded" panose="020B0500000000000000" pitchFamily="34" charset="0"/>
              <a:cs typeface="Arial-Rounded" panose="020B0500000000000000" pitchFamily="34" charset="0"/>
            </a:endParaRPr>
          </a:p>
          <a:p>
            <a:pPr lvl="0" algn="just">
              <a:defRPr/>
            </a:pPr>
            <a:r>
              <a:rPr lang="en-US" sz="4000" dirty="0">
                <a:solidFill>
                  <a:prstClr val="black"/>
                </a:solidFill>
                <a:latin typeface="+mj-lt"/>
                <a:ea typeface="Arial-Rounded" panose="020B0500000000000000" pitchFamily="34" charset="0"/>
                <a:cs typeface="Arial-Rounded" panose="020B0500000000000000" pitchFamily="34" charset="0"/>
              </a:rPr>
              <a:t>G</a:t>
            </a:r>
            <a:r>
              <a:rPr lang="vi-VN" sz="4000" dirty="0">
                <a:solidFill>
                  <a:prstClr val="black"/>
                </a:solidFill>
                <a:latin typeface="+mj-lt"/>
                <a:ea typeface="Arial-Rounded" panose="020B0500000000000000" pitchFamily="34" charset="0"/>
                <a:cs typeface="Arial-Rounded" panose="020B0500000000000000" pitchFamily="34" charset="0"/>
              </a:rPr>
              <a:t>iống hệt như mặt trời</a:t>
            </a:r>
            <a:r>
              <a:rPr lang="en-US" sz="4000" dirty="0">
                <a:solidFill>
                  <a:schemeClr val="tx1"/>
                </a:solidFill>
                <a:latin typeface="+mj-lt"/>
                <a:ea typeface="Arial-Rounded" panose="020B0500000000000000" pitchFamily="34" charset="0"/>
                <a:cs typeface="Arial-Rounded" panose="020B0500000000000000" pitchFamily="34" charset="0"/>
              </a:rPr>
              <a:t>.</a:t>
            </a:r>
            <a:r>
              <a:rPr lang="en-US" sz="4000" dirty="0">
                <a:solidFill>
                  <a:srgbClr val="FF0000"/>
                </a:solidFill>
                <a:latin typeface="+mj-lt"/>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526364" cy="1314162"/>
          </a:xfrm>
          <a:custGeom>
            <a:avLst/>
            <a:gdLst>
              <a:gd name="connsiteX0" fmla="*/ 0 w 5526364"/>
              <a:gd name="connsiteY0" fmla="*/ 164678 h 1314162"/>
              <a:gd name="connsiteX1" fmla="*/ 164678 w 5526364"/>
              <a:gd name="connsiteY1" fmla="*/ 0 h 1314162"/>
              <a:gd name="connsiteX2" fmla="*/ 814304 w 5526364"/>
              <a:gd name="connsiteY2" fmla="*/ 0 h 1314162"/>
              <a:gd name="connsiteX3" fmla="*/ 1359990 w 5526364"/>
              <a:gd name="connsiteY3" fmla="*/ 0 h 1314162"/>
              <a:gd name="connsiteX4" fmla="*/ 1905676 w 5526364"/>
              <a:gd name="connsiteY4" fmla="*/ 0 h 1314162"/>
              <a:gd name="connsiteX5" fmla="*/ 2607272 w 5526364"/>
              <a:gd name="connsiteY5" fmla="*/ 0 h 1314162"/>
              <a:gd name="connsiteX6" fmla="*/ 3100988 w 5526364"/>
              <a:gd name="connsiteY6" fmla="*/ 0 h 1314162"/>
              <a:gd name="connsiteX7" fmla="*/ 3646673 w 5526364"/>
              <a:gd name="connsiteY7" fmla="*/ 0 h 1314162"/>
              <a:gd name="connsiteX8" fmla="*/ 4400240 w 5526364"/>
              <a:gd name="connsiteY8" fmla="*/ 0 h 1314162"/>
              <a:gd name="connsiteX9" fmla="*/ 5361686 w 5526364"/>
              <a:gd name="connsiteY9" fmla="*/ 0 h 1314162"/>
              <a:gd name="connsiteX10" fmla="*/ 5526364 w 5526364"/>
              <a:gd name="connsiteY10" fmla="*/ 164678 h 1314162"/>
              <a:gd name="connsiteX11" fmla="*/ 5526364 w 5526364"/>
              <a:gd name="connsiteY11" fmla="*/ 657081 h 1314162"/>
              <a:gd name="connsiteX12" fmla="*/ 5526364 w 5526364"/>
              <a:gd name="connsiteY12" fmla="*/ 1149484 h 1314162"/>
              <a:gd name="connsiteX13" fmla="*/ 5361686 w 5526364"/>
              <a:gd name="connsiteY13" fmla="*/ 1314162 h 1314162"/>
              <a:gd name="connsiteX14" fmla="*/ 4712060 w 5526364"/>
              <a:gd name="connsiteY14" fmla="*/ 1314162 h 1314162"/>
              <a:gd name="connsiteX15" fmla="*/ 4062434 w 5526364"/>
              <a:gd name="connsiteY15" fmla="*/ 1314162 h 1314162"/>
              <a:gd name="connsiteX16" fmla="*/ 3360838 w 5526364"/>
              <a:gd name="connsiteY16" fmla="*/ 1314162 h 1314162"/>
              <a:gd name="connsiteX17" fmla="*/ 2711212 w 5526364"/>
              <a:gd name="connsiteY17" fmla="*/ 1314162 h 1314162"/>
              <a:gd name="connsiteX18" fmla="*/ 2113556 w 5526364"/>
              <a:gd name="connsiteY18" fmla="*/ 1314162 h 1314162"/>
              <a:gd name="connsiteX19" fmla="*/ 1515900 w 5526364"/>
              <a:gd name="connsiteY19" fmla="*/ 1314162 h 1314162"/>
              <a:gd name="connsiteX20" fmla="*/ 1022184 w 5526364"/>
              <a:gd name="connsiteY20" fmla="*/ 1314162 h 1314162"/>
              <a:gd name="connsiteX21" fmla="*/ 164678 w 5526364"/>
              <a:gd name="connsiteY21" fmla="*/ 1314162 h 1314162"/>
              <a:gd name="connsiteX22" fmla="*/ 0 w 5526364"/>
              <a:gd name="connsiteY22" fmla="*/ 1149484 h 1314162"/>
              <a:gd name="connsiteX23" fmla="*/ 0 w 5526364"/>
              <a:gd name="connsiteY23" fmla="*/ 666929 h 1314162"/>
              <a:gd name="connsiteX24" fmla="*/ 0 w 5526364"/>
              <a:gd name="connsiteY24" fmla="*/ 164678 h 131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26364" h="1314162" fill="none" extrusionOk="0">
                <a:moveTo>
                  <a:pt x="0" y="164678"/>
                </a:moveTo>
                <a:cubicBezTo>
                  <a:pt x="-1644" y="68827"/>
                  <a:pt x="85039" y="16558"/>
                  <a:pt x="164678" y="0"/>
                </a:cubicBezTo>
                <a:cubicBezTo>
                  <a:pt x="312746" y="29118"/>
                  <a:pt x="556212" y="-3314"/>
                  <a:pt x="814304" y="0"/>
                </a:cubicBezTo>
                <a:cubicBezTo>
                  <a:pt x="1072396" y="3314"/>
                  <a:pt x="1197273" y="26898"/>
                  <a:pt x="1359990" y="0"/>
                </a:cubicBezTo>
                <a:cubicBezTo>
                  <a:pt x="1522707" y="-26898"/>
                  <a:pt x="1768687" y="-18686"/>
                  <a:pt x="1905676" y="0"/>
                </a:cubicBezTo>
                <a:cubicBezTo>
                  <a:pt x="2042665" y="18686"/>
                  <a:pt x="2426404" y="-29298"/>
                  <a:pt x="2607272" y="0"/>
                </a:cubicBezTo>
                <a:cubicBezTo>
                  <a:pt x="2788140" y="29298"/>
                  <a:pt x="2885352" y="-21320"/>
                  <a:pt x="3100988" y="0"/>
                </a:cubicBezTo>
                <a:cubicBezTo>
                  <a:pt x="3316624" y="21320"/>
                  <a:pt x="3414619" y="23904"/>
                  <a:pt x="3646673" y="0"/>
                </a:cubicBezTo>
                <a:cubicBezTo>
                  <a:pt x="3878728" y="-23904"/>
                  <a:pt x="4176875" y="21682"/>
                  <a:pt x="4400240" y="0"/>
                </a:cubicBezTo>
                <a:cubicBezTo>
                  <a:pt x="4623605" y="-21682"/>
                  <a:pt x="5095824" y="-46293"/>
                  <a:pt x="5361686" y="0"/>
                </a:cubicBezTo>
                <a:cubicBezTo>
                  <a:pt x="5448756" y="4824"/>
                  <a:pt x="5532511" y="77440"/>
                  <a:pt x="5526364" y="164678"/>
                </a:cubicBezTo>
                <a:cubicBezTo>
                  <a:pt x="5530448" y="325823"/>
                  <a:pt x="5541118" y="468187"/>
                  <a:pt x="5526364" y="657081"/>
                </a:cubicBezTo>
                <a:cubicBezTo>
                  <a:pt x="5511610" y="845975"/>
                  <a:pt x="5550012" y="1019132"/>
                  <a:pt x="5526364" y="1149484"/>
                </a:cubicBezTo>
                <a:cubicBezTo>
                  <a:pt x="5531051" y="1239602"/>
                  <a:pt x="5450040" y="1311438"/>
                  <a:pt x="5361686" y="1314162"/>
                </a:cubicBezTo>
                <a:cubicBezTo>
                  <a:pt x="5210339" y="1345455"/>
                  <a:pt x="5004355" y="1299206"/>
                  <a:pt x="4712060" y="1314162"/>
                </a:cubicBezTo>
                <a:cubicBezTo>
                  <a:pt x="4419765" y="1329118"/>
                  <a:pt x="4199294" y="1322133"/>
                  <a:pt x="4062434" y="1314162"/>
                </a:cubicBezTo>
                <a:cubicBezTo>
                  <a:pt x="3925574" y="1306191"/>
                  <a:pt x="3672325" y="1317614"/>
                  <a:pt x="3360838" y="1314162"/>
                </a:cubicBezTo>
                <a:cubicBezTo>
                  <a:pt x="3049351" y="1310710"/>
                  <a:pt x="3025713" y="1304374"/>
                  <a:pt x="2711212" y="1314162"/>
                </a:cubicBezTo>
                <a:cubicBezTo>
                  <a:pt x="2396711" y="1323950"/>
                  <a:pt x="2237649" y="1305643"/>
                  <a:pt x="2113556" y="1314162"/>
                </a:cubicBezTo>
                <a:cubicBezTo>
                  <a:pt x="1989463" y="1322681"/>
                  <a:pt x="1702444" y="1320625"/>
                  <a:pt x="1515900" y="1314162"/>
                </a:cubicBezTo>
                <a:cubicBezTo>
                  <a:pt x="1329356" y="1307699"/>
                  <a:pt x="1261384" y="1321301"/>
                  <a:pt x="1022184" y="1314162"/>
                </a:cubicBezTo>
                <a:cubicBezTo>
                  <a:pt x="782984" y="1307023"/>
                  <a:pt x="527055" y="1280634"/>
                  <a:pt x="164678" y="1314162"/>
                </a:cubicBezTo>
                <a:cubicBezTo>
                  <a:pt x="54258" y="1322981"/>
                  <a:pt x="3402" y="1236361"/>
                  <a:pt x="0" y="1149484"/>
                </a:cubicBezTo>
                <a:cubicBezTo>
                  <a:pt x="-10122" y="1008787"/>
                  <a:pt x="-17143" y="887248"/>
                  <a:pt x="0" y="666929"/>
                </a:cubicBezTo>
                <a:cubicBezTo>
                  <a:pt x="17143" y="446610"/>
                  <a:pt x="-17078" y="345534"/>
                  <a:pt x="0" y="164678"/>
                </a:cubicBezTo>
                <a:close/>
              </a:path>
              <a:path w="5526364" h="1314162" stroke="0" extrusionOk="0">
                <a:moveTo>
                  <a:pt x="0" y="164678"/>
                </a:moveTo>
                <a:cubicBezTo>
                  <a:pt x="443" y="87264"/>
                  <a:pt x="81660" y="14172"/>
                  <a:pt x="164678" y="0"/>
                </a:cubicBezTo>
                <a:cubicBezTo>
                  <a:pt x="361410" y="18023"/>
                  <a:pt x="629349" y="-4315"/>
                  <a:pt x="866274" y="0"/>
                </a:cubicBezTo>
                <a:cubicBezTo>
                  <a:pt x="1103199" y="4315"/>
                  <a:pt x="1153804" y="14103"/>
                  <a:pt x="1411960" y="0"/>
                </a:cubicBezTo>
                <a:cubicBezTo>
                  <a:pt x="1670116" y="-14103"/>
                  <a:pt x="1698617" y="-628"/>
                  <a:pt x="1957646" y="0"/>
                </a:cubicBezTo>
                <a:cubicBezTo>
                  <a:pt x="2216675" y="628"/>
                  <a:pt x="2459186" y="-589"/>
                  <a:pt x="2659242" y="0"/>
                </a:cubicBezTo>
                <a:cubicBezTo>
                  <a:pt x="2859298" y="589"/>
                  <a:pt x="3008416" y="-14578"/>
                  <a:pt x="3256898" y="0"/>
                </a:cubicBezTo>
                <a:cubicBezTo>
                  <a:pt x="3505380" y="14578"/>
                  <a:pt x="3711395" y="-22848"/>
                  <a:pt x="4010464" y="0"/>
                </a:cubicBezTo>
                <a:cubicBezTo>
                  <a:pt x="4309533" y="22848"/>
                  <a:pt x="4601450" y="27153"/>
                  <a:pt x="4764030" y="0"/>
                </a:cubicBezTo>
                <a:cubicBezTo>
                  <a:pt x="4926610" y="-27153"/>
                  <a:pt x="5126668" y="28600"/>
                  <a:pt x="5361686" y="0"/>
                </a:cubicBezTo>
                <a:cubicBezTo>
                  <a:pt x="5434718" y="-8050"/>
                  <a:pt x="5517799" y="73654"/>
                  <a:pt x="5526364" y="164678"/>
                </a:cubicBezTo>
                <a:cubicBezTo>
                  <a:pt x="5549206" y="328001"/>
                  <a:pt x="5514390" y="537905"/>
                  <a:pt x="5526364" y="657081"/>
                </a:cubicBezTo>
                <a:cubicBezTo>
                  <a:pt x="5538338" y="776257"/>
                  <a:pt x="5511349" y="915530"/>
                  <a:pt x="5526364" y="1149484"/>
                </a:cubicBezTo>
                <a:cubicBezTo>
                  <a:pt x="5526591" y="1237490"/>
                  <a:pt x="5447235" y="1303913"/>
                  <a:pt x="5361686" y="1314162"/>
                </a:cubicBezTo>
                <a:cubicBezTo>
                  <a:pt x="5200555" y="1335094"/>
                  <a:pt x="5080358" y="1312882"/>
                  <a:pt x="4867970" y="1314162"/>
                </a:cubicBezTo>
                <a:cubicBezTo>
                  <a:pt x="4655582" y="1315442"/>
                  <a:pt x="4423234" y="1296854"/>
                  <a:pt x="4114404" y="1314162"/>
                </a:cubicBezTo>
                <a:cubicBezTo>
                  <a:pt x="3805574" y="1331470"/>
                  <a:pt x="3795030" y="1322750"/>
                  <a:pt x="3516748" y="1314162"/>
                </a:cubicBezTo>
                <a:cubicBezTo>
                  <a:pt x="3238466" y="1305574"/>
                  <a:pt x="3126828" y="1323469"/>
                  <a:pt x="2919092" y="1314162"/>
                </a:cubicBezTo>
                <a:cubicBezTo>
                  <a:pt x="2711356" y="1304855"/>
                  <a:pt x="2451775" y="1345758"/>
                  <a:pt x="2165526" y="1314162"/>
                </a:cubicBezTo>
                <a:cubicBezTo>
                  <a:pt x="1879277" y="1282566"/>
                  <a:pt x="1786468" y="1305184"/>
                  <a:pt x="1463930" y="1314162"/>
                </a:cubicBezTo>
                <a:cubicBezTo>
                  <a:pt x="1141392" y="1323140"/>
                  <a:pt x="989084" y="1320708"/>
                  <a:pt x="866274" y="1314162"/>
                </a:cubicBezTo>
                <a:cubicBezTo>
                  <a:pt x="743464" y="1307616"/>
                  <a:pt x="392785" y="1337194"/>
                  <a:pt x="164678" y="1314162"/>
                </a:cubicBezTo>
                <a:cubicBezTo>
                  <a:pt x="81049" y="1330055"/>
                  <a:pt x="-6557" y="1237968"/>
                  <a:pt x="0" y="1149484"/>
                </a:cubicBezTo>
                <a:cubicBezTo>
                  <a:pt x="-11195" y="1032246"/>
                  <a:pt x="-11378" y="807686"/>
                  <a:pt x="0" y="647233"/>
                </a:cubicBezTo>
                <a:cubicBezTo>
                  <a:pt x="11378" y="486780"/>
                  <a:pt x="-2564" y="313245"/>
                  <a:pt x="0" y="1646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prstClr val="black"/>
                </a:solidFill>
                <a:latin typeface="+mj-lt"/>
                <a:ea typeface="Arial-Rounded" panose="020B0500000000000000" pitchFamily="34" charset="0"/>
                <a:cs typeface="Arial-Rounded" panose="020B0500000000000000" pitchFamily="34" charset="0"/>
              </a:rPr>
              <a:t>Rừng cọ ơi!</a:t>
            </a:r>
            <a:r>
              <a:rPr lang="en-US"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FF0000"/>
                </a:solidFill>
                <a:latin typeface="+mj-lt"/>
                <a:ea typeface="Arial-Rounded" panose="020B0500000000000000" pitchFamily="34" charset="0"/>
                <a:cs typeface="Arial-Rounded" panose="020B0500000000000000" pitchFamily="34" charset="0"/>
              </a:rPr>
              <a:t> </a:t>
            </a:r>
            <a:r>
              <a:rPr lang="vi-VN" sz="4000" dirty="0">
                <a:solidFill>
                  <a:prstClr val="black"/>
                </a:solidFill>
                <a:latin typeface="+mj-lt"/>
                <a:ea typeface="Arial-Rounded" panose="020B0500000000000000" pitchFamily="34" charset="0"/>
                <a:cs typeface="Arial-Rounded" panose="020B0500000000000000" pitchFamily="34" charset="0"/>
              </a:rPr>
              <a:t>Rừng cọ!</a:t>
            </a:r>
            <a:r>
              <a:rPr lang="en-US" sz="4000" dirty="0">
                <a:solidFill>
                  <a:srgbClr val="FF0000"/>
                </a:solidFill>
                <a:latin typeface="+mj-lt"/>
                <a:ea typeface="Arial-Rounded" panose="020B0500000000000000" pitchFamily="34" charset="0"/>
                <a:cs typeface="Arial-Rounded" panose="020B0500000000000000" pitchFamily="34" charset="0"/>
              </a:rPr>
              <a:t>//</a:t>
            </a:r>
          </a:p>
          <a:p>
            <a:pPr lvl="0" algn="just">
              <a:defRPr/>
            </a:pPr>
            <a:r>
              <a:rPr lang="vi-VN" sz="4000" dirty="0">
                <a:solidFill>
                  <a:prstClr val="black"/>
                </a:solidFill>
                <a:latin typeface="+mj-lt"/>
                <a:ea typeface="Arial-Rounded" panose="020B0500000000000000" pitchFamily="34" charset="0"/>
                <a:cs typeface="Arial-Rounded" panose="020B0500000000000000" pitchFamily="34" charset="0"/>
              </a:rPr>
              <a:t>Lá đẹp,</a:t>
            </a:r>
            <a:r>
              <a:rPr lang="en-US"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FF0000"/>
                </a:solidFill>
                <a:latin typeface="+mj-lt"/>
                <a:ea typeface="Arial-Rounded" panose="020B0500000000000000" pitchFamily="34" charset="0"/>
                <a:cs typeface="Arial-Rounded" panose="020B0500000000000000" pitchFamily="34" charset="0"/>
              </a:rPr>
              <a:t> </a:t>
            </a:r>
            <a:r>
              <a:rPr lang="vi-VN" sz="4000" dirty="0">
                <a:solidFill>
                  <a:prstClr val="black"/>
                </a:solidFill>
                <a:latin typeface="+mj-lt"/>
                <a:ea typeface="Arial-Rounded" panose="020B0500000000000000" pitchFamily="34" charset="0"/>
                <a:cs typeface="Arial-Rounded" panose="020B0500000000000000" pitchFamily="34" charset="0"/>
              </a:rPr>
              <a:t>lá ngời ngời</a:t>
            </a:r>
            <a:r>
              <a:rPr lang="en-US" sz="4000" dirty="0">
                <a:solidFill>
                  <a:srgbClr val="FF0000"/>
                </a:solidFill>
                <a:latin typeface="+mj-lt"/>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(Nguyễn Viết Bính)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105287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203201" y="239572"/>
            <a:ext cx="11734799" cy="63898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867" b="1" dirty="0" err="1">
                <a:solidFill>
                  <a:srgbClr val="FF0000"/>
                </a:solidFill>
                <a:latin typeface="Times New Roman" panose="02020603050405020304" pitchFamily="18" charset="0"/>
                <a:cs typeface="Times New Roman" panose="02020603050405020304" pitchFamily="18" charset="0"/>
              </a:rPr>
              <a:t>Luyện</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đọc</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theo</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nhóm</a:t>
            </a:r>
            <a:r>
              <a:rPr lang="en-US" sz="5867" b="1" dirty="0">
                <a:solidFill>
                  <a:srgbClr val="FF0000"/>
                </a:solidFill>
                <a:latin typeface="Times New Roman" panose="02020603050405020304" pitchFamily="18" charset="0"/>
                <a:cs typeface="Times New Roman" panose="02020603050405020304" pitchFamily="18" charset="0"/>
              </a:rPr>
              <a:t> </a:t>
            </a:r>
          </a:p>
          <a:p>
            <a:pPr algn="ctr"/>
            <a:r>
              <a:rPr lang="en-US" sz="5867" b="1" dirty="0" err="1">
                <a:solidFill>
                  <a:srgbClr val="FF0000"/>
                </a:solidFill>
                <a:latin typeface="Times New Roman" panose="02020603050405020304" pitchFamily="18" charset="0"/>
                <a:cs typeface="Times New Roman" panose="02020603050405020304" pitchFamily="18" charset="0"/>
              </a:rPr>
              <a:t>và</a:t>
            </a:r>
            <a:r>
              <a:rPr lang="en-US" sz="5867" b="1" dirty="0">
                <a:solidFill>
                  <a:srgbClr val="FF0000"/>
                </a:solidFill>
                <a:latin typeface="Times New Roman" panose="02020603050405020304" pitchFamily="18" charset="0"/>
                <a:cs typeface="Times New Roman" panose="02020603050405020304" pitchFamily="18" charset="0"/>
              </a:rPr>
              <a:t> </a:t>
            </a:r>
          </a:p>
          <a:p>
            <a:pPr algn="ctr"/>
            <a:r>
              <a:rPr lang="en-US" sz="5867" b="1" dirty="0" err="1">
                <a:solidFill>
                  <a:srgbClr val="FF0000"/>
                </a:solidFill>
                <a:latin typeface="Times New Roman" panose="02020603050405020304" pitchFamily="18" charset="0"/>
                <a:cs typeface="Times New Roman" panose="02020603050405020304" pitchFamily="18" charset="0"/>
              </a:rPr>
              <a:t>tìm</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hiểu</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nội</a:t>
            </a:r>
            <a:r>
              <a:rPr lang="en-US" sz="5867" b="1" dirty="0">
                <a:solidFill>
                  <a:srgbClr val="FF0000"/>
                </a:solidFill>
                <a:latin typeface="Times New Roman" panose="02020603050405020304" pitchFamily="18" charset="0"/>
                <a:cs typeface="Times New Roman" panose="02020603050405020304" pitchFamily="18" charset="0"/>
              </a:rPr>
              <a:t> dung</a:t>
            </a:r>
          </a:p>
        </p:txBody>
      </p:sp>
      <p:grpSp>
        <p:nvGrpSpPr>
          <p:cNvPr id="3" name="Group 3"/>
          <p:cNvGrpSpPr/>
          <p:nvPr/>
        </p:nvGrpSpPr>
        <p:grpSpPr>
          <a:xfrm>
            <a:off x="10566401" y="1155493"/>
            <a:ext cx="1422399" cy="135635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6"/>
          <a:srcRect/>
          <a:stretch>
            <a:fillRect/>
          </a:stretch>
        </p:blipFill>
        <p:spPr>
          <a:xfrm>
            <a:off x="10569177" y="5377146"/>
            <a:ext cx="1615631" cy="1528791"/>
          </a:xfrm>
          <a:prstGeom prst="rect">
            <a:avLst/>
          </a:prstGeom>
        </p:spPr>
      </p:pic>
      <p:pic>
        <p:nvPicPr>
          <p:cNvPr id="9" name="Picture 2">
            <a:extLst>
              <a:ext uri="{FF2B5EF4-FFF2-40B4-BE49-F238E27FC236}">
                <a16:creationId xmlns:a16="http://schemas.microsoft.com/office/drawing/2014/main" id="{8B879A83-6F65-F24B-D15E-D876404362D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24318" y="4389"/>
            <a:ext cx="3448455" cy="189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33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to,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rõ</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nghỉ</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chỗ</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1295164" y="369449"/>
            <a:ext cx="8534636" cy="1034679"/>
            <a:chOff x="2941084" y="273579"/>
            <a:chExt cx="6309828" cy="1034679"/>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sp>
        <p:nvSpPr>
          <p:cNvPr id="3" name="Rectangle 2"/>
          <p:cNvSpPr/>
          <p:nvPr/>
        </p:nvSpPr>
        <p:spPr>
          <a:xfrm>
            <a:off x="443969" y="2311405"/>
            <a:ext cx="10420141" cy="823752"/>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 ào ào trận gió.</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mj-lt"/>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mj-lt"/>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mj-lt"/>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mj-lt"/>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mj-lt"/>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5002560"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5728520"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mj-lt"/>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mj-lt"/>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mj-lt"/>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mj-lt"/>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mj-lt"/>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mj-lt"/>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mj-lt"/>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đúng từ ngữ, câu, đoạn và toàn bộ câu chuyện “Mặt trời xanh của tôi”.</a:t>
            </a:r>
          </a:p>
          <a:p>
            <a:pPr marL="457200" lvl="0" algn="just">
              <a:spcBef>
                <a:spcPts val="1200"/>
              </a:spcBef>
              <a:defRPr/>
            </a:pPr>
            <a:r>
              <a:rPr lang="vi-VN" sz="2800" dirty="0">
                <a:solidFill>
                  <a:prstClr val="black"/>
                </a:solidFill>
                <a:latin typeface="Times New Roman" panose="02020603050405020304" pitchFamily="18" charset="0"/>
                <a:cs typeface="Times New Roman" panose="02020603050405020304" pitchFamily="18"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Times New Roman" panose="02020603050405020304" pitchFamily="18" charset="0"/>
                <a:cs typeface="Times New Roman" panose="02020603050405020304" pitchFamily="18"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45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8"/>
            <a:ext cx="619808" cy="781621"/>
            <a:chOff x="1267237" y="4149067"/>
            <a:chExt cx="1172591" cy="1478718"/>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6" y="4521472"/>
              <a:ext cx="349485" cy="110631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839157" cy="2272300"/>
          </a:xfrm>
          <a:custGeom>
            <a:avLst/>
            <a:gdLst>
              <a:gd name="connsiteX0" fmla="*/ 0 w 6839157"/>
              <a:gd name="connsiteY0" fmla="*/ 378724 h 2272300"/>
              <a:gd name="connsiteX1" fmla="*/ 378724 w 6839157"/>
              <a:gd name="connsiteY1" fmla="*/ 0 h 2272300"/>
              <a:gd name="connsiteX2" fmla="*/ 1139860 w 6839157"/>
              <a:gd name="connsiteY2" fmla="*/ 0 h 2272300"/>
              <a:gd name="connsiteX3" fmla="*/ 1139860 w 6839157"/>
              <a:gd name="connsiteY3" fmla="*/ 0 h 2272300"/>
              <a:gd name="connsiteX4" fmla="*/ 2849649 w 6839157"/>
              <a:gd name="connsiteY4" fmla="*/ 0 h 2272300"/>
              <a:gd name="connsiteX5" fmla="*/ 6460433 w 6839157"/>
              <a:gd name="connsiteY5" fmla="*/ 0 h 2272300"/>
              <a:gd name="connsiteX6" fmla="*/ 6839157 w 6839157"/>
              <a:gd name="connsiteY6" fmla="*/ 378724 h 2272300"/>
              <a:gd name="connsiteX7" fmla="*/ 6839157 w 6839157"/>
              <a:gd name="connsiteY7" fmla="*/ 378717 h 2272300"/>
              <a:gd name="connsiteX8" fmla="*/ 6839157 w 6839157"/>
              <a:gd name="connsiteY8" fmla="*/ 378717 h 2272300"/>
              <a:gd name="connsiteX9" fmla="*/ 6839157 w 6839157"/>
              <a:gd name="connsiteY9" fmla="*/ 946792 h 2272300"/>
              <a:gd name="connsiteX10" fmla="*/ 6839157 w 6839157"/>
              <a:gd name="connsiteY10" fmla="*/ 1893576 h 2272300"/>
              <a:gd name="connsiteX11" fmla="*/ 6460433 w 6839157"/>
              <a:gd name="connsiteY11" fmla="*/ 2272300 h 2272300"/>
              <a:gd name="connsiteX12" fmla="*/ 2849649 w 6839157"/>
              <a:gd name="connsiteY12" fmla="*/ 2272300 h 2272300"/>
              <a:gd name="connsiteX13" fmla="*/ 1139860 w 6839157"/>
              <a:gd name="connsiteY13" fmla="*/ 2272300 h 2272300"/>
              <a:gd name="connsiteX14" fmla="*/ 1139860 w 6839157"/>
              <a:gd name="connsiteY14" fmla="*/ 2272300 h 2272300"/>
              <a:gd name="connsiteX15" fmla="*/ 378724 w 6839157"/>
              <a:gd name="connsiteY15" fmla="*/ 2272300 h 2272300"/>
              <a:gd name="connsiteX16" fmla="*/ 0 w 6839157"/>
              <a:gd name="connsiteY16" fmla="*/ 1893576 h 2272300"/>
              <a:gd name="connsiteX17" fmla="*/ 0 w 6839157"/>
              <a:gd name="connsiteY17" fmla="*/ 946792 h 2272300"/>
              <a:gd name="connsiteX18" fmla="*/ -699304 w 6839157"/>
              <a:gd name="connsiteY18" fmla="*/ 955457 h 2272300"/>
              <a:gd name="connsiteX19" fmla="*/ 0 w 6839157"/>
              <a:gd name="connsiteY19" fmla="*/ 378717 h 2272300"/>
              <a:gd name="connsiteX20" fmla="*/ 0 w 6839157"/>
              <a:gd name="connsiteY20" fmla="*/ 378724 h 227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39157" h="2272300" fill="none" extrusionOk="0">
                <a:moveTo>
                  <a:pt x="0" y="378724"/>
                </a:moveTo>
                <a:cubicBezTo>
                  <a:pt x="-7241" y="172733"/>
                  <a:pt x="205267" y="4318"/>
                  <a:pt x="378724" y="0"/>
                </a:cubicBezTo>
                <a:cubicBezTo>
                  <a:pt x="460297" y="40197"/>
                  <a:pt x="992488" y="-46583"/>
                  <a:pt x="1139860" y="0"/>
                </a:cubicBezTo>
                <a:lnTo>
                  <a:pt x="1139860" y="0"/>
                </a:lnTo>
                <a:cubicBezTo>
                  <a:pt x="1495267" y="-140270"/>
                  <a:pt x="2173502" y="141487"/>
                  <a:pt x="2849649" y="0"/>
                </a:cubicBezTo>
                <a:cubicBezTo>
                  <a:pt x="3264896" y="-157665"/>
                  <a:pt x="5677968" y="-122053"/>
                  <a:pt x="6460433" y="0"/>
                </a:cubicBezTo>
                <a:cubicBezTo>
                  <a:pt x="6667366" y="-5142"/>
                  <a:pt x="6832943" y="201530"/>
                  <a:pt x="6839157" y="378724"/>
                </a:cubicBezTo>
                <a:lnTo>
                  <a:pt x="6839157" y="378717"/>
                </a:lnTo>
                <a:lnTo>
                  <a:pt x="6839157" y="378717"/>
                </a:lnTo>
                <a:cubicBezTo>
                  <a:pt x="6870345" y="597620"/>
                  <a:pt x="6790139" y="688424"/>
                  <a:pt x="6839157" y="946792"/>
                </a:cubicBezTo>
                <a:cubicBezTo>
                  <a:pt x="6778491" y="1178882"/>
                  <a:pt x="6763023" y="1694720"/>
                  <a:pt x="6839157" y="1893576"/>
                </a:cubicBezTo>
                <a:cubicBezTo>
                  <a:pt x="6843185" y="2100191"/>
                  <a:pt x="6663629" y="2259126"/>
                  <a:pt x="6460433" y="2272300"/>
                </a:cubicBezTo>
                <a:cubicBezTo>
                  <a:pt x="4783545" y="2125231"/>
                  <a:pt x="3868095" y="2137040"/>
                  <a:pt x="2849649" y="2272300"/>
                </a:cubicBezTo>
                <a:cubicBezTo>
                  <a:pt x="2449886" y="2282994"/>
                  <a:pt x="1531776" y="2401497"/>
                  <a:pt x="1139860" y="2272300"/>
                </a:cubicBezTo>
                <a:lnTo>
                  <a:pt x="1139860" y="2272300"/>
                </a:lnTo>
                <a:cubicBezTo>
                  <a:pt x="1023735" y="2258334"/>
                  <a:pt x="609929" y="2267838"/>
                  <a:pt x="378724" y="2272300"/>
                </a:cubicBezTo>
                <a:cubicBezTo>
                  <a:pt x="155082" y="2281321"/>
                  <a:pt x="29265" y="2103432"/>
                  <a:pt x="0" y="1893576"/>
                </a:cubicBezTo>
                <a:cubicBezTo>
                  <a:pt x="5834" y="1667820"/>
                  <a:pt x="9305" y="1303458"/>
                  <a:pt x="0" y="946792"/>
                </a:cubicBezTo>
                <a:cubicBezTo>
                  <a:pt x="-320346" y="919585"/>
                  <a:pt x="-421066" y="930058"/>
                  <a:pt x="-699304" y="955457"/>
                </a:cubicBezTo>
                <a:cubicBezTo>
                  <a:pt x="-585436" y="863139"/>
                  <a:pt x="-124925" y="423856"/>
                  <a:pt x="0" y="378717"/>
                </a:cubicBezTo>
                <a:lnTo>
                  <a:pt x="0" y="378724"/>
                </a:lnTo>
                <a:close/>
              </a:path>
              <a:path w="6839157" h="2272300" stroke="0" extrusionOk="0">
                <a:moveTo>
                  <a:pt x="0" y="378724"/>
                </a:moveTo>
                <a:cubicBezTo>
                  <a:pt x="6198" y="167324"/>
                  <a:pt x="201090" y="18331"/>
                  <a:pt x="378724" y="0"/>
                </a:cubicBezTo>
                <a:cubicBezTo>
                  <a:pt x="501630" y="48574"/>
                  <a:pt x="940776" y="64461"/>
                  <a:pt x="1139860" y="0"/>
                </a:cubicBezTo>
                <a:lnTo>
                  <a:pt x="1139860" y="0"/>
                </a:lnTo>
                <a:cubicBezTo>
                  <a:pt x="1592124" y="-140008"/>
                  <a:pt x="2397214" y="139698"/>
                  <a:pt x="2849649" y="0"/>
                </a:cubicBezTo>
                <a:cubicBezTo>
                  <a:pt x="3823511" y="-50308"/>
                  <a:pt x="5302628" y="-85446"/>
                  <a:pt x="6460433" y="0"/>
                </a:cubicBezTo>
                <a:cubicBezTo>
                  <a:pt x="6674657" y="-11785"/>
                  <a:pt x="6841766" y="197640"/>
                  <a:pt x="6839157" y="378724"/>
                </a:cubicBezTo>
                <a:lnTo>
                  <a:pt x="6839157" y="378717"/>
                </a:lnTo>
                <a:lnTo>
                  <a:pt x="6839157" y="378717"/>
                </a:lnTo>
                <a:cubicBezTo>
                  <a:pt x="6837107" y="572758"/>
                  <a:pt x="6824400" y="787809"/>
                  <a:pt x="6839157" y="946792"/>
                </a:cubicBezTo>
                <a:cubicBezTo>
                  <a:pt x="6910027" y="1380740"/>
                  <a:pt x="6903561" y="1576147"/>
                  <a:pt x="6839157" y="1893576"/>
                </a:cubicBezTo>
                <a:cubicBezTo>
                  <a:pt x="6874430" y="2093928"/>
                  <a:pt x="6668008" y="2291826"/>
                  <a:pt x="6460433" y="2272300"/>
                </a:cubicBezTo>
                <a:cubicBezTo>
                  <a:pt x="4989573" y="2320332"/>
                  <a:pt x="3788003" y="2310450"/>
                  <a:pt x="2849649" y="2272300"/>
                </a:cubicBezTo>
                <a:cubicBezTo>
                  <a:pt x="2002978" y="2306798"/>
                  <a:pt x="1868259" y="2214535"/>
                  <a:pt x="1139860" y="2272300"/>
                </a:cubicBezTo>
                <a:lnTo>
                  <a:pt x="1139860" y="2272300"/>
                </a:lnTo>
                <a:cubicBezTo>
                  <a:pt x="900673" y="2287413"/>
                  <a:pt x="682568" y="2311164"/>
                  <a:pt x="378724" y="2272300"/>
                </a:cubicBezTo>
                <a:cubicBezTo>
                  <a:pt x="162394" y="2259606"/>
                  <a:pt x="-19965" y="2089437"/>
                  <a:pt x="0" y="1893576"/>
                </a:cubicBezTo>
                <a:cubicBezTo>
                  <a:pt x="64095" y="1667758"/>
                  <a:pt x="-32203" y="1241577"/>
                  <a:pt x="0" y="946792"/>
                </a:cubicBezTo>
                <a:cubicBezTo>
                  <a:pt x="-99101" y="1010036"/>
                  <a:pt x="-469022" y="1002870"/>
                  <a:pt x="-699304" y="955457"/>
                </a:cubicBezTo>
                <a:cubicBezTo>
                  <a:pt x="-576241" y="921067"/>
                  <a:pt x="-300775" y="571119"/>
                  <a:pt x="0" y="378717"/>
                </a:cubicBezTo>
                <a:lnTo>
                  <a:pt x="0" y="378724"/>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Times New Roman" panose="02020603050405020304" pitchFamily="18" charset="0"/>
                <a:cs typeface="Times New Roman" panose="02020603050405020304" pitchFamily="18" charset="0"/>
              </a:rPr>
              <a:t>Cây gì lá có cuống dài</a:t>
            </a:r>
            <a:endParaRPr lang="en-US" sz="3200" b="1" dirty="0">
              <a:solidFill>
                <a:srgbClr val="002060"/>
              </a:solidFill>
              <a:latin typeface="Times New Roman" panose="02020603050405020304" pitchFamily="18" charset="0"/>
              <a:cs typeface="Times New Roman" panose="02020603050405020304" pitchFamily="18" charset="0"/>
            </a:endParaRPr>
          </a:p>
          <a:p>
            <a:pPr lvl="0" algn="ctr"/>
            <a:r>
              <a:rPr lang="vi-VN" sz="3200" b="1" dirty="0">
                <a:solidFill>
                  <a:srgbClr val="002060"/>
                </a:solidFill>
                <a:latin typeface="Times New Roman" panose="02020603050405020304" pitchFamily="18" charset="0"/>
                <a:cs typeface="Times New Roman" panose="02020603050405020304" pitchFamily="18" charset="0"/>
              </a:rPr>
              <a:t>Xòe tròn như thể mặt trời màu xanh</a:t>
            </a:r>
            <a:endParaRPr lang="en-US" sz="3200" b="1" dirty="0">
              <a:solidFill>
                <a:srgbClr val="002060"/>
              </a:solidFill>
              <a:latin typeface="Times New Roman" panose="02020603050405020304" pitchFamily="18" charset="0"/>
              <a:cs typeface="Times New Roman" panose="02020603050405020304" pitchFamily="18" charset="0"/>
            </a:endParaRPr>
          </a:p>
          <a:p>
            <a:pPr lvl="0" algn="ctr"/>
            <a:r>
              <a:rPr lang="vi-VN" sz="3200" b="1" dirty="0">
                <a:solidFill>
                  <a:srgbClr val="002060"/>
                </a:solidFill>
                <a:latin typeface="Times New Roman" panose="02020603050405020304" pitchFamily="18" charset="0"/>
                <a:cs typeface="Times New Roman" panose="02020603050405020304" pitchFamily="18" charset="0"/>
              </a:rPr>
              <a:t>Là cây gì?</a:t>
            </a:r>
            <a:endPar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8" name="Cloud 27">
            <a:extLst>
              <a:ext uri="{FF2B5EF4-FFF2-40B4-BE49-F238E27FC236}">
                <a16:creationId xmlns:a16="http://schemas.microsoft.com/office/drawing/2014/main" id="{AE32B5F9-38FA-30CF-EBB1-F8685CBBFA3C}"/>
              </a:ext>
            </a:extLst>
          </p:cNvPr>
          <p:cNvSpPr/>
          <p:nvPr/>
        </p:nvSpPr>
        <p:spPr>
          <a:xfrm>
            <a:off x="8483809" y="1195285"/>
            <a:ext cx="3169927" cy="1719920"/>
          </a:xfrm>
          <a:custGeom>
            <a:avLst/>
            <a:gdLst>
              <a:gd name="connsiteX0" fmla="*/ 286173 w 3169927"/>
              <a:gd name="connsiteY0" fmla="*/ 572112 h 1719920"/>
              <a:gd name="connsiteX1" fmla="*/ 412604 w 3169927"/>
              <a:gd name="connsiteY1" fmla="*/ 274988 h 1719920"/>
              <a:gd name="connsiteX2" fmla="*/ 1027658 w 3169927"/>
              <a:gd name="connsiteY2" fmla="*/ 207107 h 1719920"/>
              <a:gd name="connsiteX3" fmla="*/ 1647775 w 3169927"/>
              <a:gd name="connsiteY3" fmla="*/ 136638 h 1719920"/>
              <a:gd name="connsiteX4" fmla="*/ 1889408 w 3169927"/>
              <a:gd name="connsiteY4" fmla="*/ 7962 h 1719920"/>
              <a:gd name="connsiteX5" fmla="*/ 2189084 w 3169927"/>
              <a:gd name="connsiteY5" fmla="*/ 98775 h 1719920"/>
              <a:gd name="connsiteX6" fmla="*/ 2602201 w 3169927"/>
              <a:gd name="connsiteY6" fmla="*/ 27470 h 1719920"/>
              <a:gd name="connsiteX7" fmla="*/ 2811695 w 3169927"/>
              <a:gd name="connsiteY7" fmla="*/ 221997 h 1719920"/>
              <a:gd name="connsiteX8" fmla="*/ 3080552 w 3169927"/>
              <a:gd name="connsiteY8" fmla="*/ 410790 h 1719920"/>
              <a:gd name="connsiteX9" fmla="*/ 3068518 w 3169927"/>
              <a:gd name="connsiteY9" fmla="*/ 615508 h 1719920"/>
              <a:gd name="connsiteX10" fmla="*/ 3156425 w 3169927"/>
              <a:gd name="connsiteY10" fmla="*/ 928517 h 1719920"/>
              <a:gd name="connsiteX11" fmla="*/ 2744628 w 3169927"/>
              <a:gd name="connsiteY11" fmla="*/ 1202510 h 1719920"/>
              <a:gd name="connsiteX12" fmla="*/ 2597212 w 3169927"/>
              <a:gd name="connsiteY12" fmla="*/ 1437287 h 1719920"/>
              <a:gd name="connsiteX13" fmla="*/ 2095307 w 3169927"/>
              <a:gd name="connsiteY13" fmla="*/ 1465714 h 1719920"/>
              <a:gd name="connsiteX14" fmla="*/ 1736635 w 3169927"/>
              <a:gd name="connsiteY14" fmla="*/ 1716177 h 1719920"/>
              <a:gd name="connsiteX15" fmla="*/ 1209268 w 3169927"/>
              <a:gd name="connsiteY15" fmla="*/ 1563295 h 1719920"/>
              <a:gd name="connsiteX16" fmla="*/ 425885 w 3169927"/>
              <a:gd name="connsiteY16" fmla="*/ 1412245 h 1719920"/>
              <a:gd name="connsiteX17" fmla="*/ 81449 w 3169927"/>
              <a:gd name="connsiteY17" fmla="*/ 1244155 h 1719920"/>
              <a:gd name="connsiteX18" fmla="*/ 155047 w 3169927"/>
              <a:gd name="connsiteY18" fmla="*/ 1017261 h 1719920"/>
              <a:gd name="connsiteX19" fmla="*/ -367 w 3169927"/>
              <a:gd name="connsiteY19" fmla="*/ 784474 h 1719920"/>
              <a:gd name="connsiteX20" fmla="*/ 283458 w 3169927"/>
              <a:gd name="connsiteY20" fmla="*/ 577566 h 1719920"/>
              <a:gd name="connsiteX21" fmla="*/ 286173 w 3169927"/>
              <a:gd name="connsiteY21" fmla="*/ 572112 h 1719920"/>
              <a:gd name="connsiteX0" fmla="*/ 344362 w 3169927"/>
              <a:gd name="connsiteY0" fmla="*/ 1042183 h 1719920"/>
              <a:gd name="connsiteX1" fmla="*/ 158496 w 3169927"/>
              <a:gd name="connsiteY1" fmla="*/ 1010453 h 1719920"/>
              <a:gd name="connsiteX2" fmla="*/ 508362 w 3169927"/>
              <a:gd name="connsiteY2" fmla="*/ 1389432 h 1719920"/>
              <a:gd name="connsiteX3" fmla="*/ 427059 w 3169927"/>
              <a:gd name="connsiteY3" fmla="*/ 1404601 h 1719920"/>
              <a:gd name="connsiteX4" fmla="*/ 1209121 w 3169927"/>
              <a:gd name="connsiteY4" fmla="*/ 1556288 h 1719920"/>
              <a:gd name="connsiteX5" fmla="*/ 1160105 w 3169927"/>
              <a:gd name="connsiteY5" fmla="*/ 1487014 h 1719920"/>
              <a:gd name="connsiteX6" fmla="*/ 2115265 w 3169927"/>
              <a:gd name="connsiteY6" fmla="*/ 1383540 h 1719920"/>
              <a:gd name="connsiteX7" fmla="*/ 2095673 w 3169927"/>
              <a:gd name="connsiteY7" fmla="*/ 1459543 h 1719920"/>
              <a:gd name="connsiteX8" fmla="*/ 2504315 w 3169927"/>
              <a:gd name="connsiteY8" fmla="*/ 913866 h 1719920"/>
              <a:gd name="connsiteX9" fmla="*/ 2742867 w 3169927"/>
              <a:gd name="connsiteY9" fmla="*/ 1197972 h 1719920"/>
              <a:gd name="connsiteX10" fmla="*/ 3067051 w 3169927"/>
              <a:gd name="connsiteY10" fmla="*/ 611288 h 1719920"/>
              <a:gd name="connsiteX11" fmla="*/ 2960799 w 3169927"/>
              <a:gd name="connsiteY11" fmla="*/ 717827 h 1719920"/>
              <a:gd name="connsiteX12" fmla="*/ 2812136 w 3169927"/>
              <a:gd name="connsiteY12" fmla="*/ 216025 h 1719920"/>
              <a:gd name="connsiteX13" fmla="*/ 2817712 w 3169927"/>
              <a:gd name="connsiteY13" fmla="*/ 266348 h 1719920"/>
              <a:gd name="connsiteX14" fmla="*/ 2133683 w 3169927"/>
              <a:gd name="connsiteY14" fmla="*/ 157340 h 1719920"/>
              <a:gd name="connsiteX15" fmla="*/ 2188130 w 3169927"/>
              <a:gd name="connsiteY15" fmla="*/ 93162 h 1719920"/>
              <a:gd name="connsiteX16" fmla="*/ 1624660 w 3169927"/>
              <a:gd name="connsiteY16" fmla="*/ 187917 h 1719920"/>
              <a:gd name="connsiteX17" fmla="*/ 1651003 w 3169927"/>
              <a:gd name="connsiteY17" fmla="*/ 132577 h 1719920"/>
              <a:gd name="connsiteX18" fmla="*/ 1027291 w 3169927"/>
              <a:gd name="connsiteY18" fmla="*/ 206708 h 1719920"/>
              <a:gd name="connsiteX19" fmla="*/ 1122682 w 3169927"/>
              <a:gd name="connsiteY19" fmla="*/ 260376 h 1719920"/>
              <a:gd name="connsiteX20" fmla="*/ 302830 w 3169927"/>
              <a:gd name="connsiteY20" fmla="*/ 628606 h 1719920"/>
              <a:gd name="connsiteX21" fmla="*/ 286173 w 316992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9927" h="1719920" fill="none" extrusionOk="0">
                <a:moveTo>
                  <a:pt x="286173" y="572112"/>
                </a:moveTo>
                <a:cubicBezTo>
                  <a:pt x="276768" y="452556"/>
                  <a:pt x="319634" y="364424"/>
                  <a:pt x="412604" y="274988"/>
                </a:cubicBezTo>
                <a:cubicBezTo>
                  <a:pt x="589010" y="136645"/>
                  <a:pt x="817506" y="100194"/>
                  <a:pt x="1027658" y="207107"/>
                </a:cubicBezTo>
                <a:cubicBezTo>
                  <a:pt x="1153887" y="32113"/>
                  <a:pt x="1457424" y="-4209"/>
                  <a:pt x="1647775" y="136638"/>
                </a:cubicBezTo>
                <a:cubicBezTo>
                  <a:pt x="1687672" y="60523"/>
                  <a:pt x="1779688" y="20796"/>
                  <a:pt x="1889408" y="7962"/>
                </a:cubicBezTo>
                <a:cubicBezTo>
                  <a:pt x="2008537" y="-2444"/>
                  <a:pt x="2118789" y="31959"/>
                  <a:pt x="2189084" y="98775"/>
                </a:cubicBezTo>
                <a:cubicBezTo>
                  <a:pt x="2285176" y="13942"/>
                  <a:pt x="2477896" y="-17848"/>
                  <a:pt x="2602201" y="27470"/>
                </a:cubicBezTo>
                <a:cubicBezTo>
                  <a:pt x="2720688" y="72907"/>
                  <a:pt x="2778659" y="140835"/>
                  <a:pt x="2811695" y="221997"/>
                </a:cubicBezTo>
                <a:cubicBezTo>
                  <a:pt x="2922059" y="243723"/>
                  <a:pt x="3046640" y="306600"/>
                  <a:pt x="3080552" y="410790"/>
                </a:cubicBezTo>
                <a:cubicBezTo>
                  <a:pt x="3114637" y="477441"/>
                  <a:pt x="3100351" y="541510"/>
                  <a:pt x="3068518" y="615508"/>
                </a:cubicBezTo>
                <a:cubicBezTo>
                  <a:pt x="3158225" y="709137"/>
                  <a:pt x="3186872" y="832616"/>
                  <a:pt x="3156425" y="928517"/>
                </a:cubicBezTo>
                <a:cubicBezTo>
                  <a:pt x="3091913" y="1091481"/>
                  <a:pt x="2942098" y="1182312"/>
                  <a:pt x="2744628" y="1202510"/>
                </a:cubicBezTo>
                <a:cubicBezTo>
                  <a:pt x="2726019" y="1285437"/>
                  <a:pt x="2682971" y="1393229"/>
                  <a:pt x="2597212" y="1437287"/>
                </a:cubicBezTo>
                <a:cubicBezTo>
                  <a:pt x="2447807" y="1528875"/>
                  <a:pt x="2265960" y="1518791"/>
                  <a:pt x="2095307" y="1465714"/>
                </a:cubicBezTo>
                <a:cubicBezTo>
                  <a:pt x="2025214" y="1594373"/>
                  <a:pt x="1883050" y="1700494"/>
                  <a:pt x="1736635" y="1716177"/>
                </a:cubicBezTo>
                <a:cubicBezTo>
                  <a:pt x="1526798" y="1753483"/>
                  <a:pt x="1343302" y="1695965"/>
                  <a:pt x="1209268" y="1563295"/>
                </a:cubicBezTo>
                <a:cubicBezTo>
                  <a:pt x="896743" y="1671706"/>
                  <a:pt x="597671" y="1620665"/>
                  <a:pt x="425885" y="1412245"/>
                </a:cubicBezTo>
                <a:cubicBezTo>
                  <a:pt x="277145" y="1426963"/>
                  <a:pt x="112529" y="1373961"/>
                  <a:pt x="81449" y="1244155"/>
                </a:cubicBezTo>
                <a:cubicBezTo>
                  <a:pt x="56009" y="1165298"/>
                  <a:pt x="73239" y="1073012"/>
                  <a:pt x="155047" y="1017261"/>
                </a:cubicBezTo>
                <a:cubicBezTo>
                  <a:pt x="49278" y="966981"/>
                  <a:pt x="-17567" y="889034"/>
                  <a:pt x="-367" y="784474"/>
                </a:cubicBezTo>
                <a:cubicBezTo>
                  <a:pt x="26902" y="698347"/>
                  <a:pt x="136273" y="562087"/>
                  <a:pt x="283458" y="577566"/>
                </a:cubicBezTo>
                <a:cubicBezTo>
                  <a:pt x="284283" y="575760"/>
                  <a:pt x="285073" y="574262"/>
                  <a:pt x="286173" y="572112"/>
                </a:cubicBezTo>
                <a:close/>
              </a:path>
              <a:path w="3169927" h="1719920" fill="none" extrusionOk="0">
                <a:moveTo>
                  <a:pt x="344362" y="1042183"/>
                </a:moveTo>
                <a:cubicBezTo>
                  <a:pt x="278614" y="1042689"/>
                  <a:pt x="213121" y="1034841"/>
                  <a:pt x="158496" y="1010453"/>
                </a:cubicBezTo>
                <a:moveTo>
                  <a:pt x="508362" y="1389432"/>
                </a:moveTo>
                <a:cubicBezTo>
                  <a:pt x="486113" y="1398474"/>
                  <a:pt x="455701" y="1402339"/>
                  <a:pt x="427059" y="1404601"/>
                </a:cubicBezTo>
                <a:moveTo>
                  <a:pt x="1209121" y="1556288"/>
                </a:moveTo>
                <a:cubicBezTo>
                  <a:pt x="1187669" y="1533471"/>
                  <a:pt x="1172062" y="1514065"/>
                  <a:pt x="1160105" y="1487014"/>
                </a:cubicBezTo>
                <a:moveTo>
                  <a:pt x="2115265" y="1383540"/>
                </a:moveTo>
                <a:cubicBezTo>
                  <a:pt x="2110855" y="1410493"/>
                  <a:pt x="2103536" y="1434764"/>
                  <a:pt x="2095673" y="1459543"/>
                </a:cubicBezTo>
                <a:moveTo>
                  <a:pt x="2504315" y="913866"/>
                </a:moveTo>
                <a:cubicBezTo>
                  <a:pt x="2652276" y="972356"/>
                  <a:pt x="2729325" y="1072923"/>
                  <a:pt x="2742867" y="1197972"/>
                </a:cubicBezTo>
                <a:moveTo>
                  <a:pt x="3067051" y="611288"/>
                </a:moveTo>
                <a:cubicBezTo>
                  <a:pt x="3040296" y="647078"/>
                  <a:pt x="3009461" y="695765"/>
                  <a:pt x="2960799" y="717827"/>
                </a:cubicBezTo>
                <a:moveTo>
                  <a:pt x="2812136" y="216025"/>
                </a:moveTo>
                <a:cubicBezTo>
                  <a:pt x="2816740" y="235030"/>
                  <a:pt x="2819958" y="247003"/>
                  <a:pt x="2817712" y="266348"/>
                </a:cubicBezTo>
                <a:moveTo>
                  <a:pt x="2133683" y="157340"/>
                </a:moveTo>
                <a:cubicBezTo>
                  <a:pt x="2150848" y="135006"/>
                  <a:pt x="2165805" y="110603"/>
                  <a:pt x="2188130" y="93162"/>
                </a:cubicBezTo>
                <a:moveTo>
                  <a:pt x="1624660" y="187917"/>
                </a:moveTo>
                <a:cubicBezTo>
                  <a:pt x="1629233" y="168370"/>
                  <a:pt x="1639556" y="149841"/>
                  <a:pt x="1651003" y="132577"/>
                </a:cubicBezTo>
                <a:moveTo>
                  <a:pt x="1027291" y="206708"/>
                </a:moveTo>
                <a:cubicBezTo>
                  <a:pt x="1057405" y="219574"/>
                  <a:pt x="1093481" y="244693"/>
                  <a:pt x="1122682" y="260376"/>
                </a:cubicBezTo>
                <a:moveTo>
                  <a:pt x="302830" y="628606"/>
                </a:moveTo>
                <a:cubicBezTo>
                  <a:pt x="295370" y="609713"/>
                  <a:pt x="293018" y="591773"/>
                  <a:pt x="286173" y="572112"/>
                </a:cubicBezTo>
              </a:path>
              <a:path w="3169927" h="1719920" stroke="0" extrusionOk="0">
                <a:moveTo>
                  <a:pt x="286173" y="572112"/>
                </a:moveTo>
                <a:cubicBezTo>
                  <a:pt x="279650" y="459276"/>
                  <a:pt x="323996" y="361760"/>
                  <a:pt x="412604" y="274988"/>
                </a:cubicBezTo>
                <a:cubicBezTo>
                  <a:pt x="564834" y="148306"/>
                  <a:pt x="799707" y="106554"/>
                  <a:pt x="1027658" y="207107"/>
                </a:cubicBezTo>
                <a:cubicBezTo>
                  <a:pt x="1174767" y="28057"/>
                  <a:pt x="1459751" y="-6573"/>
                  <a:pt x="1647775" y="136638"/>
                </a:cubicBezTo>
                <a:cubicBezTo>
                  <a:pt x="1688268" y="57620"/>
                  <a:pt x="1787916" y="18213"/>
                  <a:pt x="1889408" y="7962"/>
                </a:cubicBezTo>
                <a:cubicBezTo>
                  <a:pt x="2009018" y="-15348"/>
                  <a:pt x="2119754" y="41047"/>
                  <a:pt x="2189084" y="98775"/>
                </a:cubicBezTo>
                <a:cubicBezTo>
                  <a:pt x="2273692" y="5342"/>
                  <a:pt x="2478736" y="-16330"/>
                  <a:pt x="2602201" y="27470"/>
                </a:cubicBezTo>
                <a:cubicBezTo>
                  <a:pt x="2722351" y="53360"/>
                  <a:pt x="2802183" y="128395"/>
                  <a:pt x="2811695" y="221997"/>
                </a:cubicBezTo>
                <a:cubicBezTo>
                  <a:pt x="2947350" y="245344"/>
                  <a:pt x="3038217" y="333717"/>
                  <a:pt x="3080552" y="410790"/>
                </a:cubicBezTo>
                <a:cubicBezTo>
                  <a:pt x="3117390" y="476040"/>
                  <a:pt x="3106859" y="561168"/>
                  <a:pt x="3068518" y="615508"/>
                </a:cubicBezTo>
                <a:cubicBezTo>
                  <a:pt x="3150572" y="696953"/>
                  <a:pt x="3198933" y="833435"/>
                  <a:pt x="3156425" y="928517"/>
                </a:cubicBezTo>
                <a:cubicBezTo>
                  <a:pt x="3077125" y="1056586"/>
                  <a:pt x="2951162" y="1185293"/>
                  <a:pt x="2744628" y="1202510"/>
                </a:cubicBezTo>
                <a:cubicBezTo>
                  <a:pt x="2739790" y="1285886"/>
                  <a:pt x="2682193" y="1373237"/>
                  <a:pt x="2597212" y="1437287"/>
                </a:cubicBezTo>
                <a:cubicBezTo>
                  <a:pt x="2469716" y="1510230"/>
                  <a:pt x="2228328" y="1535728"/>
                  <a:pt x="2095307" y="1465714"/>
                </a:cubicBezTo>
                <a:cubicBezTo>
                  <a:pt x="2041703" y="1583250"/>
                  <a:pt x="1906845" y="1680318"/>
                  <a:pt x="1736635" y="1716177"/>
                </a:cubicBezTo>
                <a:cubicBezTo>
                  <a:pt x="1529162" y="1736505"/>
                  <a:pt x="1343685" y="1698549"/>
                  <a:pt x="1209268" y="1563295"/>
                </a:cubicBezTo>
                <a:cubicBezTo>
                  <a:pt x="922348" y="1690985"/>
                  <a:pt x="602705" y="1618653"/>
                  <a:pt x="425885" y="1412245"/>
                </a:cubicBezTo>
                <a:cubicBezTo>
                  <a:pt x="282180" y="1421323"/>
                  <a:pt x="139492" y="1356573"/>
                  <a:pt x="81449" y="1244155"/>
                </a:cubicBezTo>
                <a:cubicBezTo>
                  <a:pt x="55987" y="1155946"/>
                  <a:pt x="81409" y="1065162"/>
                  <a:pt x="155047" y="1017261"/>
                </a:cubicBezTo>
                <a:cubicBezTo>
                  <a:pt x="58900" y="981030"/>
                  <a:pt x="-12113" y="888881"/>
                  <a:pt x="-367" y="784474"/>
                </a:cubicBezTo>
                <a:cubicBezTo>
                  <a:pt x="14305" y="667336"/>
                  <a:pt x="129852" y="617324"/>
                  <a:pt x="283458" y="577566"/>
                </a:cubicBezTo>
                <a:cubicBezTo>
                  <a:pt x="284123" y="575503"/>
                  <a:pt x="285547" y="573689"/>
                  <a:pt x="286173" y="572112"/>
                </a:cubicBezTo>
                <a:close/>
              </a:path>
              <a:path w="3169927" h="1719920" fill="none" stroke="0" extrusionOk="0">
                <a:moveTo>
                  <a:pt x="344362" y="1042183"/>
                </a:moveTo>
                <a:cubicBezTo>
                  <a:pt x="276537" y="1048368"/>
                  <a:pt x="215689" y="1035448"/>
                  <a:pt x="158496" y="1010453"/>
                </a:cubicBezTo>
                <a:moveTo>
                  <a:pt x="508362" y="1389432"/>
                </a:moveTo>
                <a:cubicBezTo>
                  <a:pt x="480866" y="1396879"/>
                  <a:pt x="455697" y="1402630"/>
                  <a:pt x="427059" y="1404601"/>
                </a:cubicBezTo>
                <a:moveTo>
                  <a:pt x="1209121" y="1556288"/>
                </a:moveTo>
                <a:cubicBezTo>
                  <a:pt x="1190882" y="1531833"/>
                  <a:pt x="1176010" y="1509376"/>
                  <a:pt x="1160105" y="1487014"/>
                </a:cubicBezTo>
                <a:moveTo>
                  <a:pt x="2115265" y="1383540"/>
                </a:moveTo>
                <a:cubicBezTo>
                  <a:pt x="2109847" y="1410425"/>
                  <a:pt x="2102736" y="1435997"/>
                  <a:pt x="2095673" y="1459543"/>
                </a:cubicBezTo>
                <a:moveTo>
                  <a:pt x="2504315" y="913866"/>
                </a:moveTo>
                <a:cubicBezTo>
                  <a:pt x="2655928" y="967991"/>
                  <a:pt x="2764657" y="1086135"/>
                  <a:pt x="2742867" y="1197972"/>
                </a:cubicBezTo>
                <a:moveTo>
                  <a:pt x="3067051" y="611288"/>
                </a:moveTo>
                <a:cubicBezTo>
                  <a:pt x="3043353" y="654713"/>
                  <a:pt x="3008296" y="692987"/>
                  <a:pt x="2960799" y="717827"/>
                </a:cubicBezTo>
                <a:moveTo>
                  <a:pt x="2812136" y="216025"/>
                </a:moveTo>
                <a:cubicBezTo>
                  <a:pt x="2815791" y="233103"/>
                  <a:pt x="2816468" y="249481"/>
                  <a:pt x="2817712" y="266348"/>
                </a:cubicBezTo>
                <a:moveTo>
                  <a:pt x="2133683" y="157340"/>
                </a:moveTo>
                <a:cubicBezTo>
                  <a:pt x="2152805" y="132459"/>
                  <a:pt x="2168422" y="110995"/>
                  <a:pt x="2188130" y="93162"/>
                </a:cubicBezTo>
                <a:moveTo>
                  <a:pt x="1624660" y="187917"/>
                </a:moveTo>
                <a:cubicBezTo>
                  <a:pt x="1632887" y="170448"/>
                  <a:pt x="1641049" y="148073"/>
                  <a:pt x="1651003" y="132577"/>
                </a:cubicBezTo>
                <a:moveTo>
                  <a:pt x="1027291" y="206708"/>
                </a:moveTo>
                <a:cubicBezTo>
                  <a:pt x="1059717" y="222555"/>
                  <a:pt x="1097145" y="243499"/>
                  <a:pt x="1122682" y="260376"/>
                </a:cubicBezTo>
                <a:moveTo>
                  <a:pt x="302830" y="628606"/>
                </a:moveTo>
                <a:cubicBezTo>
                  <a:pt x="294255" y="607936"/>
                  <a:pt x="289604" y="588495"/>
                  <a:pt x="286173" y="572112"/>
                </a:cubicBezTo>
              </a:path>
            </a:pathLst>
          </a:custGeom>
          <a:solidFill>
            <a:srgbClr val="FFFFAB"/>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cs typeface="Times New Roman" panose="02020603050405020304" pitchFamily="18" charset="0"/>
              </a:rPr>
              <a:t>Đáp</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án</a:t>
            </a:r>
            <a:r>
              <a:rPr lang="en-US" sz="4000" b="1" dirty="0">
                <a:solidFill>
                  <a:srgbClr val="002060"/>
                </a:solidFill>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cọ</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581400"/>
            <a:ext cx="5590655" cy="2436091"/>
          </a:xfrm>
          <a:custGeom>
            <a:avLst/>
            <a:gdLst>
              <a:gd name="connsiteX0" fmla="*/ 0 w 5590655"/>
              <a:gd name="connsiteY0" fmla="*/ 594918 h 2436091"/>
              <a:gd name="connsiteX1" fmla="*/ 594918 w 5590655"/>
              <a:gd name="connsiteY1" fmla="*/ 0 h 2436091"/>
              <a:gd name="connsiteX2" fmla="*/ 4995737 w 5590655"/>
              <a:gd name="connsiteY2" fmla="*/ 0 h 2436091"/>
              <a:gd name="connsiteX3" fmla="*/ 5590655 w 5590655"/>
              <a:gd name="connsiteY3" fmla="*/ 594918 h 2436091"/>
              <a:gd name="connsiteX4" fmla="*/ 5590655 w 5590655"/>
              <a:gd name="connsiteY4" fmla="*/ 1841173 h 2436091"/>
              <a:gd name="connsiteX5" fmla="*/ 4995737 w 5590655"/>
              <a:gd name="connsiteY5" fmla="*/ 2436091 h 2436091"/>
              <a:gd name="connsiteX6" fmla="*/ 594918 w 5590655"/>
              <a:gd name="connsiteY6" fmla="*/ 2436091 h 2436091"/>
              <a:gd name="connsiteX7" fmla="*/ 0 w 5590655"/>
              <a:gd name="connsiteY7" fmla="*/ 1841173 h 2436091"/>
              <a:gd name="connsiteX8" fmla="*/ 0 w 5590655"/>
              <a:gd name="connsiteY8" fmla="*/ 594918 h 243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2436091" fill="none" extrusionOk="0">
                <a:moveTo>
                  <a:pt x="0" y="594918"/>
                </a:moveTo>
                <a:cubicBezTo>
                  <a:pt x="-13789" y="314674"/>
                  <a:pt x="222616" y="-29393"/>
                  <a:pt x="594918" y="0"/>
                </a:cubicBezTo>
                <a:cubicBezTo>
                  <a:pt x="1883655" y="-35273"/>
                  <a:pt x="3851429" y="-144294"/>
                  <a:pt x="4995737" y="0"/>
                </a:cubicBezTo>
                <a:cubicBezTo>
                  <a:pt x="5353167" y="8786"/>
                  <a:pt x="5543861" y="226900"/>
                  <a:pt x="5590655" y="594918"/>
                </a:cubicBezTo>
                <a:cubicBezTo>
                  <a:pt x="5688966" y="1178896"/>
                  <a:pt x="5659313" y="1686968"/>
                  <a:pt x="5590655" y="1841173"/>
                </a:cubicBezTo>
                <a:cubicBezTo>
                  <a:pt x="5642514" y="2130522"/>
                  <a:pt x="5350532" y="2407654"/>
                  <a:pt x="4995737" y="2436091"/>
                </a:cubicBezTo>
                <a:cubicBezTo>
                  <a:pt x="3782302" y="2513616"/>
                  <a:pt x="2422028" y="2392388"/>
                  <a:pt x="594918" y="2436091"/>
                </a:cubicBezTo>
                <a:cubicBezTo>
                  <a:pt x="247505" y="2430868"/>
                  <a:pt x="-28521" y="2169347"/>
                  <a:pt x="0" y="1841173"/>
                </a:cubicBezTo>
                <a:cubicBezTo>
                  <a:pt x="83593" y="1270103"/>
                  <a:pt x="2288" y="1034202"/>
                  <a:pt x="0" y="594918"/>
                </a:cubicBezTo>
                <a:close/>
              </a:path>
              <a:path w="5590655" h="2436091" stroke="0" extrusionOk="0">
                <a:moveTo>
                  <a:pt x="0" y="594918"/>
                </a:moveTo>
                <a:cubicBezTo>
                  <a:pt x="-16710" y="208617"/>
                  <a:pt x="253385" y="10504"/>
                  <a:pt x="594918" y="0"/>
                </a:cubicBezTo>
                <a:cubicBezTo>
                  <a:pt x="1594097" y="-95379"/>
                  <a:pt x="2970478" y="58096"/>
                  <a:pt x="4995737" y="0"/>
                </a:cubicBezTo>
                <a:cubicBezTo>
                  <a:pt x="5275476" y="-34370"/>
                  <a:pt x="5555548" y="241123"/>
                  <a:pt x="5590655" y="594918"/>
                </a:cubicBezTo>
                <a:cubicBezTo>
                  <a:pt x="5565531" y="749713"/>
                  <a:pt x="5596327" y="1540690"/>
                  <a:pt x="5590655" y="1841173"/>
                </a:cubicBezTo>
                <a:cubicBezTo>
                  <a:pt x="5603020" y="2155039"/>
                  <a:pt x="5298135" y="2410026"/>
                  <a:pt x="4995737" y="2436091"/>
                </a:cubicBezTo>
                <a:cubicBezTo>
                  <a:pt x="3005289" y="2376185"/>
                  <a:pt x="1407701" y="2518605"/>
                  <a:pt x="594918" y="2436091"/>
                </a:cubicBezTo>
                <a:cubicBezTo>
                  <a:pt x="246615" y="2440971"/>
                  <a:pt x="-22541" y="2192614"/>
                  <a:pt x="0" y="1841173"/>
                </a:cubicBezTo>
                <a:cubicBezTo>
                  <a:pt x="-67954" y="1669186"/>
                  <a:pt x="-58256" y="816098"/>
                  <a:pt x="0" y="59491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mj-lt"/>
                <a:ea typeface="Arial-Rounded" panose="020B0500000000000000" pitchFamily="34" charset="0"/>
                <a:cs typeface="Arial-Rounded" panose="020B0500000000000000" pitchFamily="34" charset="0"/>
              </a:rPr>
              <a:t>Cọ: cây thuộc họ dừa, cao, lá to và xòe </a:t>
            </a:r>
            <a:r>
              <a:rPr lang="vi-VN" sz="4000" b="1">
                <a:solidFill>
                  <a:srgbClr val="002060"/>
                </a:solidFill>
                <a:latin typeface="+mj-lt"/>
                <a:ea typeface="Arial-Rounded" panose="020B0500000000000000" pitchFamily="34" charset="0"/>
                <a:cs typeface="Arial-Rounded" panose="020B0500000000000000" pitchFamily="34" charset="0"/>
              </a:rPr>
              <a:t>ra như</a:t>
            </a:r>
            <a:r>
              <a:rPr lang="en-US" sz="4000" b="1">
                <a:solidFill>
                  <a:srgbClr val="002060"/>
                </a:solidFill>
                <a:latin typeface="+mj-lt"/>
                <a:ea typeface="Arial-Rounded" panose="020B0500000000000000" pitchFamily="34" charset="0"/>
                <a:cs typeface="Arial-Rounded" panose="020B0500000000000000" pitchFamily="34" charset="0"/>
              </a:rPr>
              <a:t> </a:t>
            </a:r>
            <a:r>
              <a:rPr lang="en-US" sz="40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cái quạt.</a:t>
            </a:r>
            <a:endPar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EE2719-788B-C8A5-64A3-03DA9B5C54C1}"/>
              </a:ext>
            </a:extLst>
          </p:cNvPr>
          <p:cNvSpPr txBox="1"/>
          <p:nvPr/>
        </p:nvSpPr>
        <p:spPr>
          <a:xfrm>
            <a:off x="3585052" y="112913"/>
            <a:ext cx="4191000" cy="919401"/>
          </a:xfrm>
          <a:prstGeom prst="roundRect">
            <a:avLst/>
          </a:prstGeom>
          <a:solidFill>
            <a:srgbClr val="FFFFCC"/>
          </a:solidFill>
          <a:ln w="28575">
            <a:solidFill>
              <a:srgbClr val="217875"/>
            </a:solidFill>
            <a:prstDash val="sysDash"/>
          </a:ln>
        </p:spPr>
        <p:txBody>
          <a:bodyPr wrap="square">
            <a:spAutoFit/>
          </a:bodyPr>
          <a:lstStyle/>
          <a:p>
            <a:pPr algn="ctr"/>
            <a:r>
              <a:rPr lang="en-US" sz="4800" b="1" dirty="0" err="1">
                <a:solidFill>
                  <a:srgbClr val="008000"/>
                </a:solidFill>
                <a:latin typeface="Times New Roman" panose="02020603050405020304" pitchFamily="18" charset="0"/>
                <a:cs typeface="Times New Roman" panose="02020603050405020304" pitchFamily="18" charset="0"/>
              </a:rPr>
              <a:t>Giải</a:t>
            </a:r>
            <a:r>
              <a:rPr lang="en-US" sz="4800" b="1" dirty="0">
                <a:solidFill>
                  <a:srgbClr val="008000"/>
                </a:solidFill>
                <a:latin typeface="Times New Roman" panose="02020603050405020304" pitchFamily="18" charset="0"/>
                <a:cs typeface="Times New Roman" panose="02020603050405020304" pitchFamily="18" charset="0"/>
              </a:rPr>
              <a:t> </a:t>
            </a:r>
            <a:r>
              <a:rPr lang="en-US" sz="4800" b="1" dirty="0" err="1">
                <a:solidFill>
                  <a:srgbClr val="008000"/>
                </a:solidFill>
                <a:latin typeface="Times New Roman" panose="02020603050405020304" pitchFamily="18" charset="0"/>
                <a:cs typeface="Times New Roman" panose="02020603050405020304" pitchFamily="18" charset="0"/>
              </a:rPr>
              <a:t>nghĩa</a:t>
            </a:r>
            <a:r>
              <a:rPr lang="en-US" sz="4800" b="1" dirty="0">
                <a:solidFill>
                  <a:srgbClr val="008000"/>
                </a:solidFill>
                <a:latin typeface="Times New Roman" panose="02020603050405020304" pitchFamily="18" charset="0"/>
                <a:cs typeface="Times New Roman" panose="02020603050405020304" pitchFamily="18" charset="0"/>
              </a:rPr>
              <a:t> </a:t>
            </a:r>
            <a:r>
              <a:rPr lang="en-US" sz="4800" b="1" dirty="0" err="1">
                <a:solidFill>
                  <a:srgbClr val="008000"/>
                </a:solidFill>
                <a:latin typeface="Times New Roman" panose="02020603050405020304" pitchFamily="18" charset="0"/>
                <a:cs typeface="Times New Roman" panose="02020603050405020304" pitchFamily="18" charset="0"/>
              </a:rPr>
              <a:t>từ</a:t>
            </a:r>
            <a:endParaRPr lang="en-US" sz="4800" b="1" dirty="0">
              <a:solidFill>
                <a:srgbClr val="008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53D43CE-3FCE-AFED-E3F7-C1FC0DE212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564" y="1342613"/>
            <a:ext cx="3112045" cy="1788214"/>
          </a:xfrm>
          <a:prstGeom prst="rect">
            <a:avLst/>
          </a:prstGeom>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2EE2719-788B-C8A5-64A3-03DA9B5C54C1}"/>
              </a:ext>
            </a:extLst>
          </p:cNvPr>
          <p:cNvSpPr txBox="1"/>
          <p:nvPr/>
        </p:nvSpPr>
        <p:spPr>
          <a:xfrm>
            <a:off x="3585052" y="112913"/>
            <a:ext cx="4191000" cy="919401"/>
          </a:xfrm>
          <a:prstGeom prst="roundRect">
            <a:avLst/>
          </a:prstGeom>
          <a:solidFill>
            <a:srgbClr val="FFFFCC"/>
          </a:solidFill>
          <a:ln w="28575">
            <a:solidFill>
              <a:srgbClr val="217875"/>
            </a:solidFill>
            <a:prstDash val="sysDash"/>
          </a:ln>
        </p:spPr>
        <p:txBody>
          <a:bodyPr wrap="square">
            <a:spAutoFit/>
          </a:bodyPr>
          <a:lstStyle/>
          <a:p>
            <a:pPr algn="ctr"/>
            <a:r>
              <a:rPr lang="en-US" sz="4800" b="1" dirty="0" err="1">
                <a:solidFill>
                  <a:srgbClr val="008000"/>
                </a:solidFill>
                <a:latin typeface="Times New Roman" panose="02020603050405020304" pitchFamily="18" charset="0"/>
                <a:cs typeface="Times New Roman" panose="02020603050405020304" pitchFamily="18" charset="0"/>
              </a:rPr>
              <a:t>Giải</a:t>
            </a:r>
            <a:r>
              <a:rPr lang="en-US" sz="4800" b="1" dirty="0">
                <a:solidFill>
                  <a:srgbClr val="008000"/>
                </a:solidFill>
                <a:latin typeface="Times New Roman" panose="02020603050405020304" pitchFamily="18" charset="0"/>
                <a:cs typeface="Times New Roman" panose="02020603050405020304" pitchFamily="18" charset="0"/>
              </a:rPr>
              <a:t> </a:t>
            </a:r>
            <a:r>
              <a:rPr lang="en-US" sz="4800" b="1" dirty="0" err="1">
                <a:solidFill>
                  <a:srgbClr val="008000"/>
                </a:solidFill>
                <a:latin typeface="Times New Roman" panose="02020603050405020304" pitchFamily="18" charset="0"/>
                <a:cs typeface="Times New Roman" panose="02020603050405020304" pitchFamily="18" charset="0"/>
              </a:rPr>
              <a:t>nghĩa</a:t>
            </a:r>
            <a:r>
              <a:rPr lang="en-US" sz="4800" b="1" dirty="0">
                <a:solidFill>
                  <a:srgbClr val="008000"/>
                </a:solidFill>
                <a:latin typeface="Times New Roman" panose="02020603050405020304" pitchFamily="18" charset="0"/>
                <a:cs typeface="Times New Roman" panose="02020603050405020304" pitchFamily="18" charset="0"/>
              </a:rPr>
              <a:t> </a:t>
            </a:r>
            <a:r>
              <a:rPr lang="en-US" sz="4800" b="1" dirty="0" err="1">
                <a:solidFill>
                  <a:srgbClr val="008000"/>
                </a:solidFill>
                <a:latin typeface="Times New Roman" panose="02020603050405020304" pitchFamily="18" charset="0"/>
                <a:cs typeface="Times New Roman" panose="02020603050405020304" pitchFamily="18" charset="0"/>
              </a:rPr>
              <a:t>từ</a:t>
            </a:r>
            <a:endParaRPr lang="en-US" sz="4800" b="1" dirty="0">
              <a:solidFill>
                <a:srgbClr val="008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53D43CE-3FCE-AFED-E3F7-C1FC0DE21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564" y="1342613"/>
            <a:ext cx="3112045" cy="1788214"/>
          </a:xfrm>
          <a:prstGeom prst="rect">
            <a:avLst/>
          </a:prstGeom>
        </p:spPr>
      </p:pic>
      <p:sp>
        <p:nvSpPr>
          <p:cNvPr id="4" name="Rectangle: Rounded Corners 8">
            <a:extLst>
              <a:ext uri="{FF2B5EF4-FFF2-40B4-BE49-F238E27FC236}">
                <a16:creationId xmlns:a16="http://schemas.microsoft.com/office/drawing/2014/main" id="{841EEECA-D326-020C-47DF-4298B49ECE30}"/>
              </a:ext>
            </a:extLst>
          </p:cNvPr>
          <p:cNvSpPr/>
          <p:nvPr/>
        </p:nvSpPr>
        <p:spPr>
          <a:xfrm>
            <a:off x="352945" y="4009419"/>
            <a:ext cx="5590655" cy="2417618"/>
          </a:xfrm>
          <a:custGeom>
            <a:avLst/>
            <a:gdLst>
              <a:gd name="connsiteX0" fmla="*/ 0 w 5590655"/>
              <a:gd name="connsiteY0" fmla="*/ 590406 h 2417618"/>
              <a:gd name="connsiteX1" fmla="*/ 590406 w 5590655"/>
              <a:gd name="connsiteY1" fmla="*/ 0 h 2417618"/>
              <a:gd name="connsiteX2" fmla="*/ 5000249 w 5590655"/>
              <a:gd name="connsiteY2" fmla="*/ 0 h 2417618"/>
              <a:gd name="connsiteX3" fmla="*/ 5590655 w 5590655"/>
              <a:gd name="connsiteY3" fmla="*/ 590406 h 2417618"/>
              <a:gd name="connsiteX4" fmla="*/ 5590655 w 5590655"/>
              <a:gd name="connsiteY4" fmla="*/ 1827212 h 2417618"/>
              <a:gd name="connsiteX5" fmla="*/ 5000249 w 5590655"/>
              <a:gd name="connsiteY5" fmla="*/ 2417618 h 2417618"/>
              <a:gd name="connsiteX6" fmla="*/ 590406 w 5590655"/>
              <a:gd name="connsiteY6" fmla="*/ 2417618 h 2417618"/>
              <a:gd name="connsiteX7" fmla="*/ 0 w 5590655"/>
              <a:gd name="connsiteY7" fmla="*/ 1827212 h 2417618"/>
              <a:gd name="connsiteX8" fmla="*/ 0 w 5590655"/>
              <a:gd name="connsiteY8" fmla="*/ 590406 h 24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2417618" fill="none" extrusionOk="0">
                <a:moveTo>
                  <a:pt x="0" y="590406"/>
                </a:moveTo>
                <a:cubicBezTo>
                  <a:pt x="-5779" y="284584"/>
                  <a:pt x="229871" y="-23160"/>
                  <a:pt x="590406" y="0"/>
                </a:cubicBezTo>
                <a:cubicBezTo>
                  <a:pt x="1313338" y="-35273"/>
                  <a:pt x="4170371" y="-144294"/>
                  <a:pt x="5000249" y="0"/>
                </a:cubicBezTo>
                <a:cubicBezTo>
                  <a:pt x="5331739" y="1649"/>
                  <a:pt x="5564937" y="242650"/>
                  <a:pt x="5590655" y="590406"/>
                </a:cubicBezTo>
                <a:cubicBezTo>
                  <a:pt x="5643099" y="1122786"/>
                  <a:pt x="5651889" y="1669988"/>
                  <a:pt x="5590655" y="1827212"/>
                </a:cubicBezTo>
                <a:cubicBezTo>
                  <a:pt x="5596177" y="2149108"/>
                  <a:pt x="5346447" y="2395799"/>
                  <a:pt x="5000249" y="2417618"/>
                </a:cubicBezTo>
                <a:cubicBezTo>
                  <a:pt x="4475345" y="2495143"/>
                  <a:pt x="1619259" y="2373915"/>
                  <a:pt x="590406" y="2417618"/>
                </a:cubicBezTo>
                <a:cubicBezTo>
                  <a:pt x="216532" y="2404373"/>
                  <a:pt x="-58761" y="2152481"/>
                  <a:pt x="0" y="1827212"/>
                </a:cubicBezTo>
                <a:cubicBezTo>
                  <a:pt x="-57746" y="1265092"/>
                  <a:pt x="-50979" y="966938"/>
                  <a:pt x="0" y="590406"/>
                </a:cubicBezTo>
                <a:close/>
              </a:path>
              <a:path w="5590655" h="2417618" stroke="0" extrusionOk="0">
                <a:moveTo>
                  <a:pt x="0" y="590406"/>
                </a:moveTo>
                <a:cubicBezTo>
                  <a:pt x="-14537" y="214106"/>
                  <a:pt x="230190" y="27654"/>
                  <a:pt x="590406" y="0"/>
                </a:cubicBezTo>
                <a:cubicBezTo>
                  <a:pt x="2050204" y="-95379"/>
                  <a:pt x="3895833" y="58096"/>
                  <a:pt x="5000249" y="0"/>
                </a:cubicBezTo>
                <a:cubicBezTo>
                  <a:pt x="5281024" y="-31886"/>
                  <a:pt x="5564138" y="245276"/>
                  <a:pt x="5590655" y="590406"/>
                </a:cubicBezTo>
                <a:cubicBezTo>
                  <a:pt x="5689557" y="1205629"/>
                  <a:pt x="5672309" y="1389303"/>
                  <a:pt x="5590655" y="1827212"/>
                </a:cubicBezTo>
                <a:cubicBezTo>
                  <a:pt x="5626985" y="2110100"/>
                  <a:pt x="5306297" y="2397671"/>
                  <a:pt x="5000249" y="2417618"/>
                </a:cubicBezTo>
                <a:cubicBezTo>
                  <a:pt x="4195159" y="2357712"/>
                  <a:pt x="2734736" y="2500132"/>
                  <a:pt x="590406" y="2417618"/>
                </a:cubicBezTo>
                <a:cubicBezTo>
                  <a:pt x="245130" y="2422365"/>
                  <a:pt x="-30010" y="2183742"/>
                  <a:pt x="0" y="1827212"/>
                </a:cubicBezTo>
                <a:cubicBezTo>
                  <a:pt x="-100137" y="1222487"/>
                  <a:pt x="-83632" y="926900"/>
                  <a:pt x="0" y="59040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mj-lt"/>
                <a:ea typeface="Arial-Rounded" panose="020B0500000000000000" pitchFamily="34" charset="0"/>
                <a:cs typeface="Arial-Rounded" panose="020B0500000000000000" pitchFamily="34" charset="0"/>
              </a:rPr>
              <a:t>Hoa cau: hoa của cây cau, có màu vàng nhạt</a:t>
            </a:r>
            <a:r>
              <a:rPr lang="en-US" sz="4000" b="1" dirty="0">
                <a:solidFill>
                  <a:srgbClr val="002060"/>
                </a:solidFill>
                <a:latin typeface="+mj-lt"/>
                <a:ea typeface="Arial-Rounded" panose="020B0500000000000000" pitchFamily="34" charset="0"/>
                <a:cs typeface="Arial-Rounded" panose="020B0500000000000000" pitchFamily="34" charset="0"/>
              </a:rPr>
              <a:t>.</a:t>
            </a:r>
            <a:endParaRPr lang="vi-VN" sz="4000" b="1" dirty="0">
              <a:solidFill>
                <a:srgbClr val="002060"/>
              </a:solidFill>
              <a:latin typeface="+mj-lt"/>
              <a:ea typeface="Arial-Rounded" panose="020B0500000000000000" pitchFamily="34" charset="0"/>
              <a:cs typeface="Arial-Rounded" panose="020B0500000000000000" pitchFamily="34" charset="0"/>
            </a:endParaRPr>
          </a:p>
        </p:txBody>
      </p:sp>
      <p:pic>
        <p:nvPicPr>
          <p:cNvPr id="6" name="Picture 2" descr="Một thoáng hương cau mang quê nhà vào lòng phố thị">
            <a:extLst>
              <a:ext uri="{FF2B5EF4-FFF2-40B4-BE49-F238E27FC236}">
                <a16:creationId xmlns:a16="http://schemas.microsoft.com/office/drawing/2014/main" id="{D09E89AC-A89A-6F92-8C9D-A042F683C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3253498"/>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39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từ khó</a:t>
            </a:r>
            <a:endParaRPr kumimoji="0" lang="en-US" sz="4000" b="1" i="0" u="none" strike="noStrike" kern="1200" cap="none" spc="0" normalizeH="0" baseline="0" noProof="0" dirty="0">
              <a:ln w="0"/>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trận</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trời</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che</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xòe</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rừng</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1024</Words>
  <Application>Microsoft Office PowerPoint</Application>
  <PresentationFormat>Widescreen</PresentationFormat>
  <Paragraphs>141</Paragraphs>
  <Slides>22</Slides>
  <Notes>11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Arial-Rounded</vt:lpstr>
      <vt:lpstr>Calibri</vt:lpstr>
      <vt:lpstr>Calibri Light</vt:lpstr>
      <vt:lpstr>Segoe UI Historic</vt:lpstr>
      <vt:lpstr>Times New Roman</vt:lpstr>
      <vt:lpstr>UTM Duepuntozero</vt:lpstr>
      <vt:lpstr>UVN Banh Mi</vt:lpstr>
      <vt:lpstr>字魂52号-阿开漫画体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56</cp:revision>
  <dcterms:created xsi:type="dcterms:W3CDTF">2022-11-06T06:55:32Z</dcterms:created>
  <dcterms:modified xsi:type="dcterms:W3CDTF">2023-02-13T07:54:19Z</dcterms:modified>
</cp:coreProperties>
</file>