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9" r:id="rId2"/>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8" r:id="rId17"/>
    <p:sldId id="380" r:id="rId18"/>
    <p:sldId id="27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FF83C-6767-410F-B4AF-4C63FB6A1409}"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3343-212B-40DD-B5FE-0158C412BADF}" type="slidenum">
              <a:rPr lang="en-US" smtClean="0"/>
              <a:t>‹#›</a:t>
            </a:fld>
            <a:endParaRPr lang="en-US"/>
          </a:p>
        </p:txBody>
      </p:sp>
    </p:spTree>
    <p:extLst>
      <p:ext uri="{BB962C8B-B14F-4D97-AF65-F5344CB8AC3E}">
        <p14:creationId xmlns:p14="http://schemas.microsoft.com/office/powerpoint/2010/main" val="373513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496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76AB-7359-8CB7-E63E-C81451DBE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E5D090-C5E6-82B0-3F77-3B56FF98E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5F4C3-AD44-0753-591F-C30029E96905}"/>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5" name="Footer Placeholder 4">
            <a:extLst>
              <a:ext uri="{FF2B5EF4-FFF2-40B4-BE49-F238E27FC236}">
                <a16:creationId xmlns:a16="http://schemas.microsoft.com/office/drawing/2014/main" id="{CA8230F0-2DAF-4661-8331-592EA842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68CF-6F75-3408-982A-E8B9E65EFC58}"/>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19391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D4CA-9825-A70F-3A68-37C3B5442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633016-CDE2-654C-BB74-AD3346907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72005-5AA4-FA23-1E70-89C68E8DC2D1}"/>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5" name="Footer Placeholder 4">
            <a:extLst>
              <a:ext uri="{FF2B5EF4-FFF2-40B4-BE49-F238E27FC236}">
                <a16:creationId xmlns:a16="http://schemas.microsoft.com/office/drawing/2014/main" id="{3E4822A2-FE83-1BEE-B0A4-E60B0E95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B7215-D503-703B-C39E-84976AF26A49}"/>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902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C395-19FD-B9E5-5A22-86AE74154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ADCB0-3FC7-9399-DEAE-D82184B16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23BC9-EB3E-518E-BADB-96F81E9F6B9E}"/>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5" name="Footer Placeholder 4">
            <a:extLst>
              <a:ext uri="{FF2B5EF4-FFF2-40B4-BE49-F238E27FC236}">
                <a16:creationId xmlns:a16="http://schemas.microsoft.com/office/drawing/2014/main" id="{11F9C885-21E5-2200-C71C-08755F34B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50FD4-24EB-2CAB-6ED7-A93CE36AA82A}"/>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61689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317857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382109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3642717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481443" y="355785"/>
            <a:ext cx="11495659" cy="6358527"/>
            <a:chOff x="361082" y="266838"/>
            <a:chExt cx="8621744" cy="4768895"/>
          </a:xfrm>
        </p:grpSpPr>
        <p:grpSp>
          <p:nvGrpSpPr>
            <p:cNvPr id="10" name="Google Shape;10;p2"/>
            <p:cNvGrpSpPr/>
            <p:nvPr/>
          </p:nvGrpSpPr>
          <p:grpSpPr>
            <a:xfrm rot="-1203388">
              <a:off x="400540" y="1361090"/>
              <a:ext cx="280073" cy="279635"/>
              <a:chOff x="1527250" y="3032100"/>
              <a:chExt cx="239825" cy="239450"/>
            </a:xfrm>
          </p:grpSpPr>
          <p:sp>
            <p:nvSpPr>
              <p:cNvPr id="11" name="Google Shape;11;p2"/>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p:nvPr/>
          </p:nvSpPr>
          <p:spPr>
            <a:xfrm rot="4476490">
              <a:off x="1948553" y="4604095"/>
              <a:ext cx="358998" cy="408681"/>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15;p2"/>
            <p:cNvGrpSpPr/>
            <p:nvPr/>
          </p:nvGrpSpPr>
          <p:grpSpPr>
            <a:xfrm>
              <a:off x="477400" y="383100"/>
              <a:ext cx="484975" cy="642875"/>
              <a:chOff x="477400" y="383100"/>
              <a:chExt cx="484975" cy="642875"/>
            </a:xfrm>
          </p:grpSpPr>
          <p:sp>
            <p:nvSpPr>
              <p:cNvPr id="16" name="Google Shape;16;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a:off x="8331913" y="266838"/>
              <a:ext cx="444875" cy="545100"/>
              <a:chOff x="8331913" y="266838"/>
              <a:chExt cx="444875" cy="545100"/>
            </a:xfrm>
          </p:grpSpPr>
          <p:sp>
            <p:nvSpPr>
              <p:cNvPr id="19" name="Google Shape;19;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21;p2"/>
            <p:cNvSpPr/>
            <p:nvPr/>
          </p:nvSpPr>
          <p:spPr>
            <a:xfrm>
              <a:off x="2662396" y="385100"/>
              <a:ext cx="163077" cy="308592"/>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rot="-829608">
              <a:off x="8580199" y="2608737"/>
              <a:ext cx="358995" cy="40867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2"/>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txBox="1">
            <a:spLocks noGrp="1"/>
          </p:cNvSpPr>
          <p:nvPr>
            <p:ph type="ctrTitle"/>
          </p:nvPr>
        </p:nvSpPr>
        <p:spPr>
          <a:xfrm>
            <a:off x="2722300" y="1108351"/>
            <a:ext cx="6747200" cy="298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latin typeface="Caveat Brush"/>
                <a:ea typeface="Caveat Brush"/>
                <a:cs typeface="Caveat Brush"/>
                <a:sym typeface="Caveat Brush"/>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5" name="Google Shape;25;p2"/>
          <p:cNvSpPr txBox="1">
            <a:spLocks noGrp="1"/>
          </p:cNvSpPr>
          <p:nvPr>
            <p:ph type="subTitle" idx="1"/>
          </p:nvPr>
        </p:nvSpPr>
        <p:spPr>
          <a:xfrm>
            <a:off x="3076700" y="5351884"/>
            <a:ext cx="6038400" cy="63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6" name="Google Shape;26;p2"/>
          <p:cNvSpPr txBox="1">
            <a:spLocks noGrp="1"/>
          </p:cNvSpPr>
          <p:nvPr>
            <p:ph type="ctrTitle" idx="2"/>
          </p:nvPr>
        </p:nvSpPr>
        <p:spPr>
          <a:xfrm>
            <a:off x="2722300" y="4089151"/>
            <a:ext cx="6747200" cy="1014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9600">
                <a:solidFill>
                  <a:schemeClr val="accent1"/>
                </a:solidFill>
                <a:latin typeface="Caveat Brush"/>
                <a:ea typeface="Caveat Brush"/>
                <a:cs typeface="Caveat Brush"/>
                <a:sym typeface="Caveat Brush"/>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44841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D0E8-F46D-5999-A3EB-29F615F54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5F48C-6336-4706-719C-95FDCD4AD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7A77C-521C-C5B6-C45D-211C43463198}"/>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5" name="Footer Placeholder 4">
            <a:extLst>
              <a:ext uri="{FF2B5EF4-FFF2-40B4-BE49-F238E27FC236}">
                <a16:creationId xmlns:a16="http://schemas.microsoft.com/office/drawing/2014/main" id="{43807EDA-BA92-171D-FA77-BFCAFC84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32D9-B084-D424-7A56-31B749F83353}"/>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5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6CA2-6744-080B-671F-FE3282D9F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FBCD8C-7993-4D01-7A18-0FFEDCB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6F141-CB8E-8964-A4B9-50C557AC3310}"/>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5" name="Footer Placeholder 4">
            <a:extLst>
              <a:ext uri="{FF2B5EF4-FFF2-40B4-BE49-F238E27FC236}">
                <a16:creationId xmlns:a16="http://schemas.microsoft.com/office/drawing/2014/main" id="{8D8E331A-82F4-222E-1339-389151FE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60974-136F-8ECB-007E-F0C56F58E742}"/>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91820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C57-57AB-7788-47A6-214E67323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A2D82-14D6-E319-8487-411B88096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E332A-3D37-D5BC-B95A-625B6BCFD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AEC59B-AAC8-1E4A-7883-08754DD551F9}"/>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6" name="Footer Placeholder 5">
            <a:extLst>
              <a:ext uri="{FF2B5EF4-FFF2-40B4-BE49-F238E27FC236}">
                <a16:creationId xmlns:a16="http://schemas.microsoft.com/office/drawing/2014/main" id="{04679B17-BCB9-D25C-6DBF-8D51BFF02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44600-75E5-3861-A28A-5E1689756B3C}"/>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28796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9F44-DFCC-3F2A-D49B-1A545B317A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A19C5-8AD8-FC19-0BC2-5B2DE5C45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A83E31-4E0C-A8FA-549A-3FE087C98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1F9E9-B5BF-4EFD-670C-BACEB91F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50F81-1659-FA27-4A86-102189435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CC118-9ECB-C65E-D10D-024636CB565A}"/>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8" name="Footer Placeholder 7">
            <a:extLst>
              <a:ext uri="{FF2B5EF4-FFF2-40B4-BE49-F238E27FC236}">
                <a16:creationId xmlns:a16="http://schemas.microsoft.com/office/drawing/2014/main" id="{0366300F-3D2B-7852-45BB-1A39CFD47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A376F-A785-9EBD-23DC-910FA4B95FD5}"/>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9227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A6AA-40E5-5E30-2D82-40585E6F0F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3479FC-D338-3EE7-9D8C-FE0D3F2B65CA}"/>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4" name="Footer Placeholder 3">
            <a:extLst>
              <a:ext uri="{FF2B5EF4-FFF2-40B4-BE49-F238E27FC236}">
                <a16:creationId xmlns:a16="http://schemas.microsoft.com/office/drawing/2014/main" id="{58CFFC6B-ABBD-80FA-626D-421599410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40840-871B-FB0B-8C97-7FC7D5B02897}"/>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5633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2C491-24B5-FED4-7916-7097E7F7DBD6}"/>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3" name="Footer Placeholder 2">
            <a:extLst>
              <a:ext uri="{FF2B5EF4-FFF2-40B4-BE49-F238E27FC236}">
                <a16:creationId xmlns:a16="http://schemas.microsoft.com/office/drawing/2014/main" id="{8573F1F0-5CBB-8C9C-BDFF-2D8739BE3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3840F9-6728-CEFC-E092-39626327C616}"/>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29117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7138-6155-5351-849E-52024E104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4969C-A97E-3249-2507-A12659F8D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25A0B-880D-C649-2A00-29D47A817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3AB83-DA12-2059-A07F-5BFAC21A0632}"/>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6" name="Footer Placeholder 5">
            <a:extLst>
              <a:ext uri="{FF2B5EF4-FFF2-40B4-BE49-F238E27FC236}">
                <a16:creationId xmlns:a16="http://schemas.microsoft.com/office/drawing/2014/main" id="{C8513D2F-2D5A-195B-8858-166433DE1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51D8-36E1-C7FD-7275-6706A5B7735E}"/>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10260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C210-539E-1EDE-1261-A2CC8809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F1FE9-AF92-C273-015A-F018674E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56DC2-6EA2-5915-D018-9867EF65E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929E2-8D84-4464-0623-19525C3C7F11}"/>
              </a:ext>
            </a:extLst>
          </p:cNvPr>
          <p:cNvSpPr>
            <a:spLocks noGrp="1"/>
          </p:cNvSpPr>
          <p:nvPr>
            <p:ph type="dt" sz="half" idx="10"/>
          </p:nvPr>
        </p:nvSpPr>
        <p:spPr/>
        <p:txBody>
          <a:bodyPr/>
          <a:lstStyle/>
          <a:p>
            <a:fld id="{2CDAB2E6-208A-408B-9B90-2255685124A9}" type="datetimeFigureOut">
              <a:rPr lang="en-US" smtClean="0"/>
              <a:t>2/13/2023</a:t>
            </a:fld>
            <a:endParaRPr lang="en-US"/>
          </a:p>
        </p:txBody>
      </p:sp>
      <p:sp>
        <p:nvSpPr>
          <p:cNvPr id="6" name="Footer Placeholder 5">
            <a:extLst>
              <a:ext uri="{FF2B5EF4-FFF2-40B4-BE49-F238E27FC236}">
                <a16:creationId xmlns:a16="http://schemas.microsoft.com/office/drawing/2014/main" id="{AE6C640B-6BBD-6896-98BF-58896452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8B0C8-474D-C834-CC33-D1ADB4E430E1}"/>
              </a:ext>
            </a:extLst>
          </p:cNvPr>
          <p:cNvSpPr>
            <a:spLocks noGrp="1"/>
          </p:cNvSpPr>
          <p:nvPr>
            <p:ph type="sldNum" sz="quarter" idx="12"/>
          </p:nvPr>
        </p:nvSpPr>
        <p:spPr/>
        <p:txBody>
          <a:bodyPr/>
          <a:lstStyle/>
          <a:p>
            <a:fld id="{D2288A6C-FE22-4CF3-91B4-68A9E7E472FF}" type="slidenum">
              <a:rPr lang="en-US" smtClean="0"/>
              <a:t>‹#›</a:t>
            </a:fld>
            <a:endParaRPr lang="en-US"/>
          </a:p>
        </p:txBody>
      </p:sp>
    </p:spTree>
    <p:extLst>
      <p:ext uri="{BB962C8B-B14F-4D97-AF65-F5344CB8AC3E}">
        <p14:creationId xmlns:p14="http://schemas.microsoft.com/office/powerpoint/2010/main" val="354281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2A471-7092-C866-16CD-AEDD484E49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529B9-F302-B2B4-42B3-B77F2AEA6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8F6C1-40E1-1A63-79F6-A4E64C152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AB2E6-208A-408B-9B90-2255685124A9}" type="datetimeFigureOut">
              <a:rPr lang="en-US" smtClean="0"/>
              <a:t>2/13/2023</a:t>
            </a:fld>
            <a:endParaRPr lang="en-US"/>
          </a:p>
        </p:txBody>
      </p:sp>
      <p:sp>
        <p:nvSpPr>
          <p:cNvPr id="5" name="Footer Placeholder 4">
            <a:extLst>
              <a:ext uri="{FF2B5EF4-FFF2-40B4-BE49-F238E27FC236}">
                <a16:creationId xmlns:a16="http://schemas.microsoft.com/office/drawing/2014/main" id="{18738B5E-58D9-D88D-DC21-F88EA2A01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1DBE7-1C07-A058-B292-18920E807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88A6C-FE22-4CF3-91B4-68A9E7E472FF}" type="slidenum">
              <a:rPr lang="en-US" smtClean="0"/>
              <a:t>‹#›</a:t>
            </a:fld>
            <a:endParaRPr lang="en-US"/>
          </a:p>
        </p:txBody>
      </p:sp>
    </p:spTree>
    <p:extLst>
      <p:ext uri="{BB962C8B-B14F-4D97-AF65-F5344CB8AC3E}">
        <p14:creationId xmlns:p14="http://schemas.microsoft.com/office/powerpoint/2010/main" val="293736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9.xml"/><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13" name="图片 14">
            <a:extLst>
              <a:ext uri="{FF2B5EF4-FFF2-40B4-BE49-F238E27FC236}">
                <a16:creationId xmlns:a16="http://schemas.microsoft.com/office/drawing/2014/main" id="{568124B6-69AB-B92A-C691-CEBBD0B584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624" r="166" b="80395"/>
          <a:stretch/>
        </p:blipFill>
        <p:spPr>
          <a:xfrm>
            <a:off x="7366784" y="-14999"/>
            <a:ext cx="4825218" cy="2825026"/>
          </a:xfrm>
          <a:prstGeom prst="rect">
            <a:avLst/>
          </a:prstGeom>
        </p:spPr>
      </p:pic>
      <p:sp>
        <p:nvSpPr>
          <p:cNvPr id="3" name="TextBox 2"/>
          <p:cNvSpPr txBox="1"/>
          <p:nvPr/>
        </p:nvSpPr>
        <p:spPr>
          <a:xfrm>
            <a:off x="2118946" y="1494692"/>
            <a:ext cx="7833945" cy="2308324"/>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Trường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Tiểu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Đồng</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ctr"/>
            <a:r>
              <a:rPr lang="en-US" sz="3600" b="1" dirty="0" err="1" smtClean="0">
                <a:solidFill>
                  <a:srgbClr val="FF0000"/>
                </a:solidFill>
                <a:latin typeface="Times New Roman" panose="02020603050405020304" pitchFamily="18" charset="0"/>
                <a:cs typeface="Times New Roman" panose="02020603050405020304" pitchFamily="18" charset="0"/>
              </a:rPr>
              <a:t>Toán</a:t>
            </a:r>
            <a:r>
              <a:rPr lang="en-US" sz="3600" b="1" dirty="0" smtClean="0">
                <a:solidFill>
                  <a:srgbClr val="FF0000"/>
                </a:solidFill>
                <a:latin typeface="Times New Roman" panose="02020603050405020304" pitchFamily="18" charset="0"/>
                <a:cs typeface="Times New Roman" panose="02020603050405020304" pitchFamily="18" charset="0"/>
              </a:rPr>
              <a:t> 3</a:t>
            </a:r>
          </a:p>
          <a:p>
            <a:pPr algn="ct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Luyện</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tập</a:t>
            </a:r>
            <a:r>
              <a:rPr lang="en-US" sz="3600" b="1" dirty="0" smtClean="0">
                <a:solidFill>
                  <a:srgbClr val="0000FF"/>
                </a:solidFill>
                <a:latin typeface="Times New Roman" panose="02020603050405020304" pitchFamily="18" charset="0"/>
                <a:cs typeface="Times New Roman" panose="02020603050405020304" pitchFamily="18" charset="0"/>
              </a:rPr>
              <a:t> ( </a:t>
            </a:r>
            <a:r>
              <a:rPr lang="en-US" sz="3600" b="1" dirty="0" err="1" smtClean="0">
                <a:solidFill>
                  <a:srgbClr val="0000FF"/>
                </a:solidFill>
                <a:latin typeface="Times New Roman" panose="02020603050405020304" pitchFamily="18" charset="0"/>
                <a:cs typeface="Times New Roman" panose="02020603050405020304" pitchFamily="18" charset="0"/>
              </a:rPr>
              <a:t>Trang</a:t>
            </a:r>
            <a:r>
              <a:rPr lang="en-US" sz="3600" b="1" dirty="0" smtClean="0">
                <a:solidFill>
                  <a:srgbClr val="0000FF"/>
                </a:solidFill>
                <a:latin typeface="Times New Roman" panose="02020603050405020304" pitchFamily="18" charset="0"/>
                <a:cs typeface="Times New Roman" panose="02020603050405020304" pitchFamily="18" charset="0"/>
              </a:rPr>
              <a:t> 33-34)</a:t>
            </a:r>
          </a:p>
          <a:p>
            <a:pPr algn="ctr"/>
            <a:r>
              <a:rPr lang="en-US" sz="3200" b="1" i="1" dirty="0" err="1" smtClean="0">
                <a:latin typeface="Times New Roman" panose="02020603050405020304" pitchFamily="18" charset="0"/>
                <a:cs typeface="Times New Roman" panose="02020603050405020304" pitchFamily="18" charset="0"/>
              </a:rPr>
              <a:t>Giáo</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viên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Nguyễn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Thị</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Bích</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35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smtClean="0">
                <a:solidFill>
                  <a:srgbClr val="FF0000"/>
                </a:solidFill>
                <a:latin typeface="Calibri" panose="020F0502020204030204" pitchFamily="34" charset="0"/>
                <a:cs typeface="Calibri" panose="020F0502020204030204" pitchFamily="34" charset="0"/>
              </a:rPr>
              <a:t> </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a:t>
            </a:r>
            <a:r>
              <a:rPr lang="en-US" sz="2400" b="1" dirty="0">
                <a:solidFill>
                  <a:srgbClr val="FF0000"/>
                </a:solidFill>
                <a:latin typeface="Calibri" panose="020F0502020204030204" pitchFamily="34" charset="0"/>
                <a:cs typeface="Calibri" panose="020F0502020204030204" pitchFamily="34" charset="0"/>
              </a:rPr>
              <a:t>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a:t>
            </a:r>
            <a:r>
              <a:rPr lang="en-US" sz="2400" b="1" dirty="0">
                <a:solidFill>
                  <a:srgbClr val="FF0000"/>
                </a:solidFill>
                <a:latin typeface="Calibri" panose="020F0502020204030204" pitchFamily="34" charset="0"/>
                <a:cs typeface="Calibri" panose="020F0502020204030204" pitchFamily="34" charset="0"/>
              </a:rPr>
              <a:t>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584775"/>
          </a:xfrm>
          <a:prstGeom prst="rect">
            <a:avLst/>
          </a:prstGeom>
          <a:noFill/>
        </p:spPr>
        <p:txBody>
          <a:bodyPr wrap="square" rtlCol="0">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b) </a:t>
            </a:r>
            <a:r>
              <a:rPr lang="en-US" sz="3200" b="0" i="0" dirty="0" err="1">
                <a:solidFill>
                  <a:srgbClr val="000000"/>
                </a:solidFill>
                <a:effectLst/>
                <a:latin typeface="Times New Roman" panose="02020603050405020304" pitchFamily="18" charset="0"/>
                <a:cs typeface="Times New Roman" panose="02020603050405020304" pitchFamily="18" charset="0"/>
              </a:rPr>
              <a:t>Mảnh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nào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tích</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lớn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nhất</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97830"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a:t>
            </a:r>
            <a:r>
              <a:rPr lang="en-US" sz="2800" b="1" dirty="0">
                <a:solidFill>
                  <a:srgbClr val="FF0000"/>
                </a:solidFill>
                <a:latin typeface="Calibri" panose="020F0502020204030204" pitchFamily="34" charset="0"/>
                <a:cs typeface="Calibri" panose="020F0502020204030204" pitchFamily="34" charset="0"/>
              </a:rPr>
              <a:t>cm</a:t>
            </a:r>
            <a:r>
              <a:rPr lang="en-US" sz="2800" b="1" baseline="30000" dirty="0">
                <a:solidFill>
                  <a:srgbClr val="FF0000"/>
                </a:solidFill>
                <a:latin typeface="Calibri" panose="020F0502020204030204" pitchFamily="34" charset="0"/>
                <a:cs typeface="Calibri" panose="020F0502020204030204" pitchFamily="34" charset="0"/>
              </a:rPr>
              <a:t>2</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a:t>
            </a:r>
            <a:r>
              <a:rPr lang="en-US" sz="3600" b="1" dirty="0" smtClean="0">
                <a:solidFill>
                  <a:srgbClr val="FF0000"/>
                </a:solidFill>
                <a:latin typeface="Calibri" panose="020F0502020204030204" pitchFamily="34" charset="0"/>
                <a:cs typeface="Calibri" panose="020F0502020204030204" pitchFamily="34" charset="0"/>
              </a:rPr>
              <a:t>6 </a:t>
            </a:r>
            <a:r>
              <a:rPr lang="en-US" sz="3600" b="1" dirty="0">
                <a:solidFill>
                  <a:srgbClr val="FF0000"/>
                </a:solidFill>
                <a:latin typeface="Calibri" panose="020F0502020204030204" pitchFamily="34" charset="0"/>
                <a:cs typeface="Calibri" panose="020F0502020204030204" pitchFamily="34" charset="0"/>
              </a:rPr>
              <a:t>x </a:t>
            </a:r>
            <a:r>
              <a:rPr lang="en-US" sz="3600" b="1" dirty="0" smtClean="0">
                <a:solidFill>
                  <a:srgbClr val="FF0000"/>
                </a:solidFill>
                <a:latin typeface="Calibri" panose="020F0502020204030204" pitchFamily="34" charset="0"/>
                <a:cs typeface="Calibri" panose="020F0502020204030204" pitchFamily="34" charset="0"/>
              </a:rPr>
              <a:t>3 </a:t>
            </a:r>
            <a:r>
              <a:rPr lang="en-US" sz="3600" b="1" dirty="0">
                <a:solidFill>
                  <a:srgbClr val="FF0000"/>
                </a:solidFill>
                <a:latin typeface="Calibri" panose="020F0502020204030204" pitchFamily="34" charset="0"/>
                <a:cs typeface="Calibri" panose="020F0502020204030204" pitchFamily="34" charset="0"/>
              </a:rPr>
              <a:t>=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785652"/>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a:t>
            </a:r>
            <a:r>
              <a:rPr lang="vi-VN" altLang="ko-KR" sz="3200" b="1" dirty="0">
                <a:solidFill>
                  <a:srgbClr val="0000FF"/>
                </a:solidFill>
                <a:latin typeface="Cambria" panose="02040503050406030204" pitchFamily="18" charset="0"/>
                <a:ea typeface="Cambria" panose="02040503050406030204" pitchFamily="18" charset="0"/>
              </a:rPr>
              <a:t>Tính được diện tích hình chữ nhật và diện tích hình vuông theo quy tắc đã nêu trong SGK.</a:t>
            </a:r>
          </a:p>
          <a:p>
            <a:pPr lvl="0" indent="228600" algn="just">
              <a:lnSpc>
                <a:spcPct val="150000"/>
              </a:lnSpc>
            </a:pPr>
            <a:r>
              <a:rPr lang="vi-VN" altLang="ko-KR" sz="3200" b="1" dirty="0">
                <a:solidFill>
                  <a:srgbClr val="0000FF"/>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1406849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785652"/>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a:t>
            </a:r>
            <a:r>
              <a:rPr lang="vi-VN" altLang="ko-KR" sz="3200" b="1" dirty="0">
                <a:solidFill>
                  <a:srgbClr val="0000FF"/>
                </a:solidFill>
                <a:latin typeface="Cambria" panose="02040503050406030204" pitchFamily="18" charset="0"/>
                <a:ea typeface="Cambria" panose="02040503050406030204" pitchFamily="18" charset="0"/>
              </a:rPr>
              <a:t>Tính được diện tích hình chữ nhật và diện tích hình vuông theo quy tắc đã nêu trong SGK.</a:t>
            </a:r>
          </a:p>
          <a:p>
            <a:pPr lvl="0" indent="228600" algn="just">
              <a:lnSpc>
                <a:spcPct val="150000"/>
              </a:lnSpc>
            </a:pPr>
            <a:r>
              <a:rPr lang="vi-VN" altLang="ko-KR" sz="3200" b="1" dirty="0">
                <a:solidFill>
                  <a:srgbClr val="0000FF"/>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0000"/>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0000"/>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5338" y="339128"/>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204848" y="1641730"/>
            <a:ext cx="4557849"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5400"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Times New Roman" panose="02020603050405020304" pitchFamily="18" charset="0"/>
                <a:cs typeface="Times New Roman" panose="02020603050405020304" pitchFamily="18" charset="0"/>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7497732" y="2610646"/>
            <a:ext cx="4557849"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5400"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Times New Roman" panose="02020603050405020304" pitchFamily="18" charset="0"/>
                <a:cs typeface="Times New Roman" panose="02020603050405020304" pitchFamily="18" charset="0"/>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657</Words>
  <Application>Microsoft Office PowerPoint</Application>
  <PresentationFormat>Widescreen</PresentationFormat>
  <Paragraphs>76</Paragraphs>
  <Slides>19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맑은 고딕</vt:lpstr>
      <vt:lpstr>Arial</vt:lpstr>
      <vt:lpstr>Calibri</vt:lpstr>
      <vt:lpstr>Calibri Light</vt:lpstr>
      <vt:lpstr>Cambria</vt:lpstr>
      <vt:lpstr>Caveat Brush</vt:lpstr>
      <vt:lpstr>HP001</vt:lpstr>
      <vt:lpstr>HP001 4 hàng</vt:lpstr>
      <vt:lpstr>SVN-Poky's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Admin</cp:lastModifiedBy>
  <cp:revision>5</cp:revision>
  <dcterms:created xsi:type="dcterms:W3CDTF">2023-01-30T13:43:15Z</dcterms:created>
  <dcterms:modified xsi:type="dcterms:W3CDTF">2023-02-13T05:50:41Z</dcterms:modified>
</cp:coreProperties>
</file>