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72" r:id="rId3"/>
    <p:sldId id="290" r:id="rId4"/>
    <p:sldId id="292" r:id="rId5"/>
    <p:sldId id="353" r:id="rId6"/>
    <p:sldId id="259" r:id="rId7"/>
    <p:sldId id="335" r:id="rId8"/>
    <p:sldId id="293" r:id="rId9"/>
    <p:sldId id="336" r:id="rId10"/>
    <p:sldId id="307" r:id="rId11"/>
    <p:sldId id="263" r:id="rId12"/>
    <p:sldId id="351" r:id="rId13"/>
    <p:sldId id="346" r:id="rId14"/>
    <p:sldId id="352" r:id="rId15"/>
    <p:sldId id="258" r:id="rId16"/>
    <p:sldId id="333" r:id="rId17"/>
    <p:sldId id="261" r:id="rId18"/>
    <p:sldId id="260" r:id="rId19"/>
    <p:sldId id="334" r:id="rId20"/>
    <p:sldId id="354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48" autoAdjust="0"/>
  </p:normalViewPr>
  <p:slideViewPr>
    <p:cSldViewPr snapToGrid="0">
      <p:cViewPr varScale="1">
        <p:scale>
          <a:sx n="72" d="100"/>
          <a:sy n="72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27.jp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5.xml"/><Relationship Id="rId3" Type="http://schemas.openxmlformats.org/officeDocument/2006/relationships/image" Target="../media/image36.jpg"/><Relationship Id="rId7" Type="http://schemas.openxmlformats.org/officeDocument/2006/relationships/slide" Target="slide1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8.xml"/><Relationship Id="rId10" Type="http://schemas.openxmlformats.org/officeDocument/2006/relationships/image" Target="../media/image37.png"/><Relationship Id="rId4" Type="http://schemas.openxmlformats.org/officeDocument/2006/relationships/slide" Target="slide16.xm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380084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TRƯỜNG TIỂU HỌC SÀI ĐỒNG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ĐỨC- LỚP 3</a:t>
            </a: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BÀI 7 : KHÁM PHÁ BẢN THÂN (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4221" y="3587261"/>
            <a:ext cx="8399585" cy="7033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AEA518-2128-99EC-673A-9C7604E6D3B5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DC582-BAD0-BCE7-E311-A0ABAFF9BE0C}"/>
              </a:ext>
            </a:extLst>
          </p:cNvPr>
          <p:cNvSpPr/>
          <p:nvPr/>
        </p:nvSpPr>
        <p:spPr>
          <a:xfrm>
            <a:off x="-1577340" y="220714"/>
            <a:ext cx="1422641" cy="1125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3BAFD-39E9-BCAE-A6AF-31B5FB8B490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AAD567-18C9-6A83-D4C1-797F14F443E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E910EC-EAD1-6DFA-570F-48D97F06BBAA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7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8" y="175512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464C45-F4DD-8320-21D2-DA4ACB609957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662940" y="92050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" y="1663706"/>
            <a:ext cx="10862884" cy="353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9DE02-811C-315A-7651-8523BDE4102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3B058-6A70-4C40-4EBB-7A28101FA9FD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560A9-6457-4AF6-A717-4AA5B6CA7716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2"/>
            <a:ext cx="8498168" cy="2383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4EBE4-6A00-4EF2-53DC-CE7102B929C0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66CFAC-0F51-B186-407D-8A105A62E822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E04188-D8D1-30D7-2BD9-12011638D24F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91B4A-06A8-E739-DE9C-8AB5EC0C7978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574</Words>
  <Application>Microsoft Office PowerPoint</Application>
  <PresentationFormat>Màn hình rộng</PresentationFormat>
  <Paragraphs>48</Paragraphs>
  <Slides>20</Slides>
  <Notes>5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Times New Roman</vt:lpstr>
      <vt:lpstr>UTM Avo</vt:lpstr>
      <vt:lpstr>Custom Design</vt:lpstr>
      <vt:lpstr>1_Office Theme</vt:lpstr>
      <vt:lpstr>                      TRƯỜNG TIỂU HỌC SÀI ĐỒNG                                 MÔN: ĐẠO ĐỨC- LỚP 3                      BÀI 7 : KHÁM PHÁ BẢN THÂN ( Tiết 3)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2022-10-28T07:16:26Z</dcterms:created>
  <dcterms:modified xsi:type="dcterms:W3CDTF">2023-02-03T02:20:59Z</dcterms:modified>
</cp:coreProperties>
</file>