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12" r:id="rId3"/>
  </p:sldMasterIdLst>
  <p:notesMasterIdLst>
    <p:notesMasterId r:id="rId24"/>
  </p:notesMasterIdLst>
  <p:sldIdLst>
    <p:sldId id="272" r:id="rId4"/>
    <p:sldId id="257" r:id="rId5"/>
    <p:sldId id="3189" r:id="rId6"/>
    <p:sldId id="3190" r:id="rId7"/>
    <p:sldId id="3186" r:id="rId8"/>
    <p:sldId id="3188" r:id="rId9"/>
    <p:sldId id="260" r:id="rId10"/>
    <p:sldId id="3191" r:id="rId11"/>
    <p:sldId id="3217" r:id="rId12"/>
    <p:sldId id="3192" r:id="rId13"/>
    <p:sldId id="3193" r:id="rId14"/>
    <p:sldId id="3194" r:id="rId15"/>
    <p:sldId id="3213" r:id="rId16"/>
    <p:sldId id="3214" r:id="rId17"/>
    <p:sldId id="3215" r:id="rId18"/>
    <p:sldId id="3216" r:id="rId19"/>
    <p:sldId id="3218" r:id="rId20"/>
    <p:sldId id="3207" r:id="rId21"/>
    <p:sldId id="3208" r:id="rId22"/>
    <p:sldId id="32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54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2</a:t>
            </a:fld>
            <a:endParaRPr lang="en-US"/>
          </a:p>
        </p:txBody>
      </p:sp>
    </p:spTree>
    <p:extLst>
      <p:ext uri="{BB962C8B-B14F-4D97-AF65-F5344CB8AC3E}">
        <p14:creationId xmlns:p14="http://schemas.microsoft.com/office/powerpoint/2010/main" val="419248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07A1F3-2A0C-4728-A9A8-4659EA1CA1E3}" type="slidenum">
              <a:rPr lang="en-US" smtClean="0"/>
              <a:t>16</a:t>
            </a:fld>
            <a:endParaRPr lang="en-US"/>
          </a:p>
        </p:txBody>
      </p:sp>
    </p:spTree>
    <p:extLst>
      <p:ext uri="{BB962C8B-B14F-4D97-AF65-F5344CB8AC3E}">
        <p14:creationId xmlns:p14="http://schemas.microsoft.com/office/powerpoint/2010/main" val="7890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8F035EF-6F72-416D-9767-387F78F145B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080C2FD-CB4D-4D41-919B-F29F54E026EA}" type="datetimeFigureOut">
              <a:rPr lang="en-GB"/>
              <a:pPr>
                <a:defRPr/>
              </a:pPr>
              <a:t>03/02/2023</a:t>
            </a:fld>
            <a:endParaRPr lang="en-GB"/>
          </a:p>
        </p:txBody>
      </p:sp>
      <p:sp>
        <p:nvSpPr>
          <p:cNvPr id="5" name="Footer Placeholder 4">
            <a:extLst>
              <a:ext uri="{FF2B5EF4-FFF2-40B4-BE49-F238E27FC236}">
                <a16:creationId xmlns:a16="http://schemas.microsoft.com/office/drawing/2014/main" id="{D03F92DD-B640-48E4-994D-7CDA5FCDCD3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7B5729-6A69-4C32-B3B7-14D60E84061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7D910E5-2738-4E03-B9EC-B594D51A8482}" type="slidenum">
              <a:rPr lang="en-GB"/>
              <a:pPr>
                <a:defRPr/>
              </a:pPr>
              <a:t>‹#›</a:t>
            </a:fld>
            <a:endParaRPr lang="en-GB"/>
          </a:p>
        </p:txBody>
      </p:sp>
    </p:spTree>
    <p:extLst>
      <p:ext uri="{BB962C8B-B14F-4D97-AF65-F5344CB8AC3E}">
        <p14:creationId xmlns:p14="http://schemas.microsoft.com/office/powerpoint/2010/main" val="79507398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F6EC55-0FFF-43C4-88A2-3C28A4EABF5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E8BB07D-145E-4BF8-864C-F85A159912C5}" type="datetimeFigureOut">
              <a:rPr lang="en-GB"/>
              <a:pPr>
                <a:defRPr/>
              </a:pPr>
              <a:t>03/02/2023</a:t>
            </a:fld>
            <a:endParaRPr lang="en-GB"/>
          </a:p>
        </p:txBody>
      </p:sp>
      <p:sp>
        <p:nvSpPr>
          <p:cNvPr id="5" name="Footer Placeholder 4">
            <a:extLst>
              <a:ext uri="{FF2B5EF4-FFF2-40B4-BE49-F238E27FC236}">
                <a16:creationId xmlns:a16="http://schemas.microsoft.com/office/drawing/2014/main" id="{95BEBE41-46A7-4DB9-AB47-1C340E2D9C5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D0E7F87-E602-448F-B7A3-2048844F9A4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214AC8-73EE-435B-86A9-8DA0FA555D80}" type="slidenum">
              <a:rPr lang="en-GB"/>
              <a:pPr>
                <a:defRPr/>
              </a:pPr>
              <a:t>‹#›</a:t>
            </a:fld>
            <a:endParaRPr lang="en-GB"/>
          </a:p>
        </p:txBody>
      </p:sp>
    </p:spTree>
    <p:extLst>
      <p:ext uri="{BB962C8B-B14F-4D97-AF65-F5344CB8AC3E}">
        <p14:creationId xmlns:p14="http://schemas.microsoft.com/office/powerpoint/2010/main" val="121814967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3B3F9-67F6-4CB0-B260-D7F4D66867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92CB0DC-5E72-444E-AE11-ED327FC9851A}" type="datetimeFigureOut">
              <a:rPr lang="en-GB"/>
              <a:pPr>
                <a:defRPr/>
              </a:pPr>
              <a:t>03/02/2023</a:t>
            </a:fld>
            <a:endParaRPr lang="en-GB"/>
          </a:p>
        </p:txBody>
      </p:sp>
      <p:sp>
        <p:nvSpPr>
          <p:cNvPr id="5" name="Footer Placeholder 4">
            <a:extLst>
              <a:ext uri="{FF2B5EF4-FFF2-40B4-BE49-F238E27FC236}">
                <a16:creationId xmlns:a16="http://schemas.microsoft.com/office/drawing/2014/main" id="{7F3FB225-7210-40A7-B6C3-CFABCC8A3DD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6ED0B82-D796-4F82-B5E5-8A0280990D9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1C3F42F-C279-49A3-9CCB-2FC066968771}" type="slidenum">
              <a:rPr lang="en-GB"/>
              <a:pPr>
                <a:defRPr/>
              </a:pPr>
              <a:t>‹#›</a:t>
            </a:fld>
            <a:endParaRPr lang="en-GB"/>
          </a:p>
        </p:txBody>
      </p:sp>
    </p:spTree>
    <p:extLst>
      <p:ext uri="{BB962C8B-B14F-4D97-AF65-F5344CB8AC3E}">
        <p14:creationId xmlns:p14="http://schemas.microsoft.com/office/powerpoint/2010/main" val="2545259144"/>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B2AA4F-4DA2-4783-9681-D3F8E9D9EF9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5B48DE1-19DD-4197-A341-201CEAC46FBB}" type="datetimeFigureOut">
              <a:rPr lang="en-GB"/>
              <a:pPr>
                <a:defRPr/>
              </a:pPr>
              <a:t>03/02/2023</a:t>
            </a:fld>
            <a:endParaRPr lang="en-GB"/>
          </a:p>
        </p:txBody>
      </p:sp>
      <p:sp>
        <p:nvSpPr>
          <p:cNvPr id="5" name="Footer Placeholder 4">
            <a:extLst>
              <a:ext uri="{FF2B5EF4-FFF2-40B4-BE49-F238E27FC236}">
                <a16:creationId xmlns:a16="http://schemas.microsoft.com/office/drawing/2014/main" id="{EA6EC37F-5B4B-4413-A0EC-DF418BEB382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E038F1-C31D-4DF4-9CF9-A0F8E023BBD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0808312-F1D3-404C-B288-F59057BC8DDD}" type="slidenum">
              <a:rPr lang="en-GB"/>
              <a:pPr>
                <a:defRPr/>
              </a:pPr>
              <a:t>‹#›</a:t>
            </a:fld>
            <a:endParaRPr lang="en-GB"/>
          </a:p>
        </p:txBody>
      </p:sp>
    </p:spTree>
    <p:extLst>
      <p:ext uri="{BB962C8B-B14F-4D97-AF65-F5344CB8AC3E}">
        <p14:creationId xmlns:p14="http://schemas.microsoft.com/office/powerpoint/2010/main" val="273743579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BCAAE-2F22-4618-B5A0-DCB1DE6512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0B7A738-766A-419C-A18E-F1514A6EDF9E}" type="datetimeFigureOut">
              <a:rPr lang="en-GB"/>
              <a:pPr>
                <a:defRPr/>
              </a:pPr>
              <a:t>03/02/2023</a:t>
            </a:fld>
            <a:endParaRPr lang="en-GB"/>
          </a:p>
        </p:txBody>
      </p:sp>
      <p:sp>
        <p:nvSpPr>
          <p:cNvPr id="5" name="Footer Placeholder 4">
            <a:extLst>
              <a:ext uri="{FF2B5EF4-FFF2-40B4-BE49-F238E27FC236}">
                <a16:creationId xmlns:a16="http://schemas.microsoft.com/office/drawing/2014/main" id="{CDC961B6-3F30-4BC0-8BEE-04DB652D7F0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B53B30E-17B0-45B1-9DBF-1200C07C85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CDEE8CE4-F709-4355-B79A-2D09C838D855}" type="slidenum">
              <a:rPr lang="en-GB"/>
              <a:pPr>
                <a:defRPr/>
              </a:pPr>
              <a:t>‹#›</a:t>
            </a:fld>
            <a:endParaRPr lang="en-GB"/>
          </a:p>
        </p:txBody>
      </p:sp>
    </p:spTree>
    <p:extLst>
      <p:ext uri="{BB962C8B-B14F-4D97-AF65-F5344CB8AC3E}">
        <p14:creationId xmlns:p14="http://schemas.microsoft.com/office/powerpoint/2010/main" val="38581133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590CA1-C2C9-446E-A8A3-66A95C90426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20D26AC-6C3D-4829-A294-2EA87C6049E1}" type="datetimeFigureOut">
              <a:rPr lang="en-GB"/>
              <a:pPr>
                <a:defRPr/>
              </a:pPr>
              <a:t>03/02/2023</a:t>
            </a:fld>
            <a:endParaRPr lang="en-GB"/>
          </a:p>
        </p:txBody>
      </p:sp>
      <p:sp>
        <p:nvSpPr>
          <p:cNvPr id="5" name="Footer Placeholder 4">
            <a:extLst>
              <a:ext uri="{FF2B5EF4-FFF2-40B4-BE49-F238E27FC236}">
                <a16:creationId xmlns:a16="http://schemas.microsoft.com/office/drawing/2014/main" id="{34E110F7-F8A1-45BE-948F-74DB3E332DA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E550AB8-4E6C-4680-B3F1-FABC4FF3484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74AE96-D563-4A65-AA63-529DC0FB6778}" type="slidenum">
              <a:rPr lang="en-GB"/>
              <a:pPr>
                <a:defRPr/>
              </a:pPr>
              <a:t>‹#›</a:t>
            </a:fld>
            <a:endParaRPr lang="en-GB"/>
          </a:p>
        </p:txBody>
      </p:sp>
    </p:spTree>
    <p:extLst>
      <p:ext uri="{BB962C8B-B14F-4D97-AF65-F5344CB8AC3E}">
        <p14:creationId xmlns:p14="http://schemas.microsoft.com/office/powerpoint/2010/main" val="41139273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A6F1D-EB29-444F-8454-AB182548105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C7B267F-022A-4CBB-8937-BC7D90D2BF9E}" type="datetimeFigureOut">
              <a:rPr lang="en-GB"/>
              <a:pPr>
                <a:defRPr/>
              </a:pPr>
              <a:t>03/02/2023</a:t>
            </a:fld>
            <a:endParaRPr lang="en-GB"/>
          </a:p>
        </p:txBody>
      </p:sp>
      <p:sp>
        <p:nvSpPr>
          <p:cNvPr id="5" name="Footer Placeholder 4">
            <a:extLst>
              <a:ext uri="{FF2B5EF4-FFF2-40B4-BE49-F238E27FC236}">
                <a16:creationId xmlns:a16="http://schemas.microsoft.com/office/drawing/2014/main" id="{CADBF322-1F6E-43D6-AF8A-350A4FB088E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B737765-F3ED-4C51-8EE0-1A9EC859C49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CC8B46-60FA-4957-8146-14165B78E848}" type="slidenum">
              <a:rPr lang="en-GB"/>
              <a:pPr>
                <a:defRPr/>
              </a:pPr>
              <a:t>‹#›</a:t>
            </a:fld>
            <a:endParaRPr lang="en-GB"/>
          </a:p>
        </p:txBody>
      </p:sp>
    </p:spTree>
    <p:extLst>
      <p:ext uri="{BB962C8B-B14F-4D97-AF65-F5344CB8AC3E}">
        <p14:creationId xmlns:p14="http://schemas.microsoft.com/office/powerpoint/2010/main" val="2514405507"/>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5D1167-CBB6-4445-840B-253B989045F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15875BE-DF24-4DED-AF67-C8D3E1594D93}" type="datetimeFigureOut">
              <a:rPr lang="en-GB"/>
              <a:pPr>
                <a:defRPr/>
              </a:pPr>
              <a:t>03/02/2023</a:t>
            </a:fld>
            <a:endParaRPr lang="en-GB"/>
          </a:p>
        </p:txBody>
      </p:sp>
      <p:sp>
        <p:nvSpPr>
          <p:cNvPr id="5" name="Footer Placeholder 4">
            <a:extLst>
              <a:ext uri="{FF2B5EF4-FFF2-40B4-BE49-F238E27FC236}">
                <a16:creationId xmlns:a16="http://schemas.microsoft.com/office/drawing/2014/main" id="{F2795E9C-A692-4E93-9B8B-207F4985AC1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EC443EE-5E0D-4E74-8693-315BCEC4527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F8F9337-20CE-4A8A-A684-8B805762ED96}" type="slidenum">
              <a:rPr lang="en-GB"/>
              <a:pPr>
                <a:defRPr/>
              </a:pPr>
              <a:t>‹#›</a:t>
            </a:fld>
            <a:endParaRPr lang="en-GB"/>
          </a:p>
        </p:txBody>
      </p:sp>
    </p:spTree>
    <p:extLst>
      <p:ext uri="{BB962C8B-B14F-4D97-AF65-F5344CB8AC3E}">
        <p14:creationId xmlns:p14="http://schemas.microsoft.com/office/powerpoint/2010/main" val="415659134"/>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EC0F-686D-4E6F-8F93-26317F851A0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B3F9F488-05D7-4C89-AEB8-D5B083CEC483}" type="datetimeFigureOut">
              <a:rPr lang="en-GB"/>
              <a:pPr>
                <a:defRPr/>
              </a:pPr>
              <a:t>03/02/2023</a:t>
            </a:fld>
            <a:endParaRPr lang="en-GB"/>
          </a:p>
        </p:txBody>
      </p:sp>
      <p:sp>
        <p:nvSpPr>
          <p:cNvPr id="5" name="Footer Placeholder 4">
            <a:extLst>
              <a:ext uri="{FF2B5EF4-FFF2-40B4-BE49-F238E27FC236}">
                <a16:creationId xmlns:a16="http://schemas.microsoft.com/office/drawing/2014/main" id="{64616257-C4B0-499E-B309-ABD4501393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F2D1B04-485E-4E3C-92FC-9BDD5B26768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687F1B8-E941-4FF3-9881-1D4687A94829}" type="slidenum">
              <a:rPr lang="en-GB"/>
              <a:pPr>
                <a:defRPr/>
              </a:pPr>
              <a:t>‹#›</a:t>
            </a:fld>
            <a:endParaRPr lang="en-GB"/>
          </a:p>
        </p:txBody>
      </p:sp>
    </p:spTree>
    <p:extLst>
      <p:ext uri="{BB962C8B-B14F-4D97-AF65-F5344CB8AC3E}">
        <p14:creationId xmlns:p14="http://schemas.microsoft.com/office/powerpoint/2010/main" val="262806887"/>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9B0692-2EA2-4CCE-AE59-7A514265552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A36D76C-5BD4-4257-A322-D390908E5798}" type="datetimeFigureOut">
              <a:rPr lang="en-GB"/>
              <a:pPr>
                <a:defRPr/>
              </a:pPr>
              <a:t>03/02/2023</a:t>
            </a:fld>
            <a:endParaRPr lang="en-GB"/>
          </a:p>
        </p:txBody>
      </p:sp>
      <p:sp>
        <p:nvSpPr>
          <p:cNvPr id="5" name="Footer Placeholder 4">
            <a:extLst>
              <a:ext uri="{FF2B5EF4-FFF2-40B4-BE49-F238E27FC236}">
                <a16:creationId xmlns:a16="http://schemas.microsoft.com/office/drawing/2014/main" id="{3AA142E7-D2EA-4455-8143-D277172B7E3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87B4EB-1CFA-4DFE-96FA-6794F61E062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C27D6FD-0A54-49E3-A7DE-964CF5B5AFEA}" type="slidenum">
              <a:rPr lang="en-GB"/>
              <a:pPr>
                <a:defRPr/>
              </a:pPr>
              <a:t>‹#›</a:t>
            </a:fld>
            <a:endParaRPr lang="en-GB"/>
          </a:p>
        </p:txBody>
      </p:sp>
    </p:spTree>
    <p:extLst>
      <p:ext uri="{BB962C8B-B14F-4D97-AF65-F5344CB8AC3E}">
        <p14:creationId xmlns:p14="http://schemas.microsoft.com/office/powerpoint/2010/main" val="1589795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D04F9D-D1F3-428A-B759-C2D652273C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F86045-C5EC-4C9D-AE20-EE42FF51C174}" type="datetimeFigureOut">
              <a:rPr lang="en-GB"/>
              <a:pPr>
                <a:defRPr/>
              </a:pPr>
              <a:t>03/02/2023</a:t>
            </a:fld>
            <a:endParaRPr lang="en-GB"/>
          </a:p>
        </p:txBody>
      </p:sp>
      <p:sp>
        <p:nvSpPr>
          <p:cNvPr id="5" name="Footer Placeholder 4">
            <a:extLst>
              <a:ext uri="{FF2B5EF4-FFF2-40B4-BE49-F238E27FC236}">
                <a16:creationId xmlns:a16="http://schemas.microsoft.com/office/drawing/2014/main" id="{7041A44B-5BA8-4AD8-A878-4D7F5F03651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6514825-BFC9-400E-BFFF-EFBA21851F5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F1012ED-309B-446A-84F7-6E7643481AD4}" type="slidenum">
              <a:rPr lang="en-GB"/>
              <a:pPr>
                <a:defRPr/>
              </a:pPr>
              <a:t>‹#›</a:t>
            </a:fld>
            <a:endParaRPr lang="en-GB"/>
          </a:p>
        </p:txBody>
      </p:sp>
    </p:spTree>
    <p:extLst>
      <p:ext uri="{BB962C8B-B14F-4D97-AF65-F5344CB8AC3E}">
        <p14:creationId xmlns:p14="http://schemas.microsoft.com/office/powerpoint/2010/main" val="143326532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4089DD-D766-4097-8981-EA7AEF5DBDA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EE8B2E-8983-4A3D-AB52-D66CAEA3F18D}" type="datetimeFigureOut">
              <a:rPr lang="en-GB"/>
              <a:pPr>
                <a:defRPr/>
              </a:pPr>
              <a:t>03/02/2023</a:t>
            </a:fld>
            <a:endParaRPr lang="en-GB"/>
          </a:p>
        </p:txBody>
      </p:sp>
      <p:sp>
        <p:nvSpPr>
          <p:cNvPr id="5" name="Footer Placeholder 4">
            <a:extLst>
              <a:ext uri="{FF2B5EF4-FFF2-40B4-BE49-F238E27FC236}">
                <a16:creationId xmlns:a16="http://schemas.microsoft.com/office/drawing/2014/main" id="{D2F1FB0F-2AAE-45AB-BC44-80889C7395B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5CB1D4-2310-4C82-9DB3-B801BF8C105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AE977B-2785-4BF8-AFD3-68CEE566CC55}" type="slidenum">
              <a:rPr lang="en-GB"/>
              <a:pPr>
                <a:defRPr/>
              </a:pPr>
              <a:t>‹#›</a:t>
            </a:fld>
            <a:endParaRPr lang="en-GB"/>
          </a:p>
        </p:txBody>
      </p:sp>
    </p:spTree>
    <p:extLst>
      <p:ext uri="{BB962C8B-B14F-4D97-AF65-F5344CB8AC3E}">
        <p14:creationId xmlns:p14="http://schemas.microsoft.com/office/powerpoint/2010/main" val="148839590"/>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CE28A9-B9BA-4056-809C-12C61EC70C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FEF686A-DD00-49B9-8F0B-E6DA11BF27C9}" type="datetimeFigureOut">
              <a:rPr lang="en-GB"/>
              <a:pPr>
                <a:defRPr/>
              </a:pPr>
              <a:t>03/02/2023</a:t>
            </a:fld>
            <a:endParaRPr lang="en-GB"/>
          </a:p>
        </p:txBody>
      </p:sp>
      <p:sp>
        <p:nvSpPr>
          <p:cNvPr id="5" name="Footer Placeholder 4">
            <a:extLst>
              <a:ext uri="{FF2B5EF4-FFF2-40B4-BE49-F238E27FC236}">
                <a16:creationId xmlns:a16="http://schemas.microsoft.com/office/drawing/2014/main" id="{FE86B015-24A0-415D-A26D-AEF1DB189F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7C3AB39-FE0C-4CB1-99F0-69A698DE961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569587E-5190-4822-B563-123BA673115A}" type="slidenum">
              <a:rPr lang="en-GB"/>
              <a:pPr>
                <a:defRPr/>
              </a:pPr>
              <a:t>‹#›</a:t>
            </a:fld>
            <a:endParaRPr lang="en-GB"/>
          </a:p>
        </p:txBody>
      </p:sp>
    </p:spTree>
    <p:extLst>
      <p:ext uri="{BB962C8B-B14F-4D97-AF65-F5344CB8AC3E}">
        <p14:creationId xmlns:p14="http://schemas.microsoft.com/office/powerpoint/2010/main" val="3326058901"/>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901E2C-8FAB-43C8-87D7-4F7357581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2C735AA-A50E-4837-98CE-27AE623EBF5A}" type="datetimeFigureOut">
              <a:rPr lang="en-GB"/>
              <a:pPr>
                <a:defRPr/>
              </a:pPr>
              <a:t>03/02/2023</a:t>
            </a:fld>
            <a:endParaRPr lang="en-GB"/>
          </a:p>
        </p:txBody>
      </p:sp>
      <p:sp>
        <p:nvSpPr>
          <p:cNvPr id="5" name="Footer Placeholder 4">
            <a:extLst>
              <a:ext uri="{FF2B5EF4-FFF2-40B4-BE49-F238E27FC236}">
                <a16:creationId xmlns:a16="http://schemas.microsoft.com/office/drawing/2014/main" id="{83BE5488-A34D-4C4C-AA4E-5698370D99A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92E68F6-FDF2-48C5-B53B-21567520952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685B20-B703-409C-8F4F-994EFCE36830}" type="slidenum">
              <a:rPr lang="en-GB"/>
              <a:pPr>
                <a:defRPr/>
              </a:pPr>
              <a:t>‹#›</a:t>
            </a:fld>
            <a:endParaRPr lang="en-GB"/>
          </a:p>
        </p:txBody>
      </p:sp>
    </p:spTree>
    <p:extLst>
      <p:ext uri="{BB962C8B-B14F-4D97-AF65-F5344CB8AC3E}">
        <p14:creationId xmlns:p14="http://schemas.microsoft.com/office/powerpoint/2010/main" val="90922401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F8EAE6-42BB-4FAB-A848-E38D11EA9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4F90C4F-6378-44A4-A78C-3BC33654C167}" type="datetimeFigureOut">
              <a:rPr lang="en-GB"/>
              <a:pPr>
                <a:defRPr/>
              </a:pPr>
              <a:t>03/02/2023</a:t>
            </a:fld>
            <a:endParaRPr lang="en-GB"/>
          </a:p>
        </p:txBody>
      </p:sp>
      <p:sp>
        <p:nvSpPr>
          <p:cNvPr id="5" name="Footer Placeholder 4">
            <a:extLst>
              <a:ext uri="{FF2B5EF4-FFF2-40B4-BE49-F238E27FC236}">
                <a16:creationId xmlns:a16="http://schemas.microsoft.com/office/drawing/2014/main" id="{5FB2FDCB-825F-4456-AD1B-00B7A41677A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6D8E289-3E1C-446B-B2F5-6195F37F351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F0DB4B2-1089-467B-9013-4EBBC260BD98}" type="slidenum">
              <a:rPr lang="en-GB"/>
              <a:pPr>
                <a:defRPr/>
              </a:pPr>
              <a:t>‹#›</a:t>
            </a:fld>
            <a:endParaRPr lang="en-GB"/>
          </a:p>
        </p:txBody>
      </p:sp>
    </p:spTree>
    <p:extLst>
      <p:ext uri="{BB962C8B-B14F-4D97-AF65-F5344CB8AC3E}">
        <p14:creationId xmlns:p14="http://schemas.microsoft.com/office/powerpoint/2010/main" val="27113885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BF4E8A-A1DA-41C4-8B59-A482C12FC5A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43FBC58-5A25-49E5-BA27-1BD43CFDA4DD}" type="datetimeFigureOut">
              <a:rPr lang="en-GB"/>
              <a:pPr>
                <a:defRPr/>
              </a:pPr>
              <a:t>03/02/2023</a:t>
            </a:fld>
            <a:endParaRPr lang="en-GB"/>
          </a:p>
        </p:txBody>
      </p:sp>
      <p:sp>
        <p:nvSpPr>
          <p:cNvPr id="5" name="Footer Placeholder 4">
            <a:extLst>
              <a:ext uri="{FF2B5EF4-FFF2-40B4-BE49-F238E27FC236}">
                <a16:creationId xmlns:a16="http://schemas.microsoft.com/office/drawing/2014/main" id="{35A92A49-7C7F-424E-9077-566D0190E40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686806-9AAF-49C2-9FF2-6C4FD28787C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CB02B1-3934-4E53-8B66-17321049565C}" type="slidenum">
              <a:rPr lang="en-GB"/>
              <a:pPr>
                <a:defRPr/>
              </a:pPr>
              <a:t>‹#›</a:t>
            </a:fld>
            <a:endParaRPr lang="en-GB"/>
          </a:p>
        </p:txBody>
      </p:sp>
    </p:spTree>
    <p:extLst>
      <p:ext uri="{BB962C8B-B14F-4D97-AF65-F5344CB8AC3E}">
        <p14:creationId xmlns:p14="http://schemas.microsoft.com/office/powerpoint/2010/main" val="371310638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5449D6-4EFB-4CDE-BEA1-1A60B384BD2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56474E0-5596-4685-933B-4BC0B1040363}" type="datetimeFigureOut">
              <a:rPr lang="en-GB"/>
              <a:pPr>
                <a:defRPr/>
              </a:pPr>
              <a:t>03/02/2023</a:t>
            </a:fld>
            <a:endParaRPr lang="en-GB"/>
          </a:p>
        </p:txBody>
      </p:sp>
      <p:sp>
        <p:nvSpPr>
          <p:cNvPr id="5" name="Footer Placeholder 4">
            <a:extLst>
              <a:ext uri="{FF2B5EF4-FFF2-40B4-BE49-F238E27FC236}">
                <a16:creationId xmlns:a16="http://schemas.microsoft.com/office/drawing/2014/main" id="{60CFE8FA-E7C7-4057-8F7D-3B319645C5B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78CD094-EAF3-4988-8942-317D5BD8546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8E9A778-ED7C-4FD5-8D60-450F934BF677}" type="slidenum">
              <a:rPr lang="en-GB"/>
              <a:pPr>
                <a:defRPr/>
              </a:pPr>
              <a:t>‹#›</a:t>
            </a:fld>
            <a:endParaRPr lang="en-GB"/>
          </a:p>
        </p:txBody>
      </p:sp>
    </p:spTree>
    <p:extLst>
      <p:ext uri="{BB962C8B-B14F-4D97-AF65-F5344CB8AC3E}">
        <p14:creationId xmlns:p14="http://schemas.microsoft.com/office/powerpoint/2010/main" val="23216867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A5769-BA9D-4DB9-8D7F-874F3ABDC25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DB8AE6C-89AF-425A-8625-E16D2F442FD7}" type="datetimeFigureOut">
              <a:rPr lang="en-GB"/>
              <a:pPr>
                <a:defRPr/>
              </a:pPr>
              <a:t>03/02/2023</a:t>
            </a:fld>
            <a:endParaRPr lang="en-GB"/>
          </a:p>
        </p:txBody>
      </p:sp>
      <p:sp>
        <p:nvSpPr>
          <p:cNvPr id="5" name="Footer Placeholder 4">
            <a:extLst>
              <a:ext uri="{FF2B5EF4-FFF2-40B4-BE49-F238E27FC236}">
                <a16:creationId xmlns:a16="http://schemas.microsoft.com/office/drawing/2014/main" id="{A92B7B1B-0A63-49EF-8C5B-38450D63C34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D3FCE4C-75C4-49CF-A9BD-FC15E9139AD1}"/>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36D364-8F46-47B5-A94E-CC89348E4121}" type="slidenum">
              <a:rPr lang="en-GB"/>
              <a:pPr>
                <a:defRPr/>
              </a:pPr>
              <a:t>‹#›</a:t>
            </a:fld>
            <a:endParaRPr lang="en-GB"/>
          </a:p>
        </p:txBody>
      </p:sp>
    </p:spTree>
    <p:extLst>
      <p:ext uri="{BB962C8B-B14F-4D97-AF65-F5344CB8AC3E}">
        <p14:creationId xmlns:p14="http://schemas.microsoft.com/office/powerpoint/2010/main" val="40694887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798575-C85F-473B-890F-589C7F373ED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18E3C11-60E1-46DF-888E-9B8A2C0DDA59}" type="datetimeFigureOut">
              <a:rPr lang="en-GB"/>
              <a:pPr>
                <a:defRPr/>
              </a:pPr>
              <a:t>03/02/2023</a:t>
            </a:fld>
            <a:endParaRPr lang="en-GB"/>
          </a:p>
        </p:txBody>
      </p:sp>
      <p:sp>
        <p:nvSpPr>
          <p:cNvPr id="5" name="Footer Placeholder 4">
            <a:extLst>
              <a:ext uri="{FF2B5EF4-FFF2-40B4-BE49-F238E27FC236}">
                <a16:creationId xmlns:a16="http://schemas.microsoft.com/office/drawing/2014/main" id="{19865EBE-4531-4AC7-A51B-6BBB2C97C6DB}"/>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3B525E6-7B2A-4415-AAC8-76D9FAD9AC68}"/>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6D668C9E-E27D-4781-A99A-4D9BD11E9911}" type="slidenum">
              <a:rPr lang="en-GB"/>
              <a:pPr>
                <a:defRPr/>
              </a:pPr>
              <a:t>‹#›</a:t>
            </a:fld>
            <a:endParaRPr lang="en-GB"/>
          </a:p>
        </p:txBody>
      </p:sp>
    </p:spTree>
    <p:extLst>
      <p:ext uri="{BB962C8B-B14F-4D97-AF65-F5344CB8AC3E}">
        <p14:creationId xmlns:p14="http://schemas.microsoft.com/office/powerpoint/2010/main" val="3573429228"/>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498AFE-0A93-4428-8A13-622D533FFAD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109233C-A740-4A90-87B3-31A386543FD8}" type="datetimeFigureOut">
              <a:rPr lang="en-GB"/>
              <a:pPr>
                <a:defRPr/>
              </a:pPr>
              <a:t>03/02/2023</a:t>
            </a:fld>
            <a:endParaRPr lang="en-GB"/>
          </a:p>
        </p:txBody>
      </p:sp>
      <p:sp>
        <p:nvSpPr>
          <p:cNvPr id="5" name="Footer Placeholder 4">
            <a:extLst>
              <a:ext uri="{FF2B5EF4-FFF2-40B4-BE49-F238E27FC236}">
                <a16:creationId xmlns:a16="http://schemas.microsoft.com/office/drawing/2014/main" id="{4D2CBFE6-A0F1-4723-A0E4-40DCEA7DDDA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DBABEB9-19D6-40D5-A135-45FE76B820E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A1D5E11-8C37-4AC0-9B83-935F6F2767CF}" type="slidenum">
              <a:rPr lang="en-GB"/>
              <a:pPr>
                <a:defRPr/>
              </a:pPr>
              <a:t>‹#›</a:t>
            </a:fld>
            <a:endParaRPr lang="en-GB"/>
          </a:p>
        </p:txBody>
      </p:sp>
    </p:spTree>
    <p:extLst>
      <p:ext uri="{BB962C8B-B14F-4D97-AF65-F5344CB8AC3E}">
        <p14:creationId xmlns:p14="http://schemas.microsoft.com/office/powerpoint/2010/main" val="2873836546"/>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CC4759-02F5-47A8-A2FB-148B193F777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93298B3-DF7C-4E89-A669-5610D069A650}" type="datetimeFigureOut">
              <a:rPr lang="en-GB"/>
              <a:pPr>
                <a:defRPr/>
              </a:pPr>
              <a:t>03/02/2023</a:t>
            </a:fld>
            <a:endParaRPr lang="en-GB"/>
          </a:p>
        </p:txBody>
      </p:sp>
      <p:sp>
        <p:nvSpPr>
          <p:cNvPr id="5" name="Footer Placeholder 4">
            <a:extLst>
              <a:ext uri="{FF2B5EF4-FFF2-40B4-BE49-F238E27FC236}">
                <a16:creationId xmlns:a16="http://schemas.microsoft.com/office/drawing/2014/main" id="{B7CC5697-7ACA-43A8-AB22-EC965D225E6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F43E53-DC67-4F5E-8AC2-B8C478FA55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DBC75EB-50E3-44D7-8D8B-E0E841B21B60}" type="slidenum">
              <a:rPr lang="en-GB"/>
              <a:pPr>
                <a:defRPr/>
              </a:pPr>
              <a:t>‹#›</a:t>
            </a:fld>
            <a:endParaRPr lang="en-GB"/>
          </a:p>
        </p:txBody>
      </p:sp>
    </p:spTree>
    <p:extLst>
      <p:ext uri="{BB962C8B-B14F-4D97-AF65-F5344CB8AC3E}">
        <p14:creationId xmlns:p14="http://schemas.microsoft.com/office/powerpoint/2010/main" val="79600964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098987-69A9-4392-89D2-1A0AB59A0C6B}"/>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5365DE9-4B87-4C63-AD9C-3BB466C3218F}" type="datetimeFigureOut">
              <a:rPr lang="en-GB"/>
              <a:pPr>
                <a:defRPr/>
              </a:pPr>
              <a:t>03/02/2023</a:t>
            </a:fld>
            <a:endParaRPr lang="en-GB"/>
          </a:p>
        </p:txBody>
      </p:sp>
      <p:sp>
        <p:nvSpPr>
          <p:cNvPr id="5" name="Footer Placeholder 4">
            <a:extLst>
              <a:ext uri="{FF2B5EF4-FFF2-40B4-BE49-F238E27FC236}">
                <a16:creationId xmlns:a16="http://schemas.microsoft.com/office/drawing/2014/main" id="{6DE88AE4-5A36-4560-B2AF-2DF8D407E75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A330424-496E-4F3D-90B9-A905ADEEB16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381D7A3-4712-4E2B-BE6F-2E3FF362C449}" type="slidenum">
              <a:rPr lang="en-GB"/>
              <a:pPr>
                <a:defRPr/>
              </a:pPr>
              <a:t>‹#›</a:t>
            </a:fld>
            <a:endParaRPr lang="en-GB"/>
          </a:p>
        </p:txBody>
      </p:sp>
    </p:spTree>
    <p:extLst>
      <p:ext uri="{BB962C8B-B14F-4D97-AF65-F5344CB8AC3E}">
        <p14:creationId xmlns:p14="http://schemas.microsoft.com/office/powerpoint/2010/main" val="42030390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AB9A83-ECEF-4C2B-9B86-CB97189FF0C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AEDA39A-18E7-4F55-9833-DF83E7D74EAC}" type="datetimeFigureOut">
              <a:rPr lang="en-GB"/>
              <a:pPr>
                <a:defRPr/>
              </a:pPr>
              <a:t>03/02/2023</a:t>
            </a:fld>
            <a:endParaRPr lang="en-GB"/>
          </a:p>
        </p:txBody>
      </p:sp>
      <p:sp>
        <p:nvSpPr>
          <p:cNvPr id="5" name="Footer Placeholder 4">
            <a:extLst>
              <a:ext uri="{FF2B5EF4-FFF2-40B4-BE49-F238E27FC236}">
                <a16:creationId xmlns:a16="http://schemas.microsoft.com/office/drawing/2014/main" id="{500E3D35-D6D3-4D1A-ACC4-1C5829B8B6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4EE39D1-D6E8-4406-8A93-4DBD00DFC7CD}"/>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3C154D0-ABB4-4138-9787-DBC5A12DCE3D}" type="slidenum">
              <a:rPr lang="en-GB"/>
              <a:pPr>
                <a:defRPr/>
              </a:pPr>
              <a:t>‹#›</a:t>
            </a:fld>
            <a:endParaRPr lang="en-GB"/>
          </a:p>
        </p:txBody>
      </p:sp>
    </p:spTree>
    <p:extLst>
      <p:ext uri="{BB962C8B-B14F-4D97-AF65-F5344CB8AC3E}">
        <p14:creationId xmlns:p14="http://schemas.microsoft.com/office/powerpoint/2010/main" val="343825080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BC6EA-8B13-411E-91D4-9C0C118AE98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5DED149-7926-488B-9E16-FC5FC153845B}" type="datetimeFigureOut">
              <a:rPr lang="en-GB"/>
              <a:pPr>
                <a:defRPr/>
              </a:pPr>
              <a:t>03/02/2023</a:t>
            </a:fld>
            <a:endParaRPr lang="en-GB"/>
          </a:p>
        </p:txBody>
      </p:sp>
      <p:sp>
        <p:nvSpPr>
          <p:cNvPr id="5" name="Footer Placeholder 4">
            <a:extLst>
              <a:ext uri="{FF2B5EF4-FFF2-40B4-BE49-F238E27FC236}">
                <a16:creationId xmlns:a16="http://schemas.microsoft.com/office/drawing/2014/main" id="{EAC23D44-6BA5-4C1C-8CC5-F553E13E35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F016398-0242-495E-9C24-E2DC802271B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84540D1-77F8-4F3E-8706-D58AE3264637}" type="slidenum">
              <a:rPr lang="en-GB"/>
              <a:pPr>
                <a:defRPr/>
              </a:pPr>
              <a:t>‹#›</a:t>
            </a:fld>
            <a:endParaRPr lang="en-GB"/>
          </a:p>
        </p:txBody>
      </p:sp>
    </p:spTree>
    <p:extLst>
      <p:ext uri="{BB962C8B-B14F-4D97-AF65-F5344CB8AC3E}">
        <p14:creationId xmlns:p14="http://schemas.microsoft.com/office/powerpoint/2010/main" val="253810710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B7F765-6510-4A6F-973D-AACFA1F4EF4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4200F32-0542-4BEC-BB94-2CD3142E30EA}" type="datetimeFigureOut">
              <a:rPr lang="en-GB"/>
              <a:pPr>
                <a:defRPr/>
              </a:pPr>
              <a:t>03/02/2023</a:t>
            </a:fld>
            <a:endParaRPr lang="en-GB"/>
          </a:p>
        </p:txBody>
      </p:sp>
      <p:sp>
        <p:nvSpPr>
          <p:cNvPr id="5" name="Footer Placeholder 4">
            <a:extLst>
              <a:ext uri="{FF2B5EF4-FFF2-40B4-BE49-F238E27FC236}">
                <a16:creationId xmlns:a16="http://schemas.microsoft.com/office/drawing/2014/main" id="{D53AC8C4-DFAC-4035-BD88-43FCD1ADADC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C81DA40-E289-4551-B2DB-B33A701B5A75}"/>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32554B7-48B4-4539-ADC2-367A947CD326}" type="slidenum">
              <a:rPr lang="en-GB"/>
              <a:pPr>
                <a:defRPr/>
              </a:pPr>
              <a:t>‹#›</a:t>
            </a:fld>
            <a:endParaRPr lang="en-GB"/>
          </a:p>
        </p:txBody>
      </p:sp>
    </p:spTree>
    <p:extLst>
      <p:ext uri="{BB962C8B-B14F-4D97-AF65-F5344CB8AC3E}">
        <p14:creationId xmlns:p14="http://schemas.microsoft.com/office/powerpoint/2010/main" val="2852867680"/>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DE6E347-9020-4417-A230-3828B576343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DE1B5B8-B8C1-4C89-9C05-9D25B27F7E1F}" type="datetimeFigureOut">
              <a:rPr lang="en-GB"/>
              <a:pPr>
                <a:defRPr/>
              </a:pPr>
              <a:t>03/02/2023</a:t>
            </a:fld>
            <a:endParaRPr lang="en-GB"/>
          </a:p>
        </p:txBody>
      </p:sp>
      <p:sp>
        <p:nvSpPr>
          <p:cNvPr id="6" name="Footer Placeholder 5">
            <a:extLst>
              <a:ext uri="{FF2B5EF4-FFF2-40B4-BE49-F238E27FC236}">
                <a16:creationId xmlns:a16="http://schemas.microsoft.com/office/drawing/2014/main" id="{8CD7CD8E-86F7-4BCC-A18C-8B53CDEFCC4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711C13DB-5ADC-41EF-A796-D0E64B82BFEE}"/>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0D2658D-AEBA-4BBD-B10E-61000ECD6736}" type="slidenum">
              <a:rPr lang="en-GB"/>
              <a:pPr>
                <a:defRPr/>
              </a:pPr>
              <a:t>‹#›</a:t>
            </a:fld>
            <a:endParaRPr lang="en-GB"/>
          </a:p>
        </p:txBody>
      </p:sp>
    </p:spTree>
    <p:extLst>
      <p:ext uri="{BB962C8B-B14F-4D97-AF65-F5344CB8AC3E}">
        <p14:creationId xmlns:p14="http://schemas.microsoft.com/office/powerpoint/2010/main" val="255431568"/>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1AF062-F1ED-4AC7-9256-13220690CB2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8138C45-9023-4EAE-8256-307682E7BAB4}" type="datetimeFigureOut">
              <a:rPr lang="en-GB"/>
              <a:pPr>
                <a:defRPr/>
              </a:pPr>
              <a:t>03/02/2023</a:t>
            </a:fld>
            <a:endParaRPr lang="en-GB"/>
          </a:p>
        </p:txBody>
      </p:sp>
      <p:sp>
        <p:nvSpPr>
          <p:cNvPr id="8" name="Footer Placeholder 7">
            <a:extLst>
              <a:ext uri="{FF2B5EF4-FFF2-40B4-BE49-F238E27FC236}">
                <a16:creationId xmlns:a16="http://schemas.microsoft.com/office/drawing/2014/main" id="{08EFCFAA-D5EC-4E82-AB0F-34160672412F}"/>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0B5AC5-76FF-4647-9208-01C42E4451E3}"/>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0653AC6-DCE9-43D5-AEF3-D2EEE1C22DEE}" type="slidenum">
              <a:rPr lang="en-GB"/>
              <a:pPr>
                <a:defRPr/>
              </a:pPr>
              <a:t>‹#›</a:t>
            </a:fld>
            <a:endParaRPr lang="en-GB"/>
          </a:p>
        </p:txBody>
      </p:sp>
    </p:spTree>
    <p:extLst>
      <p:ext uri="{BB962C8B-B14F-4D97-AF65-F5344CB8AC3E}">
        <p14:creationId xmlns:p14="http://schemas.microsoft.com/office/powerpoint/2010/main" val="591269511"/>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6230FD-8B88-46FF-82E2-1A4ADA8709E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C3AD1D8-4A16-4229-B654-C30E98B2A3B8}" type="datetimeFigureOut">
              <a:rPr lang="en-GB"/>
              <a:pPr>
                <a:defRPr/>
              </a:pPr>
              <a:t>03/02/2023</a:t>
            </a:fld>
            <a:endParaRPr lang="en-GB"/>
          </a:p>
        </p:txBody>
      </p:sp>
      <p:sp>
        <p:nvSpPr>
          <p:cNvPr id="4" name="Footer Placeholder 3">
            <a:extLst>
              <a:ext uri="{FF2B5EF4-FFF2-40B4-BE49-F238E27FC236}">
                <a16:creationId xmlns:a16="http://schemas.microsoft.com/office/drawing/2014/main" id="{F4CC5DA7-0F69-468F-8465-C7F2D22476D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2C65E7FF-0756-4120-935D-A79C5D258B2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E5F6E17-88F6-45DF-9C4D-A0FBC0985B16}" type="slidenum">
              <a:rPr lang="en-GB"/>
              <a:pPr>
                <a:defRPr/>
              </a:pPr>
              <a:t>‹#›</a:t>
            </a:fld>
            <a:endParaRPr lang="en-GB"/>
          </a:p>
        </p:txBody>
      </p:sp>
    </p:spTree>
    <p:extLst>
      <p:ext uri="{BB962C8B-B14F-4D97-AF65-F5344CB8AC3E}">
        <p14:creationId xmlns:p14="http://schemas.microsoft.com/office/powerpoint/2010/main" val="502270668"/>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86D275-F2CF-474E-BEC7-A3E2AC14180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CB1F2CE-8B4E-485F-8434-1C1A8A014E2B}" type="datetimeFigureOut">
              <a:rPr lang="en-GB"/>
              <a:pPr>
                <a:defRPr/>
              </a:pPr>
              <a:t>03/02/2023</a:t>
            </a:fld>
            <a:endParaRPr lang="en-GB"/>
          </a:p>
        </p:txBody>
      </p:sp>
      <p:sp>
        <p:nvSpPr>
          <p:cNvPr id="3" name="Footer Placeholder 2">
            <a:extLst>
              <a:ext uri="{FF2B5EF4-FFF2-40B4-BE49-F238E27FC236}">
                <a16:creationId xmlns:a16="http://schemas.microsoft.com/office/drawing/2014/main" id="{ADB8910F-797D-49E5-BBAD-9D16F3011E1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E96FBFDF-1132-402A-ADDC-7A4310BB68E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4F0C170-F650-4167-A9F8-F8FBB36F75EB}" type="slidenum">
              <a:rPr lang="en-GB"/>
              <a:pPr>
                <a:defRPr/>
              </a:pPr>
              <a:t>‹#›</a:t>
            </a:fld>
            <a:endParaRPr lang="en-GB"/>
          </a:p>
        </p:txBody>
      </p:sp>
    </p:spTree>
    <p:extLst>
      <p:ext uri="{BB962C8B-B14F-4D97-AF65-F5344CB8AC3E}">
        <p14:creationId xmlns:p14="http://schemas.microsoft.com/office/powerpoint/2010/main" val="691282047"/>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61C0F7-CB02-49FF-B40A-5C1A4A8BC0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3EB91956-0214-491E-AD41-22C62052A1B0}" type="datetimeFigureOut">
              <a:rPr lang="en-GB"/>
              <a:pPr>
                <a:defRPr/>
              </a:pPr>
              <a:t>03/02/2023</a:t>
            </a:fld>
            <a:endParaRPr lang="en-GB"/>
          </a:p>
        </p:txBody>
      </p:sp>
      <p:sp>
        <p:nvSpPr>
          <p:cNvPr id="6" name="Footer Placeholder 5">
            <a:extLst>
              <a:ext uri="{FF2B5EF4-FFF2-40B4-BE49-F238E27FC236}">
                <a16:creationId xmlns:a16="http://schemas.microsoft.com/office/drawing/2014/main" id="{600B48CA-365D-469D-BC15-981BD091714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761E498-8A4F-4322-A75E-B8420823672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F5F7D7-A8A0-4921-B8A9-B2A186AADE62}" type="slidenum">
              <a:rPr lang="en-GB"/>
              <a:pPr>
                <a:defRPr/>
              </a:pPr>
              <a:t>‹#›</a:t>
            </a:fld>
            <a:endParaRPr lang="en-GB"/>
          </a:p>
        </p:txBody>
      </p:sp>
    </p:spTree>
    <p:extLst>
      <p:ext uri="{BB962C8B-B14F-4D97-AF65-F5344CB8AC3E}">
        <p14:creationId xmlns:p14="http://schemas.microsoft.com/office/powerpoint/2010/main" val="86965119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935ADA-4013-4371-A79A-FE176DE552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4F93D5E-F848-464D-A9AE-BD88715EE1AB}" type="datetimeFigureOut">
              <a:rPr lang="en-GB"/>
              <a:pPr>
                <a:defRPr/>
              </a:pPr>
              <a:t>03/02/2023</a:t>
            </a:fld>
            <a:endParaRPr lang="en-GB"/>
          </a:p>
        </p:txBody>
      </p:sp>
      <p:sp>
        <p:nvSpPr>
          <p:cNvPr id="6" name="Footer Placeholder 5">
            <a:extLst>
              <a:ext uri="{FF2B5EF4-FFF2-40B4-BE49-F238E27FC236}">
                <a16:creationId xmlns:a16="http://schemas.microsoft.com/office/drawing/2014/main" id="{D37AE994-BBA4-4635-945B-8A0C9890508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29758CD3-951F-4762-8053-89302C2E4D6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4E49F23-A828-4008-A4D4-A8C5DBFAAA62}" type="slidenum">
              <a:rPr lang="en-GB"/>
              <a:pPr>
                <a:defRPr/>
              </a:pPr>
              <a:t>‹#›</a:t>
            </a:fld>
            <a:endParaRPr lang="en-GB"/>
          </a:p>
        </p:txBody>
      </p:sp>
    </p:spTree>
    <p:extLst>
      <p:ext uri="{BB962C8B-B14F-4D97-AF65-F5344CB8AC3E}">
        <p14:creationId xmlns:p14="http://schemas.microsoft.com/office/powerpoint/2010/main" val="138498497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9B175D-3378-4D9B-8CE4-00F0347BD08F}"/>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81463EC2-13C9-4F28-BE97-E668BEBF60F1}" type="datetimeFigureOut">
              <a:rPr lang="en-GB"/>
              <a:pPr>
                <a:defRPr/>
              </a:pPr>
              <a:t>03/02/2023</a:t>
            </a:fld>
            <a:endParaRPr lang="en-GB"/>
          </a:p>
        </p:txBody>
      </p:sp>
      <p:sp>
        <p:nvSpPr>
          <p:cNvPr id="5" name="Footer Placeholder 4">
            <a:extLst>
              <a:ext uri="{FF2B5EF4-FFF2-40B4-BE49-F238E27FC236}">
                <a16:creationId xmlns:a16="http://schemas.microsoft.com/office/drawing/2014/main" id="{7150F371-05E0-4432-AF25-BA2A225C6E6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82809FD-A0FB-43A4-8FBF-B134A55BB63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3E2CB7E4-DE42-4A88-AB34-9464686A24BF}" type="slidenum">
              <a:rPr lang="en-GB"/>
              <a:pPr>
                <a:defRPr/>
              </a:pPr>
              <a:t>‹#›</a:t>
            </a:fld>
            <a:endParaRPr lang="en-GB"/>
          </a:p>
        </p:txBody>
      </p:sp>
    </p:spTree>
    <p:extLst>
      <p:ext uri="{BB962C8B-B14F-4D97-AF65-F5344CB8AC3E}">
        <p14:creationId xmlns:p14="http://schemas.microsoft.com/office/powerpoint/2010/main" val="1868465731"/>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CF821-1E56-448B-B585-9F76F7E7E83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46A5DDB-DC30-4ED8-A84D-18B50D484843}" type="datetimeFigureOut">
              <a:rPr lang="en-GB"/>
              <a:pPr>
                <a:defRPr/>
              </a:pPr>
              <a:t>03/02/2023</a:t>
            </a:fld>
            <a:endParaRPr lang="en-GB"/>
          </a:p>
        </p:txBody>
      </p:sp>
      <p:sp>
        <p:nvSpPr>
          <p:cNvPr id="5" name="Footer Placeholder 4">
            <a:extLst>
              <a:ext uri="{FF2B5EF4-FFF2-40B4-BE49-F238E27FC236}">
                <a16:creationId xmlns:a16="http://schemas.microsoft.com/office/drawing/2014/main" id="{7BB917F5-FFE0-4DB8-B254-B3AA2501EE4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2E19CD7-ED71-46F1-890D-58F9046741D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8C38DED-ECC6-4D32-B99C-9BC8E9115E02}" type="slidenum">
              <a:rPr lang="en-GB"/>
              <a:pPr>
                <a:defRPr/>
              </a:pPr>
              <a:t>‹#›</a:t>
            </a:fld>
            <a:endParaRPr lang="en-GB"/>
          </a:p>
        </p:txBody>
      </p:sp>
    </p:spTree>
    <p:extLst>
      <p:ext uri="{BB962C8B-B14F-4D97-AF65-F5344CB8AC3E}">
        <p14:creationId xmlns:p14="http://schemas.microsoft.com/office/powerpoint/2010/main" val="113530950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6342F-0B54-4379-859F-2E73EBE2BD4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F9264156-B134-4BD5-9A0B-CB74F74BC808}" type="datetimeFigureOut">
              <a:rPr lang="en-GB"/>
              <a:pPr>
                <a:defRPr/>
              </a:pPr>
              <a:t>03/02/2023</a:t>
            </a:fld>
            <a:endParaRPr lang="en-GB"/>
          </a:p>
        </p:txBody>
      </p:sp>
      <p:sp>
        <p:nvSpPr>
          <p:cNvPr id="5" name="Footer Placeholder 4">
            <a:extLst>
              <a:ext uri="{FF2B5EF4-FFF2-40B4-BE49-F238E27FC236}">
                <a16:creationId xmlns:a16="http://schemas.microsoft.com/office/drawing/2014/main" id="{550FF9FB-668C-4706-8875-DCF2CA6EBAE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B2250EC-8418-4FF4-8C67-07CD2FD47DD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4818B0E-DD55-4E90-913D-A287DA286C56}" type="slidenum">
              <a:rPr lang="en-GB"/>
              <a:pPr>
                <a:defRPr/>
              </a:pPr>
              <a:t>‹#›</a:t>
            </a:fld>
            <a:endParaRPr lang="en-GB"/>
          </a:p>
        </p:txBody>
      </p:sp>
    </p:spTree>
    <p:extLst>
      <p:ext uri="{BB962C8B-B14F-4D97-AF65-F5344CB8AC3E}">
        <p14:creationId xmlns:p14="http://schemas.microsoft.com/office/powerpoint/2010/main" val="378106752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2/3/2023</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2/3/2023</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2/3/2023</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2/3/2023</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2/3/2023</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2/3/2023</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2/3/2023</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29FC1-B36C-4458-BB39-28ABAC6453D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0D18AFD1-88E5-466A-AE92-E5C59931027B}" type="datetimeFigureOut">
              <a:rPr lang="en-GB"/>
              <a:pPr>
                <a:defRPr/>
              </a:pPr>
              <a:t>03/02/2023</a:t>
            </a:fld>
            <a:endParaRPr lang="en-GB"/>
          </a:p>
        </p:txBody>
      </p:sp>
      <p:sp>
        <p:nvSpPr>
          <p:cNvPr id="5" name="Footer Placeholder 4">
            <a:extLst>
              <a:ext uri="{FF2B5EF4-FFF2-40B4-BE49-F238E27FC236}">
                <a16:creationId xmlns:a16="http://schemas.microsoft.com/office/drawing/2014/main" id="{767E6789-3B4A-46AD-9E9F-DEBF46090261}"/>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089D6C7-689A-4E21-A6A0-79456730BF3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47E8EB9-4E8A-4D10-9FC9-13C247AD668A}" type="slidenum">
              <a:rPr lang="en-GB"/>
              <a:pPr>
                <a:defRPr/>
              </a:pPr>
              <a:t>‹#›</a:t>
            </a:fld>
            <a:endParaRPr lang="en-GB"/>
          </a:p>
        </p:txBody>
      </p:sp>
    </p:spTree>
    <p:extLst>
      <p:ext uri="{BB962C8B-B14F-4D97-AF65-F5344CB8AC3E}">
        <p14:creationId xmlns:p14="http://schemas.microsoft.com/office/powerpoint/2010/main" val="3602066726"/>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2/3/2023</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231DFFF1-4E7B-40D4-8DD1-92CBBDF2DB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888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5458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441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7390B20-3E50-40DA-A456-7396F8E034F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8B55DBC-729F-4761-AFFC-A8131E5B7289}" type="datetimeFigureOut">
              <a:rPr lang="en-US"/>
              <a:pPr>
                <a:defRPr/>
              </a:pPr>
              <a:t>2/3/2023</a:t>
            </a:fld>
            <a:endParaRPr lang="en-US"/>
          </a:p>
        </p:txBody>
      </p:sp>
      <p:sp>
        <p:nvSpPr>
          <p:cNvPr id="6" name="Footer Placeholder 4">
            <a:extLst>
              <a:ext uri="{FF2B5EF4-FFF2-40B4-BE49-F238E27FC236}">
                <a16:creationId xmlns:a16="http://schemas.microsoft.com/office/drawing/2014/main" id="{8097D78B-BC8F-4F81-91D0-889EB100B36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A93EDA-A84E-41B9-B8E7-04D7A7D6CAB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7B9F06A-9E55-4CB5-B7B1-BFD7C8591D34}" type="slidenum">
              <a:rPr lang="en-US"/>
              <a:pPr>
                <a:defRPr/>
              </a:pPr>
              <a:t>‹#›</a:t>
            </a:fld>
            <a:endParaRPr lang="en-US"/>
          </a:p>
        </p:txBody>
      </p:sp>
    </p:spTree>
    <p:extLst>
      <p:ext uri="{BB962C8B-B14F-4D97-AF65-F5344CB8AC3E}">
        <p14:creationId xmlns:p14="http://schemas.microsoft.com/office/powerpoint/2010/main" val="33000181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65B405-63BF-4154-98DA-226FE261B41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9AE44D2-906C-4B7D-BC83-557629564D78}" type="datetimeFigureOut">
              <a:rPr lang="en-US"/>
              <a:pPr>
                <a:defRPr/>
              </a:pPr>
              <a:t>2/3/2023</a:t>
            </a:fld>
            <a:endParaRPr lang="en-US"/>
          </a:p>
        </p:txBody>
      </p:sp>
      <p:sp>
        <p:nvSpPr>
          <p:cNvPr id="8" name="Footer Placeholder 4">
            <a:extLst>
              <a:ext uri="{FF2B5EF4-FFF2-40B4-BE49-F238E27FC236}">
                <a16:creationId xmlns:a16="http://schemas.microsoft.com/office/drawing/2014/main" id="{8DD5380A-3F1F-46CF-A8A0-D6DF8089314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8688E7D-8E88-42DB-9505-C97587373FAC}"/>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F7DAF947-FCB4-42D6-ACB5-4CD89FE0FC42}" type="slidenum">
              <a:rPr lang="en-US"/>
              <a:pPr>
                <a:defRPr/>
              </a:pPr>
              <a:t>‹#›</a:t>
            </a:fld>
            <a:endParaRPr lang="en-US"/>
          </a:p>
        </p:txBody>
      </p:sp>
    </p:spTree>
    <p:extLst>
      <p:ext uri="{BB962C8B-B14F-4D97-AF65-F5344CB8AC3E}">
        <p14:creationId xmlns:p14="http://schemas.microsoft.com/office/powerpoint/2010/main" val="17971812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3">
            <a:extLst>
              <a:ext uri="{FF2B5EF4-FFF2-40B4-BE49-F238E27FC236}">
                <a16:creationId xmlns:a16="http://schemas.microsoft.com/office/drawing/2014/main" id="{8A116A43-A8EB-4A7C-AA87-68A8748E3763}"/>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C018A09-A146-4A86-9CBF-2C264D6A2C17}" type="datetimeFigureOut">
              <a:rPr lang="en-US"/>
              <a:pPr>
                <a:defRPr/>
              </a:pPr>
              <a:t>2/3/2023</a:t>
            </a:fld>
            <a:endParaRPr lang="en-US"/>
          </a:p>
        </p:txBody>
      </p:sp>
      <p:sp>
        <p:nvSpPr>
          <p:cNvPr id="4" name="Footer Placeholder 4">
            <a:extLst>
              <a:ext uri="{FF2B5EF4-FFF2-40B4-BE49-F238E27FC236}">
                <a16:creationId xmlns:a16="http://schemas.microsoft.com/office/drawing/2014/main" id="{B8FE201E-4FD4-4561-8449-2D515AAB257C}"/>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AD1FA7-736F-4281-8FA7-0314AD02C4D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1EA11C23-D532-4672-BEDE-B51F459B221F}" type="slidenum">
              <a:rPr lang="en-US"/>
              <a:pPr>
                <a:defRPr/>
              </a:pPr>
              <a:t>‹#›</a:t>
            </a:fld>
            <a:endParaRPr lang="en-US"/>
          </a:p>
        </p:txBody>
      </p:sp>
    </p:spTree>
    <p:extLst>
      <p:ext uri="{BB962C8B-B14F-4D97-AF65-F5344CB8AC3E}">
        <p14:creationId xmlns:p14="http://schemas.microsoft.com/office/powerpoint/2010/main" val="21164961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775F2E9-F89D-474A-9E8E-018496A161C6}"/>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27986406-4A1B-40E9-8A9D-152C6899802E}" type="datetimeFigureOut">
              <a:rPr lang="en-US"/>
              <a:pPr>
                <a:defRPr/>
              </a:pPr>
              <a:t>2/3/2023</a:t>
            </a:fld>
            <a:endParaRPr lang="en-US"/>
          </a:p>
        </p:txBody>
      </p:sp>
      <p:sp>
        <p:nvSpPr>
          <p:cNvPr id="3" name="Footer Placeholder 4">
            <a:extLst>
              <a:ext uri="{FF2B5EF4-FFF2-40B4-BE49-F238E27FC236}">
                <a16:creationId xmlns:a16="http://schemas.microsoft.com/office/drawing/2014/main" id="{0E70DE85-CC2E-4239-A354-2F50BF97627E}"/>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0454C96-9869-401A-94E2-6D7C06171FC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C4B4FC0-7AF4-4F72-99DA-0357D21C77FA}" type="slidenum">
              <a:rPr lang="en-US"/>
              <a:pPr>
                <a:defRPr/>
              </a:pPr>
              <a:t>‹#›</a:t>
            </a:fld>
            <a:endParaRPr lang="en-US"/>
          </a:p>
        </p:txBody>
      </p:sp>
    </p:spTree>
    <p:extLst>
      <p:ext uri="{BB962C8B-B14F-4D97-AF65-F5344CB8AC3E}">
        <p14:creationId xmlns:p14="http://schemas.microsoft.com/office/powerpoint/2010/main" val="3622201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E888CD-DA18-4DD8-9D45-FDEDC973EBE1}"/>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1D6F1B9-2AE5-4F08-9E68-B0B314F1E950}" type="datetimeFigureOut">
              <a:rPr lang="en-US"/>
              <a:pPr>
                <a:defRPr/>
              </a:pPr>
              <a:t>2/3/2023</a:t>
            </a:fld>
            <a:endParaRPr lang="en-US"/>
          </a:p>
        </p:txBody>
      </p:sp>
      <p:sp>
        <p:nvSpPr>
          <p:cNvPr id="6" name="Footer Placeholder 4">
            <a:extLst>
              <a:ext uri="{FF2B5EF4-FFF2-40B4-BE49-F238E27FC236}">
                <a16:creationId xmlns:a16="http://schemas.microsoft.com/office/drawing/2014/main" id="{FF02D9D6-1ABC-4326-9548-5BE21A13097A}"/>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9D58A-A6EA-4D82-9CD2-DBDF9443391B}"/>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CEA9233-85AC-408E-ABA1-2CF5866FF8AD}" type="slidenum">
              <a:rPr lang="en-US"/>
              <a:pPr>
                <a:defRPr/>
              </a:pPr>
              <a:t>‹#›</a:t>
            </a:fld>
            <a:endParaRPr lang="en-US"/>
          </a:p>
        </p:txBody>
      </p:sp>
    </p:spTree>
    <p:extLst>
      <p:ext uri="{BB962C8B-B14F-4D97-AF65-F5344CB8AC3E}">
        <p14:creationId xmlns:p14="http://schemas.microsoft.com/office/powerpoint/2010/main" val="906274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88C7F5C0-7FB8-45F0-AB16-7A733CF6AEF9}"/>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EF9F03D2-F8A4-4A5E-B005-A640ADF26AEF}" type="datetimeFigureOut">
              <a:rPr lang="en-US"/>
              <a:pPr>
                <a:defRPr/>
              </a:pPr>
              <a:t>2/3/2023</a:t>
            </a:fld>
            <a:endParaRPr lang="en-US"/>
          </a:p>
        </p:txBody>
      </p:sp>
      <p:sp>
        <p:nvSpPr>
          <p:cNvPr id="6" name="Footer Placeholder 4">
            <a:extLst>
              <a:ext uri="{FF2B5EF4-FFF2-40B4-BE49-F238E27FC236}">
                <a16:creationId xmlns:a16="http://schemas.microsoft.com/office/drawing/2014/main" id="{DE39F69A-401E-462B-8C08-39B88EE0BE9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503CA25-02E4-4321-9BB2-F85DB7886CB9}"/>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0150F9F-B2A8-4D73-9364-2B930004973B}" type="slidenum">
              <a:rPr lang="en-US"/>
              <a:pPr>
                <a:defRPr/>
              </a:pPr>
              <a:t>‹#›</a:t>
            </a:fld>
            <a:endParaRPr lang="en-US"/>
          </a:p>
        </p:txBody>
      </p:sp>
    </p:spTree>
    <p:extLst>
      <p:ext uri="{BB962C8B-B14F-4D97-AF65-F5344CB8AC3E}">
        <p14:creationId xmlns:p14="http://schemas.microsoft.com/office/powerpoint/2010/main" val="402354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9665D0-0702-445B-BA93-321D959773C8}"/>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F2DCE70-4BE9-44FB-B204-48920A200E51}" type="datetimeFigureOut">
              <a:rPr lang="en-GB"/>
              <a:pPr>
                <a:defRPr/>
              </a:pPr>
              <a:t>03/02/2023</a:t>
            </a:fld>
            <a:endParaRPr lang="en-GB"/>
          </a:p>
        </p:txBody>
      </p:sp>
      <p:sp>
        <p:nvSpPr>
          <p:cNvPr id="5" name="Footer Placeholder 4">
            <a:extLst>
              <a:ext uri="{FF2B5EF4-FFF2-40B4-BE49-F238E27FC236}">
                <a16:creationId xmlns:a16="http://schemas.microsoft.com/office/drawing/2014/main" id="{F354876D-7A3E-4D1A-89DC-8E18C65E2D18}"/>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BDADBA2-02A0-4CE7-9CDD-25B25761F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D7CB4F5A-AC6B-459C-B71D-62D621BC07F3}" type="slidenum">
              <a:rPr lang="en-GB"/>
              <a:pPr>
                <a:defRPr/>
              </a:pPr>
              <a:t>‹#›</a:t>
            </a:fld>
            <a:endParaRPr lang="en-GB"/>
          </a:p>
        </p:txBody>
      </p:sp>
    </p:spTree>
    <p:extLst>
      <p:ext uri="{BB962C8B-B14F-4D97-AF65-F5344CB8AC3E}">
        <p14:creationId xmlns:p14="http://schemas.microsoft.com/office/powerpoint/2010/main" val="1729310836"/>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70C05-4507-4493-AFA3-1B27EEBA193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3A2907-C8D8-409D-BB37-4E0A61557EC6}" type="datetimeFigureOut">
              <a:rPr lang="en-US"/>
              <a:pPr>
                <a:defRPr/>
              </a:pPr>
              <a:t>2/3/2023</a:t>
            </a:fld>
            <a:endParaRPr lang="en-US"/>
          </a:p>
        </p:txBody>
      </p:sp>
      <p:sp>
        <p:nvSpPr>
          <p:cNvPr id="5" name="Footer Placeholder 4">
            <a:extLst>
              <a:ext uri="{FF2B5EF4-FFF2-40B4-BE49-F238E27FC236}">
                <a16:creationId xmlns:a16="http://schemas.microsoft.com/office/drawing/2014/main" id="{EE32F4CE-D0CC-49E8-8C39-9C45D5F7F61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FE1E65-1F16-4FD4-9782-1D1F1E0CD28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17C830A-4A02-4CA1-AA0B-4E5921C0E9BC}" type="slidenum">
              <a:rPr lang="en-US"/>
              <a:pPr>
                <a:defRPr/>
              </a:pPr>
              <a:t>‹#›</a:t>
            </a:fld>
            <a:endParaRPr lang="en-US"/>
          </a:p>
        </p:txBody>
      </p:sp>
    </p:spTree>
    <p:extLst>
      <p:ext uri="{BB962C8B-B14F-4D97-AF65-F5344CB8AC3E}">
        <p14:creationId xmlns:p14="http://schemas.microsoft.com/office/powerpoint/2010/main" val="3293477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FD46-90DC-46EB-9678-33C331602F8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126BE4C1-50C7-4FCA-AF3D-64FB87D63C1D}" type="datetimeFigureOut">
              <a:rPr lang="en-US"/>
              <a:pPr>
                <a:defRPr/>
              </a:pPr>
              <a:t>2/3/2023</a:t>
            </a:fld>
            <a:endParaRPr lang="en-US"/>
          </a:p>
        </p:txBody>
      </p:sp>
      <p:sp>
        <p:nvSpPr>
          <p:cNvPr id="5" name="Footer Placeholder 4">
            <a:extLst>
              <a:ext uri="{FF2B5EF4-FFF2-40B4-BE49-F238E27FC236}">
                <a16:creationId xmlns:a16="http://schemas.microsoft.com/office/drawing/2014/main" id="{49BFF5E1-6A88-4A9D-904F-090AAE092AB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9C8535-8B57-49E6-BE9F-91DAD6EFC3FA}"/>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BD7FEF29-4ABF-4B7F-B1B1-D624495E5DF3}" type="slidenum">
              <a:rPr lang="en-US"/>
              <a:pPr>
                <a:defRPr/>
              </a:pPr>
              <a:t>‹#›</a:t>
            </a:fld>
            <a:endParaRPr lang="en-US"/>
          </a:p>
        </p:txBody>
      </p:sp>
    </p:spTree>
    <p:extLst>
      <p:ext uri="{BB962C8B-B14F-4D97-AF65-F5344CB8AC3E}">
        <p14:creationId xmlns:p14="http://schemas.microsoft.com/office/powerpoint/2010/main" val="142225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9BEAA-B17D-44AE-8DBF-AD607FFDF2C5}"/>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E7F85FF-3FBB-4560-BD3A-A3014ACEF592}" type="datetimeFigureOut">
              <a:rPr lang="en-GB"/>
              <a:pPr>
                <a:defRPr/>
              </a:pPr>
              <a:t>03/02/2023</a:t>
            </a:fld>
            <a:endParaRPr lang="en-GB"/>
          </a:p>
        </p:txBody>
      </p:sp>
      <p:sp>
        <p:nvSpPr>
          <p:cNvPr id="5" name="Footer Placeholder 4">
            <a:extLst>
              <a:ext uri="{FF2B5EF4-FFF2-40B4-BE49-F238E27FC236}">
                <a16:creationId xmlns:a16="http://schemas.microsoft.com/office/drawing/2014/main" id="{C23CEDC5-68EC-461C-B4A2-9453640D35C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BE32C95-B450-4973-82D1-D0952798E44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3A4E3AF-4BAA-4684-8E68-663462D92821}" type="slidenum">
              <a:rPr lang="en-GB"/>
              <a:pPr>
                <a:defRPr/>
              </a:pPr>
              <a:t>‹#›</a:t>
            </a:fld>
            <a:endParaRPr lang="en-GB"/>
          </a:p>
        </p:txBody>
      </p:sp>
    </p:spTree>
    <p:extLst>
      <p:ext uri="{BB962C8B-B14F-4D97-AF65-F5344CB8AC3E}">
        <p14:creationId xmlns:p14="http://schemas.microsoft.com/office/powerpoint/2010/main" val="27004586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05791A-9463-4B4E-9B86-36F732977AC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0368CD5-4B1E-4655-B7C8-96E51F18AA0D}" type="datetimeFigureOut">
              <a:rPr lang="en-GB"/>
              <a:pPr>
                <a:defRPr/>
              </a:pPr>
              <a:t>03/02/2023</a:t>
            </a:fld>
            <a:endParaRPr lang="en-GB"/>
          </a:p>
        </p:txBody>
      </p:sp>
      <p:sp>
        <p:nvSpPr>
          <p:cNvPr id="5" name="Footer Placeholder 4">
            <a:extLst>
              <a:ext uri="{FF2B5EF4-FFF2-40B4-BE49-F238E27FC236}">
                <a16:creationId xmlns:a16="http://schemas.microsoft.com/office/drawing/2014/main" id="{3F801889-D16B-48C2-B13B-1895435711F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D99A3885-8429-4D71-AD99-D8E367BF1F02}"/>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90FA12B3-2E51-4091-BDDE-5C66A1F17F53}" type="slidenum">
              <a:rPr lang="en-GB"/>
              <a:pPr>
                <a:defRPr/>
              </a:pPr>
              <a:t>‹#›</a:t>
            </a:fld>
            <a:endParaRPr lang="en-GB"/>
          </a:p>
        </p:txBody>
      </p:sp>
    </p:spTree>
    <p:extLst>
      <p:ext uri="{BB962C8B-B14F-4D97-AF65-F5344CB8AC3E}">
        <p14:creationId xmlns:p14="http://schemas.microsoft.com/office/powerpoint/2010/main" val="425499277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5CE374-9CEB-4EBB-B871-52CCC3A1157E}"/>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ABCC1E72-DFD7-4D9E-80DA-836B1D9B7DF4}" type="datetimeFigureOut">
              <a:rPr lang="en-GB"/>
              <a:pPr>
                <a:defRPr/>
              </a:pPr>
              <a:t>03/02/2023</a:t>
            </a:fld>
            <a:endParaRPr lang="en-GB"/>
          </a:p>
        </p:txBody>
      </p:sp>
      <p:sp>
        <p:nvSpPr>
          <p:cNvPr id="5" name="Footer Placeholder 4">
            <a:extLst>
              <a:ext uri="{FF2B5EF4-FFF2-40B4-BE49-F238E27FC236}">
                <a16:creationId xmlns:a16="http://schemas.microsoft.com/office/drawing/2014/main" id="{A3948B08-94C2-4060-8C9F-F562037AA92D}"/>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BE0BA7F-B8CF-4575-B235-4C7CB2644266}"/>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54316BDA-9EE0-4544-996C-F19E80DF968C}" type="slidenum">
              <a:rPr lang="en-GB"/>
              <a:pPr>
                <a:defRPr/>
              </a:pPr>
              <a:t>‹#›</a:t>
            </a:fld>
            <a:endParaRPr lang="en-GB"/>
          </a:p>
        </p:txBody>
      </p:sp>
    </p:spTree>
    <p:extLst>
      <p:ext uri="{BB962C8B-B14F-4D97-AF65-F5344CB8AC3E}">
        <p14:creationId xmlns:p14="http://schemas.microsoft.com/office/powerpoint/2010/main" val="423308700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2.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686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9Slide.vn - 2019">
            <a:extLst>
              <a:ext uri="{FF2B5EF4-FFF2-40B4-BE49-F238E27FC236}">
                <a16:creationId xmlns:a16="http://schemas.microsoft.com/office/drawing/2014/main" id="{4514F41C-C183-4805-B1EC-FD0CC628482B}"/>
              </a:ext>
            </a:extLst>
          </p:cNvPr>
          <p:cNvSpPr txBox="1">
            <a:spLocks noChangeArrowheads="1"/>
          </p:cNvSpPr>
          <p:nvPr userDrawn="1"/>
        </p:nvSpPr>
        <p:spPr bwMode="auto">
          <a:xfrm>
            <a:off x="0" y="-1604963"/>
            <a:ext cx="1219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CFCFCF"/>
                </a:solidFill>
              </a:rPr>
              <a:t>www.9slide.vn</a:t>
            </a:r>
          </a:p>
        </p:txBody>
      </p:sp>
      <p:pic>
        <p:nvPicPr>
          <p:cNvPr id="3" name="Picture 2" descr="Shape&#10;&#10;Description automatically generated with medium confidence">
            <a:extLst>
              <a:ext uri="{FF2B5EF4-FFF2-40B4-BE49-F238E27FC236}">
                <a16:creationId xmlns:a16="http://schemas.microsoft.com/office/drawing/2014/main" id="{86DD8511-8F32-4ED4-A60E-7D850F3F7A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0650" y="323850"/>
            <a:ext cx="1037927" cy="1037927"/>
          </a:xfrm>
          <a:prstGeom prst="rect">
            <a:avLst/>
          </a:prstGeom>
        </p:spPr>
      </p:pic>
    </p:spTree>
    <p:extLst>
      <p:ext uri="{BB962C8B-B14F-4D97-AF65-F5344CB8AC3E}">
        <p14:creationId xmlns:p14="http://schemas.microsoft.com/office/powerpoint/2010/main" val="304297911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4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 Id="rId5" Type="http://schemas.openxmlformats.org/officeDocument/2006/relationships/image" Target="../media/image28.sv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tags" Target="../tags/tag3.xml"/><Relationship Id="rId6" Type="http://schemas.openxmlformats.org/officeDocument/2006/relationships/image" Target="../media/image29.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4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png"/><Relationship Id="rId1" Type="http://schemas.openxmlformats.org/officeDocument/2006/relationships/slideLayout" Target="../slideLayouts/slideLayout40.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0.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10515600" cy="3800841"/>
          </a:xfrm>
        </p:spPr>
        <p:txBody>
          <a:bodyPr>
            <a:normAutofit/>
          </a:bodyPr>
          <a:lstStyle/>
          <a:p>
            <a:r>
              <a:rPr lang="en-US" sz="2800" b="1" dirty="0">
                <a:solidFill>
                  <a:srgbClr val="C00000"/>
                </a:solidFill>
                <a:latin typeface="Times New Roman" panose="02020603050405020304" pitchFamily="18" charset="0"/>
                <a:cs typeface="Times New Roman" panose="02020603050405020304" pitchFamily="18" charset="0"/>
              </a:rPr>
              <a:t>                      TRƯỜNG TIỂU HỌC SÀI ĐỒNG</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MÔN: ĐẠO ĐỨC- LỚP 3</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BÀI 7 : KHÁM PHÁ BẢN THÂN (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2)</a:t>
            </a:r>
          </a:p>
        </p:txBody>
      </p:sp>
      <p:sp>
        <p:nvSpPr>
          <p:cNvPr id="3" name="Content Placeholder 2"/>
          <p:cNvSpPr>
            <a:spLocks noGrp="1"/>
          </p:cNvSpPr>
          <p:nvPr>
            <p:ph idx="1"/>
          </p:nvPr>
        </p:nvSpPr>
        <p:spPr>
          <a:xfrm>
            <a:off x="2124221" y="3587261"/>
            <a:ext cx="8399585" cy="703386"/>
          </a:xfrm>
        </p:spPr>
        <p:txBody>
          <a:bodyPr>
            <a:noAutofit/>
          </a:bodyPr>
          <a:lstStyle/>
          <a:p>
            <a:pPr marL="0" indent="0" algn="ctr">
              <a:buNone/>
            </a:pPr>
            <a:r>
              <a:rPr lang="en-US" sz="3600" b="1" dirty="0" err="1">
                <a:latin typeface="Times New Roman" panose="02020603050405020304" pitchFamily="18" charset="0"/>
                <a:cs typeface="Times New Roman" panose="02020603050405020304" pitchFamily="18" charset="0"/>
              </a:rPr>
              <a:t>Giáo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Huê</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915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Nếu mãi nhút nhát</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Hà sẽ không thể nào biết được điểm mạnh của mình</a:t>
            </a:r>
            <a:r>
              <a:rPr lang="en-US" sz="3200" dirty="0">
                <a:solidFill>
                  <a:prstClr val="black"/>
                </a:solidFill>
                <a:latin typeface="Calibri" panose="020F0502020204030204" pitchFamily="34"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911225"/>
            <a:ext cx="4962525" cy="492569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Hòa dã tự nhận thức được mình có điểm yếu là thân hình nhỏ nhắn, gầy</a:t>
            </a:r>
            <a:endParaRPr lang="en-US" sz="3200" dirty="0">
              <a:solidFill>
                <a:prstClr val="black"/>
              </a:solidFill>
              <a:latin typeface="Calibri" panose="020F0502020204030204" pitchFamily="34"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libri" panose="020F0502020204030204" pitchFamily="34"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1181100"/>
            <a:ext cx="6039851" cy="44119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ea typeface="思源黑体 CN"/>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libri" panose="020F0502020204030204" pitchFamily="34" charset="0"/>
                  <a:ea typeface="思源黑体 CN"/>
                  <a:cs typeface="Calibri" panose="020F0502020204030204" pitchFamily="34" charset="0"/>
                </a:rPr>
                <a:t>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hay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đổi</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một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điểm</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yếu</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sẽ</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khiến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bản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thân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tự</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tin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phát</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triển</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theo</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hướng</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tích</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cực</a:t>
              </a:r>
              <a:r>
                <a:rPr lang="en-US" sz="2800" b="1" dirty="0">
                  <a:effectLst/>
                  <a:latin typeface="Calibri" panose="020F0502020204030204" pitchFamily="34" charset="0"/>
                  <a:ea typeface="Times New Roman" panose="02020603050405020304" pitchFamily="18" charset="0"/>
                  <a:cs typeface="Calibri" panose="020F0502020204030204" pitchFamily="34" charset="0"/>
                </a:rPr>
                <a:t> </a:t>
              </a:r>
              <a:r>
                <a:rPr lang="en-US" sz="2800" b="1" dirty="0" err="1">
                  <a:effectLst/>
                  <a:latin typeface="Calibri" panose="020F0502020204030204" pitchFamily="34" charset="0"/>
                  <a:ea typeface="Times New Roman" panose="020206030504050203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思源黑体 CN"/>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libri" panose="020F0502020204030204" pitchFamily="34" charset="0"/>
                  <a:ea typeface="思源黑体 CN"/>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思源黑体 CN"/>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01898C2-63CE-48D3-91C6-140A928FBBD1}"/>
              </a:ext>
            </a:extLst>
          </p:cNvPr>
          <p:cNvPicPr>
            <a:picLocks noChangeAspect="1"/>
          </p:cNvPicPr>
          <p:nvPr/>
        </p:nvPicPr>
        <p:blipFill>
          <a:blip r:embed="rId6"/>
          <a:stretch>
            <a:fillRect/>
          </a:stretch>
        </p:blipFill>
        <p:spPr>
          <a:xfrm>
            <a:off x="2569108" y="3035628"/>
            <a:ext cx="8169348" cy="3206774"/>
          </a:xfrm>
          <a:prstGeom prst="rect">
            <a:avLst/>
          </a:prstGeom>
        </p:spPr>
      </p:pic>
    </p:spTree>
    <p:extLst>
      <p:ext uri="{BB962C8B-B14F-4D97-AF65-F5344CB8AC3E}">
        <p14:creationId xmlns:p14="http://schemas.microsoft.com/office/powerpoint/2010/main" val="332890568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9">
            <a:extLst>
              <a:ext uri="{FF2B5EF4-FFF2-40B4-BE49-F238E27FC236}">
                <a16:creationId xmlns:a16="http://schemas.microsoft.com/office/drawing/2014/main" id="{C094E333-DFE2-432A-8C8F-ED6593B377B5}"/>
              </a:ext>
            </a:extLst>
          </p:cNvPr>
          <p:cNvPicPr>
            <a:picLocks noChangeAspect="1"/>
          </p:cNvPicPr>
          <p:nvPr/>
        </p:nvPicPr>
        <p:blipFill rotWithShape="1">
          <a:blip r:embed="rId3"/>
          <a:srcRect l="3125" t="9355" r="3020" b="4895"/>
          <a:stretch/>
        </p:blipFill>
        <p:spPr>
          <a:xfrm>
            <a:off x="742950" y="82047"/>
            <a:ext cx="10096500" cy="6290178"/>
          </a:xfrm>
          <a:prstGeom prst="rect">
            <a:avLst/>
          </a:prstGeom>
        </p:spPr>
      </p:pic>
      <p:sp>
        <p:nvSpPr>
          <p:cNvPr id="19" name="TextBox 18">
            <a:extLst>
              <a:ext uri="{FF2B5EF4-FFF2-40B4-BE49-F238E27FC236}">
                <a16:creationId xmlns:a16="http://schemas.microsoft.com/office/drawing/2014/main" id="{7E0D8D67-A293-418C-AC20-1139FDE6FCD2}"/>
              </a:ext>
            </a:extLst>
          </p:cNvPr>
          <p:cNvSpPr txBox="1"/>
          <p:nvPr/>
        </p:nvSpPr>
        <p:spPr>
          <a:xfrm>
            <a:off x="1666495" y="1543530"/>
            <a:ext cx="7471209" cy="3170099"/>
          </a:xfrm>
          <a:prstGeom prst="rect">
            <a:avLst/>
          </a:prstGeom>
          <a:noFill/>
        </p:spPr>
        <p:txBody>
          <a:bodyPr wrap="square" rtlCol="0">
            <a:spAutoFit/>
          </a:bodyPr>
          <a:lstStyle/>
          <a:p>
            <a:pPr lvl="0" algn="just">
              <a:defRPr/>
            </a:pPr>
            <a:r>
              <a:rPr lang="en-US" sz="4000" b="1" dirty="0" err="1">
                <a:solidFill>
                  <a:srgbClr val="FF0000"/>
                </a:solidFill>
                <a:ea typeface="Cambria" panose="02040503050406030204" pitchFamily="18" charset="0"/>
              </a:rPr>
              <a:t>Vẽ</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bức</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tranh</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chân</a:t>
            </a:r>
            <a:r>
              <a:rPr lang="en-US" sz="4000" b="1" dirty="0">
                <a:solidFill>
                  <a:srgbClr val="FF0000"/>
                </a:solidFill>
                <a:ea typeface="Cambria" panose="02040503050406030204" pitchFamily="18" charset="0"/>
              </a:rPr>
              <a:t> dung </a:t>
            </a:r>
            <a:r>
              <a:rPr lang="en-US" sz="4000" b="1" dirty="0" err="1">
                <a:solidFill>
                  <a:srgbClr val="FF0000"/>
                </a:solidFill>
                <a:ea typeface="Cambria" panose="02040503050406030204" pitchFamily="18" charset="0"/>
              </a:rPr>
              <a:t>của</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em</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và</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viết</a:t>
            </a:r>
            <a:r>
              <a:rPr lang="en-US" sz="4000" b="1" dirty="0">
                <a:solidFill>
                  <a:srgbClr val="FF0000"/>
                </a:solidFill>
                <a:ea typeface="Cambria" panose="02040503050406030204" pitchFamily="18" charset="0"/>
              </a:rPr>
              <a:t> </a:t>
            </a:r>
            <a:r>
              <a:rPr lang="en-US" sz="4000" b="1" dirty="0" err="1">
                <a:solidFill>
                  <a:srgbClr val="FF0000"/>
                </a:solidFill>
                <a:ea typeface="Cambria" panose="02040503050406030204" pitchFamily="18" charset="0"/>
              </a:rPr>
              <a:t>ra</a:t>
            </a:r>
            <a:r>
              <a:rPr lang="en-US" sz="4000" b="1" dirty="0">
                <a:solidFill>
                  <a:srgbClr val="FF0000"/>
                </a:solidFill>
                <a:ea typeface="Cambria" panose="02040503050406030204" pitchFamily="18" charset="0"/>
              </a:rPr>
              <a:t>:</a:t>
            </a:r>
          </a:p>
          <a:p>
            <a:pPr marL="685800" lvl="0" indent="-685800" algn="just">
              <a:buFontTx/>
              <a:buChar char="-"/>
              <a:defRPr/>
            </a:pPr>
            <a:r>
              <a:rPr kumimoji="0" lang="en-US" sz="4000" b="1" i="0" strike="noStrike" kern="1200" cap="none" spc="0" normalizeH="0" noProof="0" dirty="0">
                <a:ln>
                  <a:noFill/>
                </a:ln>
                <a:solidFill>
                  <a:srgbClr val="7030A0"/>
                </a:solidFill>
                <a:effectLst/>
                <a:uLnTx/>
                <a:uFillTx/>
                <a:ea typeface="Cambria" panose="02040503050406030204" pitchFamily="18" charset="0"/>
              </a:rPr>
              <a:t>3 </a:t>
            </a:r>
            <a:r>
              <a:rPr kumimoji="0" lang="en-US" sz="4000" b="1" i="0" strike="noStrike" kern="1200" cap="none" spc="0" normalizeH="0" noProof="0" dirty="0" err="1">
                <a:ln>
                  <a:noFill/>
                </a:ln>
                <a:solidFill>
                  <a:srgbClr val="7030A0"/>
                </a:solidFill>
                <a:effectLst/>
                <a:uLnTx/>
                <a:uFillTx/>
                <a:ea typeface="Cambria" panose="02040503050406030204" pitchFamily="18" charset="0"/>
              </a:rPr>
              <a:t>điều</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em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có</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thể</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làm</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tốt</a:t>
            </a:r>
            <a:r>
              <a:rPr kumimoji="0" lang="en-US" sz="4000" b="1" i="0" strike="noStrike" kern="1200" cap="none" spc="0" normalizeH="0" noProof="0" dirty="0">
                <a:ln>
                  <a:noFill/>
                </a:ln>
                <a:solidFill>
                  <a:srgbClr val="7030A0"/>
                </a:solidFill>
                <a:effectLst/>
                <a:uLnTx/>
                <a:uFillTx/>
                <a:ea typeface="Cambria" panose="02040503050406030204" pitchFamily="18" charset="0"/>
              </a:rPr>
              <a:t> </a:t>
            </a:r>
            <a:r>
              <a:rPr kumimoji="0" lang="en-US" sz="4000" b="1" i="0" strike="noStrike" kern="1200" cap="none" spc="0" normalizeH="0" noProof="0" dirty="0" err="1">
                <a:ln>
                  <a:noFill/>
                </a:ln>
                <a:solidFill>
                  <a:srgbClr val="7030A0"/>
                </a:solidFill>
                <a:effectLst/>
                <a:uLnTx/>
                <a:uFillTx/>
                <a:ea typeface="Cambria" panose="02040503050406030204" pitchFamily="18" charset="0"/>
              </a:rPr>
              <a:t>nhất</a:t>
            </a:r>
            <a:endParaRPr kumimoji="0" lang="en-US" sz="4000" b="1" i="0" strike="noStrike" kern="1200" cap="none" spc="0" normalizeH="0" noProof="0" dirty="0">
              <a:ln>
                <a:noFill/>
              </a:ln>
              <a:solidFill>
                <a:srgbClr val="7030A0"/>
              </a:solidFill>
              <a:effectLst/>
              <a:uLnTx/>
              <a:uFillTx/>
              <a:ea typeface="Cambria" panose="02040503050406030204" pitchFamily="18" charset="0"/>
            </a:endParaRPr>
          </a:p>
          <a:p>
            <a:pPr marL="571500" lvl="0" indent="-571500" algn="just">
              <a:buFontTx/>
              <a:buChar char="-"/>
              <a:defRPr/>
            </a:pPr>
            <a:r>
              <a:rPr lang="en-US" sz="4000" b="1" baseline="0" dirty="0">
                <a:solidFill>
                  <a:srgbClr val="7030A0"/>
                </a:solidFill>
                <a:ea typeface="Cambria" panose="02040503050406030204" pitchFamily="18" charset="0"/>
              </a:rPr>
              <a:t>3 </a:t>
            </a:r>
            <a:r>
              <a:rPr lang="en-US" sz="4000" b="1" baseline="0" dirty="0" err="1">
                <a:solidFill>
                  <a:srgbClr val="7030A0"/>
                </a:solidFill>
                <a:ea typeface="Cambria" panose="02040503050406030204" pitchFamily="18" charset="0"/>
              </a:rPr>
              <a:t>điều</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em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cần</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cố</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gắng</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để</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làm</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tốt</a:t>
            </a:r>
            <a:r>
              <a:rPr lang="en-US" sz="4000" b="1" dirty="0">
                <a:solidFill>
                  <a:srgbClr val="7030A0"/>
                </a:solidFill>
                <a:ea typeface="Cambria" panose="02040503050406030204" pitchFamily="18" charset="0"/>
              </a:rPr>
              <a:t> </a:t>
            </a:r>
            <a:r>
              <a:rPr lang="en-US" sz="4000" b="1" dirty="0" err="1">
                <a:solidFill>
                  <a:srgbClr val="7030A0"/>
                </a:solidFill>
                <a:ea typeface="Cambria" panose="02040503050406030204" pitchFamily="18" charset="0"/>
              </a:rPr>
              <a:t>hơn</a:t>
            </a:r>
            <a:endParaRPr kumimoji="0" lang="vi-VN" sz="4000" b="1" i="0" strike="noStrike" kern="1200" cap="none" spc="0" normalizeH="0" baseline="0" noProof="0" dirty="0">
              <a:ln>
                <a:noFill/>
              </a:ln>
              <a:solidFill>
                <a:srgbClr val="7030A0"/>
              </a:solidFill>
              <a:effectLst/>
              <a:uLnTx/>
              <a:uFillTx/>
              <a:ea typeface="Cambria" panose="02040503050406030204" pitchFamily="18" charset="0"/>
            </a:endParaRPr>
          </a:p>
        </p:txBody>
      </p:sp>
      <p:pic>
        <p:nvPicPr>
          <p:cNvPr id="3" name="Picture 2">
            <a:extLst>
              <a:ext uri="{FF2B5EF4-FFF2-40B4-BE49-F238E27FC236}">
                <a16:creationId xmlns:a16="http://schemas.microsoft.com/office/drawing/2014/main" id="{4A1068F5-C6D0-4A77-9163-3AFF87C82EBF}"/>
              </a:ext>
            </a:extLst>
          </p:cNvPr>
          <p:cNvPicPr>
            <a:picLocks noChangeAspect="1"/>
          </p:cNvPicPr>
          <p:nvPr/>
        </p:nvPicPr>
        <p:blipFill>
          <a:blip r:embed="rId4"/>
          <a:stretch>
            <a:fillRect/>
          </a:stretch>
        </p:blipFill>
        <p:spPr>
          <a:xfrm>
            <a:off x="8860378" y="3743325"/>
            <a:ext cx="3041109" cy="22621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46594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barn(inVertical)">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barn(inVertical)">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barn(inVertical)">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8177241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62" name="Group 7">
            <a:extLst>
              <a:ext uri="{FF2B5EF4-FFF2-40B4-BE49-F238E27FC236}">
                <a16:creationId xmlns:a16="http://schemas.microsoft.com/office/drawing/2014/main" id="{D105D3C7-5487-409E-94A5-2B645867DF5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53A37F24-2FF7-495C-8C60-DD80DE7C2050}"/>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002D8F57-1A13-4D2F-9B51-7C12A743CB19}"/>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AD4C718E-2C81-40C5-9E1A-E015F75FAE4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 name="图片 8196" descr="20">
            <a:extLst>
              <a:ext uri="{FF2B5EF4-FFF2-40B4-BE49-F238E27FC236}">
                <a16:creationId xmlns:a16="http://schemas.microsoft.com/office/drawing/2014/main" id="{AB9BA7E9-DD83-4E19-8302-7A08BC457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14288"/>
            <a:ext cx="119157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6">
            <a:extLst>
              <a:ext uri="{FF2B5EF4-FFF2-40B4-BE49-F238E27FC236}">
                <a16:creationId xmlns:a16="http://schemas.microsoft.com/office/drawing/2014/main" id="{B1987FF1-D282-43F9-AFF5-CAE8024A4CE6}"/>
              </a:ext>
            </a:extLst>
          </p:cNvPr>
          <p:cNvSpPr txBox="1">
            <a:spLocks noChangeArrowheads="1"/>
          </p:cNvSpPr>
          <p:nvPr/>
        </p:nvSpPr>
        <p:spPr bwMode="auto">
          <a:xfrm>
            <a:off x="5262563" y="2386013"/>
            <a:ext cx="6454775" cy="1874837"/>
          </a:xfrm>
          <a:prstGeom prst="rect">
            <a:avLst/>
          </a:prstGeom>
          <a:noFill/>
          <a:ln>
            <a:noFill/>
          </a:ln>
          <a:effectLst/>
        </p:spPr>
        <p:txBody>
          <a:bodyPr>
            <a:spAutoFit/>
          </a:bodyPr>
          <a:lstStyle>
            <a:lvl1pPr defTabSz="974725" eaLnBrk="0" hangingPunct="0">
              <a:defRPr>
                <a:solidFill>
                  <a:schemeClr val="tx1"/>
                </a:solidFill>
                <a:latin typeface="Calibri" pitchFamily="34" charset="0"/>
                <a:ea typeface="宋体" pitchFamily="2" charset="-122"/>
              </a:defRPr>
            </a:lvl1pPr>
            <a:lvl2pPr marL="742950" indent="-285750" defTabSz="974725" eaLnBrk="0" hangingPunct="0">
              <a:defRPr>
                <a:solidFill>
                  <a:schemeClr val="tx1"/>
                </a:solidFill>
                <a:latin typeface="Calibri" pitchFamily="34" charset="0"/>
                <a:ea typeface="宋体" pitchFamily="2" charset="-122"/>
              </a:defRPr>
            </a:lvl2pPr>
            <a:lvl3pPr marL="1143000" indent="-228600" defTabSz="974725" eaLnBrk="0" hangingPunct="0">
              <a:defRPr>
                <a:solidFill>
                  <a:schemeClr val="tx1"/>
                </a:solidFill>
                <a:latin typeface="Calibri" pitchFamily="34" charset="0"/>
                <a:ea typeface="宋体" pitchFamily="2" charset="-122"/>
              </a:defRPr>
            </a:lvl3pPr>
            <a:lvl4pPr marL="1600200" indent="-228600" defTabSz="974725" eaLnBrk="0" hangingPunct="0">
              <a:defRPr>
                <a:solidFill>
                  <a:schemeClr val="tx1"/>
                </a:solidFill>
                <a:latin typeface="Calibri" pitchFamily="34" charset="0"/>
                <a:ea typeface="宋体" pitchFamily="2" charset="-122"/>
              </a:defRPr>
            </a:lvl4pPr>
            <a:lvl5pPr marL="2057400" indent="-228600" defTabSz="974725" eaLnBrk="0" hangingPunct="0">
              <a:defRPr>
                <a:solidFill>
                  <a:schemeClr val="tx1"/>
                </a:solidFill>
                <a:latin typeface="Calibri" pitchFamily="34" charset="0"/>
                <a:ea typeface="宋体" pitchFamily="2" charset="-122"/>
              </a:defRPr>
            </a:lvl5pPr>
            <a:lvl6pPr marL="2514600" indent="-228600" defTabSz="9747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9747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9747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974725"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974725" rtl="0" eaLnBrk="0" fontAlgn="base" latinLnBrk="0" hangingPunct="0">
              <a:lnSpc>
                <a:spcPct val="100000"/>
              </a:lnSpc>
              <a:spcBef>
                <a:spcPct val="0"/>
              </a:spcBef>
              <a:spcAft>
                <a:spcPct val="0"/>
              </a:spcAft>
              <a:buClrTx/>
              <a:buSzTx/>
              <a:buFontTx/>
              <a:buNone/>
              <a:tabLst/>
              <a:defRPr/>
            </a:pP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Chia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sẻ</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sau</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tiết</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 </a:t>
            </a:r>
            <a:r>
              <a:rPr kumimoji="0" lang="en-US" altLang="zh-CN" sz="5790" b="1" i="0" u="none" strike="noStrike" kern="1200" cap="all" spc="0" normalizeH="0" baseline="0" noProof="0" dirty="0" err="1">
                <a:ln>
                  <a:noFill/>
                </a:ln>
                <a:solidFill>
                  <a:srgbClr val="002060"/>
                </a:solidFill>
                <a:effectLst/>
                <a:uLnTx/>
                <a:uFillTx/>
                <a:latin typeface="+mn-lt"/>
                <a:ea typeface="方正稚艺简体" panose="03000509000000000000" pitchFamily="65" charset="-122"/>
                <a:cs typeface="Times New Roman" panose="02020603050405020304" pitchFamily="18" charset="0"/>
              </a:rPr>
              <a:t>học</a:t>
            </a:r>
            <a:r>
              <a:rPr kumimoji="0" lang="en-US" altLang="zh-CN" sz="5790" b="1" i="0" u="none" strike="noStrike" kern="1200" cap="all" spc="0" normalizeH="0" baseline="0" noProof="0" dirty="0">
                <a:ln>
                  <a:noFill/>
                </a:ln>
                <a:solidFill>
                  <a:srgbClr val="002060"/>
                </a:solidFill>
                <a:effectLst/>
                <a:uLnTx/>
                <a:uFillTx/>
                <a:latin typeface="+mn-lt"/>
                <a:ea typeface="方正稚艺简体" panose="03000509000000000000" pitchFamily="65" charset="-122"/>
                <a:cs typeface="Times New Roman" panose="020206030504050203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375" autoRev="1" fill="hold">
                                          <p:stCondLst>
                                            <p:cond delay="0"/>
                                          </p:stCondLst>
                                        </p:cTn>
                                        <p:tgtEl>
                                          <p:spTgt spid="5"/>
                                        </p:tgtEl>
                                        <p:attrNameLst>
                                          <p:attrName>ppt_w</p:attrName>
                                        </p:attrNameLst>
                                      </p:cBhvr>
                                    </p:anim>
                                    <p:anim by="(#ppt_w*0.50)" calcmode="lin" valueType="num">
                                      <p:cBhvr>
                                        <p:cTn id="15" dur="375" decel="50000" autoRev="1" fill="hold">
                                          <p:stCondLst>
                                            <p:cond delay="0"/>
                                          </p:stCondLst>
                                        </p:cTn>
                                        <p:tgtEl>
                                          <p:spTgt spid="5"/>
                                        </p:tgtEl>
                                        <p:attrNameLst>
                                          <p:attrName>ppt_x</p:attrName>
                                        </p:attrNameLst>
                                      </p:cBhvr>
                                    </p:anim>
                                    <p:anim from="(-#ppt_h/2)" to="(#ppt_y)" calcmode="lin" valueType="num">
                                      <p:cBhvr>
                                        <p:cTn id="16" dur="750" fill="hold">
                                          <p:stCondLst>
                                            <p:cond delay="0"/>
                                          </p:stCondLst>
                                        </p:cTn>
                                        <p:tgtEl>
                                          <p:spTgt spid="5"/>
                                        </p:tgtEl>
                                        <p:attrNameLst>
                                          <p:attrName>ppt_y</p:attrName>
                                        </p:attrNameLst>
                                      </p:cBhvr>
                                    </p:anim>
                                    <p:animRot by="21600000">
                                      <p:cBhvr>
                                        <p:cTn id="17" dur="75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7">
            <a:extLst>
              <a:ext uri="{FF2B5EF4-FFF2-40B4-BE49-F238E27FC236}">
                <a16:creationId xmlns:a16="http://schemas.microsoft.com/office/drawing/2014/main" id="{23236526-4A2F-48CC-85DE-DF2805A60233}"/>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430D42F1-BE25-4AE7-8433-89B7E89CD05B}"/>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Rounded Rectangle 3">
              <a:extLst>
                <a:ext uri="{FF2B5EF4-FFF2-40B4-BE49-F238E27FC236}">
                  <a16:creationId xmlns:a16="http://schemas.microsoft.com/office/drawing/2014/main" id="{98524101-BAB9-432D-B2D4-27821401C402}"/>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2" name="Rounded Rectangle 3">
              <a:extLst>
                <a:ext uri="{FF2B5EF4-FFF2-40B4-BE49-F238E27FC236}">
                  <a16:creationId xmlns:a16="http://schemas.microsoft.com/office/drawing/2014/main" id="{537B625F-FCD6-460E-80A5-D01F3FC574DE}"/>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grpSp>
      <p:grpSp>
        <p:nvGrpSpPr>
          <p:cNvPr id="93187" name="Freeform 10">
            <a:extLst>
              <a:ext uri="{FF2B5EF4-FFF2-40B4-BE49-F238E27FC236}">
                <a16:creationId xmlns:a16="http://schemas.microsoft.com/office/drawing/2014/main" id="{49DDA4A5-E3C2-4993-8C89-E92E9FB34287}"/>
              </a:ext>
            </a:extLst>
          </p:cNvPr>
          <p:cNvGrpSpPr>
            <a:grpSpLocks/>
          </p:cNvGrpSpPr>
          <p:nvPr/>
        </p:nvGrpSpPr>
        <p:grpSpPr bwMode="auto">
          <a:xfrm>
            <a:off x="977900" y="5118100"/>
            <a:ext cx="3848100" cy="1193800"/>
            <a:chOff x="616" y="3224"/>
            <a:chExt cx="2424" cy="752"/>
          </a:xfrm>
        </p:grpSpPr>
        <p:pic>
          <p:nvPicPr>
            <p:cNvPr id="93223" name="Freeform 10">
              <a:extLst>
                <a:ext uri="{FF2B5EF4-FFF2-40B4-BE49-F238E27FC236}">
                  <a16:creationId xmlns:a16="http://schemas.microsoft.com/office/drawing/2014/main" id="{CB276EE1-FC73-443A-A7DB-97DE501237E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 y="3224"/>
              <a:ext cx="2424" cy="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4" name="Text Box 3">
              <a:extLst>
                <a:ext uri="{FF2B5EF4-FFF2-40B4-BE49-F238E27FC236}">
                  <a16:creationId xmlns:a16="http://schemas.microsoft.com/office/drawing/2014/main" id="{E01B2ABA-E5DC-48EF-9059-FC313B64F01B}"/>
                </a:ext>
              </a:extLst>
            </p:cNvPr>
            <p:cNvSpPr txBox="1">
              <a:spLocks noChangeArrowheads="1"/>
            </p:cNvSpPr>
            <p:nvPr/>
          </p:nvSpPr>
          <p:spPr bwMode="auto">
            <a:xfrm>
              <a:off x="621" y="3225"/>
              <a:ext cx="2412" cy="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000000"/>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8" name="Group 4">
            <a:extLst>
              <a:ext uri="{FF2B5EF4-FFF2-40B4-BE49-F238E27FC236}">
                <a16:creationId xmlns:a16="http://schemas.microsoft.com/office/drawing/2014/main" id="{14E5402F-BEF1-487B-814A-0638EC751B3A}"/>
              </a:ext>
            </a:extLst>
          </p:cNvPr>
          <p:cNvGrpSpPr>
            <a:grpSpLocks/>
          </p:cNvGrpSpPr>
          <p:nvPr/>
        </p:nvGrpSpPr>
        <p:grpSpPr bwMode="auto">
          <a:xfrm>
            <a:off x="1616075" y="3321050"/>
            <a:ext cx="2581275" cy="3354388"/>
            <a:chOff x="3491880" y="3356992"/>
            <a:chExt cx="2160240" cy="2808312"/>
          </a:xfrm>
        </p:grpSpPr>
        <p:pic>
          <p:nvPicPr>
            <p:cNvPr id="93221" name="Rounded Rectangle 2">
              <a:extLst>
                <a:ext uri="{FF2B5EF4-FFF2-40B4-BE49-F238E27FC236}">
                  <a16:creationId xmlns:a16="http://schemas.microsoft.com/office/drawing/2014/main" id="{7BA9C32C-7D4D-4DB4-A7E4-915AEE3187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743" y="4361764"/>
              <a:ext cx="3571172" cy="1286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C92C4372-67A0-49FF-89F6-C6B63833AE99}"/>
                </a:ext>
              </a:extLst>
            </p:cNvPr>
            <p:cNvSpPr/>
            <p:nvPr/>
          </p:nvSpPr>
          <p:spPr>
            <a:xfrm>
              <a:off x="4392644" y="5415712"/>
              <a:ext cx="360040" cy="7176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93189" name="Freeform 7">
            <a:extLst>
              <a:ext uri="{FF2B5EF4-FFF2-40B4-BE49-F238E27FC236}">
                <a16:creationId xmlns:a16="http://schemas.microsoft.com/office/drawing/2014/main" id="{AA365496-BFD1-4EA1-BBE7-C3D940406067}"/>
              </a:ext>
            </a:extLst>
          </p:cNvPr>
          <p:cNvGrpSpPr>
            <a:grpSpLocks/>
          </p:cNvGrpSpPr>
          <p:nvPr/>
        </p:nvGrpSpPr>
        <p:grpSpPr bwMode="auto">
          <a:xfrm>
            <a:off x="444500" y="2527300"/>
            <a:ext cx="5207000" cy="3238500"/>
            <a:chOff x="280" y="1592"/>
            <a:chExt cx="3280" cy="2040"/>
          </a:xfrm>
        </p:grpSpPr>
        <p:pic>
          <p:nvPicPr>
            <p:cNvPr id="93219" name="Freeform 7">
              <a:extLst>
                <a:ext uri="{FF2B5EF4-FFF2-40B4-BE49-F238E27FC236}">
                  <a16:creationId xmlns:a16="http://schemas.microsoft.com/office/drawing/2014/main" id="{0E074645-37FA-4311-9523-DE021E0158E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 y="1592"/>
              <a:ext cx="3280" cy="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20" name="Text Box 7">
              <a:extLst>
                <a:ext uri="{FF2B5EF4-FFF2-40B4-BE49-F238E27FC236}">
                  <a16:creationId xmlns:a16="http://schemas.microsoft.com/office/drawing/2014/main" id="{E99A39B6-30E2-4F7C-BA6E-E5535FEAF8FD}"/>
                </a:ext>
              </a:extLst>
            </p:cNvPr>
            <p:cNvSpPr txBox="1">
              <a:spLocks noChangeArrowheads="1"/>
            </p:cNvSpPr>
            <p:nvPr/>
          </p:nvSpPr>
          <p:spPr bwMode="auto">
            <a:xfrm>
              <a:off x="282" y="1592"/>
              <a:ext cx="3278"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endParaRPr kumimoji="0" lang="ko-KR" altLang="en-US" sz="2700" b="0" i="0" u="none" strike="noStrike" kern="1200" cap="none" spc="0" normalizeH="0" baseline="0" noProof="0">
                <a:ln>
                  <a:noFill/>
                </a:ln>
                <a:solidFill>
                  <a:srgbClr val="FFFFFF"/>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grpSp>
      <p:grpSp>
        <p:nvGrpSpPr>
          <p:cNvPr id="16" name="Group 15">
            <a:extLst>
              <a:ext uri="{FF2B5EF4-FFF2-40B4-BE49-F238E27FC236}">
                <a16:creationId xmlns:a16="http://schemas.microsoft.com/office/drawing/2014/main" id="{8849A791-5EBC-42F0-BE01-1BAAA164CD1E}"/>
              </a:ext>
            </a:extLst>
          </p:cNvPr>
          <p:cNvGrpSpPr/>
          <p:nvPr/>
        </p:nvGrpSpPr>
        <p:grpSpPr>
          <a:xfrm rot="490439" flipH="1">
            <a:off x="5153605" y="1248269"/>
            <a:ext cx="1514451" cy="1716282"/>
            <a:chOff x="5365048" y="479821"/>
            <a:chExt cx="8036930" cy="9108010"/>
          </a:xfrm>
          <a:solidFill>
            <a:srgbClr val="FF7B21"/>
          </a:solidFill>
          <a:effectLst>
            <a:outerShdw blurRad="50800" dist="38100" dir="5400000" algn="t" rotWithShape="0">
              <a:prstClr val="black">
                <a:alpha val="40000"/>
              </a:prstClr>
            </a:outerShdw>
          </a:effectLst>
        </p:grpSpPr>
        <p:sp>
          <p:nvSpPr>
            <p:cNvPr id="17" name="Freeform: Shape 16">
              <a:extLst>
                <a:ext uri="{FF2B5EF4-FFF2-40B4-BE49-F238E27FC236}">
                  <a16:creationId xmlns:a16="http://schemas.microsoft.com/office/drawing/2014/main" id="{15DE013F-6B89-43DF-BF27-39AB8877EEE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8" name="Freeform: Shape 17">
              <a:extLst>
                <a:ext uri="{FF2B5EF4-FFF2-40B4-BE49-F238E27FC236}">
                  <a16:creationId xmlns:a16="http://schemas.microsoft.com/office/drawing/2014/main" id="{6887B81A-3E5B-4BD4-A88B-714E7AE71F9A}"/>
                </a:ext>
              </a:extLst>
            </p:cNvPr>
            <p:cNvSpPr/>
            <p:nvPr/>
          </p:nvSpPr>
          <p:spPr>
            <a:xfrm>
              <a:off x="9084335" y="7039961"/>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9" name="Freeform: Shape 18">
              <a:extLst>
                <a:ext uri="{FF2B5EF4-FFF2-40B4-BE49-F238E27FC236}">
                  <a16:creationId xmlns:a16="http://schemas.microsoft.com/office/drawing/2014/main" id="{4602A28A-1411-4F4D-994C-D32812C5137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0" name="Freeform: Shape 19">
              <a:extLst>
                <a:ext uri="{FF2B5EF4-FFF2-40B4-BE49-F238E27FC236}">
                  <a16:creationId xmlns:a16="http://schemas.microsoft.com/office/drawing/2014/main" id="{BEC34F29-32DE-4EC3-95D7-8FB3C77BC3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1" name="Freeform: Shape 20">
              <a:extLst>
                <a:ext uri="{FF2B5EF4-FFF2-40B4-BE49-F238E27FC236}">
                  <a16:creationId xmlns:a16="http://schemas.microsoft.com/office/drawing/2014/main" id="{E46171F3-60A8-4028-98C5-A940DD2299F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rgbClr val="FF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Freeform: Shape 21">
              <a:extLst>
                <a:ext uri="{FF2B5EF4-FFF2-40B4-BE49-F238E27FC236}">
                  <a16:creationId xmlns:a16="http://schemas.microsoft.com/office/drawing/2014/main" id="{8956818E-0761-443D-82E6-F4415B9B5DC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rgbClr val="FF964F"/>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Freeform: Shape 22">
              <a:extLst>
                <a:ext uri="{FF2B5EF4-FFF2-40B4-BE49-F238E27FC236}">
                  <a16:creationId xmlns:a16="http://schemas.microsoft.com/office/drawing/2014/main" id="{F3BF3517-C913-4DF4-9065-2981D2B1388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rgbClr val="FF7B2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pic>
        <p:nvPicPr>
          <p:cNvPr id="93191" name="Group 14">
            <a:extLst>
              <a:ext uri="{FF2B5EF4-FFF2-40B4-BE49-F238E27FC236}">
                <a16:creationId xmlns:a16="http://schemas.microsoft.com/office/drawing/2014/main" id="{2E2B399B-A9B7-4D2F-8AC7-F37B87C7CCF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2781300"/>
            <a:ext cx="3810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6">
            <a:extLst>
              <a:ext uri="{FF2B5EF4-FFF2-40B4-BE49-F238E27FC236}">
                <a16:creationId xmlns:a16="http://schemas.microsoft.com/office/drawing/2014/main" id="{B42A1C94-354D-4205-874A-1F157FABDF7C}"/>
              </a:ext>
            </a:extLst>
          </p:cNvPr>
          <p:cNvSpPr/>
          <p:nvPr/>
        </p:nvSpPr>
        <p:spPr>
          <a:xfrm>
            <a:off x="3576638" y="3978275"/>
            <a:ext cx="219075" cy="13970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6" name="Oval 21">
            <a:extLst>
              <a:ext uri="{FF2B5EF4-FFF2-40B4-BE49-F238E27FC236}">
                <a16:creationId xmlns:a16="http://schemas.microsoft.com/office/drawing/2014/main" id="{772A99DA-AAD9-42DB-9AED-9E04E95092CD}"/>
              </a:ext>
            </a:extLst>
          </p:cNvPr>
          <p:cNvSpPr>
            <a:spLocks noChangeAspect="1"/>
          </p:cNvSpPr>
          <p:nvPr/>
        </p:nvSpPr>
        <p:spPr>
          <a:xfrm>
            <a:off x="2528888" y="3756025"/>
            <a:ext cx="230187" cy="23336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7" name="Donut 8">
            <a:extLst>
              <a:ext uri="{FF2B5EF4-FFF2-40B4-BE49-F238E27FC236}">
                <a16:creationId xmlns:a16="http://schemas.microsoft.com/office/drawing/2014/main" id="{31003DB1-0A23-48A4-BB8A-BDBF710842D3}"/>
              </a:ext>
            </a:extLst>
          </p:cNvPr>
          <p:cNvSpPr/>
          <p:nvPr/>
        </p:nvSpPr>
        <p:spPr>
          <a:xfrm>
            <a:off x="3633788" y="3051175"/>
            <a:ext cx="222250" cy="266700"/>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8" name="Teardrop 6">
            <a:extLst>
              <a:ext uri="{FF2B5EF4-FFF2-40B4-BE49-F238E27FC236}">
                <a16:creationId xmlns:a16="http://schemas.microsoft.com/office/drawing/2014/main" id="{2508DA8A-510C-4128-9F3D-8FE2A02D6DB6}"/>
              </a:ext>
            </a:extLst>
          </p:cNvPr>
          <p:cNvSpPr/>
          <p:nvPr/>
        </p:nvSpPr>
        <p:spPr>
          <a:xfrm rot="8100000">
            <a:off x="2146300" y="5000625"/>
            <a:ext cx="227013" cy="21907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FF7B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29" name="Rounded Rectangle 7">
            <a:extLst>
              <a:ext uri="{FF2B5EF4-FFF2-40B4-BE49-F238E27FC236}">
                <a16:creationId xmlns:a16="http://schemas.microsoft.com/office/drawing/2014/main" id="{E797D8ED-059C-449F-924F-FF6348887924}"/>
              </a:ext>
            </a:extLst>
          </p:cNvPr>
          <p:cNvSpPr/>
          <p:nvPr/>
        </p:nvSpPr>
        <p:spPr>
          <a:xfrm>
            <a:off x="2881313" y="4559300"/>
            <a:ext cx="263525" cy="22066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0" name="Rectangle 16">
            <a:extLst>
              <a:ext uri="{FF2B5EF4-FFF2-40B4-BE49-F238E27FC236}">
                <a16:creationId xmlns:a16="http://schemas.microsoft.com/office/drawing/2014/main" id="{C1C09C7D-56C8-415A-B835-3E223708CB35}"/>
              </a:ext>
            </a:extLst>
          </p:cNvPr>
          <p:cNvSpPr/>
          <p:nvPr/>
        </p:nvSpPr>
        <p:spPr>
          <a:xfrm rot="2700000">
            <a:off x="2991644" y="3521869"/>
            <a:ext cx="155575" cy="28733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31" name="Rectangle 9">
            <a:extLst>
              <a:ext uri="{FF2B5EF4-FFF2-40B4-BE49-F238E27FC236}">
                <a16:creationId xmlns:a16="http://schemas.microsoft.com/office/drawing/2014/main" id="{24294C6C-967B-4C28-B449-48C5647D64D6}"/>
              </a:ext>
            </a:extLst>
          </p:cNvPr>
          <p:cNvSpPr/>
          <p:nvPr/>
        </p:nvSpPr>
        <p:spPr>
          <a:xfrm>
            <a:off x="3932238" y="4868863"/>
            <a:ext cx="261937" cy="23812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8" name="Freeform 19">
            <a:extLst>
              <a:ext uri="{FF2B5EF4-FFF2-40B4-BE49-F238E27FC236}">
                <a16:creationId xmlns:a16="http://schemas.microsoft.com/office/drawing/2014/main" id="{7ABE54F1-29EF-4E3A-A745-51C4BA3AC857}"/>
              </a:ext>
            </a:extLst>
          </p:cNvPr>
          <p:cNvSpPr/>
          <p:nvPr/>
        </p:nvSpPr>
        <p:spPr>
          <a:xfrm>
            <a:off x="2157413" y="4225925"/>
            <a:ext cx="203200" cy="20002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F96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09" name="Donut 39">
            <a:extLst>
              <a:ext uri="{FF2B5EF4-FFF2-40B4-BE49-F238E27FC236}">
                <a16:creationId xmlns:a16="http://schemas.microsoft.com/office/drawing/2014/main" id="{8FB1D5B1-3C1A-4080-90DE-2813384F3407}"/>
              </a:ext>
            </a:extLst>
          </p:cNvPr>
          <p:cNvSpPr/>
          <p:nvPr/>
        </p:nvSpPr>
        <p:spPr>
          <a:xfrm>
            <a:off x="4003675" y="3840163"/>
            <a:ext cx="250825" cy="249237"/>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1" name="Oval 68610">
            <a:extLst>
              <a:ext uri="{FF2B5EF4-FFF2-40B4-BE49-F238E27FC236}">
                <a16:creationId xmlns:a16="http://schemas.microsoft.com/office/drawing/2014/main" id="{28912CAA-6807-4B54-A74D-1069EC5C3D4F}"/>
              </a:ext>
            </a:extLst>
          </p:cNvPr>
          <p:cNvSpPr/>
          <p:nvPr/>
        </p:nvSpPr>
        <p:spPr>
          <a:xfrm>
            <a:off x="6451600" y="2581275"/>
            <a:ext cx="1076325" cy="1106488"/>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2" name="TextBox 68611">
            <a:extLst>
              <a:ext uri="{FF2B5EF4-FFF2-40B4-BE49-F238E27FC236}">
                <a16:creationId xmlns:a16="http://schemas.microsoft.com/office/drawing/2014/main" id="{65CCCB7C-2707-4186-9AB3-2036C587E9AE}"/>
              </a:ext>
            </a:extLst>
          </p:cNvPr>
          <p:cNvSpPr txBox="1">
            <a:spLocks noChangeArrowheads="1"/>
          </p:cNvSpPr>
          <p:nvPr/>
        </p:nvSpPr>
        <p:spPr bwMode="auto">
          <a:xfrm>
            <a:off x="6738938" y="2808288"/>
            <a:ext cx="4651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1</a:t>
            </a:r>
          </a:p>
        </p:txBody>
      </p:sp>
      <p:sp>
        <p:nvSpPr>
          <p:cNvPr id="68613" name="Oval 68612">
            <a:extLst>
              <a:ext uri="{FF2B5EF4-FFF2-40B4-BE49-F238E27FC236}">
                <a16:creationId xmlns:a16="http://schemas.microsoft.com/office/drawing/2014/main" id="{D240B15A-0FBC-4EB1-9981-A2531A4AE5A0}"/>
              </a:ext>
            </a:extLst>
          </p:cNvPr>
          <p:cNvSpPr/>
          <p:nvPr/>
        </p:nvSpPr>
        <p:spPr>
          <a:xfrm>
            <a:off x="6410325" y="3911600"/>
            <a:ext cx="1098550" cy="1057275"/>
          </a:xfrm>
          <a:prstGeom prst="ellipse">
            <a:avLst/>
          </a:prstGeom>
          <a:solidFill>
            <a:srgbClr val="FF996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white"/>
              </a:solidFill>
              <a:effectLst/>
              <a:uLnTx/>
              <a:uFillTx/>
              <a:latin typeface="Calibri" panose="020F0502020204030204" pitchFamily="34" charset="0"/>
              <a:ea typeface="맑은 고딕" panose="020B0503020000020004" pitchFamily="34" charset="-127"/>
              <a:cs typeface="Calibri" panose="020F0502020204030204" pitchFamily="34" charset="0"/>
            </a:endParaRPr>
          </a:p>
        </p:txBody>
      </p:sp>
      <p:sp>
        <p:nvSpPr>
          <p:cNvPr id="68614" name="TextBox 68613">
            <a:extLst>
              <a:ext uri="{FF2B5EF4-FFF2-40B4-BE49-F238E27FC236}">
                <a16:creationId xmlns:a16="http://schemas.microsoft.com/office/drawing/2014/main" id="{104D6EEE-5F5B-49F3-AEDA-FF6E4C1F16D3}"/>
              </a:ext>
            </a:extLst>
          </p:cNvPr>
          <p:cNvSpPr txBox="1">
            <a:spLocks noChangeArrowheads="1"/>
          </p:cNvSpPr>
          <p:nvPr/>
        </p:nvSpPr>
        <p:spPr bwMode="auto">
          <a:xfrm>
            <a:off x="6759575" y="4095750"/>
            <a:ext cx="3937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r>
              <a:rPr kumimoji="0" lang="en-US" altLang="ko-KR" sz="4000" b="0" i="0" u="none" strike="noStrike" kern="1200" cap="none" spc="0" normalizeH="0" baseline="0" noProof="0">
                <a:ln>
                  <a:noFill/>
                </a:ln>
                <a:solidFill>
                  <a:srgbClr val="FF6600"/>
                </a:solidFill>
                <a:effectLst/>
                <a:uLnTx/>
                <a:uFillTx/>
                <a:latin typeface="Calibri" panose="020F0502020204030204" pitchFamily="34" charset="0"/>
                <a:ea typeface="맑은 고딕" panose="020B0503020000020004" pitchFamily="34" charset="-127"/>
                <a:cs typeface="Calibri" panose="020F0502020204030204" pitchFamily="34" charset="0"/>
              </a:rPr>
              <a:t>2</a:t>
            </a:r>
          </a:p>
        </p:txBody>
      </p:sp>
      <p:pic>
        <p:nvPicPr>
          <p:cNvPr id="93205" name="Ink 29">
            <a:extLst>
              <a:ext uri="{FF2B5EF4-FFF2-40B4-BE49-F238E27FC236}">
                <a16:creationId xmlns:a16="http://schemas.microsoft.com/office/drawing/2014/main" id="{16742739-9DA2-448A-9E17-293C267C6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6525" y="796925"/>
            <a:ext cx="1677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6" name="Ink 30">
            <a:extLst>
              <a:ext uri="{FF2B5EF4-FFF2-40B4-BE49-F238E27FC236}">
                <a16:creationId xmlns:a16="http://schemas.microsoft.com/office/drawing/2014/main" id="{9F23A2BF-6B3A-49A5-B2E0-E330184552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6850" y="1762125"/>
            <a:ext cx="8731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7" name="Ink 31">
            <a:extLst>
              <a:ext uri="{FF2B5EF4-FFF2-40B4-BE49-F238E27FC236}">
                <a16:creationId xmlns:a16="http://schemas.microsoft.com/office/drawing/2014/main" id="{541CB5CC-AE30-4477-96A0-47D7CFED95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8038" y="2249488"/>
            <a:ext cx="114935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8" name="Ink 35">
            <a:extLst>
              <a:ext uri="{FF2B5EF4-FFF2-40B4-BE49-F238E27FC236}">
                <a16:creationId xmlns:a16="http://schemas.microsoft.com/office/drawing/2014/main" id="{3AC4183D-3F58-4091-9FC1-9F390DC094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3875" y="2120900"/>
            <a:ext cx="1536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09" name="Ink 36">
            <a:extLst>
              <a:ext uri="{FF2B5EF4-FFF2-40B4-BE49-F238E27FC236}">
                <a16:creationId xmlns:a16="http://schemas.microsoft.com/office/drawing/2014/main" id="{5C651400-BE66-4889-B492-8749D1030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94838" y="1589088"/>
            <a:ext cx="8636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0" name="Ink 40">
            <a:extLst>
              <a:ext uri="{FF2B5EF4-FFF2-40B4-BE49-F238E27FC236}">
                <a16:creationId xmlns:a16="http://schemas.microsoft.com/office/drawing/2014/main" id="{F4EACDE9-B5B2-4260-A202-954B37084C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3038" y="1319213"/>
            <a:ext cx="6159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1" name="Ink 43">
            <a:extLst>
              <a:ext uri="{FF2B5EF4-FFF2-40B4-BE49-F238E27FC236}">
                <a16:creationId xmlns:a16="http://schemas.microsoft.com/office/drawing/2014/main" id="{3BC49FEB-D0A3-4C9E-B4DF-89C78C8B0C6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39388" y="928688"/>
            <a:ext cx="4572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212" name="Group 47">
            <a:extLst>
              <a:ext uri="{FF2B5EF4-FFF2-40B4-BE49-F238E27FC236}">
                <a16:creationId xmlns:a16="http://schemas.microsoft.com/office/drawing/2014/main" id="{6A6A1027-D150-4939-AB17-BC9B8BA6CCB6}"/>
              </a:ext>
            </a:extLst>
          </p:cNvPr>
          <p:cNvGrpSpPr>
            <a:grpSpLocks/>
          </p:cNvGrpSpPr>
          <p:nvPr/>
        </p:nvGrpSpPr>
        <p:grpSpPr bwMode="auto">
          <a:xfrm>
            <a:off x="7985125" y="669925"/>
            <a:ext cx="2425700" cy="285750"/>
            <a:chOff x="7985080" y="669480"/>
            <a:chExt cx="2425320" cy="285480"/>
          </a:xfrm>
        </p:grpSpPr>
        <p:pic>
          <p:nvPicPr>
            <p:cNvPr id="93216" name="Ink 44">
              <a:extLst>
                <a:ext uri="{FF2B5EF4-FFF2-40B4-BE49-F238E27FC236}">
                  <a16:creationId xmlns:a16="http://schemas.microsoft.com/office/drawing/2014/main" id="{9B774421-D440-44DA-86E8-4A542A1868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35080" y="674520"/>
              <a:ext cx="1110960" cy="3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7" name="Ink 45">
              <a:extLst>
                <a:ext uri="{FF2B5EF4-FFF2-40B4-BE49-F238E27FC236}">
                  <a16:creationId xmlns:a16="http://schemas.microsoft.com/office/drawing/2014/main" id="{CDEB40AA-7A94-447C-897F-89267C0A9F7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73760" y="633840"/>
              <a:ext cx="810720" cy="24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218" name="Ink 46">
              <a:extLst>
                <a:ext uri="{FF2B5EF4-FFF2-40B4-BE49-F238E27FC236}">
                  <a16:creationId xmlns:a16="http://schemas.microsoft.com/office/drawing/2014/main" id="{AB6AA235-20DC-449E-B70D-760EF2A4358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49440" y="705120"/>
              <a:ext cx="793800" cy="21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26" name="TextBox 15">
            <a:extLst>
              <a:ext uri="{FF2B5EF4-FFF2-40B4-BE49-F238E27FC236}">
                <a16:creationId xmlns:a16="http://schemas.microsoft.com/office/drawing/2014/main" id="{8FDE11E9-F443-4254-829A-B46A2F6D8304}"/>
              </a:ext>
            </a:extLst>
          </p:cNvPr>
          <p:cNvSpPr txBox="1">
            <a:spLocks noChangeArrowheads="1"/>
          </p:cNvSpPr>
          <p:nvPr/>
        </p:nvSpPr>
        <p:spPr bwMode="auto">
          <a:xfrm>
            <a:off x="7589838" y="1169988"/>
            <a:ext cx="2955925" cy="830262"/>
          </a:xfrm>
          <a:prstGeom prst="rect">
            <a:avLst/>
          </a:prstGeom>
          <a:noFill/>
          <a:ln w="9525">
            <a:no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0" i="0" u="none" strike="noStrike" kern="1200" cap="none" spc="0" normalizeH="0" baseline="0" noProof="0" dirty="0">
                <a:ln w="0"/>
                <a:solidFill>
                  <a:srgbClr val="0432FF"/>
                </a:solidFill>
                <a:effectLst>
                  <a:outerShdw blurRad="38100" dist="25400" dir="5400000" algn="ctr" rotWithShape="0">
                    <a:srgbClr val="6E747A">
                      <a:alpha val="43000"/>
                    </a:srgbClr>
                  </a:outerShdw>
                </a:effectLst>
                <a:uLnTx/>
                <a:uFillTx/>
                <a:latin typeface="Calibri" panose="020F0502020204030204" pitchFamily="34" charset="0"/>
                <a:cs typeface="Calibri" panose="020F0502020204030204" pitchFamily="34" charset="0"/>
              </a:rPr>
              <a:t>DẶN DÒ</a:t>
            </a:r>
          </a:p>
        </p:txBody>
      </p:sp>
      <p:sp>
        <p:nvSpPr>
          <p:cNvPr id="68627" name="Cloud 68626">
            <a:extLst>
              <a:ext uri="{FF2B5EF4-FFF2-40B4-BE49-F238E27FC236}">
                <a16:creationId xmlns:a16="http://schemas.microsoft.com/office/drawing/2014/main" id="{94783774-CA2B-4967-A621-4E5A6D1D70E8}"/>
              </a:ext>
            </a:extLst>
          </p:cNvPr>
          <p:cNvSpPr/>
          <p:nvPr/>
        </p:nvSpPr>
        <p:spPr>
          <a:xfrm>
            <a:off x="6688138" y="2228850"/>
            <a:ext cx="5705475" cy="1941513"/>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Xem</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lại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68628" name="Cloud 68627">
            <a:extLst>
              <a:ext uri="{FF2B5EF4-FFF2-40B4-BE49-F238E27FC236}">
                <a16:creationId xmlns:a16="http://schemas.microsoft.com/office/drawing/2014/main" id="{20B10328-55CD-4BE5-BC05-6CD0AEB4D465}"/>
              </a:ext>
            </a:extLst>
          </p:cNvPr>
          <p:cNvSpPr/>
          <p:nvPr/>
        </p:nvSpPr>
        <p:spPr>
          <a:xfrm>
            <a:off x="6773863" y="3649663"/>
            <a:ext cx="5586412" cy="1612900"/>
          </a:xfrm>
          <a:prstGeom prst="cloud">
            <a:avLst/>
          </a:prstGeom>
          <a:noFill/>
          <a:ln w="6350" cap="flat" cmpd="sng" algn="ctr">
            <a:no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Chuẩn</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bị</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học</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800" b="0"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sau</a:t>
            </a:r>
            <a:r>
              <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barn(inVertical)">
                                      <p:cBhvr>
                                        <p:cTn id="7" dur="500"/>
                                        <p:tgtEl>
                                          <p:spTgt spid="686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8612"/>
                                        </p:tgtEl>
                                        <p:attrNameLst>
                                          <p:attrName>style.visibility</p:attrName>
                                        </p:attrNameLst>
                                      </p:cBhvr>
                                      <p:to>
                                        <p:strVal val="visible"/>
                                      </p:to>
                                    </p:set>
                                    <p:animEffect transition="in" filter="barn(inVertical)">
                                      <p:cBhvr>
                                        <p:cTn id="10" dur="500"/>
                                        <p:tgtEl>
                                          <p:spTgt spid="686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8627"/>
                                        </p:tgtEl>
                                        <p:attrNameLst>
                                          <p:attrName>style.visibility</p:attrName>
                                        </p:attrNameLst>
                                      </p:cBhvr>
                                      <p:to>
                                        <p:strVal val="visible"/>
                                      </p:to>
                                    </p:set>
                                    <p:animEffect transition="in" filter="barn(inVertical)">
                                      <p:cBhvr>
                                        <p:cTn id="13" dur="500"/>
                                        <p:tgtEl>
                                          <p:spTgt spid="686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8614"/>
                                        </p:tgtEl>
                                        <p:attrNameLst>
                                          <p:attrName>style.visibility</p:attrName>
                                        </p:attrNameLst>
                                      </p:cBhvr>
                                      <p:to>
                                        <p:strVal val="visible"/>
                                      </p:to>
                                    </p:set>
                                    <p:animEffect transition="in" filter="barn(inVertical)">
                                      <p:cBhvr>
                                        <p:cTn id="18" dur="500"/>
                                        <p:tgtEl>
                                          <p:spTgt spid="686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8613"/>
                                        </p:tgtEl>
                                        <p:attrNameLst>
                                          <p:attrName>style.visibility</p:attrName>
                                        </p:attrNameLst>
                                      </p:cBhvr>
                                      <p:to>
                                        <p:strVal val="visible"/>
                                      </p:to>
                                    </p:set>
                                    <p:animEffect transition="in" filter="barn(inVertical)">
                                      <p:cBhvr>
                                        <p:cTn id="21" dur="500"/>
                                        <p:tgtEl>
                                          <p:spTgt spid="686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8628"/>
                                        </p:tgtEl>
                                        <p:attrNameLst>
                                          <p:attrName>style.visibility</p:attrName>
                                        </p:attrNameLst>
                                      </p:cBhvr>
                                      <p:to>
                                        <p:strVal val="visible"/>
                                      </p:to>
                                    </p:set>
                                    <p:animEffect transition="in" filter="barn(inVertical)">
                                      <p:cBhvr>
                                        <p:cTn id="24" dur="500"/>
                                        <p:tgtEl>
                                          <p:spTgt spid="6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2" grpId="0"/>
      <p:bldP spid="68613" grpId="0" animBg="1"/>
      <p:bldP spid="68614" grpId="0"/>
      <p:bldP spid="68627" grpId="0"/>
      <p:bldP spid="686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922AC5-BC23-425C-81B9-6ABF47590E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359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2"/>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08F405-8BBB-4436-A27F-25E35B3F6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138" y="1295400"/>
            <a:ext cx="8975725"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7">
            <a:extLst>
              <a:ext uri="{FF2B5EF4-FFF2-40B4-BE49-F238E27FC236}">
                <a16:creationId xmlns:a16="http://schemas.microsoft.com/office/drawing/2014/main" id="{08DA7D8F-3C02-486E-BFB2-34B81B664B04}"/>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74C85A7-3CA8-42BE-A70B-C49C497EF14D}"/>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A2DDBBF5-6EAC-4C44-B7A0-1F2EA9B956C1}"/>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3E9197EF-4687-49F9-8852-D9BC25F5DA17}"/>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67591" name="Picture 3">
            <a:extLst>
              <a:ext uri="{FF2B5EF4-FFF2-40B4-BE49-F238E27FC236}">
                <a16:creationId xmlns:a16="http://schemas.microsoft.com/office/drawing/2014/main" id="{275E8E88-0300-48A4-9A64-6F0A0F777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688" r="43164"/>
          <a:stretch>
            <a:fillRect/>
          </a:stretch>
        </p:blipFill>
        <p:spPr bwMode="auto">
          <a:xfrm>
            <a:off x="998538" y="222250"/>
            <a:ext cx="1034415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a:hlinkClick r:id="rId3" action="ppaction://hlinksldjump"/>
            <a:extLst>
              <a:ext uri="{FF2B5EF4-FFF2-40B4-BE49-F238E27FC236}">
                <a16:creationId xmlns:a16="http://schemas.microsoft.com/office/drawing/2014/main" id="{4F864936-C3D8-4C5E-A46E-4FEFE8906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181100"/>
            <a:ext cx="151288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5AC622-F998-4970-A19C-1C2C31B4FDCF}"/>
              </a:ext>
            </a:extLst>
          </p:cNvPr>
          <p:cNvPicPr>
            <a:picLocks noChangeAspect="1"/>
          </p:cNvPicPr>
          <p:nvPr/>
        </p:nvPicPr>
        <p:blipFill>
          <a:blip r:embed="rId5"/>
          <a:stretch>
            <a:fillRect/>
          </a:stretch>
        </p:blipFill>
        <p:spPr>
          <a:xfrm>
            <a:off x="2257875" y="904061"/>
            <a:ext cx="7200000" cy="1182727"/>
          </a:xfrm>
          <a:prstGeom prst="rect">
            <a:avLst/>
          </a:prstGeom>
        </p:spPr>
      </p:pic>
      <p:sp>
        <p:nvSpPr>
          <p:cNvPr id="13" name="Rounded Rectangle 7">
            <a:extLst>
              <a:ext uri="{FF2B5EF4-FFF2-40B4-BE49-F238E27FC236}">
                <a16:creationId xmlns:a16="http://schemas.microsoft.com/office/drawing/2014/main" id="{8CCCF83B-138E-4035-91E6-242A872D2EBF}"/>
              </a:ext>
            </a:extLst>
          </p:cNvPr>
          <p:cNvSpPr/>
          <p:nvPr/>
        </p:nvSpPr>
        <p:spPr>
          <a:xfrm>
            <a:off x="2305050" y="2876551"/>
            <a:ext cx="7766050" cy="2838450"/>
          </a:xfrm>
          <a:prstGeom prst="roundRect">
            <a:avLst/>
          </a:prstGeom>
          <a:solidFill>
            <a:srgbClr val="FFFF00"/>
          </a:solidFill>
          <a:ln w="38100">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Cách</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1"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chơi</a:t>
            </a:r>
            <a:r>
              <a:rPr kumimoji="0" lang="en-GB" altLang="en-US" sz="4000" b="1"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dirty="0">
                <a:solidFill>
                  <a:srgbClr val="203864"/>
                </a:solidFill>
                <a:latin typeface="Cambria" panose="02040503050406030204" pitchFamily="18" charset="0"/>
                <a:ea typeface="Cambria" panose="02040503050406030204" pitchFamily="18" charset="0"/>
                <a:cs typeface="Cambria" panose="02040503050406030204" pitchFamily="18" charset="0"/>
              </a:rPr>
              <a:t>L</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ắng</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nghe</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thầy</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kumimoji="0" lang="en-GB" altLang="en-US" sz="4000" b="0" i="0" u="none" strike="noStrike" kern="1200" cap="none" spc="0" normalizeH="0" noProof="0" dirty="0" err="1">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cô</a:t>
            </a:r>
            <a:r>
              <a:rPr kumimoji="0" lang="en-GB" altLang="en-US" sz="4000" b="0" i="0" u="none" strike="noStrike" kern="1200" cap="none" spc="0" normalizeH="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miêu</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tả</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về</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những</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và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đoán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xem</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người</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bạn</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bí</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mật</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đó</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t>
            </a:r>
            <a:r>
              <a:rPr lang="en-GB" altLang="en-US" sz="4000" noProof="0" dirty="0" err="1">
                <a:solidFill>
                  <a:srgbClr val="203864"/>
                </a:solidFill>
                <a:latin typeface="Cambria" panose="02040503050406030204" pitchFamily="18" charset="0"/>
                <a:ea typeface="Cambria" panose="02040503050406030204" pitchFamily="18" charset="0"/>
                <a:cs typeface="Cambria" panose="02040503050406030204" pitchFamily="18" charset="0"/>
              </a:rPr>
              <a:t>là</a:t>
            </a:r>
            <a:r>
              <a:rPr lang="en-GB" altLang="en-US" sz="4000" noProof="0" dirty="0">
                <a:solidFill>
                  <a:srgbClr val="203864"/>
                </a:solidFill>
                <a:latin typeface="Cambria" panose="02040503050406030204" pitchFamily="18" charset="0"/>
                <a:ea typeface="Cambria" panose="02040503050406030204" pitchFamily="18" charset="0"/>
                <a:cs typeface="Cambria" panose="02040503050406030204" pitchFamily="18" charset="0"/>
              </a:rPr>
              <a:t> ai</a:t>
            </a:r>
            <a:endParaRPr kumimoji="0" lang="en-GB" altLang="en-US" sz="4000" b="0" i="0" u="none" strike="noStrike" kern="1200" cap="none" spc="0" normalizeH="0" baseline="0" noProof="0" dirty="0">
              <a:ln>
                <a:noFill/>
              </a:ln>
              <a:solidFill>
                <a:srgbClr val="203864"/>
              </a:solidFill>
              <a:effectLst/>
              <a:uLnTx/>
              <a:uFillTx/>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7">
            <a:extLst>
              <a:ext uri="{FF2B5EF4-FFF2-40B4-BE49-F238E27FC236}">
                <a16:creationId xmlns:a16="http://schemas.microsoft.com/office/drawing/2014/main" id="{2060FDB6-ECC3-430D-930A-59E1A103FEB6}"/>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B0D358F7-6CEF-4FAA-8B30-1FBF4DE9FBC9}"/>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37B06022-BEA9-4DAE-B365-84A8B627A7A6}"/>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FD80D9B7-5398-4AB8-9585-B0E6F52B0AC6}"/>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 name="Picture 4">
            <a:extLst>
              <a:ext uri="{FF2B5EF4-FFF2-40B4-BE49-F238E27FC236}">
                <a16:creationId xmlns:a16="http://schemas.microsoft.com/office/drawing/2014/main" id="{0A521CAA-8960-4992-80B6-6235919E7FB9}"/>
              </a:ext>
            </a:extLst>
          </p:cNvPr>
          <p:cNvPicPr>
            <a:picLocks noChangeAspect="1"/>
          </p:cNvPicPr>
          <p:nvPr/>
        </p:nvPicPr>
        <p:blipFill>
          <a:blip r:embed="rId2"/>
          <a:stretch>
            <a:fillRect/>
          </a:stretch>
        </p:blipFill>
        <p:spPr>
          <a:xfrm>
            <a:off x="1462087" y="733424"/>
            <a:ext cx="8786813" cy="532877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BBF27BB-FCFF-4296-A8A1-A12D99698489}"/>
              </a:ext>
            </a:extLst>
          </p:cNvPr>
          <p:cNvSpPr txBox="1"/>
          <p:nvPr/>
        </p:nvSpPr>
        <p:spPr>
          <a:xfrm>
            <a:off x="3087120" y="976421"/>
            <a:ext cx="5828846" cy="584775"/>
          </a:xfrm>
          <a:prstGeom prst="rect">
            <a:avLst/>
          </a:prstGeom>
          <a:noFill/>
        </p:spPr>
        <p:txBody>
          <a:bodyPr>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Thứ</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ngày</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tháng</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  </a:t>
            </a:r>
            <a:r>
              <a:rPr kumimoji="0" lang="en-US" sz="3200" b="0" i="0" u="none" strike="noStrike" kern="1200" cap="none" spc="0" normalizeH="0" baseline="0" noProof="0" dirty="0" err="1">
                <a:ln w="3175">
                  <a:solidFill>
                    <a:srgbClr val="7030A0"/>
                  </a:solidFill>
                </a:ln>
                <a:solidFill>
                  <a:srgbClr val="7030A0"/>
                </a:solidFill>
                <a:effectLst/>
                <a:uLnTx/>
                <a:uFillTx/>
                <a:ea typeface="Cambria" panose="02040503050406030204" pitchFamily="18" charset="0"/>
                <a:cs typeface="Arial" panose="020B0604020202020204" pitchFamily="34" charset="0"/>
              </a:rPr>
              <a:t>năm</a:t>
            </a:r>
            <a:r>
              <a:rPr kumimoji="0" lang="en-US" sz="3200" b="0" i="0" u="none" strike="noStrike" kern="1200" cap="none" spc="0" normalizeH="0" baseline="0" noProof="0" dirty="0">
                <a:ln w="3175">
                  <a:solidFill>
                    <a:srgbClr val="7030A0"/>
                  </a:solidFill>
                </a:ln>
                <a:solidFill>
                  <a:srgbClr val="7030A0"/>
                </a:solidFill>
                <a:effectLst/>
                <a:uLnTx/>
                <a:uFillTx/>
                <a:ea typeface="Cambria" panose="02040503050406030204" pitchFamily="18" charset="0"/>
                <a:cs typeface="Arial" panose="020B0604020202020204" pitchFamily="34" charset="0"/>
              </a:rPr>
              <a:t> …</a:t>
            </a:r>
          </a:p>
        </p:txBody>
      </p:sp>
      <p:sp>
        <p:nvSpPr>
          <p:cNvPr id="6" name="TextBox 5">
            <a:extLst>
              <a:ext uri="{FF2B5EF4-FFF2-40B4-BE49-F238E27FC236}">
                <a16:creationId xmlns:a16="http://schemas.microsoft.com/office/drawing/2014/main" id="{37F7A781-3C42-4F85-A32D-95CB52F693B5}"/>
              </a:ext>
            </a:extLst>
          </p:cNvPr>
          <p:cNvSpPr txBox="1"/>
          <p:nvPr/>
        </p:nvSpPr>
        <p:spPr>
          <a:xfrm>
            <a:off x="4623027" y="1931878"/>
            <a:ext cx="2215923" cy="646331"/>
          </a:xfrm>
          <a:prstGeom prst="rect">
            <a:avLst/>
          </a:prstGeom>
          <a:noFill/>
        </p:spPr>
        <p:txBody>
          <a:bodyPr wrap="square">
            <a:spAutoFit/>
          </a:bodyPr>
          <a:lstStyle/>
          <a:p>
            <a:pPr marL="0" marR="0" lvl="0" indent="0" algn="l" defTabSz="121917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dirty="0">
                <a:ln w="3175">
                  <a:solidFill>
                    <a:srgbClr val="7030A0"/>
                  </a:solidFill>
                </a:ln>
                <a:solidFill>
                  <a:srgbClr val="C00000"/>
                </a:solidFill>
                <a:effectLst/>
                <a:uLnTx/>
                <a:uFillTx/>
                <a:ea typeface="Cambria" panose="02040503050406030204" pitchFamily="18" charset="0"/>
                <a:cs typeface="Arial" panose="020B0604020202020204" pitchFamily="34" charset="0"/>
              </a:rPr>
              <a:t>ĐẠO ĐỨC</a:t>
            </a:r>
          </a:p>
        </p:txBody>
      </p:sp>
      <p:pic>
        <p:nvPicPr>
          <p:cNvPr id="3" name="Picture 2">
            <a:extLst>
              <a:ext uri="{FF2B5EF4-FFF2-40B4-BE49-F238E27FC236}">
                <a16:creationId xmlns:a16="http://schemas.microsoft.com/office/drawing/2014/main" id="{06091EBE-5D42-4928-BA9C-88B8E22C84D6}"/>
              </a:ext>
            </a:extLst>
          </p:cNvPr>
          <p:cNvPicPr>
            <a:picLocks noChangeAspect="1"/>
          </p:cNvPicPr>
          <p:nvPr/>
        </p:nvPicPr>
        <p:blipFill>
          <a:blip r:embed="rId4"/>
          <a:stretch>
            <a:fillRect/>
          </a:stretch>
        </p:blipFill>
        <p:spPr>
          <a:xfrm>
            <a:off x="1628411" y="2880673"/>
            <a:ext cx="8382727" cy="1572904"/>
          </a:xfrm>
          <a:prstGeom prst="rect">
            <a:avLst/>
          </a:prstGeom>
        </p:spPr>
      </p:pic>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7185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2" name="Group 7">
            <a:extLst>
              <a:ext uri="{FF2B5EF4-FFF2-40B4-BE49-F238E27FC236}">
                <a16:creationId xmlns:a16="http://schemas.microsoft.com/office/drawing/2014/main" id="{8DEA9FDF-0B2E-410A-B85E-13DF900BD3AF}"/>
              </a:ext>
            </a:extLst>
          </p:cNvPr>
          <p:cNvGrpSpPr>
            <a:grpSpLocks/>
          </p:cNvGrpSpPr>
          <p:nvPr/>
        </p:nvGrpSpPr>
        <p:grpSpPr bwMode="auto">
          <a:xfrm>
            <a:off x="238125" y="117475"/>
            <a:ext cx="11603038" cy="6797675"/>
            <a:chOff x="191727" y="339213"/>
            <a:chExt cx="11813459" cy="6797978"/>
          </a:xfrm>
        </p:grpSpPr>
        <p:sp>
          <p:nvSpPr>
            <p:cNvPr id="10" name="Rounded Rectangle 3">
              <a:extLst>
                <a:ext uri="{FF2B5EF4-FFF2-40B4-BE49-F238E27FC236}">
                  <a16:creationId xmlns:a16="http://schemas.microsoft.com/office/drawing/2014/main" id="{AC1B92AC-EEDE-4E85-AC04-E5E739DE41E3}"/>
                </a:ext>
              </a:extLst>
            </p:cNvPr>
            <p:cNvSpPr/>
            <p:nvPr/>
          </p:nvSpPr>
          <p:spPr>
            <a:xfrm>
              <a:off x="191727" y="501145"/>
              <a:ext cx="11813459"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3">
              <a:extLst>
                <a:ext uri="{FF2B5EF4-FFF2-40B4-BE49-F238E27FC236}">
                  <a16:creationId xmlns:a16="http://schemas.microsoft.com/office/drawing/2014/main" id="{76CB1AAF-C20F-4083-8A7D-9BF5E914D018}"/>
                </a:ext>
              </a:extLst>
            </p:cNvPr>
            <p:cNvSpPr/>
            <p:nvPr/>
          </p:nvSpPr>
          <p:spPr>
            <a:xfrm>
              <a:off x="191727" y="780558"/>
              <a:ext cx="11389991" cy="6356633"/>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3">
              <a:extLst>
                <a:ext uri="{FF2B5EF4-FFF2-40B4-BE49-F238E27FC236}">
                  <a16:creationId xmlns:a16="http://schemas.microsoft.com/office/drawing/2014/main" id="{BED41B8F-0C91-4985-9835-4EBCF186735C}"/>
                </a:ext>
              </a:extLst>
            </p:cNvPr>
            <p:cNvSpPr/>
            <p:nvPr/>
          </p:nvSpPr>
          <p:spPr>
            <a:xfrm>
              <a:off x="191727" y="339213"/>
              <a:ext cx="11695469" cy="6755114"/>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0663" name="Rectangle 8">
            <a:extLst>
              <a:ext uri="{FF2B5EF4-FFF2-40B4-BE49-F238E27FC236}">
                <a16:creationId xmlns:a16="http://schemas.microsoft.com/office/drawing/2014/main" id="{DE90AC77-2C7C-4D96-8249-E6E20B58179F}"/>
              </a:ext>
            </a:extLst>
          </p:cNvPr>
          <p:cNvSpPr>
            <a:spLocks noChangeArrowheads="1"/>
          </p:cNvSpPr>
          <p:nvPr/>
        </p:nvSpPr>
        <p:spPr bwMode="auto">
          <a:xfrm>
            <a:off x="1581150" y="1956734"/>
            <a:ext cx="9534894" cy="358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một số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Nêu được vì sao cần biết điểm mạnh, điểm yếu của bản thân.</a:t>
            </a:r>
          </a:p>
          <a:p>
            <a:pPr marL="0" marR="0" lvl="0" indent="228600" algn="just" defTabSz="914400" rtl="0" eaLnBrk="0" fontAlgn="base" latinLnBrk="0" hangingPunct="0">
              <a:lnSpc>
                <a:spcPct val="12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Thực hiện một số cách đơn giản tự đánh giá điểm mạnh, điểm yếu của bản thân.</a:t>
            </a:r>
          </a:p>
        </p:txBody>
      </p:sp>
      <p:grpSp>
        <p:nvGrpSpPr>
          <p:cNvPr id="13" name="Group 12">
            <a:extLst>
              <a:ext uri="{FF2B5EF4-FFF2-40B4-BE49-F238E27FC236}">
                <a16:creationId xmlns:a16="http://schemas.microsoft.com/office/drawing/2014/main" id="{9B0A23AB-4D1C-4E4A-9829-0681F38912CE}"/>
              </a:ext>
            </a:extLst>
          </p:cNvPr>
          <p:cNvGrpSpPr>
            <a:grpSpLocks/>
          </p:cNvGrpSpPr>
          <p:nvPr/>
        </p:nvGrpSpPr>
        <p:grpSpPr bwMode="auto">
          <a:xfrm>
            <a:off x="2122488" y="493713"/>
            <a:ext cx="7418387" cy="944562"/>
            <a:chOff x="2271251" y="17518"/>
            <a:chExt cx="7418438" cy="943898"/>
          </a:xfrm>
        </p:grpSpPr>
        <p:grpSp>
          <p:nvGrpSpPr>
            <p:cNvPr id="14" name="Group 13">
              <a:extLst>
                <a:ext uri="{FF2B5EF4-FFF2-40B4-BE49-F238E27FC236}">
                  <a16:creationId xmlns:a16="http://schemas.microsoft.com/office/drawing/2014/main" id="{1F7D8449-66DA-40C0-A54C-260B86E79B5F}"/>
                </a:ext>
              </a:extLst>
            </p:cNvPr>
            <p:cNvGrpSpPr/>
            <p:nvPr/>
          </p:nvGrpSpPr>
          <p:grpSpPr>
            <a:xfrm>
              <a:off x="2271251" y="17518"/>
              <a:ext cx="7418438" cy="943898"/>
              <a:chOff x="806" y="464576"/>
              <a:chExt cx="12004380" cy="6754760"/>
            </a:xfrm>
            <a:solidFill>
              <a:schemeClr val="bg1"/>
            </a:solidFill>
          </p:grpSpPr>
          <p:sp>
            <p:nvSpPr>
              <p:cNvPr id="16" name="Rounded Rectangle 3">
                <a:extLst>
                  <a:ext uri="{FF2B5EF4-FFF2-40B4-BE49-F238E27FC236}">
                    <a16:creationId xmlns:a16="http://schemas.microsoft.com/office/drawing/2014/main" id="{B5CB91F6-2084-4641-95BD-117DBFD313C9}"/>
                  </a:ext>
                </a:extLst>
              </p:cNvPr>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3">
                <a:extLst>
                  <a:ext uri="{FF2B5EF4-FFF2-40B4-BE49-F238E27FC236}">
                    <a16:creationId xmlns:a16="http://schemas.microsoft.com/office/drawing/2014/main" id="{C662549B-1B04-49E9-83B6-BBD81DCFC5D6}"/>
                  </a:ext>
                </a:extLst>
              </p:cNvPr>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3">
                <a:extLst>
                  <a:ext uri="{FF2B5EF4-FFF2-40B4-BE49-F238E27FC236}">
                    <a16:creationId xmlns:a16="http://schemas.microsoft.com/office/drawing/2014/main" id="{2F231E82-B736-435E-9785-1EB434058BC3}"/>
                  </a:ext>
                </a:extLst>
              </p:cNvPr>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70661" name="Picture 14">
              <a:extLst>
                <a:ext uri="{FF2B5EF4-FFF2-40B4-BE49-F238E27FC236}">
                  <a16:creationId xmlns:a16="http://schemas.microsoft.com/office/drawing/2014/main" id="{378666BC-CBE8-4863-B113-736E97455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435" y="58337"/>
              <a:ext cx="4187172" cy="816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fade">
                                      <p:cBhvr>
                                        <p:cTn id="12" dur="1000"/>
                                        <p:tgtEl>
                                          <p:spTgt spid="70663"/>
                                        </p:tgtEl>
                                      </p:cBhvr>
                                    </p:animEffect>
                                    <p:anim calcmode="lin" valueType="num">
                                      <p:cBhvr>
                                        <p:cTn id="13" dur="1000" fill="hold"/>
                                        <p:tgtEl>
                                          <p:spTgt spid="70663"/>
                                        </p:tgtEl>
                                        <p:attrNameLst>
                                          <p:attrName>ppt_x</p:attrName>
                                        </p:attrNameLst>
                                      </p:cBhvr>
                                      <p:tavLst>
                                        <p:tav tm="0">
                                          <p:val>
                                            <p:strVal val="#ppt_x"/>
                                          </p:val>
                                        </p:tav>
                                        <p:tav tm="100000">
                                          <p:val>
                                            <p:strVal val="#ppt_x"/>
                                          </p:val>
                                        </p:tav>
                                      </p:tavLst>
                                    </p:anim>
                                    <p:anim calcmode="lin" valueType="num">
                                      <p:cBhvr>
                                        <p:cTn id="14" dur="1000" fill="hold"/>
                                        <p:tgtEl>
                                          <p:spTgt spid="706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图片 3" descr="图片包含 事情&#10;&#10;已生成极高可信度的说明">
            <a:extLst>
              <a:ext uri="{FF2B5EF4-FFF2-40B4-BE49-F238E27FC236}">
                <a16:creationId xmlns:a16="http://schemas.microsoft.com/office/drawing/2014/main" id="{57A5A2E6-E805-42DB-87F0-333E62D6C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4">
            <a:extLst>
              <a:ext uri="{FF2B5EF4-FFF2-40B4-BE49-F238E27FC236}">
                <a16:creationId xmlns:a16="http://schemas.microsoft.com/office/drawing/2014/main" id="{B4927473-7B7D-4B01-BC71-41B4E9F5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213" y="374650"/>
            <a:ext cx="8112125"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A_图片 11">
            <a:extLst>
              <a:ext uri="{FF2B5EF4-FFF2-40B4-BE49-F238E27FC236}">
                <a16:creationId xmlns:a16="http://schemas.microsoft.com/office/drawing/2014/main" id="{57252F92-85E3-4DE3-A165-7A925DB52819}"/>
              </a:ext>
            </a:extLst>
          </p:cNvPr>
          <p:cNvPicPr>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9512300" y="-203200"/>
            <a:ext cx="26797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FD2CB074-FAF1-463F-9E63-206BEC0091A0}"/>
              </a:ext>
            </a:extLst>
          </p:cNvPr>
          <p:cNvPicPr>
            <a:picLocks noChangeAspect="1"/>
          </p:cNvPicPr>
          <p:nvPr/>
        </p:nvPicPr>
        <p:blipFill>
          <a:blip r:embed="rId6"/>
          <a:stretch>
            <a:fillRect/>
          </a:stretch>
        </p:blipFill>
        <p:spPr>
          <a:xfrm>
            <a:off x="3746188" y="2771243"/>
            <a:ext cx="4261473" cy="348721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4" y="909638"/>
            <a:ext cx="10791997" cy="485108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2"/>
          <a:stretch>
            <a:fillRect/>
          </a:stretch>
        </p:blipFill>
        <p:spPr>
          <a:xfrm>
            <a:off x="378225" y="883920"/>
            <a:ext cx="11062042" cy="5612129"/>
          </a:xfrm>
          <a:prstGeom prst="rect">
            <a:avLst/>
          </a:prstGeom>
        </p:spPr>
      </p:pic>
    </p:spTree>
    <p:extLst>
      <p:ext uri="{BB962C8B-B14F-4D97-AF65-F5344CB8AC3E}">
        <p14:creationId xmlns:p14="http://schemas.microsoft.com/office/powerpoint/2010/main" val="76766364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518</Words>
  <Application>Microsoft Office PowerPoint</Application>
  <PresentationFormat>Màn hình rộng</PresentationFormat>
  <Paragraphs>38</Paragraphs>
  <Slides>20</Slides>
  <Notes>2</Notes>
  <HiddenSlides>0</HiddenSlides>
  <MMClips>0</MMClips>
  <ScaleCrop>false</ScaleCrop>
  <HeadingPairs>
    <vt:vector size="6" baseType="variant">
      <vt:variant>
        <vt:lpstr>Phông được Dùng</vt:lpstr>
      </vt:variant>
      <vt:variant>
        <vt:i4>5</vt:i4>
      </vt:variant>
      <vt:variant>
        <vt:lpstr>Chủ đề</vt:lpstr>
      </vt:variant>
      <vt:variant>
        <vt:i4>3</vt:i4>
      </vt:variant>
      <vt:variant>
        <vt:lpstr>Tiêu đề Bản chiếu</vt:lpstr>
      </vt:variant>
      <vt:variant>
        <vt:i4>20</vt:i4>
      </vt:variant>
    </vt:vector>
  </HeadingPairs>
  <TitlesOfParts>
    <vt:vector size="28" baseType="lpstr">
      <vt:lpstr>Arial</vt:lpstr>
      <vt:lpstr>Calibri</vt:lpstr>
      <vt:lpstr>Calibri Light</vt:lpstr>
      <vt:lpstr>Cambria</vt:lpstr>
      <vt:lpstr>Times New Roman</vt:lpstr>
      <vt:lpstr>1_Office Theme</vt:lpstr>
      <vt:lpstr>2_Office Theme</vt:lpstr>
      <vt:lpstr>3_Office Theme</vt:lpstr>
      <vt:lpstr>                      TRƯỜNG TIỂU HỌC SÀI ĐỒNG                             MÔN: ĐẠO ĐỨC- LỚP 3   BÀI 7 : KHÁM PHÁ BẢN THÂN ( Tiết 2)</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2022-10-27T11:47:00Z</dcterms:created>
  <dcterms:modified xsi:type="dcterms:W3CDTF">2023-02-03T02:16:55Z</dcterms:modified>
</cp:coreProperties>
</file>