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60" r:id="rId5"/>
    <p:sldId id="261" r:id="rId6"/>
    <p:sldId id="262" r:id="rId7"/>
    <p:sldId id="263" r:id="rId8"/>
    <p:sldId id="264" r:id="rId9"/>
    <p:sldId id="266" r:id="rId10"/>
    <p:sldId id="267" r:id="rId11"/>
    <p:sldId id="268" r:id="rId12"/>
    <p:sldId id="269" r:id="rId13"/>
    <p:sldId id="270" r:id="rId14"/>
    <p:sldId id="271" r:id="rId15"/>
    <p:sldId id="272" r:id="rId16"/>
    <p:sldId id="273" r:id="rId17"/>
    <p:sldId id="274" r:id="rId18"/>
    <p:sldId id="276" r:id="rId19"/>
    <p:sldId id="27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0" d="100"/>
          <a:sy n="60" d="100"/>
        </p:scale>
        <p:origin x="840"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52644F-C09D-42CD-9B33-FF8BB1F76F12}" type="datetimeFigureOut">
              <a:rPr lang="en-US" smtClean="0"/>
              <a:t>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09CE62-E4CF-40F4-AE0F-585873C3D553}" type="slidenum">
              <a:rPr lang="en-US" smtClean="0"/>
              <a:t>‹#›</a:t>
            </a:fld>
            <a:endParaRPr lang="en-US"/>
          </a:p>
        </p:txBody>
      </p:sp>
    </p:spTree>
    <p:extLst>
      <p:ext uri="{BB962C8B-B14F-4D97-AF65-F5344CB8AC3E}">
        <p14:creationId xmlns:p14="http://schemas.microsoft.com/office/powerpoint/2010/main" val="4240790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00851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1977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31948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9844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0025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73627-D918-93D3-DB49-76F636D0DE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2DDC6C-DCE3-4201-FFD8-37D1D9F60C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2218AD-B86D-0EA8-66D8-43F39123E97B}"/>
              </a:ext>
            </a:extLst>
          </p:cNvPr>
          <p:cNvSpPr>
            <a:spLocks noGrp="1"/>
          </p:cNvSpPr>
          <p:nvPr>
            <p:ph type="dt" sz="half" idx="10"/>
          </p:nvPr>
        </p:nvSpPr>
        <p:spPr/>
        <p:txBody>
          <a:bodyPr/>
          <a:lstStyle/>
          <a:p>
            <a:fld id="{A5B5E425-C2C5-4C2E-829E-67972D9599D9}" type="datetimeFigureOut">
              <a:rPr lang="en-US" smtClean="0"/>
              <a:t>2/14/2023</a:t>
            </a:fld>
            <a:endParaRPr lang="en-US"/>
          </a:p>
        </p:txBody>
      </p:sp>
      <p:sp>
        <p:nvSpPr>
          <p:cNvPr id="5" name="Footer Placeholder 4">
            <a:extLst>
              <a:ext uri="{FF2B5EF4-FFF2-40B4-BE49-F238E27FC236}">
                <a16:creationId xmlns:a16="http://schemas.microsoft.com/office/drawing/2014/main" id="{145C8B13-A6D8-90B5-AF83-CBFBF6766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700D1D-D05A-1AAC-7C30-891C764ED194}"/>
              </a:ext>
            </a:extLst>
          </p:cNvPr>
          <p:cNvSpPr>
            <a:spLocks noGrp="1"/>
          </p:cNvSpPr>
          <p:nvPr>
            <p:ph type="sldNum" sz="quarter" idx="12"/>
          </p:nvPr>
        </p:nvSpPr>
        <p:spPr/>
        <p:txBody>
          <a:bodyPr/>
          <a:lstStyle/>
          <a:p>
            <a:fld id="{888DE295-5A25-44D2-A8CB-6F8EEDB3AA0B}" type="slidenum">
              <a:rPr lang="en-US" smtClean="0"/>
              <a:t>‹#›</a:t>
            </a:fld>
            <a:endParaRPr lang="en-US"/>
          </a:p>
        </p:txBody>
      </p:sp>
    </p:spTree>
    <p:extLst>
      <p:ext uri="{BB962C8B-B14F-4D97-AF65-F5344CB8AC3E}">
        <p14:creationId xmlns:p14="http://schemas.microsoft.com/office/powerpoint/2010/main" val="1983315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15B4A-5E5A-4E7D-8AAC-58E7E502E7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830E73-0769-4AB2-F716-5F1B98215A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63D49-5B1B-DCEA-7C39-C670F7F5EAF8}"/>
              </a:ext>
            </a:extLst>
          </p:cNvPr>
          <p:cNvSpPr>
            <a:spLocks noGrp="1"/>
          </p:cNvSpPr>
          <p:nvPr>
            <p:ph type="dt" sz="half" idx="10"/>
          </p:nvPr>
        </p:nvSpPr>
        <p:spPr/>
        <p:txBody>
          <a:bodyPr/>
          <a:lstStyle/>
          <a:p>
            <a:fld id="{A5B5E425-C2C5-4C2E-829E-67972D9599D9}" type="datetimeFigureOut">
              <a:rPr lang="en-US" smtClean="0"/>
              <a:t>2/14/2023</a:t>
            </a:fld>
            <a:endParaRPr lang="en-US"/>
          </a:p>
        </p:txBody>
      </p:sp>
      <p:sp>
        <p:nvSpPr>
          <p:cNvPr id="5" name="Footer Placeholder 4">
            <a:extLst>
              <a:ext uri="{FF2B5EF4-FFF2-40B4-BE49-F238E27FC236}">
                <a16:creationId xmlns:a16="http://schemas.microsoft.com/office/drawing/2014/main" id="{D6F12771-0A08-C22C-4484-7D5C529D4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8FE16-C92C-1762-C03D-B18E5658986A}"/>
              </a:ext>
            </a:extLst>
          </p:cNvPr>
          <p:cNvSpPr>
            <a:spLocks noGrp="1"/>
          </p:cNvSpPr>
          <p:nvPr>
            <p:ph type="sldNum" sz="quarter" idx="12"/>
          </p:nvPr>
        </p:nvSpPr>
        <p:spPr/>
        <p:txBody>
          <a:bodyPr/>
          <a:lstStyle/>
          <a:p>
            <a:fld id="{888DE295-5A25-44D2-A8CB-6F8EEDB3AA0B}" type="slidenum">
              <a:rPr lang="en-US" smtClean="0"/>
              <a:t>‹#›</a:t>
            </a:fld>
            <a:endParaRPr lang="en-US"/>
          </a:p>
        </p:txBody>
      </p:sp>
    </p:spTree>
    <p:extLst>
      <p:ext uri="{BB962C8B-B14F-4D97-AF65-F5344CB8AC3E}">
        <p14:creationId xmlns:p14="http://schemas.microsoft.com/office/powerpoint/2010/main" val="4208289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252F4B-B80B-6230-F26E-B026CB6AE7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1ED80E-315F-C0FB-1E35-7CD989EF5D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17E01-71DE-671A-5FE7-AD06BBF3266D}"/>
              </a:ext>
            </a:extLst>
          </p:cNvPr>
          <p:cNvSpPr>
            <a:spLocks noGrp="1"/>
          </p:cNvSpPr>
          <p:nvPr>
            <p:ph type="dt" sz="half" idx="10"/>
          </p:nvPr>
        </p:nvSpPr>
        <p:spPr/>
        <p:txBody>
          <a:bodyPr/>
          <a:lstStyle/>
          <a:p>
            <a:fld id="{A5B5E425-C2C5-4C2E-829E-67972D9599D9}" type="datetimeFigureOut">
              <a:rPr lang="en-US" smtClean="0"/>
              <a:t>2/14/2023</a:t>
            </a:fld>
            <a:endParaRPr lang="en-US"/>
          </a:p>
        </p:txBody>
      </p:sp>
      <p:sp>
        <p:nvSpPr>
          <p:cNvPr id="5" name="Footer Placeholder 4">
            <a:extLst>
              <a:ext uri="{FF2B5EF4-FFF2-40B4-BE49-F238E27FC236}">
                <a16:creationId xmlns:a16="http://schemas.microsoft.com/office/drawing/2014/main" id="{14B044A5-BC67-3A85-4CDA-980D458D44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DC287-BCFE-75A7-EDE6-9CC08ADBAF1B}"/>
              </a:ext>
            </a:extLst>
          </p:cNvPr>
          <p:cNvSpPr>
            <a:spLocks noGrp="1"/>
          </p:cNvSpPr>
          <p:nvPr>
            <p:ph type="sldNum" sz="quarter" idx="12"/>
          </p:nvPr>
        </p:nvSpPr>
        <p:spPr/>
        <p:txBody>
          <a:bodyPr/>
          <a:lstStyle/>
          <a:p>
            <a:fld id="{888DE295-5A25-44D2-A8CB-6F8EEDB3AA0B}" type="slidenum">
              <a:rPr lang="en-US" smtClean="0"/>
              <a:t>‹#›</a:t>
            </a:fld>
            <a:endParaRPr lang="en-US"/>
          </a:p>
        </p:txBody>
      </p:sp>
    </p:spTree>
    <p:extLst>
      <p:ext uri="{BB962C8B-B14F-4D97-AF65-F5344CB8AC3E}">
        <p14:creationId xmlns:p14="http://schemas.microsoft.com/office/powerpoint/2010/main" val="1187172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5DE9-130E-49F8-883C-2708BBE4C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E7500C-332B-D94F-02D7-DC676224CA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4F29BF-339F-84BB-40E7-07A69F8E28DD}"/>
              </a:ext>
            </a:extLst>
          </p:cNvPr>
          <p:cNvSpPr>
            <a:spLocks noGrp="1"/>
          </p:cNvSpPr>
          <p:nvPr>
            <p:ph type="dt" sz="half" idx="10"/>
          </p:nvPr>
        </p:nvSpPr>
        <p:spPr/>
        <p:txBody>
          <a:bodyPr/>
          <a:lstStyle/>
          <a:p>
            <a:fld id="{A5B5E425-C2C5-4C2E-829E-67972D9599D9}" type="datetimeFigureOut">
              <a:rPr lang="en-US" smtClean="0"/>
              <a:t>2/14/2023</a:t>
            </a:fld>
            <a:endParaRPr lang="en-US"/>
          </a:p>
        </p:txBody>
      </p:sp>
      <p:sp>
        <p:nvSpPr>
          <p:cNvPr id="5" name="Footer Placeholder 4">
            <a:extLst>
              <a:ext uri="{FF2B5EF4-FFF2-40B4-BE49-F238E27FC236}">
                <a16:creationId xmlns:a16="http://schemas.microsoft.com/office/drawing/2014/main" id="{A22A31B4-2376-218F-C158-C5AFEAF91F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CFD58B-4431-F1DB-2FAB-8A9F222D6DD4}"/>
              </a:ext>
            </a:extLst>
          </p:cNvPr>
          <p:cNvSpPr>
            <a:spLocks noGrp="1"/>
          </p:cNvSpPr>
          <p:nvPr>
            <p:ph type="sldNum" sz="quarter" idx="12"/>
          </p:nvPr>
        </p:nvSpPr>
        <p:spPr/>
        <p:txBody>
          <a:bodyPr/>
          <a:lstStyle/>
          <a:p>
            <a:fld id="{888DE295-5A25-44D2-A8CB-6F8EEDB3AA0B}" type="slidenum">
              <a:rPr lang="en-US" smtClean="0"/>
              <a:t>‹#›</a:t>
            </a:fld>
            <a:endParaRPr lang="en-US"/>
          </a:p>
        </p:txBody>
      </p:sp>
    </p:spTree>
    <p:extLst>
      <p:ext uri="{BB962C8B-B14F-4D97-AF65-F5344CB8AC3E}">
        <p14:creationId xmlns:p14="http://schemas.microsoft.com/office/powerpoint/2010/main" val="2203469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FEF9-2DCC-44F7-0E3D-36ACF5C487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4DD524-5D6D-E805-24BE-1C91382D30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D50F30-3661-250F-A52B-BFF79AB7B92F}"/>
              </a:ext>
            </a:extLst>
          </p:cNvPr>
          <p:cNvSpPr>
            <a:spLocks noGrp="1"/>
          </p:cNvSpPr>
          <p:nvPr>
            <p:ph type="dt" sz="half" idx="10"/>
          </p:nvPr>
        </p:nvSpPr>
        <p:spPr/>
        <p:txBody>
          <a:bodyPr/>
          <a:lstStyle/>
          <a:p>
            <a:fld id="{A5B5E425-C2C5-4C2E-829E-67972D9599D9}" type="datetimeFigureOut">
              <a:rPr lang="en-US" smtClean="0"/>
              <a:t>2/14/2023</a:t>
            </a:fld>
            <a:endParaRPr lang="en-US"/>
          </a:p>
        </p:txBody>
      </p:sp>
      <p:sp>
        <p:nvSpPr>
          <p:cNvPr id="5" name="Footer Placeholder 4">
            <a:extLst>
              <a:ext uri="{FF2B5EF4-FFF2-40B4-BE49-F238E27FC236}">
                <a16:creationId xmlns:a16="http://schemas.microsoft.com/office/drawing/2014/main" id="{D5A65668-C81D-46BA-1F91-DB33C6887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7E55F-4E9E-C134-073C-217E52219258}"/>
              </a:ext>
            </a:extLst>
          </p:cNvPr>
          <p:cNvSpPr>
            <a:spLocks noGrp="1"/>
          </p:cNvSpPr>
          <p:nvPr>
            <p:ph type="sldNum" sz="quarter" idx="12"/>
          </p:nvPr>
        </p:nvSpPr>
        <p:spPr/>
        <p:txBody>
          <a:bodyPr/>
          <a:lstStyle/>
          <a:p>
            <a:fld id="{888DE295-5A25-44D2-A8CB-6F8EEDB3AA0B}" type="slidenum">
              <a:rPr lang="en-US" smtClean="0"/>
              <a:t>‹#›</a:t>
            </a:fld>
            <a:endParaRPr lang="en-US"/>
          </a:p>
        </p:txBody>
      </p:sp>
    </p:spTree>
    <p:extLst>
      <p:ext uri="{BB962C8B-B14F-4D97-AF65-F5344CB8AC3E}">
        <p14:creationId xmlns:p14="http://schemas.microsoft.com/office/powerpoint/2010/main" val="3402838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FBBE0-6254-616C-CA2B-22F15F08E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784A9D-75C3-4CA9-AC7F-0C51690165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337D58-D3D6-5CBC-DC6E-76B4FC8F1C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DF4937-E884-955B-67A5-829FAD3954C3}"/>
              </a:ext>
            </a:extLst>
          </p:cNvPr>
          <p:cNvSpPr>
            <a:spLocks noGrp="1"/>
          </p:cNvSpPr>
          <p:nvPr>
            <p:ph type="dt" sz="half" idx="10"/>
          </p:nvPr>
        </p:nvSpPr>
        <p:spPr/>
        <p:txBody>
          <a:bodyPr/>
          <a:lstStyle/>
          <a:p>
            <a:fld id="{A5B5E425-C2C5-4C2E-829E-67972D9599D9}" type="datetimeFigureOut">
              <a:rPr lang="en-US" smtClean="0"/>
              <a:t>2/14/2023</a:t>
            </a:fld>
            <a:endParaRPr lang="en-US"/>
          </a:p>
        </p:txBody>
      </p:sp>
      <p:sp>
        <p:nvSpPr>
          <p:cNvPr id="6" name="Footer Placeholder 5">
            <a:extLst>
              <a:ext uri="{FF2B5EF4-FFF2-40B4-BE49-F238E27FC236}">
                <a16:creationId xmlns:a16="http://schemas.microsoft.com/office/drawing/2014/main" id="{04836E31-45C6-16F6-2362-DBC9DC2FC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F9DDA-BEC3-6384-BB59-1F9D8C9B1B7B}"/>
              </a:ext>
            </a:extLst>
          </p:cNvPr>
          <p:cNvSpPr>
            <a:spLocks noGrp="1"/>
          </p:cNvSpPr>
          <p:nvPr>
            <p:ph type="sldNum" sz="quarter" idx="12"/>
          </p:nvPr>
        </p:nvSpPr>
        <p:spPr/>
        <p:txBody>
          <a:bodyPr/>
          <a:lstStyle/>
          <a:p>
            <a:fld id="{888DE295-5A25-44D2-A8CB-6F8EEDB3AA0B}" type="slidenum">
              <a:rPr lang="en-US" smtClean="0"/>
              <a:t>‹#›</a:t>
            </a:fld>
            <a:endParaRPr lang="en-US"/>
          </a:p>
        </p:txBody>
      </p:sp>
    </p:spTree>
    <p:extLst>
      <p:ext uri="{BB962C8B-B14F-4D97-AF65-F5344CB8AC3E}">
        <p14:creationId xmlns:p14="http://schemas.microsoft.com/office/powerpoint/2010/main" val="57562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9F9CB-16B1-D467-BCA1-0FDFCF0D14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5A0B99-3ED7-D637-C51F-2A2052DBF6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899C6A-4811-9179-1F65-256903DCBB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74DC13-7C93-9788-65CB-16FDB78D36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2D506-D914-BEDC-40A8-F6FB572D4D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A18876-C13A-7500-3C13-4E4D68779C4A}"/>
              </a:ext>
            </a:extLst>
          </p:cNvPr>
          <p:cNvSpPr>
            <a:spLocks noGrp="1"/>
          </p:cNvSpPr>
          <p:nvPr>
            <p:ph type="dt" sz="half" idx="10"/>
          </p:nvPr>
        </p:nvSpPr>
        <p:spPr/>
        <p:txBody>
          <a:bodyPr/>
          <a:lstStyle/>
          <a:p>
            <a:fld id="{A5B5E425-C2C5-4C2E-829E-67972D9599D9}" type="datetimeFigureOut">
              <a:rPr lang="en-US" smtClean="0"/>
              <a:t>2/14/2023</a:t>
            </a:fld>
            <a:endParaRPr lang="en-US"/>
          </a:p>
        </p:txBody>
      </p:sp>
      <p:sp>
        <p:nvSpPr>
          <p:cNvPr id="8" name="Footer Placeholder 7">
            <a:extLst>
              <a:ext uri="{FF2B5EF4-FFF2-40B4-BE49-F238E27FC236}">
                <a16:creationId xmlns:a16="http://schemas.microsoft.com/office/drawing/2014/main" id="{D3FA1A98-ABE2-5B1D-7673-0CC29862F8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200251-5E98-5712-AB2A-9B61E1015D10}"/>
              </a:ext>
            </a:extLst>
          </p:cNvPr>
          <p:cNvSpPr>
            <a:spLocks noGrp="1"/>
          </p:cNvSpPr>
          <p:nvPr>
            <p:ph type="sldNum" sz="quarter" idx="12"/>
          </p:nvPr>
        </p:nvSpPr>
        <p:spPr/>
        <p:txBody>
          <a:bodyPr/>
          <a:lstStyle/>
          <a:p>
            <a:fld id="{888DE295-5A25-44D2-A8CB-6F8EEDB3AA0B}" type="slidenum">
              <a:rPr lang="en-US" smtClean="0"/>
              <a:t>‹#›</a:t>
            </a:fld>
            <a:endParaRPr lang="en-US"/>
          </a:p>
        </p:txBody>
      </p:sp>
    </p:spTree>
    <p:extLst>
      <p:ext uri="{BB962C8B-B14F-4D97-AF65-F5344CB8AC3E}">
        <p14:creationId xmlns:p14="http://schemas.microsoft.com/office/powerpoint/2010/main" val="1161412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84FCF-3E22-0952-069F-C5240ABDC1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946CA1-6A57-EA14-F73E-FDE91829F021}"/>
              </a:ext>
            </a:extLst>
          </p:cNvPr>
          <p:cNvSpPr>
            <a:spLocks noGrp="1"/>
          </p:cNvSpPr>
          <p:nvPr>
            <p:ph type="dt" sz="half" idx="10"/>
          </p:nvPr>
        </p:nvSpPr>
        <p:spPr/>
        <p:txBody>
          <a:bodyPr/>
          <a:lstStyle/>
          <a:p>
            <a:fld id="{A5B5E425-C2C5-4C2E-829E-67972D9599D9}" type="datetimeFigureOut">
              <a:rPr lang="en-US" smtClean="0"/>
              <a:t>2/14/2023</a:t>
            </a:fld>
            <a:endParaRPr lang="en-US"/>
          </a:p>
        </p:txBody>
      </p:sp>
      <p:sp>
        <p:nvSpPr>
          <p:cNvPr id="4" name="Footer Placeholder 3">
            <a:extLst>
              <a:ext uri="{FF2B5EF4-FFF2-40B4-BE49-F238E27FC236}">
                <a16:creationId xmlns:a16="http://schemas.microsoft.com/office/drawing/2014/main" id="{58872E20-21BF-D417-1CC3-CA127EC783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F50F6A-083F-E256-3466-A51D0606B0B1}"/>
              </a:ext>
            </a:extLst>
          </p:cNvPr>
          <p:cNvSpPr>
            <a:spLocks noGrp="1"/>
          </p:cNvSpPr>
          <p:nvPr>
            <p:ph type="sldNum" sz="quarter" idx="12"/>
          </p:nvPr>
        </p:nvSpPr>
        <p:spPr/>
        <p:txBody>
          <a:bodyPr/>
          <a:lstStyle/>
          <a:p>
            <a:fld id="{888DE295-5A25-44D2-A8CB-6F8EEDB3AA0B}" type="slidenum">
              <a:rPr lang="en-US" smtClean="0"/>
              <a:t>‹#›</a:t>
            </a:fld>
            <a:endParaRPr lang="en-US"/>
          </a:p>
        </p:txBody>
      </p:sp>
    </p:spTree>
    <p:extLst>
      <p:ext uri="{BB962C8B-B14F-4D97-AF65-F5344CB8AC3E}">
        <p14:creationId xmlns:p14="http://schemas.microsoft.com/office/powerpoint/2010/main" val="962904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1885CD-E5AD-20A7-4CC8-4F18BC58948A}"/>
              </a:ext>
            </a:extLst>
          </p:cNvPr>
          <p:cNvSpPr>
            <a:spLocks noGrp="1"/>
          </p:cNvSpPr>
          <p:nvPr>
            <p:ph type="dt" sz="half" idx="10"/>
          </p:nvPr>
        </p:nvSpPr>
        <p:spPr/>
        <p:txBody>
          <a:bodyPr/>
          <a:lstStyle/>
          <a:p>
            <a:fld id="{A5B5E425-C2C5-4C2E-829E-67972D9599D9}" type="datetimeFigureOut">
              <a:rPr lang="en-US" smtClean="0"/>
              <a:t>2/14/2023</a:t>
            </a:fld>
            <a:endParaRPr lang="en-US"/>
          </a:p>
        </p:txBody>
      </p:sp>
      <p:sp>
        <p:nvSpPr>
          <p:cNvPr id="3" name="Footer Placeholder 2">
            <a:extLst>
              <a:ext uri="{FF2B5EF4-FFF2-40B4-BE49-F238E27FC236}">
                <a16:creationId xmlns:a16="http://schemas.microsoft.com/office/drawing/2014/main" id="{87825F04-2418-901B-6DB0-F213928DBB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0FAE64-4464-1C02-02D0-D7DA5AF6CFA5}"/>
              </a:ext>
            </a:extLst>
          </p:cNvPr>
          <p:cNvSpPr>
            <a:spLocks noGrp="1"/>
          </p:cNvSpPr>
          <p:nvPr>
            <p:ph type="sldNum" sz="quarter" idx="12"/>
          </p:nvPr>
        </p:nvSpPr>
        <p:spPr/>
        <p:txBody>
          <a:bodyPr/>
          <a:lstStyle/>
          <a:p>
            <a:fld id="{888DE295-5A25-44D2-A8CB-6F8EEDB3AA0B}" type="slidenum">
              <a:rPr lang="en-US" smtClean="0"/>
              <a:t>‹#›</a:t>
            </a:fld>
            <a:endParaRPr lang="en-US"/>
          </a:p>
        </p:txBody>
      </p:sp>
    </p:spTree>
    <p:extLst>
      <p:ext uri="{BB962C8B-B14F-4D97-AF65-F5344CB8AC3E}">
        <p14:creationId xmlns:p14="http://schemas.microsoft.com/office/powerpoint/2010/main" val="72501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BB4D-7856-E6BC-95F0-EB0627147F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961466-F35F-68BE-3B6E-8D90A086AB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426CC4-59F7-DECF-D1AD-85D5345A3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48B033-EAED-A5EF-9C5C-FE7D9222DDB5}"/>
              </a:ext>
            </a:extLst>
          </p:cNvPr>
          <p:cNvSpPr>
            <a:spLocks noGrp="1"/>
          </p:cNvSpPr>
          <p:nvPr>
            <p:ph type="dt" sz="half" idx="10"/>
          </p:nvPr>
        </p:nvSpPr>
        <p:spPr/>
        <p:txBody>
          <a:bodyPr/>
          <a:lstStyle/>
          <a:p>
            <a:fld id="{A5B5E425-C2C5-4C2E-829E-67972D9599D9}" type="datetimeFigureOut">
              <a:rPr lang="en-US" smtClean="0"/>
              <a:t>2/14/2023</a:t>
            </a:fld>
            <a:endParaRPr lang="en-US"/>
          </a:p>
        </p:txBody>
      </p:sp>
      <p:sp>
        <p:nvSpPr>
          <p:cNvPr id="6" name="Footer Placeholder 5">
            <a:extLst>
              <a:ext uri="{FF2B5EF4-FFF2-40B4-BE49-F238E27FC236}">
                <a16:creationId xmlns:a16="http://schemas.microsoft.com/office/drawing/2014/main" id="{D25F4125-F244-5206-9B1B-EEDCD1C43C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2EADA9-6882-A930-19B5-D6A100F2971F}"/>
              </a:ext>
            </a:extLst>
          </p:cNvPr>
          <p:cNvSpPr>
            <a:spLocks noGrp="1"/>
          </p:cNvSpPr>
          <p:nvPr>
            <p:ph type="sldNum" sz="quarter" idx="12"/>
          </p:nvPr>
        </p:nvSpPr>
        <p:spPr/>
        <p:txBody>
          <a:bodyPr/>
          <a:lstStyle/>
          <a:p>
            <a:fld id="{888DE295-5A25-44D2-A8CB-6F8EEDB3AA0B}" type="slidenum">
              <a:rPr lang="en-US" smtClean="0"/>
              <a:t>‹#›</a:t>
            </a:fld>
            <a:endParaRPr lang="en-US"/>
          </a:p>
        </p:txBody>
      </p:sp>
    </p:spTree>
    <p:extLst>
      <p:ext uri="{BB962C8B-B14F-4D97-AF65-F5344CB8AC3E}">
        <p14:creationId xmlns:p14="http://schemas.microsoft.com/office/powerpoint/2010/main" val="2847534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EDDF9-0FB1-0433-CE6C-789E50DCA8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1E065B-C359-5FAE-E273-F9C1D89EA0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881250-9EB4-E064-6DE4-005C9718D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987C9B-BDAD-580D-1B20-8833CC0867F3}"/>
              </a:ext>
            </a:extLst>
          </p:cNvPr>
          <p:cNvSpPr>
            <a:spLocks noGrp="1"/>
          </p:cNvSpPr>
          <p:nvPr>
            <p:ph type="dt" sz="half" idx="10"/>
          </p:nvPr>
        </p:nvSpPr>
        <p:spPr/>
        <p:txBody>
          <a:bodyPr/>
          <a:lstStyle/>
          <a:p>
            <a:fld id="{A5B5E425-C2C5-4C2E-829E-67972D9599D9}" type="datetimeFigureOut">
              <a:rPr lang="en-US" smtClean="0"/>
              <a:t>2/14/2023</a:t>
            </a:fld>
            <a:endParaRPr lang="en-US"/>
          </a:p>
        </p:txBody>
      </p:sp>
      <p:sp>
        <p:nvSpPr>
          <p:cNvPr id="6" name="Footer Placeholder 5">
            <a:extLst>
              <a:ext uri="{FF2B5EF4-FFF2-40B4-BE49-F238E27FC236}">
                <a16:creationId xmlns:a16="http://schemas.microsoft.com/office/drawing/2014/main" id="{7A881D40-7812-9FF0-FA23-0C1EDF52F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BF600A-9A89-39A0-58BA-3F3D4E1B3B0C}"/>
              </a:ext>
            </a:extLst>
          </p:cNvPr>
          <p:cNvSpPr>
            <a:spLocks noGrp="1"/>
          </p:cNvSpPr>
          <p:nvPr>
            <p:ph type="sldNum" sz="quarter" idx="12"/>
          </p:nvPr>
        </p:nvSpPr>
        <p:spPr/>
        <p:txBody>
          <a:bodyPr/>
          <a:lstStyle/>
          <a:p>
            <a:fld id="{888DE295-5A25-44D2-A8CB-6F8EEDB3AA0B}" type="slidenum">
              <a:rPr lang="en-US" smtClean="0"/>
              <a:t>‹#›</a:t>
            </a:fld>
            <a:endParaRPr lang="en-US"/>
          </a:p>
        </p:txBody>
      </p:sp>
    </p:spTree>
    <p:extLst>
      <p:ext uri="{BB962C8B-B14F-4D97-AF65-F5344CB8AC3E}">
        <p14:creationId xmlns:p14="http://schemas.microsoft.com/office/powerpoint/2010/main" val="173903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E81A89-C1D8-8270-F9B5-71B2E2D4EF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99FE9E-F9AC-BF52-0BEA-E011AFCBA8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613592-0210-C14B-8614-ACC4988CD3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5E425-C2C5-4C2E-829E-67972D9599D9}" type="datetimeFigureOut">
              <a:rPr lang="en-US" smtClean="0"/>
              <a:t>2/14/2023</a:t>
            </a:fld>
            <a:endParaRPr lang="en-US"/>
          </a:p>
        </p:txBody>
      </p:sp>
      <p:sp>
        <p:nvSpPr>
          <p:cNvPr id="5" name="Footer Placeholder 4">
            <a:extLst>
              <a:ext uri="{FF2B5EF4-FFF2-40B4-BE49-F238E27FC236}">
                <a16:creationId xmlns:a16="http://schemas.microsoft.com/office/drawing/2014/main" id="{A6B5B614-F09E-3D31-2254-2FEA96CCD3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51331D-ECB3-11E3-70F2-6B65B59618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DE295-5A25-44D2-A8CB-6F8EEDB3AA0B}" type="slidenum">
              <a:rPr lang="en-US" smtClean="0"/>
              <a:t>‹#›</a:t>
            </a:fld>
            <a:endParaRPr lang="en-US"/>
          </a:p>
        </p:txBody>
      </p:sp>
    </p:spTree>
    <p:extLst>
      <p:ext uri="{BB962C8B-B14F-4D97-AF65-F5344CB8AC3E}">
        <p14:creationId xmlns:p14="http://schemas.microsoft.com/office/powerpoint/2010/main" val="1887518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audio" Target="../media/audio2.wav"/><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microsoft.com/office/2007/relationships/hdphoto" Target="../media/hdphoto4.wdp"/><Relationship Id="rId12"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audio" Target="../media/audio1.wav"/><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audio" Target="../media/audio1.wav"/><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61552F83-9BF1-428E-BA3B-470B8AEDD3EF}"/>
              </a:ext>
            </a:extLst>
          </p:cNvPr>
          <p:cNvPicPr>
            <a:picLocks noChangeAspect="1"/>
          </p:cNvPicPr>
          <p:nvPr/>
        </p:nvPicPr>
        <p:blipFill>
          <a:blip r:embed="rId2"/>
          <a:stretch>
            <a:fillRect/>
          </a:stretch>
        </p:blipFill>
        <p:spPr>
          <a:xfrm>
            <a:off x="0" y="1"/>
            <a:ext cx="12192000" cy="6857999"/>
          </a:xfrm>
          <a:prstGeom prst="rect">
            <a:avLst/>
          </a:prstGeom>
        </p:spPr>
      </p:pic>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3">
            <a:extLst>
              <a:ext uri="{28A0092B-C50C-407E-A947-70E740481C1C}">
                <a14:useLocalDpi xmlns:a14="http://schemas.microsoft.com/office/drawing/2010/main" val="0"/>
              </a:ext>
            </a:extLst>
          </a:blip>
          <a:srcRect l="18088" r="15404"/>
          <a:stretch>
            <a:fillRect/>
          </a:stretch>
        </p:blipFill>
        <p:spPr>
          <a:xfrm>
            <a:off x="1069869" y="2"/>
            <a:ext cx="11122131" cy="637987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4"/>
          <a:stretch>
            <a:fillRect/>
          </a:stretch>
        </p:blipFill>
        <p:spPr>
          <a:xfrm>
            <a:off x="1776135" y="4678948"/>
            <a:ext cx="3072650" cy="1700931"/>
          </a:xfrm>
          <a:prstGeom prst="rect">
            <a:avLst/>
          </a:prstGeom>
          <a:effectLst>
            <a:outerShdw blurRad="12700" dist="12700" dir="18900000" algn="bl" rotWithShape="0">
              <a:prstClr val="black">
                <a:alpha val="40000"/>
              </a:prstClr>
            </a:outerShdw>
          </a:effectLst>
        </p:spPr>
      </p:pic>
      <p:pic>
        <p:nvPicPr>
          <p:cNvPr id="5" name="Picture 4"/>
          <p:cNvPicPr>
            <a:picLocks noChangeAspect="1"/>
          </p:cNvPicPr>
          <p:nvPr/>
        </p:nvPicPr>
        <p:blipFill rotWithShape="1">
          <a:blip r:embed="rId5"/>
          <a:srcRect b="18572"/>
          <a:stretch/>
        </p:blipFill>
        <p:spPr>
          <a:xfrm>
            <a:off x="1922451" y="545503"/>
            <a:ext cx="5852667" cy="3167182"/>
          </a:xfrm>
          <a:prstGeom prst="rect">
            <a:avLst/>
          </a:prstGeom>
        </p:spPr>
      </p:pic>
      <p:sp>
        <p:nvSpPr>
          <p:cNvPr id="2" name="TextBox 1"/>
          <p:cNvSpPr txBox="1"/>
          <p:nvPr/>
        </p:nvSpPr>
        <p:spPr>
          <a:xfrm>
            <a:off x="4494882" y="3739163"/>
            <a:ext cx="1509311" cy="523220"/>
          </a:xfrm>
          <a:prstGeom prst="rect">
            <a:avLst/>
          </a:prstGeom>
          <a:noFill/>
        </p:spPr>
        <p:txBody>
          <a:bodyPr wrap="square" rtlCol="0">
            <a:spAutoFit/>
          </a:bodyPr>
          <a:lstStyle/>
          <a:p>
            <a:r>
              <a:rPr lang="en-GB" sz="2800" dirty="0" err="1">
                <a:solidFill>
                  <a:schemeClr val="bg1"/>
                </a:solidFill>
                <a:latin typeface="#9Slide05 Habano" panose="02040603050506020204" pitchFamily="18" charset="0"/>
              </a:rPr>
              <a:t>Tiết</a:t>
            </a:r>
            <a:r>
              <a:rPr lang="en-GB" sz="2800" dirty="0">
                <a:solidFill>
                  <a:schemeClr val="bg1"/>
                </a:solidFill>
                <a:latin typeface="#9Slide05 Habano" panose="02040603050506020204" pitchFamily="18" charset="0"/>
              </a:rPr>
              <a:t> 2</a:t>
            </a:r>
          </a:p>
        </p:txBody>
      </p:sp>
      <p:sp>
        <p:nvSpPr>
          <p:cNvPr id="3" name="TextBox 2">
            <a:extLst>
              <a:ext uri="{FF2B5EF4-FFF2-40B4-BE49-F238E27FC236}">
                <a16:creationId xmlns:a16="http://schemas.microsoft.com/office/drawing/2014/main" id="{E182CEC8-FA0F-3576-ADB6-5F6823F0421F}"/>
              </a:ext>
            </a:extLst>
          </p:cNvPr>
          <p:cNvSpPr txBox="1"/>
          <p:nvPr/>
        </p:nvSpPr>
        <p:spPr>
          <a:xfrm>
            <a:off x="138223" y="457200"/>
            <a:ext cx="6124354" cy="584775"/>
          </a:xfrm>
          <a:prstGeom prst="rect">
            <a:avLst/>
          </a:prstGeom>
          <a:noFill/>
        </p:spPr>
        <p:txBody>
          <a:bodyPr wrap="square" rtlCol="0">
            <a:spAutoFit/>
          </a:bodyPr>
          <a:lstStyle/>
          <a:p>
            <a:r>
              <a:rPr lang="en-US" sz="3200" b="1" dirty="0"/>
              <a:t>TRƯỜNG TIỂU HỌC SÀI ĐỒNG</a:t>
            </a:r>
          </a:p>
        </p:txBody>
      </p:sp>
      <p:sp>
        <p:nvSpPr>
          <p:cNvPr id="4" name="TextBox 3">
            <a:extLst>
              <a:ext uri="{FF2B5EF4-FFF2-40B4-BE49-F238E27FC236}">
                <a16:creationId xmlns:a16="http://schemas.microsoft.com/office/drawing/2014/main" id="{35CAFBCF-B562-D438-F718-FC1BE7B8C37E}"/>
              </a:ext>
            </a:extLst>
          </p:cNvPr>
          <p:cNvSpPr txBox="1"/>
          <p:nvPr/>
        </p:nvSpPr>
        <p:spPr>
          <a:xfrm>
            <a:off x="5330455" y="6273225"/>
            <a:ext cx="6124354" cy="584775"/>
          </a:xfrm>
          <a:prstGeom prst="rect">
            <a:avLst/>
          </a:prstGeom>
          <a:noFill/>
        </p:spPr>
        <p:txBody>
          <a:bodyPr wrap="square" rtlCol="0">
            <a:spAutoFit/>
          </a:bodyPr>
          <a:lstStyle/>
          <a:p>
            <a:r>
              <a:rPr lang="en-US" sz="3200" b="1" dirty="0"/>
              <a:t>GV: LÃ HÀ TRANG</a:t>
            </a:r>
          </a:p>
        </p:txBody>
      </p:sp>
    </p:spTree>
    <p:extLst>
      <p:ext uri="{BB962C8B-B14F-4D97-AF65-F5344CB8AC3E}">
        <p14:creationId xmlns:p14="http://schemas.microsoft.com/office/powerpoint/2010/main" val="3071166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4064745" y="2121294"/>
            <a:ext cx="3633531" cy="2615411"/>
          </a:xfrm>
          <a:prstGeom prst="rect">
            <a:avLst/>
          </a:prstGeom>
        </p:spPr>
      </p:pic>
    </p:spTree>
    <p:extLst>
      <p:ext uri="{BB962C8B-B14F-4D97-AF65-F5344CB8AC3E}">
        <p14:creationId xmlns:p14="http://schemas.microsoft.com/office/powerpoint/2010/main" val="82656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2">
            <a:extLst>
              <a:ext uri="{FF2B5EF4-FFF2-40B4-BE49-F238E27FC236}">
                <a16:creationId xmlns:a16="http://schemas.microsoft.com/office/drawing/2014/main" id="{A93D90CE-E3AB-46D6-B677-B14B2AB165FF}"/>
              </a:ext>
            </a:extLst>
          </p:cNvPr>
          <p:cNvSpPr/>
          <p:nvPr/>
        </p:nvSpPr>
        <p:spPr>
          <a:xfrm>
            <a:off x="534548" y="283914"/>
            <a:ext cx="10858500" cy="5621128"/>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7" name="Group 6"/>
          <p:cNvGrpSpPr/>
          <p:nvPr/>
        </p:nvGrpSpPr>
        <p:grpSpPr>
          <a:xfrm>
            <a:off x="763910" y="377761"/>
            <a:ext cx="5852067" cy="7607359"/>
            <a:chOff x="3829458" y="3317176"/>
            <a:chExt cx="7448736" cy="3159065"/>
          </a:xfrm>
        </p:grpSpPr>
        <p:sp>
          <p:nvSpPr>
            <p:cNvPr id="5" name="矩形 4">
              <a:extLst>
                <a:ext uri="{FF2B5EF4-FFF2-40B4-BE49-F238E27FC236}">
                  <a16:creationId xmlns:a16="http://schemas.microsoft.com/office/drawing/2014/main" id="{21DAD9C9-D84E-4231-8644-1DF233B6040E}"/>
                </a:ext>
              </a:extLst>
            </p:cNvPr>
            <p:cNvSpPr/>
            <p:nvPr/>
          </p:nvSpPr>
          <p:spPr>
            <a:xfrm>
              <a:off x="4157294" y="3358350"/>
              <a:ext cx="6648994" cy="2174966"/>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文本框 5">
              <a:extLst>
                <a:ext uri="{FF2B5EF4-FFF2-40B4-BE49-F238E27FC236}">
                  <a16:creationId xmlns:a16="http://schemas.microsoft.com/office/drawing/2014/main" id="{CB46044C-0E5A-41C3-8459-0FA2DF0ABE9A}"/>
                </a:ext>
              </a:extLst>
            </p:cNvPr>
            <p:cNvSpPr txBox="1"/>
            <p:nvPr/>
          </p:nvSpPr>
          <p:spPr>
            <a:xfrm>
              <a:off x="3829458" y="3317176"/>
              <a:ext cx="10711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sp>
          <p:nvSpPr>
            <p:cNvPr id="8" name="文本框 7">
              <a:extLst>
                <a:ext uri="{FF2B5EF4-FFF2-40B4-BE49-F238E27FC236}">
                  <a16:creationId xmlns:a16="http://schemas.microsoft.com/office/drawing/2014/main" id="{4E1A6C10-7BD9-4659-A410-EBE6FB618BC5}"/>
                </a:ext>
              </a:extLst>
            </p:cNvPr>
            <p:cNvSpPr txBox="1"/>
            <p:nvPr/>
          </p:nvSpPr>
          <p:spPr>
            <a:xfrm>
              <a:off x="10207041" y="5275912"/>
              <a:ext cx="10711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grpSp>
      <p:sp>
        <p:nvSpPr>
          <p:cNvPr id="17" name="Rectangle 16"/>
          <p:cNvSpPr/>
          <p:nvPr/>
        </p:nvSpPr>
        <p:spPr>
          <a:xfrm>
            <a:off x="6596754" y="1109318"/>
            <a:ext cx="4540890" cy="3970318"/>
          </a:xfrm>
          <a:prstGeom prst="rect">
            <a:avLst/>
          </a:prstGeom>
        </p:spPr>
        <p:txBody>
          <a:bodyPr wrap="square">
            <a:spAutoFit/>
          </a:bodyPr>
          <a:lstStyle/>
          <a:p>
            <a:pPr lvl="0" algn="just"/>
            <a:r>
              <a:rPr lang="en-GB" sz="3600" dirty="0">
                <a:solidFill>
                  <a:prstClr val="black"/>
                </a:solidFill>
                <a:latin typeface="Cambria" panose="02040503050406030204" pitchFamily="18" charset="0"/>
                <a:ea typeface="Cambria" panose="02040503050406030204" pitchFamily="18" charset="0"/>
              </a:rPr>
              <a:t>          Q</a:t>
            </a:r>
            <a:r>
              <a:rPr lang="vi-VN" sz="3600" dirty="0">
                <a:solidFill>
                  <a:prstClr val="black"/>
                </a:solidFill>
                <a:latin typeface="Cambria" panose="02040503050406030204" pitchFamily="18" charset="0"/>
                <a:ea typeface="Cambria" panose="02040503050406030204" pitchFamily="18" charset="0"/>
              </a:rPr>
              <a:t>uá trình tiêu hóa thức ăn: Khoang miệng, tuyến nước bọt, thực quản, dạ dày, gan, túi mật, tụy, ruột non, ruột già, hậu môn.</a:t>
            </a: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9089" y="977115"/>
            <a:ext cx="5136137" cy="4399116"/>
          </a:xfrm>
          <a:prstGeom prst="rect">
            <a:avLst/>
          </a:prstGeom>
        </p:spPr>
      </p:pic>
    </p:spTree>
    <p:extLst>
      <p:ext uri="{BB962C8B-B14F-4D97-AF65-F5344CB8AC3E}">
        <p14:creationId xmlns:p14="http://schemas.microsoft.com/office/powerpoint/2010/main" val="127140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2">
            <a:extLst>
              <a:ext uri="{FF2B5EF4-FFF2-40B4-BE49-F238E27FC236}">
                <a16:creationId xmlns:a16="http://schemas.microsoft.com/office/drawing/2014/main" id="{A93D90CE-E3AB-46D6-B677-B14B2AB165FF}"/>
              </a:ext>
            </a:extLst>
          </p:cNvPr>
          <p:cNvSpPr/>
          <p:nvPr/>
        </p:nvSpPr>
        <p:spPr>
          <a:xfrm>
            <a:off x="534548" y="283914"/>
            <a:ext cx="10858500" cy="5621128"/>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7" name="Group 6"/>
          <p:cNvGrpSpPr/>
          <p:nvPr/>
        </p:nvGrpSpPr>
        <p:grpSpPr>
          <a:xfrm>
            <a:off x="928048" y="309134"/>
            <a:ext cx="5880559" cy="7496436"/>
            <a:chOff x="3769886" y="3287640"/>
            <a:chExt cx="7487105" cy="3159366"/>
          </a:xfrm>
        </p:grpSpPr>
        <p:sp>
          <p:nvSpPr>
            <p:cNvPr id="5" name="矩形 4">
              <a:extLst>
                <a:ext uri="{FF2B5EF4-FFF2-40B4-BE49-F238E27FC236}">
                  <a16:creationId xmlns:a16="http://schemas.microsoft.com/office/drawing/2014/main" id="{21DAD9C9-D84E-4231-8644-1DF233B6040E}"/>
                </a:ext>
              </a:extLst>
            </p:cNvPr>
            <p:cNvSpPr/>
            <p:nvPr/>
          </p:nvSpPr>
          <p:spPr>
            <a:xfrm>
              <a:off x="4157294" y="3358350"/>
              <a:ext cx="6648994" cy="2174966"/>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文本框 5">
              <a:extLst>
                <a:ext uri="{FF2B5EF4-FFF2-40B4-BE49-F238E27FC236}">
                  <a16:creationId xmlns:a16="http://schemas.microsoft.com/office/drawing/2014/main" id="{CB46044C-0E5A-41C3-8459-0FA2DF0ABE9A}"/>
                </a:ext>
              </a:extLst>
            </p:cNvPr>
            <p:cNvSpPr txBox="1"/>
            <p:nvPr/>
          </p:nvSpPr>
          <p:spPr>
            <a:xfrm>
              <a:off x="3769886" y="3287640"/>
              <a:ext cx="10711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sp>
          <p:nvSpPr>
            <p:cNvPr id="8" name="文本框 7">
              <a:extLst>
                <a:ext uri="{FF2B5EF4-FFF2-40B4-BE49-F238E27FC236}">
                  <a16:creationId xmlns:a16="http://schemas.microsoft.com/office/drawing/2014/main" id="{4E1A6C10-7BD9-4659-A410-EBE6FB618BC5}"/>
                </a:ext>
              </a:extLst>
            </p:cNvPr>
            <p:cNvSpPr txBox="1"/>
            <p:nvPr/>
          </p:nvSpPr>
          <p:spPr>
            <a:xfrm>
              <a:off x="10185837" y="5246677"/>
              <a:ext cx="10711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grpSp>
      <p:sp>
        <p:nvSpPr>
          <p:cNvPr id="14" name="Rectangle 13"/>
          <p:cNvSpPr/>
          <p:nvPr/>
        </p:nvSpPr>
        <p:spPr>
          <a:xfrm>
            <a:off x="6685428" y="1324763"/>
            <a:ext cx="4565296" cy="3539430"/>
          </a:xfrm>
          <a:prstGeom prst="rect">
            <a:avLst/>
          </a:prstGeom>
        </p:spPr>
        <p:txBody>
          <a:bodyPr wrap="square">
            <a:spAutoFit/>
          </a:bodyPr>
          <a:lstStyle/>
          <a:p>
            <a:pPr lvl="0" algn="just"/>
            <a:r>
              <a:rPr lang="en-GB"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Cơ quan tiêu hóa có chức năng tiêu hóa thức ăn, biến đổi thức ăn thành các chất dinh dưỡng cần thiết cho cơ thể và thải các chất cặn bã ra ngoài cơ thể.</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1499751" y="957676"/>
            <a:ext cx="4687439" cy="4399116"/>
          </a:xfrm>
          <a:prstGeom prst="rect">
            <a:avLst/>
          </a:prstGeom>
        </p:spPr>
      </p:pic>
    </p:spTree>
    <p:extLst>
      <p:ext uri="{BB962C8B-B14F-4D97-AF65-F5344CB8AC3E}">
        <p14:creationId xmlns:p14="http://schemas.microsoft.com/office/powerpoint/2010/main" val="2457577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3816525" y="2241474"/>
            <a:ext cx="3763079" cy="2100581"/>
          </a:xfrm>
          <a:prstGeom prst="rect">
            <a:avLst/>
          </a:prstGeom>
        </p:spPr>
      </p:pic>
    </p:spTree>
    <p:extLst>
      <p:ext uri="{BB962C8B-B14F-4D97-AF65-F5344CB8AC3E}">
        <p14:creationId xmlns:p14="http://schemas.microsoft.com/office/powerpoint/2010/main" val="400316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2">
            <a:extLst>
              <a:ext uri="{FF2B5EF4-FFF2-40B4-BE49-F238E27FC236}">
                <a16:creationId xmlns:a16="http://schemas.microsoft.com/office/drawing/2014/main" id="{A93D90CE-E3AB-46D6-B677-B14B2AB165FF}"/>
              </a:ext>
            </a:extLst>
          </p:cNvPr>
          <p:cNvSpPr/>
          <p:nvPr/>
        </p:nvSpPr>
        <p:spPr>
          <a:xfrm>
            <a:off x="666750" y="396536"/>
            <a:ext cx="10858500" cy="5541024"/>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7" name="Group 6"/>
          <p:cNvGrpSpPr/>
          <p:nvPr/>
        </p:nvGrpSpPr>
        <p:grpSpPr>
          <a:xfrm>
            <a:off x="703575" y="1535121"/>
            <a:ext cx="6544314" cy="5376115"/>
            <a:chOff x="3880008" y="3262082"/>
            <a:chExt cx="7070780" cy="3108529"/>
          </a:xfrm>
        </p:grpSpPr>
        <p:sp>
          <p:nvSpPr>
            <p:cNvPr id="5" name="矩形 4">
              <a:extLst>
                <a:ext uri="{FF2B5EF4-FFF2-40B4-BE49-F238E27FC236}">
                  <a16:creationId xmlns:a16="http://schemas.microsoft.com/office/drawing/2014/main" id="{21DAD9C9-D84E-4231-8644-1DF233B6040E}"/>
                </a:ext>
              </a:extLst>
            </p:cNvPr>
            <p:cNvSpPr/>
            <p:nvPr/>
          </p:nvSpPr>
          <p:spPr>
            <a:xfrm>
              <a:off x="4157294" y="3358350"/>
              <a:ext cx="6285427" cy="2174966"/>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文本框 5">
              <a:extLst>
                <a:ext uri="{FF2B5EF4-FFF2-40B4-BE49-F238E27FC236}">
                  <a16:creationId xmlns:a16="http://schemas.microsoft.com/office/drawing/2014/main" id="{CB46044C-0E5A-41C3-8459-0FA2DF0ABE9A}"/>
                </a:ext>
              </a:extLst>
            </p:cNvPr>
            <p:cNvSpPr txBox="1"/>
            <p:nvPr/>
          </p:nvSpPr>
          <p:spPr>
            <a:xfrm>
              <a:off x="3880008" y="3262082"/>
              <a:ext cx="10711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sp>
          <p:nvSpPr>
            <p:cNvPr id="8" name="文本框 7">
              <a:extLst>
                <a:ext uri="{FF2B5EF4-FFF2-40B4-BE49-F238E27FC236}">
                  <a16:creationId xmlns:a16="http://schemas.microsoft.com/office/drawing/2014/main" id="{4E1A6C10-7BD9-4659-A410-EBE6FB618BC5}"/>
                </a:ext>
              </a:extLst>
            </p:cNvPr>
            <p:cNvSpPr txBox="1"/>
            <p:nvPr/>
          </p:nvSpPr>
          <p:spPr>
            <a:xfrm>
              <a:off x="9879635" y="5170282"/>
              <a:ext cx="10711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grpSp>
      <p:sp>
        <p:nvSpPr>
          <p:cNvPr id="17" name="Rectangle 16"/>
          <p:cNvSpPr/>
          <p:nvPr/>
        </p:nvSpPr>
        <p:spPr>
          <a:xfrm>
            <a:off x="1238695" y="2110469"/>
            <a:ext cx="5260475" cy="3108543"/>
          </a:xfrm>
          <a:prstGeom prst="rect">
            <a:avLst/>
          </a:prstGeom>
        </p:spPr>
        <p:txBody>
          <a:bodyPr wrap="square">
            <a:spAutoFit/>
          </a:bodyPr>
          <a:lstStyle/>
          <a:p>
            <a:pPr algn="just"/>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Thực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hiện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theo</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nhóm</a:t>
            </a:r>
            <a:r>
              <a:rPr lang="en-GB" sz="2800" dirty="0">
                <a:latin typeface="Cambria" panose="02040503050406030204" pitchFamily="18" charset="0"/>
                <a:ea typeface="Cambria" panose="02040503050406030204" pitchFamily="18" charset="0"/>
              </a:rPr>
              <a:t> 4</a:t>
            </a:r>
          </a:p>
          <a:p>
            <a:pPr indent="180975" algn="just">
              <a:buFontTx/>
              <a:buChar char="-"/>
            </a:pPr>
            <a:r>
              <a:rPr lang="en-GB" sz="2800" dirty="0" err="1">
                <a:latin typeface="Cambria" panose="02040503050406030204" pitchFamily="18" charset="0"/>
                <a:ea typeface="Cambria" panose="02040503050406030204" pitchFamily="18" charset="0"/>
              </a:rPr>
              <a:t>Mỗi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bạn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sẽ</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được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phân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công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nói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về</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chức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năng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của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một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bộ</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phận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trong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cơ</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quan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tiêu</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hóa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Sau</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khi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nghe</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bạn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đó</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miêu</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tả</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xong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bạn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nào</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đưa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tay</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nhanh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và</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trả</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lời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đúng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thì</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giành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chiến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thắng</a:t>
            </a:r>
            <a:r>
              <a:rPr lang="en-GB" sz="2800" dirty="0">
                <a:latin typeface="Cambria" panose="02040503050406030204" pitchFamily="18" charset="0"/>
                <a:ea typeface="Cambria" panose="02040503050406030204" pitchFamily="18" charset="0"/>
              </a:rPr>
              <a:t>.</a:t>
            </a:r>
          </a:p>
        </p:txBody>
      </p:sp>
      <p:grpSp>
        <p:nvGrpSpPr>
          <p:cNvPr id="15" name="Group 14"/>
          <p:cNvGrpSpPr/>
          <p:nvPr/>
        </p:nvGrpSpPr>
        <p:grpSpPr>
          <a:xfrm>
            <a:off x="855915" y="415355"/>
            <a:ext cx="10285993" cy="972570"/>
            <a:chOff x="855915" y="415355"/>
            <a:chExt cx="10285993" cy="972570"/>
          </a:xfrm>
        </p:grpSpPr>
        <p:grpSp>
          <p:nvGrpSpPr>
            <p:cNvPr id="10" name="Group 9"/>
            <p:cNvGrpSpPr/>
            <p:nvPr/>
          </p:nvGrpSpPr>
          <p:grpSpPr>
            <a:xfrm>
              <a:off x="855915" y="415355"/>
              <a:ext cx="10225521" cy="923330"/>
              <a:chOff x="855915" y="415355"/>
              <a:chExt cx="10225521" cy="923330"/>
            </a:xfrm>
          </p:grpSpPr>
          <p:sp>
            <p:nvSpPr>
              <p:cNvPr id="4" name="TextBox 3"/>
              <p:cNvSpPr txBox="1"/>
              <p:nvPr/>
            </p:nvSpPr>
            <p:spPr>
              <a:xfrm>
                <a:off x="855915" y="523373"/>
                <a:ext cx="3070579" cy="707886"/>
              </a:xfrm>
              <a:prstGeom prst="rect">
                <a:avLst/>
              </a:prstGeom>
              <a:noFill/>
            </p:spPr>
            <p:txBody>
              <a:bodyPr wrap="square" rtlCol="0">
                <a:spAutoFit/>
              </a:bodyPr>
              <a:lstStyle/>
              <a:p>
                <a:r>
                  <a:rPr lang="en-GB" sz="4000" dirty="0" err="1">
                    <a:latin typeface="UTM Showcard" panose="02040603050506020204" pitchFamily="18" charset="0"/>
                  </a:rPr>
                  <a:t>Trò</a:t>
                </a:r>
                <a:r>
                  <a:rPr lang="en-GB" sz="4000" dirty="0">
                    <a:latin typeface="UTM Showcard" panose="02040603050506020204" pitchFamily="18" charset="0"/>
                  </a:rPr>
                  <a:t> </a:t>
                </a:r>
                <a:r>
                  <a:rPr lang="en-GB" sz="4000" dirty="0" err="1">
                    <a:latin typeface="UTM Showcard" panose="02040603050506020204" pitchFamily="18" charset="0"/>
                  </a:rPr>
                  <a:t>chơi</a:t>
                </a:r>
                <a:r>
                  <a:rPr lang="en-GB" sz="4000" dirty="0">
                    <a:latin typeface="UTM Showcard" panose="02040603050506020204" pitchFamily="18" charset="0"/>
                  </a:rPr>
                  <a:t>:</a:t>
                </a:r>
              </a:p>
            </p:txBody>
          </p:sp>
          <p:sp>
            <p:nvSpPr>
              <p:cNvPr id="12" name="TextBox 11"/>
              <p:cNvSpPr txBox="1"/>
              <p:nvPr/>
            </p:nvSpPr>
            <p:spPr>
              <a:xfrm>
                <a:off x="3608192" y="415355"/>
                <a:ext cx="7473244" cy="923330"/>
              </a:xfrm>
              <a:prstGeom prst="rect">
                <a:avLst/>
              </a:prstGeom>
              <a:noFill/>
            </p:spPr>
            <p:txBody>
              <a:bodyPr wrap="square" rtlCol="0">
                <a:spAutoFit/>
              </a:bodyPr>
              <a:lstStyle/>
              <a:p>
                <a:r>
                  <a:rPr lang="en-GB" sz="5400" dirty="0" err="1">
                    <a:latin typeface="UTM Showcard" panose="02040603050506020204" pitchFamily="18" charset="0"/>
                  </a:rPr>
                  <a:t>Đó</a:t>
                </a:r>
                <a:r>
                  <a:rPr lang="en-GB" sz="5400" dirty="0">
                    <a:latin typeface="UTM Showcard" panose="02040603050506020204" pitchFamily="18" charset="0"/>
                  </a:rPr>
                  <a:t> </a:t>
                </a:r>
                <a:r>
                  <a:rPr lang="en-GB" sz="5400" dirty="0" err="1">
                    <a:latin typeface="UTM Showcard" panose="02040603050506020204" pitchFamily="18" charset="0"/>
                  </a:rPr>
                  <a:t>là</a:t>
                </a:r>
                <a:r>
                  <a:rPr lang="en-GB" sz="5400" dirty="0">
                    <a:latin typeface="UTM Showcard" panose="02040603050506020204" pitchFamily="18" charset="0"/>
                  </a:rPr>
                  <a:t> </a:t>
                </a:r>
                <a:r>
                  <a:rPr lang="en-GB" sz="5400" dirty="0" err="1">
                    <a:latin typeface="UTM Showcard" panose="02040603050506020204" pitchFamily="18" charset="0"/>
                  </a:rPr>
                  <a:t>bộ</a:t>
                </a:r>
                <a:r>
                  <a:rPr lang="en-GB" sz="5400" dirty="0">
                    <a:latin typeface="UTM Showcard" panose="02040603050506020204" pitchFamily="18" charset="0"/>
                  </a:rPr>
                  <a:t> </a:t>
                </a:r>
                <a:r>
                  <a:rPr lang="en-GB" sz="5400" dirty="0" err="1">
                    <a:latin typeface="UTM Showcard" panose="02040603050506020204" pitchFamily="18" charset="0"/>
                  </a:rPr>
                  <a:t>phận</a:t>
                </a:r>
                <a:r>
                  <a:rPr lang="en-GB" sz="5400" dirty="0">
                    <a:latin typeface="UTM Showcard" panose="02040603050506020204" pitchFamily="18" charset="0"/>
                  </a:rPr>
                  <a:t> </a:t>
                </a:r>
                <a:r>
                  <a:rPr lang="en-GB" sz="5400" dirty="0" err="1">
                    <a:latin typeface="UTM Showcard" panose="02040603050506020204" pitchFamily="18" charset="0"/>
                  </a:rPr>
                  <a:t>nào</a:t>
                </a:r>
                <a:r>
                  <a:rPr lang="en-GB" sz="5400" dirty="0">
                    <a:latin typeface="UTM Showcard" panose="02040603050506020204" pitchFamily="18" charset="0"/>
                  </a:rPr>
                  <a:t>?</a:t>
                </a:r>
              </a:p>
            </p:txBody>
          </p:sp>
          <p:sp>
            <p:nvSpPr>
              <p:cNvPr id="13" name="TextBox 12"/>
              <p:cNvSpPr txBox="1"/>
              <p:nvPr/>
            </p:nvSpPr>
            <p:spPr>
              <a:xfrm>
                <a:off x="895228" y="553278"/>
                <a:ext cx="3070579" cy="707886"/>
              </a:xfrm>
              <a:prstGeom prst="rect">
                <a:avLst/>
              </a:prstGeom>
              <a:noFill/>
            </p:spPr>
            <p:txBody>
              <a:bodyPr wrap="square" rtlCol="0">
                <a:spAutoFit/>
              </a:bodyPr>
              <a:lstStyle/>
              <a:p>
                <a:r>
                  <a:rPr lang="en-GB" sz="4000" dirty="0" err="1">
                    <a:solidFill>
                      <a:schemeClr val="accent6">
                        <a:lumMod val="75000"/>
                      </a:schemeClr>
                    </a:solidFill>
                    <a:latin typeface="UTM Showcard" panose="02040603050506020204" pitchFamily="18" charset="0"/>
                  </a:rPr>
                  <a:t>Trò</a:t>
                </a:r>
                <a:r>
                  <a:rPr lang="en-GB" sz="4000" dirty="0">
                    <a:solidFill>
                      <a:schemeClr val="accent6">
                        <a:lumMod val="75000"/>
                      </a:schemeClr>
                    </a:solidFill>
                    <a:latin typeface="UTM Showcard" panose="02040603050506020204" pitchFamily="18" charset="0"/>
                  </a:rPr>
                  <a:t> </a:t>
                </a:r>
                <a:r>
                  <a:rPr lang="en-GB" sz="4000" dirty="0" err="1">
                    <a:solidFill>
                      <a:schemeClr val="accent6">
                        <a:lumMod val="75000"/>
                      </a:schemeClr>
                    </a:solidFill>
                    <a:latin typeface="UTM Showcard" panose="02040603050506020204" pitchFamily="18" charset="0"/>
                  </a:rPr>
                  <a:t>chơi</a:t>
                </a:r>
                <a:r>
                  <a:rPr lang="en-GB" sz="4000" dirty="0">
                    <a:solidFill>
                      <a:schemeClr val="accent6">
                        <a:lumMod val="75000"/>
                      </a:schemeClr>
                    </a:solidFill>
                    <a:latin typeface="UTM Showcard" panose="02040603050506020204" pitchFamily="18" charset="0"/>
                  </a:rPr>
                  <a:t>:</a:t>
                </a:r>
              </a:p>
            </p:txBody>
          </p:sp>
        </p:grpSp>
        <p:sp>
          <p:nvSpPr>
            <p:cNvPr id="14" name="TextBox 13"/>
            <p:cNvSpPr txBox="1"/>
            <p:nvPr/>
          </p:nvSpPr>
          <p:spPr>
            <a:xfrm>
              <a:off x="3668664" y="464595"/>
              <a:ext cx="7473244" cy="923330"/>
            </a:xfrm>
            <a:prstGeom prst="rect">
              <a:avLst/>
            </a:prstGeom>
            <a:noFill/>
          </p:spPr>
          <p:txBody>
            <a:bodyPr wrap="square" rtlCol="0">
              <a:spAutoFit/>
            </a:bodyPr>
            <a:lstStyle/>
            <a:p>
              <a:r>
                <a:rPr lang="en-GB" sz="5400" dirty="0" err="1">
                  <a:solidFill>
                    <a:schemeClr val="accent5">
                      <a:lumMod val="75000"/>
                    </a:schemeClr>
                  </a:solidFill>
                  <a:latin typeface="UTM Showcard" panose="02040603050506020204" pitchFamily="18" charset="0"/>
                </a:rPr>
                <a:t>Đó</a:t>
              </a:r>
              <a:r>
                <a:rPr lang="en-GB" sz="5400" dirty="0">
                  <a:solidFill>
                    <a:schemeClr val="accent5">
                      <a:lumMod val="75000"/>
                    </a:schemeClr>
                  </a:solidFill>
                  <a:latin typeface="UTM Showcard" panose="02040603050506020204" pitchFamily="18" charset="0"/>
                </a:rPr>
                <a:t> </a:t>
              </a:r>
              <a:r>
                <a:rPr lang="en-GB" sz="5400" dirty="0" err="1">
                  <a:solidFill>
                    <a:schemeClr val="accent5">
                      <a:lumMod val="75000"/>
                    </a:schemeClr>
                  </a:solidFill>
                  <a:latin typeface="UTM Showcard" panose="02040603050506020204" pitchFamily="18" charset="0"/>
                </a:rPr>
                <a:t>là</a:t>
              </a:r>
              <a:r>
                <a:rPr lang="en-GB" sz="5400" dirty="0">
                  <a:solidFill>
                    <a:schemeClr val="accent5">
                      <a:lumMod val="75000"/>
                    </a:schemeClr>
                  </a:solidFill>
                  <a:latin typeface="UTM Showcard" panose="02040603050506020204" pitchFamily="18" charset="0"/>
                </a:rPr>
                <a:t> </a:t>
              </a:r>
              <a:r>
                <a:rPr lang="en-GB" sz="5400" dirty="0" err="1">
                  <a:solidFill>
                    <a:schemeClr val="accent5">
                      <a:lumMod val="75000"/>
                    </a:schemeClr>
                  </a:solidFill>
                  <a:latin typeface="UTM Showcard" panose="02040603050506020204" pitchFamily="18" charset="0"/>
                </a:rPr>
                <a:t>bộ</a:t>
              </a:r>
              <a:r>
                <a:rPr lang="en-GB" sz="5400" dirty="0">
                  <a:solidFill>
                    <a:schemeClr val="accent5">
                      <a:lumMod val="75000"/>
                    </a:schemeClr>
                  </a:solidFill>
                  <a:latin typeface="UTM Showcard" panose="02040603050506020204" pitchFamily="18" charset="0"/>
                </a:rPr>
                <a:t> </a:t>
              </a:r>
              <a:r>
                <a:rPr lang="en-GB" sz="5400" dirty="0" err="1">
                  <a:solidFill>
                    <a:schemeClr val="accent5">
                      <a:lumMod val="75000"/>
                    </a:schemeClr>
                  </a:solidFill>
                  <a:latin typeface="UTM Showcard" panose="02040603050506020204" pitchFamily="18" charset="0"/>
                </a:rPr>
                <a:t>phận</a:t>
              </a:r>
              <a:r>
                <a:rPr lang="en-GB" sz="5400" dirty="0">
                  <a:solidFill>
                    <a:schemeClr val="accent5">
                      <a:lumMod val="75000"/>
                    </a:schemeClr>
                  </a:solidFill>
                  <a:latin typeface="UTM Showcard" panose="02040603050506020204" pitchFamily="18" charset="0"/>
                </a:rPr>
                <a:t> </a:t>
              </a:r>
              <a:r>
                <a:rPr lang="en-GB" sz="5400" dirty="0" err="1">
                  <a:solidFill>
                    <a:schemeClr val="accent5">
                      <a:lumMod val="75000"/>
                    </a:schemeClr>
                  </a:solidFill>
                  <a:latin typeface="UTM Showcard" panose="02040603050506020204" pitchFamily="18" charset="0"/>
                </a:rPr>
                <a:t>nào</a:t>
              </a:r>
              <a:r>
                <a:rPr lang="en-GB" sz="5400" dirty="0">
                  <a:solidFill>
                    <a:schemeClr val="accent5">
                      <a:lumMod val="75000"/>
                    </a:schemeClr>
                  </a:solidFill>
                  <a:latin typeface="UTM Showcard" panose="02040603050506020204" pitchFamily="18" charset="0"/>
                </a:rPr>
                <a:t>?</a:t>
              </a:r>
            </a:p>
          </p:txBody>
        </p:sp>
      </p:grpSp>
      <p:pic>
        <p:nvPicPr>
          <p:cNvPr id="9" name="Picture 8"/>
          <p:cNvPicPr>
            <a:picLocks noChangeAspect="1"/>
          </p:cNvPicPr>
          <p:nvPr/>
        </p:nvPicPr>
        <p:blipFill>
          <a:blip r:embed="rId3"/>
          <a:stretch>
            <a:fillRect/>
          </a:stretch>
        </p:blipFill>
        <p:spPr>
          <a:xfrm>
            <a:off x="6928526" y="1745516"/>
            <a:ext cx="4445849" cy="3426068"/>
          </a:xfrm>
          <a:prstGeom prst="rect">
            <a:avLst/>
          </a:prstGeom>
        </p:spPr>
      </p:pic>
    </p:spTree>
    <p:extLst>
      <p:ext uri="{BB962C8B-B14F-4D97-AF65-F5344CB8AC3E}">
        <p14:creationId xmlns:p14="http://schemas.microsoft.com/office/powerpoint/2010/main" val="4204507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002535" y="0"/>
            <a:ext cx="9909096" cy="6207955"/>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5" name="Picture 4"/>
          <p:cNvPicPr>
            <a:picLocks noChangeAspect="1"/>
          </p:cNvPicPr>
          <p:nvPr/>
        </p:nvPicPr>
        <p:blipFill>
          <a:blip r:embed="rId4"/>
          <a:stretch>
            <a:fillRect/>
          </a:stretch>
        </p:blipFill>
        <p:spPr>
          <a:xfrm>
            <a:off x="3644666" y="1685581"/>
            <a:ext cx="4711184" cy="3394020"/>
          </a:xfrm>
          <a:prstGeom prst="rect">
            <a:avLst/>
          </a:prstGeom>
        </p:spPr>
      </p:pic>
    </p:spTree>
    <p:extLst>
      <p:ext uri="{BB962C8B-B14F-4D97-AF65-F5344CB8AC3E}">
        <p14:creationId xmlns:p14="http://schemas.microsoft.com/office/powerpoint/2010/main" val="4139155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4064745" y="2121294"/>
            <a:ext cx="3633531" cy="2615411"/>
          </a:xfrm>
          <a:prstGeom prst="rect">
            <a:avLst/>
          </a:prstGeom>
        </p:spPr>
      </p:pic>
    </p:spTree>
    <p:extLst>
      <p:ext uri="{BB962C8B-B14F-4D97-AF65-F5344CB8AC3E}">
        <p14:creationId xmlns:p14="http://schemas.microsoft.com/office/powerpoint/2010/main" val="393214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3882627" y="2365156"/>
            <a:ext cx="3633531" cy="2127688"/>
          </a:xfrm>
          <a:prstGeom prst="rect">
            <a:avLst/>
          </a:prstGeom>
        </p:spPr>
      </p:pic>
    </p:spTree>
    <p:extLst>
      <p:ext uri="{BB962C8B-B14F-4D97-AF65-F5344CB8AC3E}">
        <p14:creationId xmlns:p14="http://schemas.microsoft.com/office/powerpoint/2010/main" val="412943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2">
            <a:extLst>
              <a:ext uri="{FF2B5EF4-FFF2-40B4-BE49-F238E27FC236}">
                <a16:creationId xmlns:a16="http://schemas.microsoft.com/office/drawing/2014/main" id="{A93D90CE-E3AB-46D6-B677-B14B2AB165FF}"/>
              </a:ext>
            </a:extLst>
          </p:cNvPr>
          <p:cNvSpPr/>
          <p:nvPr/>
        </p:nvSpPr>
        <p:spPr>
          <a:xfrm>
            <a:off x="666750" y="396536"/>
            <a:ext cx="10858500" cy="5541024"/>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Rectangle 16"/>
          <p:cNvSpPr/>
          <p:nvPr/>
        </p:nvSpPr>
        <p:spPr>
          <a:xfrm>
            <a:off x="901569" y="481913"/>
            <a:ext cx="10388861" cy="954107"/>
          </a:xfrm>
          <a:prstGeom prst="rect">
            <a:avLst/>
          </a:prstGeom>
        </p:spPr>
        <p:txBody>
          <a:bodyPr wrap="square">
            <a:spAutoFit/>
          </a:bodyPr>
          <a:lstStyle/>
          <a:p>
            <a:pPr algn="just"/>
            <a:r>
              <a:rPr lang="en-GB" sz="2800" dirty="0">
                <a:latin typeface="Cambria" panose="02040503050406030204" pitchFamily="18" charset="0"/>
                <a:ea typeface="Cambria" panose="02040503050406030204" pitchFamily="18" charset="0"/>
              </a:rPr>
              <a:t>1. </a:t>
            </a:r>
            <a:r>
              <a:rPr lang="en-GB" sz="2800" dirty="0" err="1">
                <a:latin typeface="Cambria" panose="02040503050406030204" pitchFamily="18" charset="0"/>
                <a:ea typeface="Cambria" panose="02040503050406030204" pitchFamily="18" charset="0"/>
              </a:rPr>
              <a:t>Hãy</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viết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lại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việc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ăn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uống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và</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thải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chất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cặn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bã</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của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em</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trong</a:t>
            </a:r>
            <a:r>
              <a:rPr lang="en-GB" sz="2800" dirty="0">
                <a:latin typeface="Cambria" panose="02040503050406030204" pitchFamily="18" charset="0"/>
                <a:ea typeface="Cambria" panose="02040503050406030204" pitchFamily="18" charset="0"/>
              </a:rPr>
              <a:t> 3 </a:t>
            </a:r>
            <a:r>
              <a:rPr lang="en-GB" sz="2800" dirty="0" err="1">
                <a:latin typeface="Cambria" panose="02040503050406030204" pitchFamily="18" charset="0"/>
                <a:ea typeface="Cambria" panose="02040503050406030204" pitchFamily="18" charset="0"/>
              </a:rPr>
              <a:t>ngày</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gần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đây</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theo</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gợi</a:t>
            </a:r>
            <a:r>
              <a:rPr lang="en-GB" sz="2800" dirty="0">
                <a:latin typeface="Cambria" panose="02040503050406030204" pitchFamily="18" charset="0"/>
                <a:ea typeface="Cambria" panose="02040503050406030204" pitchFamily="18" charset="0"/>
              </a:rPr>
              <a:t> ý </a:t>
            </a:r>
            <a:r>
              <a:rPr lang="en-GB" sz="2800" dirty="0" err="1">
                <a:latin typeface="Cambria" panose="02040503050406030204" pitchFamily="18" charset="0"/>
                <a:ea typeface="Cambria" panose="02040503050406030204" pitchFamily="18" charset="0"/>
              </a:rPr>
              <a:t>sau</a:t>
            </a:r>
            <a:r>
              <a:rPr lang="en-GB" sz="2800" dirty="0">
                <a:latin typeface="Cambria" panose="02040503050406030204" pitchFamily="18" charset="0"/>
                <a:ea typeface="Cambria" panose="02040503050406030204" pitchFamily="18" charset="0"/>
              </a:rPr>
              <a:t>:</a:t>
            </a:r>
          </a:p>
        </p:txBody>
      </p:sp>
      <p:graphicFrame>
        <p:nvGraphicFramePr>
          <p:cNvPr id="2" name="Table 1"/>
          <p:cNvGraphicFramePr>
            <a:graphicFrameLocks noGrp="1"/>
          </p:cNvGraphicFramePr>
          <p:nvPr/>
        </p:nvGraphicFramePr>
        <p:xfrm>
          <a:off x="1049866" y="1752967"/>
          <a:ext cx="10092268" cy="2194560"/>
        </p:xfrm>
        <a:graphic>
          <a:graphicData uri="http://schemas.openxmlformats.org/drawingml/2006/table">
            <a:tbl>
              <a:tblPr firstRow="1" bandRow="1">
                <a:tableStyleId>{5C22544A-7EE6-4342-B048-85BDC9FD1C3A}</a:tableStyleId>
              </a:tblPr>
              <a:tblGrid>
                <a:gridCol w="2523067">
                  <a:extLst>
                    <a:ext uri="{9D8B030D-6E8A-4147-A177-3AD203B41FA5}">
                      <a16:colId xmlns:a16="http://schemas.microsoft.com/office/drawing/2014/main" val="2450355303"/>
                    </a:ext>
                  </a:extLst>
                </a:gridCol>
                <a:gridCol w="2523067">
                  <a:extLst>
                    <a:ext uri="{9D8B030D-6E8A-4147-A177-3AD203B41FA5}">
                      <a16:colId xmlns:a16="http://schemas.microsoft.com/office/drawing/2014/main" val="325929482"/>
                    </a:ext>
                  </a:extLst>
                </a:gridCol>
                <a:gridCol w="2523067">
                  <a:extLst>
                    <a:ext uri="{9D8B030D-6E8A-4147-A177-3AD203B41FA5}">
                      <a16:colId xmlns:a16="http://schemas.microsoft.com/office/drawing/2014/main" val="459792030"/>
                    </a:ext>
                  </a:extLst>
                </a:gridCol>
                <a:gridCol w="2523067">
                  <a:extLst>
                    <a:ext uri="{9D8B030D-6E8A-4147-A177-3AD203B41FA5}">
                      <a16:colId xmlns:a16="http://schemas.microsoft.com/office/drawing/2014/main" val="136525343"/>
                    </a:ext>
                  </a:extLst>
                </a:gridCol>
              </a:tblGrid>
              <a:tr h="370840">
                <a:tc>
                  <a:txBody>
                    <a:bodyPr/>
                    <a:lstStyle/>
                    <a:p>
                      <a:pPr algn="ctr"/>
                      <a:r>
                        <a:rPr lang="en-GB" sz="2400" dirty="0" err="1">
                          <a:latin typeface="Cambria" panose="02040503050406030204" pitchFamily="18" charset="0"/>
                          <a:ea typeface="Cambria" panose="02040503050406030204" pitchFamily="18" charset="0"/>
                        </a:rPr>
                        <a:t>Ngày</a:t>
                      </a:r>
                      <a:r>
                        <a:rPr lang="en-GB" sz="2400" baseline="0" dirty="0">
                          <a:latin typeface="Cambria" panose="02040503050406030204" pitchFamily="18" charset="0"/>
                          <a:ea typeface="Cambria" panose="02040503050406030204" pitchFamily="18" charset="0"/>
                        </a:rPr>
                        <a:t> </a:t>
                      </a:r>
                      <a:endParaRPr lang="en-GB" sz="2400" dirty="0">
                        <a:latin typeface="Cambria" panose="02040503050406030204" pitchFamily="18" charset="0"/>
                        <a:ea typeface="Cambria" panose="02040503050406030204" pitchFamily="18" charset="0"/>
                      </a:endParaRPr>
                    </a:p>
                  </a:txBody>
                  <a:tcPr>
                    <a:solidFill>
                      <a:schemeClr val="accent5">
                        <a:lumMod val="75000"/>
                      </a:schemeClr>
                    </a:solidFill>
                  </a:tcPr>
                </a:tc>
                <a:tc>
                  <a:txBody>
                    <a:bodyPr/>
                    <a:lstStyle/>
                    <a:p>
                      <a:pPr algn="ctr"/>
                      <a:r>
                        <a:rPr lang="en-GB" sz="2400" dirty="0" err="1">
                          <a:latin typeface="Cambria" panose="02040503050406030204" pitchFamily="18" charset="0"/>
                          <a:ea typeface="Cambria" panose="02040503050406030204" pitchFamily="18" charset="0"/>
                        </a:rPr>
                        <a:t>Số</a:t>
                      </a:r>
                      <a:r>
                        <a:rPr lang="en-GB" sz="2400" dirty="0">
                          <a:latin typeface="Cambria" panose="02040503050406030204" pitchFamily="18" charset="0"/>
                          <a:ea typeface="Cambria" panose="02040503050406030204" pitchFamily="18" charset="0"/>
                        </a:rPr>
                        <a:t> </a:t>
                      </a:r>
                      <a:r>
                        <a:rPr lang="en-GB" sz="2400" dirty="0" err="1">
                          <a:latin typeface="Cambria" panose="02040503050406030204" pitchFamily="18" charset="0"/>
                          <a:ea typeface="Cambria" panose="02040503050406030204" pitchFamily="18" charset="0"/>
                        </a:rPr>
                        <a:t>bữa</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ăn</a:t>
                      </a:r>
                      <a:endParaRPr lang="en-GB" sz="2400" dirty="0">
                        <a:latin typeface="Cambria" panose="02040503050406030204" pitchFamily="18" charset="0"/>
                        <a:ea typeface="Cambria" panose="02040503050406030204" pitchFamily="18" charset="0"/>
                      </a:endParaRPr>
                    </a:p>
                  </a:txBody>
                  <a:tcPr>
                    <a:solidFill>
                      <a:schemeClr val="accent5">
                        <a:lumMod val="75000"/>
                      </a:schemeClr>
                    </a:solidFill>
                  </a:tcPr>
                </a:tc>
                <a:tc>
                  <a:txBody>
                    <a:bodyPr/>
                    <a:lstStyle/>
                    <a:p>
                      <a:pPr algn="ctr"/>
                      <a:r>
                        <a:rPr lang="en-GB" sz="2400" dirty="0" err="1">
                          <a:latin typeface="Cambria" panose="02040503050406030204" pitchFamily="18" charset="0"/>
                          <a:ea typeface="Cambria" panose="02040503050406030204" pitchFamily="18" charset="0"/>
                        </a:rPr>
                        <a:t>Các</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loại</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thức</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ăn</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đồ</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uống</a:t>
                      </a:r>
                      <a:endParaRPr lang="en-GB" sz="2400" dirty="0">
                        <a:latin typeface="Cambria" panose="02040503050406030204" pitchFamily="18" charset="0"/>
                        <a:ea typeface="Cambria" panose="02040503050406030204" pitchFamily="18" charset="0"/>
                      </a:endParaRPr>
                    </a:p>
                  </a:txBody>
                  <a:tcPr>
                    <a:solidFill>
                      <a:schemeClr val="accent5">
                        <a:lumMod val="75000"/>
                      </a:schemeClr>
                    </a:solidFill>
                  </a:tcPr>
                </a:tc>
                <a:tc>
                  <a:txBody>
                    <a:bodyPr/>
                    <a:lstStyle/>
                    <a:p>
                      <a:pPr algn="ctr"/>
                      <a:r>
                        <a:rPr lang="en-GB" sz="2400" dirty="0" err="1">
                          <a:latin typeface="Cambria" panose="02040503050406030204" pitchFamily="18" charset="0"/>
                          <a:ea typeface="Cambria" panose="02040503050406030204" pitchFamily="18" charset="0"/>
                        </a:rPr>
                        <a:t>Số</a:t>
                      </a:r>
                      <a:r>
                        <a:rPr lang="en-GB" sz="2400" dirty="0">
                          <a:latin typeface="Cambria" panose="02040503050406030204" pitchFamily="18" charset="0"/>
                          <a:ea typeface="Cambria" panose="02040503050406030204" pitchFamily="18" charset="0"/>
                        </a:rPr>
                        <a:t> </a:t>
                      </a:r>
                      <a:r>
                        <a:rPr lang="en-GB" sz="2400" dirty="0" err="1">
                          <a:latin typeface="Cambria" panose="02040503050406030204" pitchFamily="18" charset="0"/>
                          <a:ea typeface="Cambria" panose="02040503050406030204" pitchFamily="18" charset="0"/>
                        </a:rPr>
                        <a:t>lần</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thải</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chất</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cặn</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bã</a:t>
                      </a:r>
                      <a:endParaRPr lang="en-GB" sz="2400" dirty="0">
                        <a:latin typeface="Cambria" panose="02040503050406030204" pitchFamily="18" charset="0"/>
                        <a:ea typeface="Cambria" panose="02040503050406030204" pitchFamily="18" charset="0"/>
                      </a:endParaRPr>
                    </a:p>
                  </a:txBody>
                  <a:tcPr>
                    <a:solidFill>
                      <a:schemeClr val="accent5">
                        <a:lumMod val="75000"/>
                      </a:schemeClr>
                    </a:solidFill>
                  </a:tcPr>
                </a:tc>
                <a:extLst>
                  <a:ext uri="{0D108BD9-81ED-4DB2-BD59-A6C34878D82A}">
                    <a16:rowId xmlns:a16="http://schemas.microsoft.com/office/drawing/2014/main" val="2756790117"/>
                  </a:ext>
                </a:extLst>
              </a:tr>
              <a:tr h="370840">
                <a:tc>
                  <a:txBody>
                    <a:bodyPr/>
                    <a:lstStyle/>
                    <a:p>
                      <a:r>
                        <a:rPr lang="en-GB" sz="2400" dirty="0" err="1">
                          <a:latin typeface="Cambria" panose="02040503050406030204" pitchFamily="18" charset="0"/>
                          <a:ea typeface="Cambria" panose="02040503050406030204" pitchFamily="18" charset="0"/>
                        </a:rPr>
                        <a:t>Ngày</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thứ</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nhất</a:t>
                      </a:r>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extLst>
                  <a:ext uri="{0D108BD9-81ED-4DB2-BD59-A6C34878D82A}">
                    <a16:rowId xmlns:a16="http://schemas.microsoft.com/office/drawing/2014/main" val="2995227075"/>
                  </a:ext>
                </a:extLst>
              </a:tr>
              <a:tr h="370840">
                <a:tc>
                  <a:txBody>
                    <a:bodyPr/>
                    <a:lstStyle/>
                    <a:p>
                      <a:r>
                        <a:rPr lang="en-GB" sz="2400" dirty="0" err="1">
                          <a:latin typeface="Cambria" panose="02040503050406030204" pitchFamily="18" charset="0"/>
                          <a:ea typeface="Cambria" panose="02040503050406030204" pitchFamily="18" charset="0"/>
                        </a:rPr>
                        <a:t>Ngày</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thứ</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hai</a:t>
                      </a:r>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extLst>
                  <a:ext uri="{0D108BD9-81ED-4DB2-BD59-A6C34878D82A}">
                    <a16:rowId xmlns:a16="http://schemas.microsoft.com/office/drawing/2014/main" val="4090429338"/>
                  </a:ext>
                </a:extLst>
              </a:tr>
              <a:tr h="370840">
                <a:tc>
                  <a:txBody>
                    <a:bodyPr/>
                    <a:lstStyle/>
                    <a:p>
                      <a:r>
                        <a:rPr lang="en-GB" sz="2400" dirty="0" err="1">
                          <a:latin typeface="Cambria" panose="02040503050406030204" pitchFamily="18" charset="0"/>
                          <a:ea typeface="Cambria" panose="02040503050406030204" pitchFamily="18" charset="0"/>
                        </a:rPr>
                        <a:t>Ngày</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thứ</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ba</a:t>
                      </a:r>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extLst>
                  <a:ext uri="{0D108BD9-81ED-4DB2-BD59-A6C34878D82A}">
                    <a16:rowId xmlns:a16="http://schemas.microsoft.com/office/drawing/2014/main" val="1279972504"/>
                  </a:ext>
                </a:extLst>
              </a:tr>
            </a:tbl>
          </a:graphicData>
        </a:graphic>
      </p:graphicFrame>
      <p:sp>
        <p:nvSpPr>
          <p:cNvPr id="16" name="Rectangle 15"/>
          <p:cNvSpPr/>
          <p:nvPr/>
        </p:nvSpPr>
        <p:spPr>
          <a:xfrm>
            <a:off x="1136389" y="4146136"/>
            <a:ext cx="10388861" cy="523220"/>
          </a:xfrm>
          <a:prstGeom prst="rect">
            <a:avLst/>
          </a:prstGeom>
        </p:spPr>
        <p:txBody>
          <a:bodyPr wrap="square">
            <a:spAutoFit/>
          </a:bodyPr>
          <a:lstStyle/>
          <a:p>
            <a:pPr algn="just"/>
            <a:r>
              <a:rPr lang="en-GB" sz="2800" dirty="0">
                <a:latin typeface="Cambria" panose="02040503050406030204" pitchFamily="18" charset="0"/>
                <a:ea typeface="Cambria" panose="02040503050406030204" pitchFamily="18" charset="0"/>
              </a:rPr>
              <a:t>2. </a:t>
            </a:r>
            <a:r>
              <a:rPr lang="en-GB" sz="2800" dirty="0" err="1">
                <a:latin typeface="Cambria" panose="02040503050406030204" pitchFamily="18" charset="0"/>
                <a:ea typeface="Cambria" panose="02040503050406030204" pitchFamily="18" charset="0"/>
              </a:rPr>
              <a:t>Nhận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xét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về</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việc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ăn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uống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thải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chất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cặn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bã</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của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em</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và</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các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bạn</a:t>
            </a:r>
            <a:r>
              <a:rPr lang="en-GB" sz="2800" dirty="0">
                <a:latin typeface="Cambria" panose="02040503050406030204" pitchFamily="18" charset="0"/>
                <a:ea typeface="Cambria" panose="02040503050406030204" pitchFamily="18" charset="0"/>
              </a:rPr>
              <a:t>.</a:t>
            </a:r>
          </a:p>
        </p:txBody>
      </p:sp>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3"/>
          <a:stretch>
            <a:fillRect/>
          </a:stretch>
        </p:blipFill>
        <p:spPr>
          <a:xfrm>
            <a:off x="2819436" y="4587813"/>
            <a:ext cx="6470626" cy="2344763"/>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3881638" y="5185620"/>
            <a:ext cx="43462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3600" b="0" i="0" u="none" strike="noStrike" kern="1200" cap="none" spc="0" normalizeH="0" baseline="0" noProof="0" dirty="0" err="1">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Làm</a:t>
            </a:r>
            <a:r>
              <a:rPr kumimoji="0" lang="en-GB" altLang="zh-CN" sz="3600" b="0" i="0" u="none" strike="noStrike" kern="1200" cap="none" spc="0" normalizeH="0" noProof="0" dirty="0">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GB" altLang="zh-CN" sz="3600" b="0" i="0" u="none" strike="noStrike" kern="1200" cap="none" spc="0" normalizeH="0" noProof="0" dirty="0" err="1">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việc</a:t>
            </a:r>
            <a:r>
              <a:rPr kumimoji="0" lang="en-GB" altLang="zh-CN" sz="3600" b="0" i="0" u="none" strike="noStrike" kern="1200" cap="none" spc="0" normalizeH="0" noProof="0" dirty="0">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GB" altLang="zh-CN" sz="3600" b="0" i="0" u="none" strike="noStrike" kern="1200" cap="none" spc="0" normalizeH="0" noProof="0" dirty="0" err="1">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nhóm</a:t>
            </a:r>
            <a:r>
              <a:rPr kumimoji="0" lang="en-GB" altLang="zh-CN" sz="3600" b="0" i="0" u="none" strike="noStrike" kern="1200" cap="none" spc="0" normalizeH="0" noProof="0" dirty="0">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6</a:t>
            </a:r>
            <a:endParaRPr kumimoji="0" lang="zh-CN" altLang="en-US" sz="36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字魂115号-刀刀体" panose="00000500000000000000" pitchFamily="2" charset="-122"/>
            </a:endParaRPr>
          </a:p>
        </p:txBody>
      </p:sp>
    </p:spTree>
    <p:extLst>
      <p:ext uri="{BB962C8B-B14F-4D97-AF65-F5344CB8AC3E}">
        <p14:creationId xmlns:p14="http://schemas.microsoft.com/office/powerpoint/2010/main" val="3675535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1380789" y="-587396"/>
            <a:ext cx="9604285" cy="7870371"/>
          </a:xfrm>
          <a:prstGeom prst="rect">
            <a:avLst/>
          </a:prstGeom>
        </p:spPr>
      </p:pic>
      <p:sp>
        <p:nvSpPr>
          <p:cNvPr id="10" name="文本框 9">
            <a:extLst>
              <a:ext uri="{FF2B5EF4-FFF2-40B4-BE49-F238E27FC236}">
                <a16:creationId xmlns:a16="http://schemas.microsoft.com/office/drawing/2014/main" id="{EE23207B-96F1-4E8C-B8A6-653503244CF0}"/>
              </a:ext>
            </a:extLst>
          </p:cNvPr>
          <p:cNvSpPr txBox="1"/>
          <p:nvPr/>
        </p:nvSpPr>
        <p:spPr>
          <a:xfrm>
            <a:off x="2265069" y="1869885"/>
            <a:ext cx="4312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2800" dirty="0" err="1">
                <a:solidFill>
                  <a:srgbClr val="237436"/>
                </a:solidFill>
                <a:latin typeface="思源黑体 CN Medium" panose="020B0600000000000000" pitchFamily="34" charset="-122"/>
                <a:ea typeface="思源黑体 CN Medium" panose="020B0600000000000000" pitchFamily="34" charset="-122"/>
              </a:rPr>
              <a:t>Điều</a:t>
            </a:r>
            <a:r>
              <a:rPr lang="en-GB" altLang="zh-CN" sz="2800" dirty="0">
                <a:solidFill>
                  <a:srgbClr val="237436"/>
                </a:solidFill>
                <a:latin typeface="思源黑体 CN Medium" panose="020B0600000000000000" pitchFamily="34" charset="-122"/>
                <a:ea typeface="思源黑体 CN Medium" panose="020B0600000000000000" pitchFamily="34" charset="-122"/>
              </a:rPr>
              <a:t> </a:t>
            </a:r>
            <a:r>
              <a:rPr lang="en-GB" altLang="zh-CN" sz="2800" dirty="0" err="1">
                <a:solidFill>
                  <a:srgbClr val="237436"/>
                </a:solidFill>
                <a:latin typeface="思源黑体 CN Medium" panose="020B0600000000000000" pitchFamily="34" charset="-122"/>
                <a:ea typeface="思源黑体 CN Medium" panose="020B0600000000000000" pitchFamily="34" charset="-122"/>
              </a:rPr>
              <a:t>em</a:t>
            </a:r>
            <a:r>
              <a:rPr lang="en-GB" altLang="zh-CN" sz="2800" dirty="0">
                <a:solidFill>
                  <a:srgbClr val="237436"/>
                </a:solidFill>
                <a:latin typeface="思源黑体 CN Medium" panose="020B0600000000000000" pitchFamily="34" charset="-122"/>
                <a:ea typeface="思源黑体 CN Medium" panose="020B0600000000000000" pitchFamily="34" charset="-122"/>
              </a:rPr>
              <a:t> </a:t>
            </a:r>
            <a:r>
              <a:rPr lang="en-GB" altLang="zh-CN" sz="2800" dirty="0" err="1">
                <a:solidFill>
                  <a:srgbClr val="237436"/>
                </a:solidFill>
                <a:latin typeface="思源黑体 CN Medium" panose="020B0600000000000000" pitchFamily="34" charset="-122"/>
                <a:ea typeface="思源黑体 CN Medium" panose="020B0600000000000000" pitchFamily="34" charset="-122"/>
              </a:rPr>
              <a:t>cần</a:t>
            </a:r>
            <a:r>
              <a:rPr lang="en-GB" altLang="zh-CN" sz="2800" dirty="0">
                <a:solidFill>
                  <a:srgbClr val="237436"/>
                </a:solidFill>
                <a:latin typeface="思源黑体 CN Medium" panose="020B0600000000000000" pitchFamily="34" charset="-122"/>
                <a:ea typeface="思源黑体 CN Medium" panose="020B0600000000000000" pitchFamily="34" charset="-122"/>
              </a:rPr>
              <a:t> </a:t>
            </a:r>
            <a:r>
              <a:rPr lang="en-GB" altLang="zh-CN" sz="2800" dirty="0" err="1">
                <a:solidFill>
                  <a:srgbClr val="237436"/>
                </a:solidFill>
                <a:latin typeface="思源黑体 CN Medium" panose="020B0600000000000000" pitchFamily="34" charset="-122"/>
                <a:ea typeface="思源黑体 CN Medium" panose="020B0600000000000000" pitchFamily="34" charset="-122"/>
              </a:rPr>
              <a:t>nhớ</a:t>
            </a:r>
            <a:endParaRPr kumimoji="0" lang="zh-CN" altLang="en-US" sz="2800" b="0" i="0" u="none" strike="noStrike" kern="1200" cap="none" spc="0" normalizeH="0" baseline="0" noProof="0" dirty="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3" name="Rectangle 2"/>
          <p:cNvSpPr/>
          <p:nvPr/>
        </p:nvSpPr>
        <p:spPr>
          <a:xfrm>
            <a:off x="2663334" y="3621642"/>
            <a:ext cx="6754753" cy="1569660"/>
          </a:xfrm>
          <a:prstGeom prst="rect">
            <a:avLst/>
          </a:prstGeom>
        </p:spPr>
        <p:txBody>
          <a:bodyPr wrap="square">
            <a:spAutoFit/>
          </a:bodyPr>
          <a:lstStyle/>
          <a:p>
            <a:pPr lvl="0" algn="just"/>
            <a:r>
              <a:rPr lang="vi-VN" sz="2400" dirty="0">
                <a:solidFill>
                  <a:prstClr val="black"/>
                </a:solidFill>
                <a:latin typeface="Cambria" panose="02040503050406030204" pitchFamily="18" charset="0"/>
                <a:ea typeface="Cambria" panose="02040503050406030204" pitchFamily="18" charset="0"/>
              </a:rPr>
              <a:t>Cơ quan tiêu hóa có chức năng tiêu hóa thức ăn, biến đổi thức ăn thành các chất dinh dưỡng cần thiết cho cơ thể và thải các chất cặn bã ra ngoài cơ thể.</a:t>
            </a:r>
            <a:endParaRPr lang="en-GB" sz="2400" dirty="0">
              <a:solidFill>
                <a:prstClr val="black"/>
              </a:solidFill>
              <a:latin typeface="Cambria" panose="02040503050406030204" pitchFamily="18" charset="0"/>
              <a:ea typeface="Cambria" panose="02040503050406030204" pitchFamily="18" charset="0"/>
            </a:endParaRPr>
          </a:p>
        </p:txBody>
      </p:sp>
      <p:sp>
        <p:nvSpPr>
          <p:cNvPr id="9" name="Rectangle 8"/>
          <p:cNvSpPr/>
          <p:nvPr/>
        </p:nvSpPr>
        <p:spPr>
          <a:xfrm>
            <a:off x="6685428" y="1324763"/>
            <a:ext cx="4565296" cy="584775"/>
          </a:xfrm>
          <a:prstGeom prst="rect">
            <a:avLst/>
          </a:prstGeom>
        </p:spPr>
        <p:txBody>
          <a:bodyPr wrap="square">
            <a:spAutoFit/>
          </a:bodyPr>
          <a:lstStyle/>
          <a:p>
            <a:pPr lvl="0" algn="just"/>
            <a:r>
              <a:rPr lang="en-GB" sz="3200" dirty="0">
                <a:solidFill>
                  <a:prstClr val="black"/>
                </a:solidFill>
                <a:latin typeface="Cambria" panose="02040503050406030204" pitchFamily="18" charset="0"/>
                <a:ea typeface="Cambria" panose="02040503050406030204" pitchFamily="18" charset="0"/>
              </a:rPr>
              <a:t>         </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2663334" y="2496935"/>
            <a:ext cx="5004975" cy="1200329"/>
          </a:xfrm>
          <a:prstGeom prst="rect">
            <a:avLst/>
          </a:prstGeom>
        </p:spPr>
        <p:txBody>
          <a:bodyPr wrap="square">
            <a:spAutoFit/>
          </a:bodyPr>
          <a:lstStyle/>
          <a:p>
            <a:pPr lvl="0" algn="just"/>
            <a:r>
              <a:rPr lang="vi-VN" sz="2400" dirty="0">
                <a:solidFill>
                  <a:prstClr val="black"/>
                </a:solidFill>
                <a:latin typeface="Cambria" panose="02040503050406030204" pitchFamily="18" charset="0"/>
                <a:ea typeface="Cambria" panose="02040503050406030204" pitchFamily="18" charset="0"/>
              </a:rPr>
              <a:t>Cơ quan tiêu hóa gồm: Miệng, thực quản, dạ dày, ruột non, ruột già</a:t>
            </a:r>
            <a:r>
              <a:rPr lang="en-GB"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hậu môn</a:t>
            </a:r>
            <a:r>
              <a:rPr lang="en-GB"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gan, túi mật và tụy.</a:t>
            </a:r>
          </a:p>
        </p:txBody>
      </p:sp>
    </p:spTree>
    <p:extLst>
      <p:ext uri="{BB962C8B-B14F-4D97-AF65-F5344CB8AC3E}">
        <p14:creationId xmlns:p14="http://schemas.microsoft.com/office/powerpoint/2010/main" val="1848482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9"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1380789" y="-587396"/>
            <a:ext cx="9604285" cy="7870371"/>
          </a:xfrm>
          <a:prstGeom prst="rect">
            <a:avLst/>
          </a:prstGeom>
        </p:spPr>
      </p:pic>
      <p:sp>
        <p:nvSpPr>
          <p:cNvPr id="10" name="文本框 9">
            <a:extLst>
              <a:ext uri="{FF2B5EF4-FFF2-40B4-BE49-F238E27FC236}">
                <a16:creationId xmlns:a16="http://schemas.microsoft.com/office/drawing/2014/main" id="{EE23207B-96F1-4E8C-B8A6-653503244CF0}"/>
              </a:ext>
            </a:extLst>
          </p:cNvPr>
          <p:cNvSpPr txBox="1"/>
          <p:nvPr/>
        </p:nvSpPr>
        <p:spPr>
          <a:xfrm>
            <a:off x="2265069" y="1869885"/>
            <a:ext cx="4312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2800" b="0" i="0" u="none" strike="noStrike" kern="1200" cap="none" spc="0" normalizeH="0" baseline="0" noProof="0" dirty="0" err="1">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Yêu</a:t>
            </a:r>
            <a:r>
              <a:rPr kumimoji="0" lang="en-GB" altLang="zh-CN" sz="2800" b="0" i="0" u="none" strike="noStrike" kern="1200" cap="none" spc="0" normalizeH="0" baseline="0" noProof="0" dirty="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 </a:t>
            </a:r>
            <a:r>
              <a:rPr kumimoji="0" lang="en-GB" altLang="zh-CN" sz="2800" b="0" i="0" u="none" strike="noStrike" kern="1200" cap="none" spc="0" normalizeH="0" baseline="0" noProof="0" dirty="0" err="1">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cầu</a:t>
            </a:r>
            <a:r>
              <a:rPr kumimoji="0" lang="en-GB" altLang="zh-CN" sz="2800" b="0" i="0" u="none" strike="noStrike" kern="1200" cap="none" spc="0" normalizeH="0" baseline="0" noProof="0" dirty="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 </a:t>
            </a:r>
            <a:r>
              <a:rPr kumimoji="0" lang="en-GB" altLang="zh-CN" sz="2800" b="0" i="0" u="none" strike="noStrike" kern="1200" cap="none" spc="0" normalizeH="0" baseline="0" noProof="0" dirty="0" err="1">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cần</a:t>
            </a:r>
            <a:r>
              <a:rPr kumimoji="0" lang="en-GB" altLang="zh-CN" sz="2800" b="0" i="0" u="none" strike="noStrike" kern="1200" cap="none" spc="0" normalizeH="0" baseline="0" noProof="0" dirty="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 </a:t>
            </a:r>
            <a:r>
              <a:rPr kumimoji="0" lang="en-GB" altLang="zh-CN" sz="2800" b="0" i="0" u="none" strike="noStrike" kern="1200" cap="none" spc="0" normalizeH="0" baseline="0" noProof="0" dirty="0" err="1">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đạt</a:t>
            </a:r>
            <a:endParaRPr kumimoji="0" lang="zh-CN" altLang="en-US" sz="2800" b="0" i="0" u="none" strike="noStrike" kern="1200" cap="none" spc="0" normalizeH="0" baseline="0" noProof="0" dirty="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3" name="Rectangle 2"/>
          <p:cNvSpPr/>
          <p:nvPr/>
        </p:nvSpPr>
        <p:spPr>
          <a:xfrm>
            <a:off x="2265069" y="2431303"/>
            <a:ext cx="5502305" cy="937885"/>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Chỉ</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và nói tên các bộ phận chính của cơ quan tiêu hóa trong cơ thể người</a:t>
            </a:r>
            <a:r>
              <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2265069" y="3362130"/>
            <a:ext cx="6886750" cy="1865126"/>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Nhận biết và trình bày được chức năng của các bộ phận của cơ quan tiêu hóa và chức năng của cơ quan tiêu hóa qua sự tiêu hóa thức ăn( ăn, uống, thải bã, ...) </a:t>
            </a:r>
            <a:r>
              <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6092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6350" y="3286398"/>
            <a:ext cx="12192000" cy="2369820"/>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016753" y="336464"/>
            <a:ext cx="4158494" cy="2929250"/>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4933406" y="888274"/>
            <a:ext cx="23251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2196647" y="1320471"/>
            <a:ext cx="2103302" cy="2121592"/>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6"/>
          <a:stretch>
            <a:fillRect/>
          </a:stretch>
        </p:blipFill>
        <p:spPr>
          <a:xfrm>
            <a:off x="8739203" y="2246102"/>
            <a:ext cx="2297452" cy="1271804"/>
          </a:xfrm>
          <a:prstGeom prst="rect">
            <a:avLst/>
          </a:prstGeom>
          <a:effectLst>
            <a:outerShdw blurRad="12700" dist="12700" dir="18900000" algn="bl" rotWithShape="0">
              <a:prstClr val="black">
                <a:alpha val="40000"/>
              </a:prstClr>
            </a:outerShdw>
          </a:effectLst>
        </p:spPr>
      </p:pic>
      <p:sp>
        <p:nvSpPr>
          <p:cNvPr id="2" name="Rectangle 1"/>
          <p:cNvSpPr/>
          <p:nvPr/>
        </p:nvSpPr>
        <p:spPr>
          <a:xfrm>
            <a:off x="1237386" y="3837274"/>
            <a:ext cx="9704527" cy="1360757"/>
          </a:xfrm>
          <a:prstGeom prst="rect">
            <a:avLst/>
          </a:prstGeom>
        </p:spPr>
        <p:txBody>
          <a:bodyPr wrap="square">
            <a:spAutoFit/>
          </a:bodyPr>
          <a:lstStyle/>
          <a:p>
            <a:pPr algn="ctr">
              <a:lnSpc>
                <a:spcPct val="120000"/>
              </a:lnSpc>
              <a:spcAft>
                <a:spcPts val="0"/>
              </a:spcAft>
            </a:pPr>
            <a:r>
              <a:rPr lang="en-GB" sz="3600" b="1" dirty="0" err="1">
                <a:solidFill>
                  <a:schemeClr val="accent6">
                    <a:lumMod val="50000"/>
                  </a:schemeClr>
                </a:solidFill>
                <a:effectLst/>
                <a:latin typeface="Cambria" panose="02040503050406030204" pitchFamily="18" charset="0"/>
                <a:ea typeface="Cambria" panose="02040503050406030204" pitchFamily="18" charset="0"/>
              </a:rPr>
              <a:t>Nếu</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em</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nhai</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kĩ</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thì</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dạ</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dày</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không</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phải</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nhào</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trộn</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nhiều</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đúng</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không</a:t>
            </a:r>
            <a:r>
              <a:rPr lang="en-GB" sz="3600" b="1" dirty="0">
                <a:solidFill>
                  <a:schemeClr val="accent6">
                    <a:lumMod val="50000"/>
                  </a:schemeClr>
                </a:solidFill>
                <a:effectLst/>
                <a:latin typeface="Cambria" panose="02040503050406030204" pitchFamily="18" charset="0"/>
                <a:ea typeface="Cambria" panose="02040503050406030204" pitchFamily="18" charset="0"/>
              </a:rPr>
              <a:t>?</a:t>
            </a:r>
            <a:endParaRPr lang="en-GB" sz="3200" b="1" dirty="0">
              <a:solidFill>
                <a:schemeClr val="accent6">
                  <a:lumMod val="50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2162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3602516" y="2162379"/>
            <a:ext cx="4233131" cy="2258772"/>
          </a:xfrm>
          <a:prstGeom prst="rect">
            <a:avLst/>
          </a:prstGeom>
        </p:spPr>
      </p:pic>
    </p:spTree>
    <p:extLst>
      <p:ext uri="{BB962C8B-B14F-4D97-AF65-F5344CB8AC3E}">
        <p14:creationId xmlns:p14="http://schemas.microsoft.com/office/powerpoint/2010/main" val="2639602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B529B1-5140-4E14-9C5D-270FB402C65C}"/>
              </a:ext>
            </a:extLst>
          </p:cNvPr>
          <p:cNvSpPr/>
          <p:nvPr/>
        </p:nvSpPr>
        <p:spPr>
          <a:xfrm>
            <a:off x="3214761" y="1136715"/>
            <a:ext cx="8772775" cy="5470525"/>
          </a:xfrm>
          <a:prstGeom prst="rect">
            <a:avLst/>
          </a:prstGeom>
          <a:blipFill dpi="0" rotWithShape="1">
            <a:blip r:embed="rId3">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75" y="1195388"/>
            <a:ext cx="51847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10">
            <a:extLst>
              <a:ext uri="{FF2B5EF4-FFF2-40B4-BE49-F238E27FC236}">
                <a16:creationId xmlns:a16="http://schemas.microsoft.com/office/drawing/2014/main" id="{43E0C609-3C12-48BF-9449-77725402BA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9388" y="4556125"/>
            <a:ext cx="6372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4">
            <a:extLst>
              <a:ext uri="{FF2B5EF4-FFF2-40B4-BE49-F238E27FC236}">
                <a16:creationId xmlns:a16="http://schemas.microsoft.com/office/drawing/2014/main" id="{96A466EC-B468-4B7A-AC6A-2BE9667C73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300" y="2819400"/>
            <a:ext cx="58039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404865C3-72A0-4E9F-8423-B6209231B2E9}"/>
              </a:ext>
            </a:extLst>
          </p:cNvPr>
          <p:cNvPicPr>
            <a:picLocks noChangeAspect="1" noChangeArrowheads="1"/>
          </p:cNvPicPr>
          <p:nvPr/>
        </p:nvPicPr>
        <p:blipFill>
          <a:blip r:embed="rId7">
            <a:clrChange>
              <a:clrFrom>
                <a:srgbClr val="F9C2C5"/>
              </a:clrFrom>
              <a:clrTo>
                <a:srgbClr val="F9C2C5">
                  <a:alpha val="0"/>
                </a:srgbClr>
              </a:clrTo>
            </a:clrChange>
            <a:extLst>
              <a:ext uri="{28A0092B-C50C-407E-A947-70E740481C1C}">
                <a14:useLocalDpi xmlns:a14="http://schemas.microsoft.com/office/drawing/2010/main" val="0"/>
              </a:ext>
            </a:extLst>
          </a:blip>
          <a:srcRect l="26472" t="6493" r="26691" b="69466"/>
          <a:stretch>
            <a:fillRect/>
          </a:stretch>
        </p:blipFill>
        <p:spPr bwMode="auto">
          <a:xfrm>
            <a:off x="4351338" y="23813"/>
            <a:ext cx="356393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7" name="组合 16">
            <a:extLst>
              <a:ext uri="{FF2B5EF4-FFF2-40B4-BE49-F238E27FC236}">
                <a16:creationId xmlns:a16="http://schemas.microsoft.com/office/drawing/2014/main" id="{9A5A4A07-8E07-4037-9694-8A058172EA5B}"/>
              </a:ext>
            </a:extLst>
          </p:cNvPr>
          <p:cNvGrpSpPr>
            <a:grpSpLocks/>
          </p:cNvGrpSpPr>
          <p:nvPr/>
        </p:nvGrpSpPr>
        <p:grpSpPr bwMode="auto">
          <a:xfrm>
            <a:off x="2813050" y="3411538"/>
            <a:ext cx="3479800" cy="2455862"/>
            <a:chOff x="3393422" y="3429000"/>
            <a:chExt cx="3117731" cy="2201738"/>
          </a:xfrm>
        </p:grpSpPr>
        <p:pic>
          <p:nvPicPr>
            <p:cNvPr id="5136" name="图片 6">
              <a:extLst>
                <a:ext uri="{FF2B5EF4-FFF2-40B4-BE49-F238E27FC236}">
                  <a16:creationId xmlns:a16="http://schemas.microsoft.com/office/drawing/2014/main" id="{010DA046-D232-4D5E-80CD-A3BB0DC455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图片 13">
              <a:extLst>
                <a:ext uri="{FF2B5EF4-FFF2-40B4-BE49-F238E27FC236}">
                  <a16:creationId xmlns:a16="http://schemas.microsoft.com/office/drawing/2014/main" id="{FFDCCABB-D48C-4610-8200-34760B10A3A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8" name="图片 14">
            <a:extLst>
              <a:ext uri="{FF2B5EF4-FFF2-40B4-BE49-F238E27FC236}">
                <a16:creationId xmlns:a16="http://schemas.microsoft.com/office/drawing/2014/main" id="{1A0E351E-F9AF-497B-A41B-BF6B028EC2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3250" y="5346700"/>
            <a:ext cx="1084263"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图片 15">
            <a:extLst>
              <a:ext uri="{FF2B5EF4-FFF2-40B4-BE49-F238E27FC236}">
                <a16:creationId xmlns:a16="http://schemas.microsoft.com/office/drawing/2014/main" id="{6EAABDAE-1785-45B6-A9D7-81A2E024FD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742696">
            <a:off x="1335088" y="5829300"/>
            <a:ext cx="6667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6688" y="93663"/>
            <a:ext cx="25939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2413" y="5313363"/>
            <a:ext cx="16160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E30E0A23-1D3A-4F07-B97E-CDF8CB5FFC7A}"/>
              </a:ext>
            </a:extLst>
          </p:cNvPr>
          <p:cNvPicPr>
            <a:picLocks noChangeAspect="1"/>
          </p:cNvPicPr>
          <p:nvPr/>
        </p:nvPicPr>
        <p:blipFill rotWithShape="1">
          <a:blip r:embed="rId13">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4157914" y="2128484"/>
            <a:ext cx="790072" cy="732603"/>
          </a:xfrm>
          <a:prstGeom prst="rect">
            <a:avLst/>
          </a:prstGeom>
        </p:spPr>
      </p:pic>
      <p:pic>
        <p:nvPicPr>
          <p:cNvPr id="19" name="图片 18">
            <a:extLst>
              <a:ext uri="{FF2B5EF4-FFF2-40B4-BE49-F238E27FC236}">
                <a16:creationId xmlns:a16="http://schemas.microsoft.com/office/drawing/2014/main" id="{B46D84EF-BF73-4157-9A10-D3D007A9674C}"/>
              </a:ext>
            </a:extLst>
          </p:cNvPr>
          <p:cNvPicPr>
            <a:picLocks noChangeAspect="1"/>
          </p:cNvPicPr>
          <p:nvPr/>
        </p:nvPicPr>
        <p:blipFill rotWithShape="1">
          <a:blip r:embed="rId13">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9829415" y="5042197"/>
            <a:ext cx="877117" cy="813316"/>
          </a:xfrm>
          <a:prstGeom prst="rect">
            <a:avLst/>
          </a:prstGeom>
        </p:spPr>
      </p:pic>
      <p:pic>
        <p:nvPicPr>
          <p:cNvPr id="20" name="图片 19">
            <a:extLst>
              <a:ext uri="{FF2B5EF4-FFF2-40B4-BE49-F238E27FC236}">
                <a16:creationId xmlns:a16="http://schemas.microsoft.com/office/drawing/2014/main" id="{4354DC66-BACA-4CB6-ABD7-8F5AC42CC281}"/>
              </a:ext>
            </a:extLst>
          </p:cNvPr>
          <p:cNvPicPr>
            <a:picLocks noChangeAspect="1"/>
          </p:cNvPicPr>
          <p:nvPr/>
        </p:nvPicPr>
        <p:blipFill rotWithShape="1">
          <a:blip r:embed="rId13">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10071570" y="214723"/>
            <a:ext cx="790072" cy="732603"/>
          </a:xfrm>
          <a:prstGeom prst="rect">
            <a:avLst/>
          </a:prstGeom>
        </p:spPr>
      </p:pic>
      <p:pic>
        <p:nvPicPr>
          <p:cNvPr id="6" name="Picture 5"/>
          <p:cNvPicPr>
            <a:picLocks noChangeAspect="1"/>
          </p:cNvPicPr>
          <p:nvPr/>
        </p:nvPicPr>
        <p:blipFill>
          <a:blip r:embed="rId14"/>
          <a:stretch>
            <a:fillRect/>
          </a:stretch>
        </p:blipFill>
        <p:spPr>
          <a:xfrm>
            <a:off x="5754761" y="1591724"/>
            <a:ext cx="4907705" cy="3517697"/>
          </a:xfrm>
          <a:prstGeom prst="rect">
            <a:avLst/>
          </a:prstGeom>
        </p:spPr>
      </p:pic>
    </p:spTree>
    <p:extLst>
      <p:ext uri="{BB962C8B-B14F-4D97-AF65-F5344CB8AC3E}">
        <p14:creationId xmlns:p14="http://schemas.microsoft.com/office/powerpoint/2010/main" val="2422228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1188"/>
          <a:stretch/>
        </p:blipFill>
        <p:spPr>
          <a:xfrm>
            <a:off x="0" y="0"/>
            <a:ext cx="12192000" cy="6858000"/>
          </a:xfrm>
          <a:prstGeom prst="rect">
            <a:avLst/>
          </a:prstGeom>
        </p:spPr>
      </p:pic>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grpSp>
        <p:nvGrpSpPr>
          <p:cNvPr id="39" name="Cau hoi"/>
          <p:cNvGrpSpPr/>
          <p:nvPr/>
        </p:nvGrpSpPr>
        <p:grpSpPr>
          <a:xfrm>
            <a:off x="84037" y="-577325"/>
            <a:ext cx="5409574" cy="5041684"/>
            <a:chOff x="84037" y="-577325"/>
            <a:chExt cx="5409574" cy="5041684"/>
          </a:xfrm>
        </p:grpSpPr>
        <p:pic>
          <p:nvPicPr>
            <p:cNvPr id="27" name="Picture 2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7576" l="2827" r="98637"/>
                      </a14:imgEffect>
                    </a14:imgLayer>
                  </a14:imgProps>
                </a:ext>
                <a:ext uri="{28A0092B-C50C-407E-A947-70E740481C1C}">
                  <a14:useLocalDpi xmlns:a14="http://schemas.microsoft.com/office/drawing/2010/main" val="0"/>
                </a:ext>
              </a:extLst>
            </a:blip>
            <a:srcRect t="30835"/>
            <a:stretch/>
          </p:blipFill>
          <p:spPr>
            <a:xfrm>
              <a:off x="84037" y="-577325"/>
              <a:ext cx="5409574" cy="5041684"/>
            </a:xfrm>
            <a:prstGeom prst="rect">
              <a:avLst/>
            </a:prstGeom>
          </p:spPr>
        </p:pic>
        <p:grpSp>
          <p:nvGrpSpPr>
            <p:cNvPr id="37" name="Group 36"/>
            <p:cNvGrpSpPr/>
            <p:nvPr/>
          </p:nvGrpSpPr>
          <p:grpSpPr>
            <a:xfrm>
              <a:off x="837559" y="2117151"/>
              <a:ext cx="3491835" cy="1774248"/>
              <a:chOff x="957501" y="3570511"/>
              <a:chExt cx="3267307" cy="1598867"/>
            </a:xfrm>
          </p:grpSpPr>
          <p:sp>
            <p:nvSpPr>
              <p:cNvPr id="29" name="Rounded Rectangle 28"/>
              <p:cNvSpPr/>
              <p:nvPr/>
            </p:nvSpPr>
            <p:spPr>
              <a:xfrm>
                <a:off x="957501" y="3570511"/>
                <a:ext cx="3267307" cy="15988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5" name="TextBox 4"/>
              <p:cNvSpPr txBox="1"/>
              <p:nvPr/>
            </p:nvSpPr>
            <p:spPr>
              <a:xfrm>
                <a:off x="977157" y="3706196"/>
                <a:ext cx="3118932" cy="1248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BBB59">
                        <a:lumMod val="50000"/>
                      </a:srgbClr>
                    </a:solidFill>
                    <a:effectLst/>
                    <a:uLnTx/>
                    <a:uFillTx/>
                    <a:latin typeface="Cambria" panose="02040503050406030204" pitchFamily="18" charset="0"/>
                    <a:ea typeface="Cambria" panose="02040503050406030204" pitchFamily="18" charset="0"/>
                    <a:cs typeface="+mn-cs"/>
                  </a:rPr>
                  <a:t>Câu</a:t>
                </a:r>
                <a:r>
                  <a:rPr kumimoji="0" lang="en-GB" sz="2800" b="1" i="0" u="none" strike="noStrike" kern="1200" cap="none" spc="0" normalizeH="0" baseline="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rPr>
                  <a:t> 1: </a:t>
                </a:r>
                <a:r>
                  <a:rPr kumimoji="0" lang="en-GB" sz="2800" b="1" i="0" u="none" strike="noStrike" kern="1200" cap="none" spc="0" normalizeH="0" baseline="0" noProof="0" dirty="0" err="1">
                    <a:ln>
                      <a:noFill/>
                    </a:ln>
                    <a:solidFill>
                      <a:srgbClr val="9BBB59">
                        <a:lumMod val="50000"/>
                      </a:srgbClr>
                    </a:solidFill>
                    <a:effectLst/>
                    <a:uLnTx/>
                    <a:uFillTx/>
                    <a:latin typeface="Cambria" panose="02040503050406030204" pitchFamily="18" charset="0"/>
                    <a:ea typeface="Cambria" panose="02040503050406030204" pitchFamily="18" charset="0"/>
                    <a:cs typeface="+mn-cs"/>
                  </a:rPr>
                  <a:t>Đâu</a:t>
                </a:r>
                <a:r>
                  <a:rPr kumimoji="0" lang="en-GB" sz="2800" b="1" i="0" u="none" strike="noStrike" kern="1200" cap="none" spc="0" normalizeH="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rPr>
                  <a:t> </a:t>
                </a:r>
                <a:r>
                  <a:rPr kumimoji="0" lang="en-GB" sz="2800" b="1" i="0" u="none" strike="noStrike" kern="1200" cap="none" spc="0" normalizeH="0" noProof="0" dirty="0" err="1">
                    <a:ln>
                      <a:noFill/>
                    </a:ln>
                    <a:solidFill>
                      <a:srgbClr val="9BBB59">
                        <a:lumMod val="50000"/>
                      </a:srgbClr>
                    </a:solidFill>
                    <a:effectLst/>
                    <a:uLnTx/>
                    <a:uFillTx/>
                    <a:latin typeface="Cambria" panose="02040503050406030204" pitchFamily="18" charset="0"/>
                    <a:ea typeface="Cambria" panose="02040503050406030204" pitchFamily="18" charset="0"/>
                    <a:cs typeface="+mn-cs"/>
                  </a:rPr>
                  <a:t>là</a:t>
                </a:r>
                <a:r>
                  <a:rPr kumimoji="0" lang="en-GB" sz="2800" b="1" i="0" u="none" strike="noStrike" kern="1200" cap="none" spc="0" normalizeH="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rPr>
                  <a:t> </a:t>
                </a:r>
                <a:r>
                  <a:rPr kumimoji="0" lang="en-GB" sz="2800" b="1" i="0" u="none" strike="noStrike" kern="1200" cap="none" spc="0" normalizeH="0" noProof="0" dirty="0" err="1">
                    <a:ln>
                      <a:noFill/>
                    </a:ln>
                    <a:solidFill>
                      <a:srgbClr val="9BBB59">
                        <a:lumMod val="50000"/>
                      </a:srgbClr>
                    </a:solidFill>
                    <a:effectLst/>
                    <a:uLnTx/>
                    <a:uFillTx/>
                    <a:latin typeface="Cambria" panose="02040503050406030204" pitchFamily="18" charset="0"/>
                    <a:ea typeface="Cambria" panose="02040503050406030204" pitchFamily="18" charset="0"/>
                    <a:cs typeface="+mn-cs"/>
                  </a:rPr>
                  <a:t>mộ</a:t>
                </a:r>
                <a:r>
                  <a:rPr lang="en-GB" sz="2800" b="1" dirty="0">
                    <a:solidFill>
                      <a:srgbClr val="9BBB59">
                        <a:lumMod val="50000"/>
                      </a:srgbClr>
                    </a:solidFill>
                    <a:latin typeface="Cambria" panose="02040503050406030204" pitchFamily="18" charset="0"/>
                    <a:ea typeface="Cambria" panose="02040503050406030204" pitchFamily="18" charset="0"/>
                  </a:rPr>
                  <a:t>t </a:t>
                </a:r>
                <a:r>
                  <a:rPr lang="en-GB" sz="2800" b="1" dirty="0" err="1">
                    <a:solidFill>
                      <a:srgbClr val="9BBB59">
                        <a:lumMod val="50000"/>
                      </a:srgbClr>
                    </a:solidFill>
                    <a:latin typeface="Cambria" panose="02040503050406030204" pitchFamily="18" charset="0"/>
                    <a:ea typeface="Cambria" panose="02040503050406030204" pitchFamily="18" charset="0"/>
                  </a:rPr>
                  <a:t>bộ</a:t>
                </a:r>
                <a:r>
                  <a:rPr lang="en-GB" sz="2800" b="1" dirty="0">
                    <a:solidFill>
                      <a:srgbClr val="9BBB59">
                        <a:lumMod val="50000"/>
                      </a:srgbClr>
                    </a:solidFill>
                    <a:latin typeface="Cambria" panose="02040503050406030204" pitchFamily="18" charset="0"/>
                    <a:ea typeface="Cambria" panose="02040503050406030204" pitchFamily="18" charset="0"/>
                  </a:rPr>
                  <a:t> </a:t>
                </a:r>
                <a:r>
                  <a:rPr lang="en-GB" sz="2800" b="1" dirty="0" err="1">
                    <a:solidFill>
                      <a:srgbClr val="9BBB59">
                        <a:lumMod val="50000"/>
                      </a:srgbClr>
                    </a:solidFill>
                    <a:latin typeface="Cambria" panose="02040503050406030204" pitchFamily="18" charset="0"/>
                    <a:ea typeface="Cambria" panose="02040503050406030204" pitchFamily="18" charset="0"/>
                  </a:rPr>
                  <a:t>phận</a:t>
                </a:r>
                <a:r>
                  <a:rPr lang="en-GB" sz="2800" b="1" dirty="0">
                    <a:solidFill>
                      <a:srgbClr val="9BBB59">
                        <a:lumMod val="50000"/>
                      </a:srgbClr>
                    </a:solidFill>
                    <a:latin typeface="Cambria" panose="02040503050406030204" pitchFamily="18" charset="0"/>
                    <a:ea typeface="Cambria" panose="02040503050406030204" pitchFamily="18" charset="0"/>
                  </a:rPr>
                  <a:t> </a:t>
                </a:r>
                <a:r>
                  <a:rPr lang="en-GB" sz="2800" b="1" dirty="0" err="1">
                    <a:solidFill>
                      <a:srgbClr val="9BBB59">
                        <a:lumMod val="50000"/>
                      </a:srgbClr>
                    </a:solidFill>
                    <a:latin typeface="Cambria" panose="02040503050406030204" pitchFamily="18" charset="0"/>
                    <a:ea typeface="Cambria" panose="02040503050406030204" pitchFamily="18" charset="0"/>
                  </a:rPr>
                  <a:t>của</a:t>
                </a:r>
                <a:r>
                  <a:rPr lang="en-GB" sz="2800" b="1" dirty="0">
                    <a:solidFill>
                      <a:srgbClr val="9BBB59">
                        <a:lumMod val="50000"/>
                      </a:srgbClr>
                    </a:solidFill>
                    <a:latin typeface="Cambria" panose="02040503050406030204" pitchFamily="18" charset="0"/>
                    <a:ea typeface="Cambria" panose="02040503050406030204" pitchFamily="18" charset="0"/>
                  </a:rPr>
                  <a:t> </a:t>
                </a:r>
                <a:r>
                  <a:rPr lang="en-GB" sz="2800" b="1" dirty="0" err="1">
                    <a:solidFill>
                      <a:srgbClr val="9BBB59">
                        <a:lumMod val="50000"/>
                      </a:srgbClr>
                    </a:solidFill>
                    <a:latin typeface="Cambria" panose="02040503050406030204" pitchFamily="18" charset="0"/>
                    <a:ea typeface="Cambria" panose="02040503050406030204" pitchFamily="18" charset="0"/>
                  </a:rPr>
                  <a:t>cơ</a:t>
                </a:r>
                <a:r>
                  <a:rPr lang="en-GB" sz="2800" b="1" dirty="0">
                    <a:solidFill>
                      <a:srgbClr val="9BBB59">
                        <a:lumMod val="50000"/>
                      </a:srgbClr>
                    </a:solidFill>
                    <a:latin typeface="Cambria" panose="02040503050406030204" pitchFamily="18" charset="0"/>
                    <a:ea typeface="Cambria" panose="02040503050406030204" pitchFamily="18" charset="0"/>
                  </a:rPr>
                  <a:t> </a:t>
                </a:r>
                <a:r>
                  <a:rPr lang="en-GB" sz="2800" b="1" dirty="0" err="1">
                    <a:solidFill>
                      <a:srgbClr val="9BBB59">
                        <a:lumMod val="50000"/>
                      </a:srgbClr>
                    </a:solidFill>
                    <a:latin typeface="Cambria" panose="02040503050406030204" pitchFamily="18" charset="0"/>
                    <a:ea typeface="Cambria" panose="02040503050406030204" pitchFamily="18" charset="0"/>
                  </a:rPr>
                  <a:t>quan</a:t>
                </a:r>
                <a:r>
                  <a:rPr lang="en-GB" sz="2800" b="1" dirty="0">
                    <a:solidFill>
                      <a:srgbClr val="9BBB59">
                        <a:lumMod val="50000"/>
                      </a:srgbClr>
                    </a:solidFill>
                    <a:latin typeface="Cambria" panose="02040503050406030204" pitchFamily="18" charset="0"/>
                    <a:ea typeface="Cambria" panose="02040503050406030204" pitchFamily="18" charset="0"/>
                  </a:rPr>
                  <a:t> </a:t>
                </a:r>
                <a:r>
                  <a:rPr lang="en-GB" sz="2800" b="1" dirty="0" err="1">
                    <a:solidFill>
                      <a:srgbClr val="9BBB59">
                        <a:lumMod val="50000"/>
                      </a:srgbClr>
                    </a:solidFill>
                    <a:latin typeface="Cambria" panose="02040503050406030204" pitchFamily="18" charset="0"/>
                    <a:ea typeface="Cambria" panose="02040503050406030204" pitchFamily="18" charset="0"/>
                  </a:rPr>
                  <a:t>tiêu</a:t>
                </a:r>
                <a:r>
                  <a:rPr lang="en-GB" sz="2800" b="1" dirty="0">
                    <a:solidFill>
                      <a:srgbClr val="9BBB59">
                        <a:lumMod val="50000"/>
                      </a:srgbClr>
                    </a:solidFill>
                    <a:latin typeface="Cambria" panose="02040503050406030204" pitchFamily="18" charset="0"/>
                    <a:ea typeface="Cambria" panose="02040503050406030204" pitchFamily="18" charset="0"/>
                  </a:rPr>
                  <a:t> </a:t>
                </a:r>
                <a:r>
                  <a:rPr lang="en-GB" sz="2800" b="1" dirty="0" err="1">
                    <a:solidFill>
                      <a:srgbClr val="9BBB59">
                        <a:lumMod val="50000"/>
                      </a:srgbClr>
                    </a:solidFill>
                    <a:latin typeface="Cambria" panose="02040503050406030204" pitchFamily="18" charset="0"/>
                    <a:ea typeface="Cambria" panose="02040503050406030204" pitchFamily="18" charset="0"/>
                  </a:rPr>
                  <a:t>hóa</a:t>
                </a:r>
                <a:r>
                  <a:rPr lang="en-GB" sz="2800" b="1" dirty="0">
                    <a:solidFill>
                      <a:srgbClr val="9BBB59">
                        <a:lumMod val="50000"/>
                      </a:srgbClr>
                    </a:solidFill>
                    <a:latin typeface="Cambria" panose="02040503050406030204" pitchFamily="18" charset="0"/>
                    <a:ea typeface="Cambria" panose="02040503050406030204" pitchFamily="18" charset="0"/>
                  </a:rPr>
                  <a:t>?</a:t>
                </a:r>
                <a:endParaRPr kumimoji="0" lang="en-GB" sz="2800" b="1" i="0" u="none" strike="noStrike" kern="1200" cap="none" spc="0" normalizeH="0" baseline="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endParaRPr>
              </a:p>
            </p:txBody>
          </p:sp>
        </p:grpSp>
      </p:grpSp>
      <p:grpSp>
        <p:nvGrpSpPr>
          <p:cNvPr id="41" name="Cau a"/>
          <p:cNvGrpSpPr/>
          <p:nvPr/>
        </p:nvGrpSpPr>
        <p:grpSpPr>
          <a:xfrm>
            <a:off x="5604793" y="941699"/>
            <a:ext cx="5368278" cy="1081668"/>
            <a:chOff x="5604793" y="941699"/>
            <a:chExt cx="5368278" cy="1081668"/>
          </a:xfrm>
        </p:grpSpPr>
        <p:grpSp>
          <p:nvGrpSpPr>
            <p:cNvPr id="15" name="Group 14"/>
            <p:cNvGrpSpPr/>
            <p:nvPr/>
          </p:nvGrpSpPr>
          <p:grpSpPr>
            <a:xfrm>
              <a:off x="5604793" y="941699"/>
              <a:ext cx="5368278" cy="1081668"/>
              <a:chOff x="3062315" y="1560087"/>
              <a:chExt cx="5368278" cy="1081668"/>
            </a:xfrm>
          </p:grpSpPr>
          <p:grpSp>
            <p:nvGrpSpPr>
              <p:cNvPr id="14" name="Group 13"/>
              <p:cNvGrpSpPr/>
              <p:nvPr/>
            </p:nvGrpSpPr>
            <p:grpSpPr>
              <a:xfrm>
                <a:off x="3680834" y="1560087"/>
                <a:ext cx="4749759" cy="1037447"/>
                <a:chOff x="3602174" y="1900720"/>
                <a:chExt cx="4749759" cy="1037447"/>
              </a:xfrm>
            </p:grpSpPr>
            <p:sp>
              <p:nvSpPr>
                <p:cNvPr id="11" name="Rounded Rectangle 10"/>
                <p:cNvSpPr/>
                <p:nvPr/>
              </p:nvSpPr>
              <p:spPr>
                <a:xfrm>
                  <a:off x="3602174" y="1900720"/>
                  <a:ext cx="4749759" cy="1037447"/>
                </a:xfrm>
                <a:custGeom>
                  <a:avLst/>
                  <a:gdLst>
                    <a:gd name="connsiteX0" fmla="*/ 0 w 4749759"/>
                    <a:gd name="connsiteY0" fmla="*/ 159837 h 959005"/>
                    <a:gd name="connsiteX1" fmla="*/ 159837 w 4749759"/>
                    <a:gd name="connsiteY1" fmla="*/ 0 h 959005"/>
                    <a:gd name="connsiteX2" fmla="*/ 4589922 w 4749759"/>
                    <a:gd name="connsiteY2" fmla="*/ 0 h 959005"/>
                    <a:gd name="connsiteX3" fmla="*/ 4749759 w 4749759"/>
                    <a:gd name="connsiteY3" fmla="*/ 159837 h 959005"/>
                    <a:gd name="connsiteX4" fmla="*/ 4749759 w 4749759"/>
                    <a:gd name="connsiteY4" fmla="*/ 799168 h 959005"/>
                    <a:gd name="connsiteX5" fmla="*/ 4589922 w 4749759"/>
                    <a:gd name="connsiteY5" fmla="*/ 959005 h 959005"/>
                    <a:gd name="connsiteX6" fmla="*/ 159837 w 4749759"/>
                    <a:gd name="connsiteY6" fmla="*/ 959005 h 959005"/>
                    <a:gd name="connsiteX7" fmla="*/ 0 w 4749759"/>
                    <a:gd name="connsiteY7" fmla="*/ 799168 h 959005"/>
                    <a:gd name="connsiteX8" fmla="*/ 0 w 4749759"/>
                    <a:gd name="connsiteY8" fmla="*/ 159837 h 959005"/>
                    <a:gd name="connsiteX0" fmla="*/ 0 w 4749759"/>
                    <a:gd name="connsiteY0" fmla="*/ 159858 h 959026"/>
                    <a:gd name="connsiteX1" fmla="*/ 159837 w 4749759"/>
                    <a:gd name="connsiteY1" fmla="*/ 21 h 959026"/>
                    <a:gd name="connsiteX2" fmla="*/ 2374880 w 4749759"/>
                    <a:gd name="connsiteY2" fmla="*/ 95348 h 959026"/>
                    <a:gd name="connsiteX3" fmla="*/ 4589922 w 4749759"/>
                    <a:gd name="connsiteY3" fmla="*/ 21 h 959026"/>
                    <a:gd name="connsiteX4" fmla="*/ 4749759 w 4749759"/>
                    <a:gd name="connsiteY4" fmla="*/ 159858 h 959026"/>
                    <a:gd name="connsiteX5" fmla="*/ 4749759 w 4749759"/>
                    <a:gd name="connsiteY5" fmla="*/ 799189 h 959026"/>
                    <a:gd name="connsiteX6" fmla="*/ 4589922 w 4749759"/>
                    <a:gd name="connsiteY6" fmla="*/ 959026 h 959026"/>
                    <a:gd name="connsiteX7" fmla="*/ 159837 w 4749759"/>
                    <a:gd name="connsiteY7" fmla="*/ 959026 h 959026"/>
                    <a:gd name="connsiteX8" fmla="*/ 0 w 4749759"/>
                    <a:gd name="connsiteY8" fmla="*/ 799189 h 959026"/>
                    <a:gd name="connsiteX9" fmla="*/ 0 w 4749759"/>
                    <a:gd name="connsiteY9" fmla="*/ 159858 h 959026"/>
                    <a:gd name="connsiteX0" fmla="*/ 0 w 4749759"/>
                    <a:gd name="connsiteY0" fmla="*/ 159858 h 1021186"/>
                    <a:gd name="connsiteX1" fmla="*/ 159837 w 4749759"/>
                    <a:gd name="connsiteY1" fmla="*/ 21 h 1021186"/>
                    <a:gd name="connsiteX2" fmla="*/ 2374880 w 4749759"/>
                    <a:gd name="connsiteY2" fmla="*/ 95348 h 1021186"/>
                    <a:gd name="connsiteX3" fmla="*/ 4589922 w 4749759"/>
                    <a:gd name="connsiteY3" fmla="*/ 21 h 1021186"/>
                    <a:gd name="connsiteX4" fmla="*/ 4749759 w 4749759"/>
                    <a:gd name="connsiteY4" fmla="*/ 159858 h 1021186"/>
                    <a:gd name="connsiteX5" fmla="*/ 4749759 w 4749759"/>
                    <a:gd name="connsiteY5" fmla="*/ 799189 h 1021186"/>
                    <a:gd name="connsiteX6" fmla="*/ 4589922 w 4749759"/>
                    <a:gd name="connsiteY6" fmla="*/ 959026 h 1021186"/>
                    <a:gd name="connsiteX7" fmla="*/ 2363728 w 4749759"/>
                    <a:gd name="connsiteY7" fmla="*/ 1020900 h 1021186"/>
                    <a:gd name="connsiteX8" fmla="*/ 159837 w 4749759"/>
                    <a:gd name="connsiteY8" fmla="*/ 959026 h 1021186"/>
                    <a:gd name="connsiteX9" fmla="*/ 0 w 4749759"/>
                    <a:gd name="connsiteY9" fmla="*/ 799189 h 1021186"/>
                    <a:gd name="connsiteX10" fmla="*/ 0 w 4749759"/>
                    <a:gd name="connsiteY10" fmla="*/ 159858 h 1021186"/>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759" h="1037447">
                      <a:moveTo>
                        <a:pt x="0" y="159858"/>
                      </a:moveTo>
                      <a:cubicBezTo>
                        <a:pt x="0" y="71582"/>
                        <a:pt x="71561" y="21"/>
                        <a:pt x="159837" y="21"/>
                      </a:cubicBezTo>
                      <a:cubicBezTo>
                        <a:pt x="875882" y="-1657"/>
                        <a:pt x="1658835" y="97026"/>
                        <a:pt x="2374880" y="95348"/>
                      </a:cubicBezTo>
                      <a:cubicBezTo>
                        <a:pt x="3135530" y="97026"/>
                        <a:pt x="3829272" y="-1657"/>
                        <a:pt x="4589922" y="21"/>
                      </a:cubicBezTo>
                      <a:cubicBezTo>
                        <a:pt x="4678198" y="21"/>
                        <a:pt x="4749759" y="71582"/>
                        <a:pt x="4749759" y="159858"/>
                      </a:cubicBezTo>
                      <a:lnTo>
                        <a:pt x="4749759" y="799189"/>
                      </a:lnTo>
                      <a:cubicBezTo>
                        <a:pt x="4749759" y="887465"/>
                        <a:pt x="4678198" y="959026"/>
                        <a:pt x="4589922" y="959026"/>
                      </a:cubicBezTo>
                      <a:cubicBezTo>
                        <a:pt x="3821838" y="953631"/>
                        <a:pt x="3845490" y="1082051"/>
                        <a:pt x="2363728" y="1020900"/>
                      </a:cubicBezTo>
                      <a:lnTo>
                        <a:pt x="159837" y="959026"/>
                      </a:lnTo>
                      <a:cubicBezTo>
                        <a:pt x="71561" y="959026"/>
                        <a:pt x="0" y="887465"/>
                        <a:pt x="0" y="799189"/>
                      </a:cubicBezTo>
                      <a:lnTo>
                        <a:pt x="0" y="159858"/>
                      </a:lnTo>
                      <a:close/>
                    </a:path>
                  </a:pathLst>
                </a:custGeom>
                <a:solidFill>
                  <a:srgbClr val="EFFFFF"/>
                </a:solidFill>
                <a:ln>
                  <a:solidFill>
                    <a:srgbClr val="4F9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28" name="Rounded Rectangle 10"/>
                <p:cNvSpPr/>
                <p:nvPr/>
              </p:nvSpPr>
              <p:spPr>
                <a:xfrm>
                  <a:off x="3691054" y="1962965"/>
                  <a:ext cx="4549697" cy="891747"/>
                </a:xfrm>
                <a:custGeom>
                  <a:avLst/>
                  <a:gdLst>
                    <a:gd name="connsiteX0" fmla="*/ 0 w 4749759"/>
                    <a:gd name="connsiteY0" fmla="*/ 159837 h 959005"/>
                    <a:gd name="connsiteX1" fmla="*/ 159837 w 4749759"/>
                    <a:gd name="connsiteY1" fmla="*/ 0 h 959005"/>
                    <a:gd name="connsiteX2" fmla="*/ 4589922 w 4749759"/>
                    <a:gd name="connsiteY2" fmla="*/ 0 h 959005"/>
                    <a:gd name="connsiteX3" fmla="*/ 4749759 w 4749759"/>
                    <a:gd name="connsiteY3" fmla="*/ 159837 h 959005"/>
                    <a:gd name="connsiteX4" fmla="*/ 4749759 w 4749759"/>
                    <a:gd name="connsiteY4" fmla="*/ 799168 h 959005"/>
                    <a:gd name="connsiteX5" fmla="*/ 4589922 w 4749759"/>
                    <a:gd name="connsiteY5" fmla="*/ 959005 h 959005"/>
                    <a:gd name="connsiteX6" fmla="*/ 159837 w 4749759"/>
                    <a:gd name="connsiteY6" fmla="*/ 959005 h 959005"/>
                    <a:gd name="connsiteX7" fmla="*/ 0 w 4749759"/>
                    <a:gd name="connsiteY7" fmla="*/ 799168 h 959005"/>
                    <a:gd name="connsiteX8" fmla="*/ 0 w 4749759"/>
                    <a:gd name="connsiteY8" fmla="*/ 159837 h 959005"/>
                    <a:gd name="connsiteX0" fmla="*/ 0 w 4749759"/>
                    <a:gd name="connsiteY0" fmla="*/ 159858 h 959026"/>
                    <a:gd name="connsiteX1" fmla="*/ 159837 w 4749759"/>
                    <a:gd name="connsiteY1" fmla="*/ 21 h 959026"/>
                    <a:gd name="connsiteX2" fmla="*/ 2374880 w 4749759"/>
                    <a:gd name="connsiteY2" fmla="*/ 95348 h 959026"/>
                    <a:gd name="connsiteX3" fmla="*/ 4589922 w 4749759"/>
                    <a:gd name="connsiteY3" fmla="*/ 21 h 959026"/>
                    <a:gd name="connsiteX4" fmla="*/ 4749759 w 4749759"/>
                    <a:gd name="connsiteY4" fmla="*/ 159858 h 959026"/>
                    <a:gd name="connsiteX5" fmla="*/ 4749759 w 4749759"/>
                    <a:gd name="connsiteY5" fmla="*/ 799189 h 959026"/>
                    <a:gd name="connsiteX6" fmla="*/ 4589922 w 4749759"/>
                    <a:gd name="connsiteY6" fmla="*/ 959026 h 959026"/>
                    <a:gd name="connsiteX7" fmla="*/ 159837 w 4749759"/>
                    <a:gd name="connsiteY7" fmla="*/ 959026 h 959026"/>
                    <a:gd name="connsiteX8" fmla="*/ 0 w 4749759"/>
                    <a:gd name="connsiteY8" fmla="*/ 799189 h 959026"/>
                    <a:gd name="connsiteX9" fmla="*/ 0 w 4749759"/>
                    <a:gd name="connsiteY9" fmla="*/ 159858 h 959026"/>
                    <a:gd name="connsiteX0" fmla="*/ 0 w 4749759"/>
                    <a:gd name="connsiteY0" fmla="*/ 159858 h 1021186"/>
                    <a:gd name="connsiteX1" fmla="*/ 159837 w 4749759"/>
                    <a:gd name="connsiteY1" fmla="*/ 21 h 1021186"/>
                    <a:gd name="connsiteX2" fmla="*/ 2374880 w 4749759"/>
                    <a:gd name="connsiteY2" fmla="*/ 95348 h 1021186"/>
                    <a:gd name="connsiteX3" fmla="*/ 4589922 w 4749759"/>
                    <a:gd name="connsiteY3" fmla="*/ 21 h 1021186"/>
                    <a:gd name="connsiteX4" fmla="*/ 4749759 w 4749759"/>
                    <a:gd name="connsiteY4" fmla="*/ 159858 h 1021186"/>
                    <a:gd name="connsiteX5" fmla="*/ 4749759 w 4749759"/>
                    <a:gd name="connsiteY5" fmla="*/ 799189 h 1021186"/>
                    <a:gd name="connsiteX6" fmla="*/ 4589922 w 4749759"/>
                    <a:gd name="connsiteY6" fmla="*/ 959026 h 1021186"/>
                    <a:gd name="connsiteX7" fmla="*/ 2363728 w 4749759"/>
                    <a:gd name="connsiteY7" fmla="*/ 1020900 h 1021186"/>
                    <a:gd name="connsiteX8" fmla="*/ 159837 w 4749759"/>
                    <a:gd name="connsiteY8" fmla="*/ 959026 h 1021186"/>
                    <a:gd name="connsiteX9" fmla="*/ 0 w 4749759"/>
                    <a:gd name="connsiteY9" fmla="*/ 799189 h 1021186"/>
                    <a:gd name="connsiteX10" fmla="*/ 0 w 4749759"/>
                    <a:gd name="connsiteY10" fmla="*/ 159858 h 1021186"/>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759" h="1037447">
                      <a:moveTo>
                        <a:pt x="0" y="159858"/>
                      </a:moveTo>
                      <a:cubicBezTo>
                        <a:pt x="0" y="71582"/>
                        <a:pt x="71561" y="21"/>
                        <a:pt x="159837" y="21"/>
                      </a:cubicBezTo>
                      <a:cubicBezTo>
                        <a:pt x="875882" y="-1657"/>
                        <a:pt x="1658835" y="97026"/>
                        <a:pt x="2374880" y="95348"/>
                      </a:cubicBezTo>
                      <a:cubicBezTo>
                        <a:pt x="3135530" y="97026"/>
                        <a:pt x="3829272" y="-1657"/>
                        <a:pt x="4589922" y="21"/>
                      </a:cubicBezTo>
                      <a:cubicBezTo>
                        <a:pt x="4678198" y="21"/>
                        <a:pt x="4749759" y="71582"/>
                        <a:pt x="4749759" y="159858"/>
                      </a:cubicBezTo>
                      <a:lnTo>
                        <a:pt x="4749759" y="799189"/>
                      </a:lnTo>
                      <a:cubicBezTo>
                        <a:pt x="4749759" y="887465"/>
                        <a:pt x="4678198" y="959026"/>
                        <a:pt x="4589922" y="959026"/>
                      </a:cubicBezTo>
                      <a:cubicBezTo>
                        <a:pt x="3821838" y="953631"/>
                        <a:pt x="3845490" y="1082051"/>
                        <a:pt x="2363728" y="1020900"/>
                      </a:cubicBezTo>
                      <a:lnTo>
                        <a:pt x="159837" y="959026"/>
                      </a:lnTo>
                      <a:cubicBezTo>
                        <a:pt x="71561" y="959026"/>
                        <a:pt x="0" y="887465"/>
                        <a:pt x="0" y="799189"/>
                      </a:cubicBezTo>
                      <a:lnTo>
                        <a:pt x="0" y="159858"/>
                      </a:lnTo>
                      <a:close/>
                    </a:path>
                  </a:pathLst>
                </a:custGeom>
                <a:noFill/>
                <a:ln>
                  <a:solidFill>
                    <a:srgbClr val="4F90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grpSp>
          <p:pic>
            <p:nvPicPr>
              <p:cNvPr id="8" name="Picture 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18" b="26178" l="2356" r="23037"/>
                        </a14:imgEffect>
                      </a14:imgLayer>
                    </a14:imgProps>
                  </a:ext>
                  <a:ext uri="{28A0092B-C50C-407E-A947-70E740481C1C}">
                    <a14:useLocalDpi xmlns:a14="http://schemas.microsoft.com/office/drawing/2010/main" val="0"/>
                  </a:ext>
                </a:extLst>
              </a:blip>
              <a:srcRect l="8615" t="9522" r="76107" b="73444"/>
              <a:stretch/>
            </p:blipFill>
            <p:spPr>
              <a:xfrm>
                <a:off x="3062315" y="1560087"/>
                <a:ext cx="970156" cy="1081668"/>
              </a:xfrm>
              <a:prstGeom prst="rect">
                <a:avLst/>
              </a:prstGeom>
            </p:spPr>
          </p:pic>
        </p:grpSp>
        <p:sp>
          <p:nvSpPr>
            <p:cNvPr id="38" name="TextBox 37"/>
            <p:cNvSpPr txBox="1"/>
            <p:nvPr/>
          </p:nvSpPr>
          <p:spPr>
            <a:xfrm>
              <a:off x="6546632" y="1132972"/>
              <a:ext cx="40808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Bộ</a:t>
              </a:r>
              <a:r>
                <a:rPr kumimoji="0" lang="en-GB"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não</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2" name="cau b"/>
          <p:cNvGrpSpPr/>
          <p:nvPr/>
        </p:nvGrpSpPr>
        <p:grpSpPr>
          <a:xfrm>
            <a:off x="5604793" y="2352143"/>
            <a:ext cx="5423806" cy="1137403"/>
            <a:chOff x="5604793" y="2352143"/>
            <a:chExt cx="5423806" cy="1137403"/>
          </a:xfrm>
        </p:grpSpPr>
        <p:grpSp>
          <p:nvGrpSpPr>
            <p:cNvPr id="25" name="Group 24"/>
            <p:cNvGrpSpPr/>
            <p:nvPr/>
          </p:nvGrpSpPr>
          <p:grpSpPr>
            <a:xfrm>
              <a:off x="5604793" y="2352143"/>
              <a:ext cx="5423806" cy="1137403"/>
              <a:chOff x="3173453" y="2704000"/>
              <a:chExt cx="5423806" cy="1137403"/>
            </a:xfrm>
          </p:grpSpPr>
          <p:grpSp>
            <p:nvGrpSpPr>
              <p:cNvPr id="30" name="Group 29"/>
              <p:cNvGrpSpPr/>
              <p:nvPr/>
            </p:nvGrpSpPr>
            <p:grpSpPr>
              <a:xfrm>
                <a:off x="3847500" y="2803956"/>
                <a:ext cx="4749759" cy="1037447"/>
                <a:chOff x="3602174" y="1900720"/>
                <a:chExt cx="4749759" cy="1037447"/>
              </a:xfrm>
            </p:grpSpPr>
            <p:sp>
              <p:nvSpPr>
                <p:cNvPr id="31" name="Rounded Rectangle 10"/>
                <p:cNvSpPr/>
                <p:nvPr/>
              </p:nvSpPr>
              <p:spPr>
                <a:xfrm>
                  <a:off x="3602174" y="1900720"/>
                  <a:ext cx="4749759" cy="1037447"/>
                </a:xfrm>
                <a:custGeom>
                  <a:avLst/>
                  <a:gdLst>
                    <a:gd name="connsiteX0" fmla="*/ 0 w 4749759"/>
                    <a:gd name="connsiteY0" fmla="*/ 159837 h 959005"/>
                    <a:gd name="connsiteX1" fmla="*/ 159837 w 4749759"/>
                    <a:gd name="connsiteY1" fmla="*/ 0 h 959005"/>
                    <a:gd name="connsiteX2" fmla="*/ 4589922 w 4749759"/>
                    <a:gd name="connsiteY2" fmla="*/ 0 h 959005"/>
                    <a:gd name="connsiteX3" fmla="*/ 4749759 w 4749759"/>
                    <a:gd name="connsiteY3" fmla="*/ 159837 h 959005"/>
                    <a:gd name="connsiteX4" fmla="*/ 4749759 w 4749759"/>
                    <a:gd name="connsiteY4" fmla="*/ 799168 h 959005"/>
                    <a:gd name="connsiteX5" fmla="*/ 4589922 w 4749759"/>
                    <a:gd name="connsiteY5" fmla="*/ 959005 h 959005"/>
                    <a:gd name="connsiteX6" fmla="*/ 159837 w 4749759"/>
                    <a:gd name="connsiteY6" fmla="*/ 959005 h 959005"/>
                    <a:gd name="connsiteX7" fmla="*/ 0 w 4749759"/>
                    <a:gd name="connsiteY7" fmla="*/ 799168 h 959005"/>
                    <a:gd name="connsiteX8" fmla="*/ 0 w 4749759"/>
                    <a:gd name="connsiteY8" fmla="*/ 159837 h 959005"/>
                    <a:gd name="connsiteX0" fmla="*/ 0 w 4749759"/>
                    <a:gd name="connsiteY0" fmla="*/ 159858 h 959026"/>
                    <a:gd name="connsiteX1" fmla="*/ 159837 w 4749759"/>
                    <a:gd name="connsiteY1" fmla="*/ 21 h 959026"/>
                    <a:gd name="connsiteX2" fmla="*/ 2374880 w 4749759"/>
                    <a:gd name="connsiteY2" fmla="*/ 95348 h 959026"/>
                    <a:gd name="connsiteX3" fmla="*/ 4589922 w 4749759"/>
                    <a:gd name="connsiteY3" fmla="*/ 21 h 959026"/>
                    <a:gd name="connsiteX4" fmla="*/ 4749759 w 4749759"/>
                    <a:gd name="connsiteY4" fmla="*/ 159858 h 959026"/>
                    <a:gd name="connsiteX5" fmla="*/ 4749759 w 4749759"/>
                    <a:gd name="connsiteY5" fmla="*/ 799189 h 959026"/>
                    <a:gd name="connsiteX6" fmla="*/ 4589922 w 4749759"/>
                    <a:gd name="connsiteY6" fmla="*/ 959026 h 959026"/>
                    <a:gd name="connsiteX7" fmla="*/ 159837 w 4749759"/>
                    <a:gd name="connsiteY7" fmla="*/ 959026 h 959026"/>
                    <a:gd name="connsiteX8" fmla="*/ 0 w 4749759"/>
                    <a:gd name="connsiteY8" fmla="*/ 799189 h 959026"/>
                    <a:gd name="connsiteX9" fmla="*/ 0 w 4749759"/>
                    <a:gd name="connsiteY9" fmla="*/ 159858 h 959026"/>
                    <a:gd name="connsiteX0" fmla="*/ 0 w 4749759"/>
                    <a:gd name="connsiteY0" fmla="*/ 159858 h 1021186"/>
                    <a:gd name="connsiteX1" fmla="*/ 159837 w 4749759"/>
                    <a:gd name="connsiteY1" fmla="*/ 21 h 1021186"/>
                    <a:gd name="connsiteX2" fmla="*/ 2374880 w 4749759"/>
                    <a:gd name="connsiteY2" fmla="*/ 95348 h 1021186"/>
                    <a:gd name="connsiteX3" fmla="*/ 4589922 w 4749759"/>
                    <a:gd name="connsiteY3" fmla="*/ 21 h 1021186"/>
                    <a:gd name="connsiteX4" fmla="*/ 4749759 w 4749759"/>
                    <a:gd name="connsiteY4" fmla="*/ 159858 h 1021186"/>
                    <a:gd name="connsiteX5" fmla="*/ 4749759 w 4749759"/>
                    <a:gd name="connsiteY5" fmla="*/ 799189 h 1021186"/>
                    <a:gd name="connsiteX6" fmla="*/ 4589922 w 4749759"/>
                    <a:gd name="connsiteY6" fmla="*/ 959026 h 1021186"/>
                    <a:gd name="connsiteX7" fmla="*/ 2363728 w 4749759"/>
                    <a:gd name="connsiteY7" fmla="*/ 1020900 h 1021186"/>
                    <a:gd name="connsiteX8" fmla="*/ 159837 w 4749759"/>
                    <a:gd name="connsiteY8" fmla="*/ 959026 h 1021186"/>
                    <a:gd name="connsiteX9" fmla="*/ 0 w 4749759"/>
                    <a:gd name="connsiteY9" fmla="*/ 799189 h 1021186"/>
                    <a:gd name="connsiteX10" fmla="*/ 0 w 4749759"/>
                    <a:gd name="connsiteY10" fmla="*/ 159858 h 1021186"/>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759" h="1037447">
                      <a:moveTo>
                        <a:pt x="0" y="159858"/>
                      </a:moveTo>
                      <a:cubicBezTo>
                        <a:pt x="0" y="71582"/>
                        <a:pt x="71561" y="21"/>
                        <a:pt x="159837" y="21"/>
                      </a:cubicBezTo>
                      <a:cubicBezTo>
                        <a:pt x="875882" y="-1657"/>
                        <a:pt x="1658835" y="97026"/>
                        <a:pt x="2374880" y="95348"/>
                      </a:cubicBezTo>
                      <a:cubicBezTo>
                        <a:pt x="3135530" y="97026"/>
                        <a:pt x="3829272" y="-1657"/>
                        <a:pt x="4589922" y="21"/>
                      </a:cubicBezTo>
                      <a:cubicBezTo>
                        <a:pt x="4678198" y="21"/>
                        <a:pt x="4749759" y="71582"/>
                        <a:pt x="4749759" y="159858"/>
                      </a:cubicBezTo>
                      <a:lnTo>
                        <a:pt x="4749759" y="799189"/>
                      </a:lnTo>
                      <a:cubicBezTo>
                        <a:pt x="4749759" y="887465"/>
                        <a:pt x="4678198" y="959026"/>
                        <a:pt x="4589922" y="959026"/>
                      </a:cubicBezTo>
                      <a:cubicBezTo>
                        <a:pt x="3821838" y="953631"/>
                        <a:pt x="3845490" y="1082051"/>
                        <a:pt x="2363728" y="1020900"/>
                      </a:cubicBezTo>
                      <a:lnTo>
                        <a:pt x="159837" y="959026"/>
                      </a:lnTo>
                      <a:cubicBezTo>
                        <a:pt x="71561" y="959026"/>
                        <a:pt x="0" y="887465"/>
                        <a:pt x="0" y="799189"/>
                      </a:cubicBezTo>
                      <a:lnTo>
                        <a:pt x="0" y="159858"/>
                      </a:lnTo>
                      <a:close/>
                    </a:path>
                  </a:pathLst>
                </a:custGeom>
                <a:solidFill>
                  <a:srgbClr val="EFFFFF"/>
                </a:solidFill>
                <a:ln>
                  <a:solidFill>
                    <a:srgbClr val="88B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2" name="Rounded Rectangle 10"/>
                <p:cNvSpPr/>
                <p:nvPr/>
              </p:nvSpPr>
              <p:spPr>
                <a:xfrm>
                  <a:off x="3691054" y="1962965"/>
                  <a:ext cx="4549697" cy="891747"/>
                </a:xfrm>
                <a:custGeom>
                  <a:avLst/>
                  <a:gdLst>
                    <a:gd name="connsiteX0" fmla="*/ 0 w 4749759"/>
                    <a:gd name="connsiteY0" fmla="*/ 159837 h 959005"/>
                    <a:gd name="connsiteX1" fmla="*/ 159837 w 4749759"/>
                    <a:gd name="connsiteY1" fmla="*/ 0 h 959005"/>
                    <a:gd name="connsiteX2" fmla="*/ 4589922 w 4749759"/>
                    <a:gd name="connsiteY2" fmla="*/ 0 h 959005"/>
                    <a:gd name="connsiteX3" fmla="*/ 4749759 w 4749759"/>
                    <a:gd name="connsiteY3" fmla="*/ 159837 h 959005"/>
                    <a:gd name="connsiteX4" fmla="*/ 4749759 w 4749759"/>
                    <a:gd name="connsiteY4" fmla="*/ 799168 h 959005"/>
                    <a:gd name="connsiteX5" fmla="*/ 4589922 w 4749759"/>
                    <a:gd name="connsiteY5" fmla="*/ 959005 h 959005"/>
                    <a:gd name="connsiteX6" fmla="*/ 159837 w 4749759"/>
                    <a:gd name="connsiteY6" fmla="*/ 959005 h 959005"/>
                    <a:gd name="connsiteX7" fmla="*/ 0 w 4749759"/>
                    <a:gd name="connsiteY7" fmla="*/ 799168 h 959005"/>
                    <a:gd name="connsiteX8" fmla="*/ 0 w 4749759"/>
                    <a:gd name="connsiteY8" fmla="*/ 159837 h 959005"/>
                    <a:gd name="connsiteX0" fmla="*/ 0 w 4749759"/>
                    <a:gd name="connsiteY0" fmla="*/ 159858 h 959026"/>
                    <a:gd name="connsiteX1" fmla="*/ 159837 w 4749759"/>
                    <a:gd name="connsiteY1" fmla="*/ 21 h 959026"/>
                    <a:gd name="connsiteX2" fmla="*/ 2374880 w 4749759"/>
                    <a:gd name="connsiteY2" fmla="*/ 95348 h 959026"/>
                    <a:gd name="connsiteX3" fmla="*/ 4589922 w 4749759"/>
                    <a:gd name="connsiteY3" fmla="*/ 21 h 959026"/>
                    <a:gd name="connsiteX4" fmla="*/ 4749759 w 4749759"/>
                    <a:gd name="connsiteY4" fmla="*/ 159858 h 959026"/>
                    <a:gd name="connsiteX5" fmla="*/ 4749759 w 4749759"/>
                    <a:gd name="connsiteY5" fmla="*/ 799189 h 959026"/>
                    <a:gd name="connsiteX6" fmla="*/ 4589922 w 4749759"/>
                    <a:gd name="connsiteY6" fmla="*/ 959026 h 959026"/>
                    <a:gd name="connsiteX7" fmla="*/ 159837 w 4749759"/>
                    <a:gd name="connsiteY7" fmla="*/ 959026 h 959026"/>
                    <a:gd name="connsiteX8" fmla="*/ 0 w 4749759"/>
                    <a:gd name="connsiteY8" fmla="*/ 799189 h 959026"/>
                    <a:gd name="connsiteX9" fmla="*/ 0 w 4749759"/>
                    <a:gd name="connsiteY9" fmla="*/ 159858 h 959026"/>
                    <a:gd name="connsiteX0" fmla="*/ 0 w 4749759"/>
                    <a:gd name="connsiteY0" fmla="*/ 159858 h 1021186"/>
                    <a:gd name="connsiteX1" fmla="*/ 159837 w 4749759"/>
                    <a:gd name="connsiteY1" fmla="*/ 21 h 1021186"/>
                    <a:gd name="connsiteX2" fmla="*/ 2374880 w 4749759"/>
                    <a:gd name="connsiteY2" fmla="*/ 95348 h 1021186"/>
                    <a:gd name="connsiteX3" fmla="*/ 4589922 w 4749759"/>
                    <a:gd name="connsiteY3" fmla="*/ 21 h 1021186"/>
                    <a:gd name="connsiteX4" fmla="*/ 4749759 w 4749759"/>
                    <a:gd name="connsiteY4" fmla="*/ 159858 h 1021186"/>
                    <a:gd name="connsiteX5" fmla="*/ 4749759 w 4749759"/>
                    <a:gd name="connsiteY5" fmla="*/ 799189 h 1021186"/>
                    <a:gd name="connsiteX6" fmla="*/ 4589922 w 4749759"/>
                    <a:gd name="connsiteY6" fmla="*/ 959026 h 1021186"/>
                    <a:gd name="connsiteX7" fmla="*/ 2363728 w 4749759"/>
                    <a:gd name="connsiteY7" fmla="*/ 1020900 h 1021186"/>
                    <a:gd name="connsiteX8" fmla="*/ 159837 w 4749759"/>
                    <a:gd name="connsiteY8" fmla="*/ 959026 h 1021186"/>
                    <a:gd name="connsiteX9" fmla="*/ 0 w 4749759"/>
                    <a:gd name="connsiteY9" fmla="*/ 799189 h 1021186"/>
                    <a:gd name="connsiteX10" fmla="*/ 0 w 4749759"/>
                    <a:gd name="connsiteY10" fmla="*/ 159858 h 1021186"/>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759" h="1037447">
                      <a:moveTo>
                        <a:pt x="0" y="159858"/>
                      </a:moveTo>
                      <a:cubicBezTo>
                        <a:pt x="0" y="71582"/>
                        <a:pt x="71561" y="21"/>
                        <a:pt x="159837" y="21"/>
                      </a:cubicBezTo>
                      <a:cubicBezTo>
                        <a:pt x="875882" y="-1657"/>
                        <a:pt x="1658835" y="97026"/>
                        <a:pt x="2374880" y="95348"/>
                      </a:cubicBezTo>
                      <a:cubicBezTo>
                        <a:pt x="3135530" y="97026"/>
                        <a:pt x="3829272" y="-1657"/>
                        <a:pt x="4589922" y="21"/>
                      </a:cubicBezTo>
                      <a:cubicBezTo>
                        <a:pt x="4678198" y="21"/>
                        <a:pt x="4749759" y="71582"/>
                        <a:pt x="4749759" y="159858"/>
                      </a:cubicBezTo>
                      <a:lnTo>
                        <a:pt x="4749759" y="799189"/>
                      </a:lnTo>
                      <a:cubicBezTo>
                        <a:pt x="4749759" y="887465"/>
                        <a:pt x="4678198" y="959026"/>
                        <a:pt x="4589922" y="959026"/>
                      </a:cubicBezTo>
                      <a:cubicBezTo>
                        <a:pt x="3821838" y="953631"/>
                        <a:pt x="3845490" y="1082051"/>
                        <a:pt x="2363728" y="1020900"/>
                      </a:cubicBezTo>
                      <a:lnTo>
                        <a:pt x="159837" y="959026"/>
                      </a:lnTo>
                      <a:cubicBezTo>
                        <a:pt x="71561" y="959026"/>
                        <a:pt x="0" y="887465"/>
                        <a:pt x="0" y="799189"/>
                      </a:cubicBezTo>
                      <a:lnTo>
                        <a:pt x="0" y="159858"/>
                      </a:lnTo>
                      <a:close/>
                    </a:path>
                  </a:pathLst>
                </a:custGeom>
                <a:noFill/>
                <a:ln>
                  <a:solidFill>
                    <a:srgbClr val="88B5D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grpSp>
          <p:pic>
            <p:nvPicPr>
              <p:cNvPr id="9" name="Picture 8"/>
              <p:cNvPicPr>
                <a:picLocks noChangeAspect="1"/>
              </p:cNvPicPr>
              <p:nvPr/>
            </p:nvPicPr>
            <p:blipFill rotWithShape="1">
              <a:blip r:embed="rId10" cstate="print">
                <a:extLst>
                  <a:ext uri="{BEBA8EAE-BF5A-486C-A8C5-ECC9F3942E4B}">
                    <a14:imgProps xmlns:a14="http://schemas.microsoft.com/office/drawing/2010/main">
                      <a14:imgLayer r:embed="rId9">
                        <a14:imgEffect>
                          <a14:backgroundRemoval t="9097" b="25982" l="23626" r="38089"/>
                        </a14:imgEffect>
                      </a14:imgLayer>
                    </a14:imgProps>
                  </a:ext>
                  <a:ext uri="{28A0092B-C50C-407E-A947-70E740481C1C}">
                    <a14:useLocalDpi xmlns:a14="http://schemas.microsoft.com/office/drawing/2010/main" val="0"/>
                  </a:ext>
                </a:extLst>
              </a:blip>
              <a:srcRect l="22137" t="8819" r="61883" b="73620"/>
              <a:stretch/>
            </p:blipFill>
            <p:spPr>
              <a:xfrm>
                <a:off x="3173453" y="2704000"/>
                <a:ext cx="1014761" cy="1115122"/>
              </a:xfrm>
              <a:prstGeom prst="rect">
                <a:avLst/>
              </a:prstGeom>
            </p:spPr>
          </p:pic>
        </p:grpSp>
        <p:sp>
          <p:nvSpPr>
            <p:cNvPr id="43" name="TextBox 42"/>
            <p:cNvSpPr txBox="1"/>
            <p:nvPr/>
          </p:nvSpPr>
          <p:spPr>
            <a:xfrm>
              <a:off x="6613311" y="2659235"/>
              <a:ext cx="40808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Ruột</a:t>
              </a:r>
              <a:r>
                <a:rPr kumimoji="0" lang="en-GB"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non</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2" name="cau c"/>
          <p:cNvGrpSpPr/>
          <p:nvPr/>
        </p:nvGrpSpPr>
        <p:grpSpPr>
          <a:xfrm>
            <a:off x="5754403" y="3840262"/>
            <a:ext cx="5274196" cy="1142821"/>
            <a:chOff x="5754403" y="3840262"/>
            <a:chExt cx="5274196" cy="1142821"/>
          </a:xfrm>
        </p:grpSpPr>
        <p:grpSp>
          <p:nvGrpSpPr>
            <p:cNvPr id="26" name="Group 25"/>
            <p:cNvGrpSpPr/>
            <p:nvPr/>
          </p:nvGrpSpPr>
          <p:grpSpPr>
            <a:xfrm>
              <a:off x="5754403" y="3840262"/>
              <a:ext cx="5274196" cy="1142821"/>
              <a:chOff x="3434575" y="3769482"/>
              <a:chExt cx="5274196" cy="1142821"/>
            </a:xfrm>
          </p:grpSpPr>
          <p:grpSp>
            <p:nvGrpSpPr>
              <p:cNvPr id="33" name="Group 32"/>
              <p:cNvGrpSpPr/>
              <p:nvPr/>
            </p:nvGrpSpPr>
            <p:grpSpPr>
              <a:xfrm>
                <a:off x="3959012" y="3874856"/>
                <a:ext cx="4749759" cy="1037447"/>
                <a:chOff x="3602174" y="1900720"/>
                <a:chExt cx="4749759" cy="1037447"/>
              </a:xfrm>
            </p:grpSpPr>
            <p:sp>
              <p:nvSpPr>
                <p:cNvPr id="34" name="Rounded Rectangle 10"/>
                <p:cNvSpPr/>
                <p:nvPr/>
              </p:nvSpPr>
              <p:spPr>
                <a:xfrm>
                  <a:off x="3602174" y="1900720"/>
                  <a:ext cx="4749759" cy="1037447"/>
                </a:xfrm>
                <a:custGeom>
                  <a:avLst/>
                  <a:gdLst>
                    <a:gd name="connsiteX0" fmla="*/ 0 w 4749759"/>
                    <a:gd name="connsiteY0" fmla="*/ 159837 h 959005"/>
                    <a:gd name="connsiteX1" fmla="*/ 159837 w 4749759"/>
                    <a:gd name="connsiteY1" fmla="*/ 0 h 959005"/>
                    <a:gd name="connsiteX2" fmla="*/ 4589922 w 4749759"/>
                    <a:gd name="connsiteY2" fmla="*/ 0 h 959005"/>
                    <a:gd name="connsiteX3" fmla="*/ 4749759 w 4749759"/>
                    <a:gd name="connsiteY3" fmla="*/ 159837 h 959005"/>
                    <a:gd name="connsiteX4" fmla="*/ 4749759 w 4749759"/>
                    <a:gd name="connsiteY4" fmla="*/ 799168 h 959005"/>
                    <a:gd name="connsiteX5" fmla="*/ 4589922 w 4749759"/>
                    <a:gd name="connsiteY5" fmla="*/ 959005 h 959005"/>
                    <a:gd name="connsiteX6" fmla="*/ 159837 w 4749759"/>
                    <a:gd name="connsiteY6" fmla="*/ 959005 h 959005"/>
                    <a:gd name="connsiteX7" fmla="*/ 0 w 4749759"/>
                    <a:gd name="connsiteY7" fmla="*/ 799168 h 959005"/>
                    <a:gd name="connsiteX8" fmla="*/ 0 w 4749759"/>
                    <a:gd name="connsiteY8" fmla="*/ 159837 h 959005"/>
                    <a:gd name="connsiteX0" fmla="*/ 0 w 4749759"/>
                    <a:gd name="connsiteY0" fmla="*/ 159858 h 959026"/>
                    <a:gd name="connsiteX1" fmla="*/ 159837 w 4749759"/>
                    <a:gd name="connsiteY1" fmla="*/ 21 h 959026"/>
                    <a:gd name="connsiteX2" fmla="*/ 2374880 w 4749759"/>
                    <a:gd name="connsiteY2" fmla="*/ 95348 h 959026"/>
                    <a:gd name="connsiteX3" fmla="*/ 4589922 w 4749759"/>
                    <a:gd name="connsiteY3" fmla="*/ 21 h 959026"/>
                    <a:gd name="connsiteX4" fmla="*/ 4749759 w 4749759"/>
                    <a:gd name="connsiteY4" fmla="*/ 159858 h 959026"/>
                    <a:gd name="connsiteX5" fmla="*/ 4749759 w 4749759"/>
                    <a:gd name="connsiteY5" fmla="*/ 799189 h 959026"/>
                    <a:gd name="connsiteX6" fmla="*/ 4589922 w 4749759"/>
                    <a:gd name="connsiteY6" fmla="*/ 959026 h 959026"/>
                    <a:gd name="connsiteX7" fmla="*/ 159837 w 4749759"/>
                    <a:gd name="connsiteY7" fmla="*/ 959026 h 959026"/>
                    <a:gd name="connsiteX8" fmla="*/ 0 w 4749759"/>
                    <a:gd name="connsiteY8" fmla="*/ 799189 h 959026"/>
                    <a:gd name="connsiteX9" fmla="*/ 0 w 4749759"/>
                    <a:gd name="connsiteY9" fmla="*/ 159858 h 959026"/>
                    <a:gd name="connsiteX0" fmla="*/ 0 w 4749759"/>
                    <a:gd name="connsiteY0" fmla="*/ 159858 h 1021186"/>
                    <a:gd name="connsiteX1" fmla="*/ 159837 w 4749759"/>
                    <a:gd name="connsiteY1" fmla="*/ 21 h 1021186"/>
                    <a:gd name="connsiteX2" fmla="*/ 2374880 w 4749759"/>
                    <a:gd name="connsiteY2" fmla="*/ 95348 h 1021186"/>
                    <a:gd name="connsiteX3" fmla="*/ 4589922 w 4749759"/>
                    <a:gd name="connsiteY3" fmla="*/ 21 h 1021186"/>
                    <a:gd name="connsiteX4" fmla="*/ 4749759 w 4749759"/>
                    <a:gd name="connsiteY4" fmla="*/ 159858 h 1021186"/>
                    <a:gd name="connsiteX5" fmla="*/ 4749759 w 4749759"/>
                    <a:gd name="connsiteY5" fmla="*/ 799189 h 1021186"/>
                    <a:gd name="connsiteX6" fmla="*/ 4589922 w 4749759"/>
                    <a:gd name="connsiteY6" fmla="*/ 959026 h 1021186"/>
                    <a:gd name="connsiteX7" fmla="*/ 2363728 w 4749759"/>
                    <a:gd name="connsiteY7" fmla="*/ 1020900 h 1021186"/>
                    <a:gd name="connsiteX8" fmla="*/ 159837 w 4749759"/>
                    <a:gd name="connsiteY8" fmla="*/ 959026 h 1021186"/>
                    <a:gd name="connsiteX9" fmla="*/ 0 w 4749759"/>
                    <a:gd name="connsiteY9" fmla="*/ 799189 h 1021186"/>
                    <a:gd name="connsiteX10" fmla="*/ 0 w 4749759"/>
                    <a:gd name="connsiteY10" fmla="*/ 159858 h 1021186"/>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759" h="1037447">
                      <a:moveTo>
                        <a:pt x="0" y="159858"/>
                      </a:moveTo>
                      <a:cubicBezTo>
                        <a:pt x="0" y="71582"/>
                        <a:pt x="71561" y="21"/>
                        <a:pt x="159837" y="21"/>
                      </a:cubicBezTo>
                      <a:cubicBezTo>
                        <a:pt x="875882" y="-1657"/>
                        <a:pt x="1658835" y="97026"/>
                        <a:pt x="2374880" y="95348"/>
                      </a:cubicBezTo>
                      <a:cubicBezTo>
                        <a:pt x="3135530" y="97026"/>
                        <a:pt x="3829272" y="-1657"/>
                        <a:pt x="4589922" y="21"/>
                      </a:cubicBezTo>
                      <a:cubicBezTo>
                        <a:pt x="4678198" y="21"/>
                        <a:pt x="4749759" y="71582"/>
                        <a:pt x="4749759" y="159858"/>
                      </a:cubicBezTo>
                      <a:lnTo>
                        <a:pt x="4749759" y="799189"/>
                      </a:lnTo>
                      <a:cubicBezTo>
                        <a:pt x="4749759" y="887465"/>
                        <a:pt x="4678198" y="959026"/>
                        <a:pt x="4589922" y="959026"/>
                      </a:cubicBezTo>
                      <a:cubicBezTo>
                        <a:pt x="3821838" y="953631"/>
                        <a:pt x="3845490" y="1082051"/>
                        <a:pt x="2363728" y="1020900"/>
                      </a:cubicBezTo>
                      <a:lnTo>
                        <a:pt x="159837" y="959026"/>
                      </a:lnTo>
                      <a:cubicBezTo>
                        <a:pt x="71561" y="959026"/>
                        <a:pt x="0" y="887465"/>
                        <a:pt x="0" y="799189"/>
                      </a:cubicBezTo>
                      <a:lnTo>
                        <a:pt x="0" y="159858"/>
                      </a:lnTo>
                      <a:close/>
                    </a:path>
                  </a:pathLst>
                </a:custGeom>
                <a:solidFill>
                  <a:srgbClr val="EFFFFF"/>
                </a:solidFill>
                <a:ln>
                  <a:solidFill>
                    <a:srgbClr val="F18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6" name="Rounded Rectangle 10"/>
                <p:cNvSpPr/>
                <p:nvPr/>
              </p:nvSpPr>
              <p:spPr>
                <a:xfrm>
                  <a:off x="3691054" y="1962965"/>
                  <a:ext cx="4549697" cy="891747"/>
                </a:xfrm>
                <a:custGeom>
                  <a:avLst/>
                  <a:gdLst>
                    <a:gd name="connsiteX0" fmla="*/ 0 w 4749759"/>
                    <a:gd name="connsiteY0" fmla="*/ 159837 h 959005"/>
                    <a:gd name="connsiteX1" fmla="*/ 159837 w 4749759"/>
                    <a:gd name="connsiteY1" fmla="*/ 0 h 959005"/>
                    <a:gd name="connsiteX2" fmla="*/ 4589922 w 4749759"/>
                    <a:gd name="connsiteY2" fmla="*/ 0 h 959005"/>
                    <a:gd name="connsiteX3" fmla="*/ 4749759 w 4749759"/>
                    <a:gd name="connsiteY3" fmla="*/ 159837 h 959005"/>
                    <a:gd name="connsiteX4" fmla="*/ 4749759 w 4749759"/>
                    <a:gd name="connsiteY4" fmla="*/ 799168 h 959005"/>
                    <a:gd name="connsiteX5" fmla="*/ 4589922 w 4749759"/>
                    <a:gd name="connsiteY5" fmla="*/ 959005 h 959005"/>
                    <a:gd name="connsiteX6" fmla="*/ 159837 w 4749759"/>
                    <a:gd name="connsiteY6" fmla="*/ 959005 h 959005"/>
                    <a:gd name="connsiteX7" fmla="*/ 0 w 4749759"/>
                    <a:gd name="connsiteY7" fmla="*/ 799168 h 959005"/>
                    <a:gd name="connsiteX8" fmla="*/ 0 w 4749759"/>
                    <a:gd name="connsiteY8" fmla="*/ 159837 h 959005"/>
                    <a:gd name="connsiteX0" fmla="*/ 0 w 4749759"/>
                    <a:gd name="connsiteY0" fmla="*/ 159858 h 959026"/>
                    <a:gd name="connsiteX1" fmla="*/ 159837 w 4749759"/>
                    <a:gd name="connsiteY1" fmla="*/ 21 h 959026"/>
                    <a:gd name="connsiteX2" fmla="*/ 2374880 w 4749759"/>
                    <a:gd name="connsiteY2" fmla="*/ 95348 h 959026"/>
                    <a:gd name="connsiteX3" fmla="*/ 4589922 w 4749759"/>
                    <a:gd name="connsiteY3" fmla="*/ 21 h 959026"/>
                    <a:gd name="connsiteX4" fmla="*/ 4749759 w 4749759"/>
                    <a:gd name="connsiteY4" fmla="*/ 159858 h 959026"/>
                    <a:gd name="connsiteX5" fmla="*/ 4749759 w 4749759"/>
                    <a:gd name="connsiteY5" fmla="*/ 799189 h 959026"/>
                    <a:gd name="connsiteX6" fmla="*/ 4589922 w 4749759"/>
                    <a:gd name="connsiteY6" fmla="*/ 959026 h 959026"/>
                    <a:gd name="connsiteX7" fmla="*/ 159837 w 4749759"/>
                    <a:gd name="connsiteY7" fmla="*/ 959026 h 959026"/>
                    <a:gd name="connsiteX8" fmla="*/ 0 w 4749759"/>
                    <a:gd name="connsiteY8" fmla="*/ 799189 h 959026"/>
                    <a:gd name="connsiteX9" fmla="*/ 0 w 4749759"/>
                    <a:gd name="connsiteY9" fmla="*/ 159858 h 959026"/>
                    <a:gd name="connsiteX0" fmla="*/ 0 w 4749759"/>
                    <a:gd name="connsiteY0" fmla="*/ 159858 h 1021186"/>
                    <a:gd name="connsiteX1" fmla="*/ 159837 w 4749759"/>
                    <a:gd name="connsiteY1" fmla="*/ 21 h 1021186"/>
                    <a:gd name="connsiteX2" fmla="*/ 2374880 w 4749759"/>
                    <a:gd name="connsiteY2" fmla="*/ 95348 h 1021186"/>
                    <a:gd name="connsiteX3" fmla="*/ 4589922 w 4749759"/>
                    <a:gd name="connsiteY3" fmla="*/ 21 h 1021186"/>
                    <a:gd name="connsiteX4" fmla="*/ 4749759 w 4749759"/>
                    <a:gd name="connsiteY4" fmla="*/ 159858 h 1021186"/>
                    <a:gd name="connsiteX5" fmla="*/ 4749759 w 4749759"/>
                    <a:gd name="connsiteY5" fmla="*/ 799189 h 1021186"/>
                    <a:gd name="connsiteX6" fmla="*/ 4589922 w 4749759"/>
                    <a:gd name="connsiteY6" fmla="*/ 959026 h 1021186"/>
                    <a:gd name="connsiteX7" fmla="*/ 2363728 w 4749759"/>
                    <a:gd name="connsiteY7" fmla="*/ 1020900 h 1021186"/>
                    <a:gd name="connsiteX8" fmla="*/ 159837 w 4749759"/>
                    <a:gd name="connsiteY8" fmla="*/ 959026 h 1021186"/>
                    <a:gd name="connsiteX9" fmla="*/ 0 w 4749759"/>
                    <a:gd name="connsiteY9" fmla="*/ 799189 h 1021186"/>
                    <a:gd name="connsiteX10" fmla="*/ 0 w 4749759"/>
                    <a:gd name="connsiteY10" fmla="*/ 159858 h 1021186"/>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759" h="1037447">
                      <a:moveTo>
                        <a:pt x="0" y="159858"/>
                      </a:moveTo>
                      <a:cubicBezTo>
                        <a:pt x="0" y="71582"/>
                        <a:pt x="71561" y="21"/>
                        <a:pt x="159837" y="21"/>
                      </a:cubicBezTo>
                      <a:cubicBezTo>
                        <a:pt x="875882" y="-1657"/>
                        <a:pt x="1658835" y="97026"/>
                        <a:pt x="2374880" y="95348"/>
                      </a:cubicBezTo>
                      <a:cubicBezTo>
                        <a:pt x="3135530" y="97026"/>
                        <a:pt x="3829272" y="-1657"/>
                        <a:pt x="4589922" y="21"/>
                      </a:cubicBezTo>
                      <a:cubicBezTo>
                        <a:pt x="4678198" y="21"/>
                        <a:pt x="4749759" y="71582"/>
                        <a:pt x="4749759" y="159858"/>
                      </a:cubicBezTo>
                      <a:lnTo>
                        <a:pt x="4749759" y="799189"/>
                      </a:lnTo>
                      <a:cubicBezTo>
                        <a:pt x="4749759" y="887465"/>
                        <a:pt x="4678198" y="959026"/>
                        <a:pt x="4589922" y="959026"/>
                      </a:cubicBezTo>
                      <a:cubicBezTo>
                        <a:pt x="3821838" y="953631"/>
                        <a:pt x="3845490" y="1082051"/>
                        <a:pt x="2363728" y="1020900"/>
                      </a:cubicBezTo>
                      <a:lnTo>
                        <a:pt x="159837" y="959026"/>
                      </a:lnTo>
                      <a:cubicBezTo>
                        <a:pt x="71561" y="959026"/>
                        <a:pt x="0" y="887465"/>
                        <a:pt x="0" y="799189"/>
                      </a:cubicBezTo>
                      <a:lnTo>
                        <a:pt x="0" y="159858"/>
                      </a:lnTo>
                      <a:close/>
                    </a:path>
                  </a:pathLst>
                </a:custGeom>
                <a:noFill/>
                <a:ln>
                  <a:solidFill>
                    <a:srgbClr val="F18A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grpSp>
          <p:pic>
            <p:nvPicPr>
              <p:cNvPr id="13" name="Picture 1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646" b="21602" l="33374" r="41707"/>
                        </a14:imgEffect>
                      </a14:imgLayer>
                    </a14:imgProps>
                  </a:ext>
                  <a:ext uri="{28A0092B-C50C-407E-A947-70E740481C1C}">
                    <a14:useLocalDpi xmlns:a14="http://schemas.microsoft.com/office/drawing/2010/main" val="0"/>
                  </a:ext>
                </a:extLst>
              </a:blip>
              <a:srcRect l="32475" t="6179" r="57769" b="78374"/>
              <a:stretch/>
            </p:blipFill>
            <p:spPr>
              <a:xfrm>
                <a:off x="3434575" y="3769482"/>
                <a:ext cx="1003609" cy="1059366"/>
              </a:xfrm>
              <a:prstGeom prst="rect">
                <a:avLst/>
              </a:prstGeom>
            </p:spPr>
          </p:pic>
        </p:grpSp>
        <p:sp>
          <p:nvSpPr>
            <p:cNvPr id="44" name="TextBox 43"/>
            <p:cNvSpPr txBox="1"/>
            <p:nvPr/>
          </p:nvSpPr>
          <p:spPr>
            <a:xfrm>
              <a:off x="6797307" y="4202749"/>
              <a:ext cx="40808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Bộ</a:t>
              </a:r>
              <a:r>
                <a:rPr kumimoji="0" lang="en-GB"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xương</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5" name="dung">
            <a:extLst>
              <a:ext uri="{FF2B5EF4-FFF2-40B4-BE49-F238E27FC236}">
                <a16:creationId xmlns:a16="http://schemas.microsoft.com/office/drawing/2014/main" id="{AC3EB7E7-6058-FACE-2896-CBF8EFA4941E}"/>
              </a:ext>
            </a:extLst>
          </p:cNvPr>
          <p:cNvGrpSpPr/>
          <p:nvPr/>
        </p:nvGrpSpPr>
        <p:grpSpPr>
          <a:xfrm flipH="1">
            <a:off x="10459184" y="2340589"/>
            <a:ext cx="1250013" cy="1239253"/>
            <a:chOff x="2178000" y="1370575"/>
            <a:chExt cx="1417475" cy="1417450"/>
          </a:xfrm>
        </p:grpSpPr>
        <p:sp>
          <p:nvSpPr>
            <p:cNvPr id="46"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7"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8"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9"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0"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1"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2"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3"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4"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5"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6"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7"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8"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9"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sp>
        <p:nvSpPr>
          <p:cNvPr id="60" name="sai 1">
            <a:extLst>
              <a:ext uri="{FF2B5EF4-FFF2-40B4-BE49-F238E27FC236}">
                <a16:creationId xmlns:a16="http://schemas.microsoft.com/office/drawing/2014/main" id="{488F3532-9D55-1B46-E972-02247F9E28B9}"/>
              </a:ext>
            </a:extLst>
          </p:cNvPr>
          <p:cNvSpPr/>
          <p:nvPr/>
        </p:nvSpPr>
        <p:spPr>
          <a:xfrm rot="19980337">
            <a:off x="10469986" y="638864"/>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1" name="sai 2">
            <a:extLst>
              <a:ext uri="{FF2B5EF4-FFF2-40B4-BE49-F238E27FC236}">
                <a16:creationId xmlns:a16="http://schemas.microsoft.com/office/drawing/2014/main" id="{488F3532-9D55-1B46-E972-02247F9E28B9}"/>
              </a:ext>
            </a:extLst>
          </p:cNvPr>
          <p:cNvSpPr/>
          <p:nvPr/>
        </p:nvSpPr>
        <p:spPr>
          <a:xfrm rot="19980337">
            <a:off x="10203639" y="3936666"/>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a:ea typeface="微软雅黑"/>
              <a:cs typeface="+mn-cs"/>
            </a:endParaRPr>
          </a:p>
        </p:txBody>
      </p:sp>
    </p:spTree>
    <p:extLst>
      <p:ext uri="{BB962C8B-B14F-4D97-AF65-F5344CB8AC3E}">
        <p14:creationId xmlns:p14="http://schemas.microsoft.com/office/powerpoint/2010/main" val="1060247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1000"/>
                                        <p:tgtEl>
                                          <p:spTgt spid="62"/>
                                        </p:tgtEl>
                                      </p:cBhvr>
                                    </p:animEffect>
                                    <p:anim calcmode="lin" valueType="num">
                                      <p:cBhvr>
                                        <p:cTn id="23" dur="1000" fill="hold"/>
                                        <p:tgtEl>
                                          <p:spTgt spid="62"/>
                                        </p:tgtEl>
                                        <p:attrNameLst>
                                          <p:attrName>ppt_x</p:attrName>
                                        </p:attrNameLst>
                                      </p:cBhvr>
                                      <p:tavLst>
                                        <p:tav tm="0">
                                          <p:val>
                                            <p:strVal val="#ppt_x"/>
                                          </p:val>
                                        </p:tav>
                                        <p:tav tm="100000">
                                          <p:val>
                                            <p:strVal val="#ppt_x"/>
                                          </p:val>
                                        </p:tav>
                                      </p:tavLst>
                                    </p:anim>
                                    <p:anim calcmode="lin" valueType="num">
                                      <p:cBhvr>
                                        <p:cTn id="2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1"/>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1000"/>
                                        <p:tgtEl>
                                          <p:spTgt spid="60"/>
                                        </p:tgtEl>
                                      </p:cBhvr>
                                    </p:animEffect>
                                    <p:anim calcmode="lin" valueType="num">
                                      <p:cBhvr>
                                        <p:cTn id="31" dur="1000" fill="hold"/>
                                        <p:tgtEl>
                                          <p:spTgt spid="60"/>
                                        </p:tgtEl>
                                        <p:attrNameLst>
                                          <p:attrName>ppt_x</p:attrName>
                                        </p:attrNameLst>
                                      </p:cBhvr>
                                      <p:tavLst>
                                        <p:tav tm="0">
                                          <p:val>
                                            <p:strVal val="#ppt_x"/>
                                          </p:val>
                                        </p:tav>
                                        <p:tav tm="100000">
                                          <p:val>
                                            <p:strVal val="#ppt_x"/>
                                          </p:val>
                                        </p:tav>
                                      </p:tavLst>
                                    </p:anim>
                                    <p:anim calcmode="lin" valueType="num">
                                      <p:cBhvr>
                                        <p:cTn id="32" dur="900" decel="100000" fill="hold"/>
                                        <p:tgtEl>
                                          <p:spTgt spid="6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6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1000"/>
                                        <p:tgtEl>
                                          <p:spTgt spid="45"/>
                                        </p:tgtEl>
                                      </p:cBhvr>
                                    </p:animEffect>
                                    <p:anim calcmode="lin" valueType="num">
                                      <p:cBhvr>
                                        <p:cTn id="40" dur="1000" fill="hold"/>
                                        <p:tgtEl>
                                          <p:spTgt spid="45"/>
                                        </p:tgtEl>
                                        <p:attrNameLst>
                                          <p:attrName>ppt_x</p:attrName>
                                        </p:attrNameLst>
                                      </p:cBhvr>
                                      <p:tavLst>
                                        <p:tav tm="0">
                                          <p:val>
                                            <p:strVal val="#ppt_x"/>
                                          </p:val>
                                        </p:tav>
                                        <p:tav tm="100000">
                                          <p:val>
                                            <p:strVal val="#ppt_x"/>
                                          </p:val>
                                        </p:tav>
                                      </p:tavLst>
                                    </p:anim>
                                    <p:anim calcmode="lin" valueType="num">
                                      <p:cBhvr>
                                        <p:cTn id="41" dur="900" decel="100000" fill="hold"/>
                                        <p:tgtEl>
                                          <p:spTgt spid="45"/>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62"/>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1000"/>
                                        <p:tgtEl>
                                          <p:spTgt spid="61"/>
                                        </p:tgtEl>
                                      </p:cBhvr>
                                    </p:animEffect>
                                    <p:anim calcmode="lin" valueType="num">
                                      <p:cBhvr>
                                        <p:cTn id="49" dur="1000" fill="hold"/>
                                        <p:tgtEl>
                                          <p:spTgt spid="61"/>
                                        </p:tgtEl>
                                        <p:attrNameLst>
                                          <p:attrName>ppt_x</p:attrName>
                                        </p:attrNameLst>
                                      </p:cBhvr>
                                      <p:tavLst>
                                        <p:tav tm="0">
                                          <p:val>
                                            <p:strVal val="#ppt_x"/>
                                          </p:val>
                                        </p:tav>
                                        <p:tav tm="100000">
                                          <p:val>
                                            <p:strVal val="#ppt_x"/>
                                          </p:val>
                                        </p:tav>
                                      </p:tavLst>
                                    </p:anim>
                                    <p:anim calcmode="lin" valueType="num">
                                      <p:cBhvr>
                                        <p:cTn id="50" dur="900" decel="100000" fill="hold"/>
                                        <p:tgtEl>
                                          <p:spTgt spid="61"/>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2"/>
                  </p:tgtEl>
                </p:cond>
              </p:nextCondLst>
            </p:seq>
          </p:childTnLst>
        </p:cTn>
      </p:par>
    </p:tnLst>
    <p:bldLst>
      <p:bldP spid="60"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1188"/>
          <a:stretch/>
        </p:blipFill>
        <p:spPr>
          <a:xfrm>
            <a:off x="0" y="0"/>
            <a:ext cx="12192000" cy="6858000"/>
          </a:xfrm>
          <a:prstGeom prst="rect">
            <a:avLst/>
          </a:prstGeom>
        </p:spPr>
      </p:pic>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grpSp>
        <p:nvGrpSpPr>
          <p:cNvPr id="10" name="cau hoi"/>
          <p:cNvGrpSpPr/>
          <p:nvPr/>
        </p:nvGrpSpPr>
        <p:grpSpPr>
          <a:xfrm>
            <a:off x="96660" y="-1147323"/>
            <a:ext cx="5409574" cy="6086027"/>
            <a:chOff x="96660" y="-1147323"/>
            <a:chExt cx="5409574" cy="6086027"/>
          </a:xfrm>
        </p:grpSpPr>
        <p:pic>
          <p:nvPicPr>
            <p:cNvPr id="27" name="Picture 2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7576" l="2827" r="98637"/>
                      </a14:imgEffect>
                    </a14:imgLayer>
                  </a14:imgProps>
                </a:ext>
                <a:ext uri="{28A0092B-C50C-407E-A947-70E740481C1C}">
                  <a14:useLocalDpi xmlns:a14="http://schemas.microsoft.com/office/drawing/2010/main" val="0"/>
                </a:ext>
              </a:extLst>
            </a:blip>
            <a:srcRect t="30835"/>
            <a:stretch/>
          </p:blipFill>
          <p:spPr>
            <a:xfrm>
              <a:off x="96660" y="-1147323"/>
              <a:ext cx="5409574" cy="6086027"/>
            </a:xfrm>
            <a:prstGeom prst="rect">
              <a:avLst/>
            </a:prstGeom>
          </p:spPr>
        </p:pic>
        <p:grpSp>
          <p:nvGrpSpPr>
            <p:cNvPr id="37" name="Group 36"/>
            <p:cNvGrpSpPr/>
            <p:nvPr/>
          </p:nvGrpSpPr>
          <p:grpSpPr>
            <a:xfrm>
              <a:off x="534292" y="2176868"/>
              <a:ext cx="4022291" cy="2040462"/>
              <a:chOff x="673733" y="3624326"/>
              <a:chExt cx="3763654" cy="1838766"/>
            </a:xfrm>
          </p:grpSpPr>
          <p:sp>
            <p:nvSpPr>
              <p:cNvPr id="29" name="Rounded Rectangle 28"/>
              <p:cNvSpPr/>
              <p:nvPr/>
            </p:nvSpPr>
            <p:spPr>
              <a:xfrm>
                <a:off x="673733" y="3624326"/>
                <a:ext cx="3763654" cy="18387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5" name="TextBox 4"/>
              <p:cNvSpPr txBox="1"/>
              <p:nvPr/>
            </p:nvSpPr>
            <p:spPr>
              <a:xfrm>
                <a:off x="730406" y="4141346"/>
                <a:ext cx="3633530" cy="8597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BBB59">
                        <a:lumMod val="50000"/>
                      </a:srgbClr>
                    </a:solidFill>
                    <a:effectLst/>
                    <a:uLnTx/>
                    <a:uFillTx/>
                    <a:latin typeface="Cambria" panose="02040503050406030204" pitchFamily="18" charset="0"/>
                    <a:ea typeface="Cambria" panose="02040503050406030204" pitchFamily="18" charset="0"/>
                    <a:cs typeface="+mn-cs"/>
                  </a:rPr>
                  <a:t>Câu</a:t>
                </a:r>
                <a:r>
                  <a:rPr kumimoji="0" lang="en-GB" sz="2800" b="1" i="0" u="none" strike="noStrike" kern="1200" cap="none" spc="0" normalizeH="0" baseline="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rPr>
                  <a:t> 2: </a:t>
                </a:r>
                <a:r>
                  <a:rPr kumimoji="0" lang="en-GB" sz="2800" b="1" i="0" u="none" strike="noStrike" kern="1200" cap="none" spc="0" normalizeH="0" baseline="0" noProof="0" dirty="0" err="1">
                    <a:ln>
                      <a:noFill/>
                    </a:ln>
                    <a:solidFill>
                      <a:srgbClr val="9BBB59">
                        <a:lumMod val="50000"/>
                      </a:srgbClr>
                    </a:solidFill>
                    <a:effectLst/>
                    <a:uLnTx/>
                    <a:uFillTx/>
                    <a:latin typeface="Cambria" panose="02040503050406030204" pitchFamily="18" charset="0"/>
                    <a:ea typeface="Cambria" panose="02040503050406030204" pitchFamily="18" charset="0"/>
                    <a:cs typeface="+mn-cs"/>
                  </a:rPr>
                  <a:t>Tuyến</a:t>
                </a:r>
                <a:r>
                  <a:rPr kumimoji="0" lang="en-GB" sz="2800" b="1" i="0" u="none" strike="noStrike" kern="1200" cap="none" spc="0" normalizeH="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rPr>
                  <a:t> </a:t>
                </a:r>
                <a:r>
                  <a:rPr kumimoji="0" lang="en-GB" sz="2800" b="1" i="0" u="none" strike="noStrike" kern="1200" cap="none" spc="0" normalizeH="0" noProof="0" dirty="0" err="1">
                    <a:ln>
                      <a:noFill/>
                    </a:ln>
                    <a:solidFill>
                      <a:srgbClr val="9BBB59">
                        <a:lumMod val="50000"/>
                      </a:srgbClr>
                    </a:solidFill>
                    <a:effectLst/>
                    <a:uLnTx/>
                    <a:uFillTx/>
                    <a:latin typeface="Cambria" panose="02040503050406030204" pitchFamily="18" charset="0"/>
                    <a:ea typeface="Cambria" panose="02040503050406030204" pitchFamily="18" charset="0"/>
                    <a:cs typeface="+mn-cs"/>
                  </a:rPr>
                  <a:t>tiêu</a:t>
                </a:r>
                <a:r>
                  <a:rPr kumimoji="0" lang="en-GB" sz="2800" b="1" i="0" u="none" strike="noStrike" kern="1200" cap="none" spc="0" normalizeH="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rPr>
                  <a:t> </a:t>
                </a:r>
                <a:r>
                  <a:rPr kumimoji="0" lang="en-GB" sz="2800" b="1" i="0" u="none" strike="noStrike" kern="1200" cap="none" spc="0" normalizeH="0" noProof="0" dirty="0" err="1">
                    <a:ln>
                      <a:noFill/>
                    </a:ln>
                    <a:solidFill>
                      <a:srgbClr val="9BBB59">
                        <a:lumMod val="50000"/>
                      </a:srgbClr>
                    </a:solidFill>
                    <a:effectLst/>
                    <a:uLnTx/>
                    <a:uFillTx/>
                    <a:latin typeface="Cambria" panose="02040503050406030204" pitchFamily="18" charset="0"/>
                    <a:ea typeface="Cambria" panose="02040503050406030204" pitchFamily="18" charset="0"/>
                    <a:cs typeface="+mn-cs"/>
                  </a:rPr>
                  <a:t>hóa</a:t>
                </a:r>
                <a:r>
                  <a:rPr kumimoji="0" lang="en-GB" sz="2800" b="1" i="0" u="none" strike="noStrike" kern="1200" cap="none" spc="0" normalizeH="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rPr>
                  <a:t> </a:t>
                </a:r>
                <a:r>
                  <a:rPr kumimoji="0" lang="en-GB" sz="2800" b="1" i="0" u="none" strike="noStrike" kern="1200" cap="none" spc="0" normalizeH="0" noProof="0" dirty="0" err="1">
                    <a:ln>
                      <a:noFill/>
                    </a:ln>
                    <a:solidFill>
                      <a:srgbClr val="9BBB59">
                        <a:lumMod val="50000"/>
                      </a:srgbClr>
                    </a:solidFill>
                    <a:effectLst/>
                    <a:uLnTx/>
                    <a:uFillTx/>
                    <a:latin typeface="Cambria" panose="02040503050406030204" pitchFamily="18" charset="0"/>
                    <a:ea typeface="Cambria" panose="02040503050406030204" pitchFamily="18" charset="0"/>
                    <a:cs typeface="+mn-cs"/>
                  </a:rPr>
                  <a:t>gồm</a:t>
                </a:r>
                <a:r>
                  <a:rPr kumimoji="0" lang="en-GB" sz="2800" b="1" i="0" u="none" strike="noStrike" kern="1200" cap="none" spc="0" normalizeH="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rPr>
                  <a:t>:</a:t>
                </a:r>
                <a:endParaRPr kumimoji="0" lang="en-GB" sz="2800" b="1" i="0" u="none" strike="noStrike" kern="1200" cap="none" spc="0" normalizeH="0" baseline="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endParaRPr>
              </a:p>
            </p:txBody>
          </p:sp>
        </p:grpSp>
      </p:grpSp>
      <p:grpSp>
        <p:nvGrpSpPr>
          <p:cNvPr id="3" name="cau a"/>
          <p:cNvGrpSpPr/>
          <p:nvPr/>
        </p:nvGrpSpPr>
        <p:grpSpPr>
          <a:xfrm>
            <a:off x="5604793" y="941699"/>
            <a:ext cx="5368278" cy="1081668"/>
            <a:chOff x="5604793" y="941699"/>
            <a:chExt cx="5368278" cy="1081668"/>
          </a:xfrm>
        </p:grpSpPr>
        <p:grpSp>
          <p:nvGrpSpPr>
            <p:cNvPr id="15" name="Group 14"/>
            <p:cNvGrpSpPr/>
            <p:nvPr/>
          </p:nvGrpSpPr>
          <p:grpSpPr>
            <a:xfrm>
              <a:off x="5604793" y="941699"/>
              <a:ext cx="5368278" cy="1081668"/>
              <a:chOff x="3062315" y="1560087"/>
              <a:chExt cx="5368278" cy="1081668"/>
            </a:xfrm>
          </p:grpSpPr>
          <p:grpSp>
            <p:nvGrpSpPr>
              <p:cNvPr id="14" name="Group 13"/>
              <p:cNvGrpSpPr/>
              <p:nvPr/>
            </p:nvGrpSpPr>
            <p:grpSpPr>
              <a:xfrm>
                <a:off x="3680834" y="1560087"/>
                <a:ext cx="4749759" cy="1037447"/>
                <a:chOff x="3602174" y="1900720"/>
                <a:chExt cx="4749759" cy="1037447"/>
              </a:xfrm>
            </p:grpSpPr>
            <p:sp>
              <p:nvSpPr>
                <p:cNvPr id="11" name="Rounded Rectangle 10"/>
                <p:cNvSpPr/>
                <p:nvPr/>
              </p:nvSpPr>
              <p:spPr>
                <a:xfrm>
                  <a:off x="3602174" y="1900720"/>
                  <a:ext cx="4749759" cy="1037447"/>
                </a:xfrm>
                <a:custGeom>
                  <a:avLst/>
                  <a:gdLst>
                    <a:gd name="connsiteX0" fmla="*/ 0 w 4749759"/>
                    <a:gd name="connsiteY0" fmla="*/ 159837 h 959005"/>
                    <a:gd name="connsiteX1" fmla="*/ 159837 w 4749759"/>
                    <a:gd name="connsiteY1" fmla="*/ 0 h 959005"/>
                    <a:gd name="connsiteX2" fmla="*/ 4589922 w 4749759"/>
                    <a:gd name="connsiteY2" fmla="*/ 0 h 959005"/>
                    <a:gd name="connsiteX3" fmla="*/ 4749759 w 4749759"/>
                    <a:gd name="connsiteY3" fmla="*/ 159837 h 959005"/>
                    <a:gd name="connsiteX4" fmla="*/ 4749759 w 4749759"/>
                    <a:gd name="connsiteY4" fmla="*/ 799168 h 959005"/>
                    <a:gd name="connsiteX5" fmla="*/ 4589922 w 4749759"/>
                    <a:gd name="connsiteY5" fmla="*/ 959005 h 959005"/>
                    <a:gd name="connsiteX6" fmla="*/ 159837 w 4749759"/>
                    <a:gd name="connsiteY6" fmla="*/ 959005 h 959005"/>
                    <a:gd name="connsiteX7" fmla="*/ 0 w 4749759"/>
                    <a:gd name="connsiteY7" fmla="*/ 799168 h 959005"/>
                    <a:gd name="connsiteX8" fmla="*/ 0 w 4749759"/>
                    <a:gd name="connsiteY8" fmla="*/ 159837 h 959005"/>
                    <a:gd name="connsiteX0" fmla="*/ 0 w 4749759"/>
                    <a:gd name="connsiteY0" fmla="*/ 159858 h 959026"/>
                    <a:gd name="connsiteX1" fmla="*/ 159837 w 4749759"/>
                    <a:gd name="connsiteY1" fmla="*/ 21 h 959026"/>
                    <a:gd name="connsiteX2" fmla="*/ 2374880 w 4749759"/>
                    <a:gd name="connsiteY2" fmla="*/ 95348 h 959026"/>
                    <a:gd name="connsiteX3" fmla="*/ 4589922 w 4749759"/>
                    <a:gd name="connsiteY3" fmla="*/ 21 h 959026"/>
                    <a:gd name="connsiteX4" fmla="*/ 4749759 w 4749759"/>
                    <a:gd name="connsiteY4" fmla="*/ 159858 h 959026"/>
                    <a:gd name="connsiteX5" fmla="*/ 4749759 w 4749759"/>
                    <a:gd name="connsiteY5" fmla="*/ 799189 h 959026"/>
                    <a:gd name="connsiteX6" fmla="*/ 4589922 w 4749759"/>
                    <a:gd name="connsiteY6" fmla="*/ 959026 h 959026"/>
                    <a:gd name="connsiteX7" fmla="*/ 159837 w 4749759"/>
                    <a:gd name="connsiteY7" fmla="*/ 959026 h 959026"/>
                    <a:gd name="connsiteX8" fmla="*/ 0 w 4749759"/>
                    <a:gd name="connsiteY8" fmla="*/ 799189 h 959026"/>
                    <a:gd name="connsiteX9" fmla="*/ 0 w 4749759"/>
                    <a:gd name="connsiteY9" fmla="*/ 159858 h 959026"/>
                    <a:gd name="connsiteX0" fmla="*/ 0 w 4749759"/>
                    <a:gd name="connsiteY0" fmla="*/ 159858 h 1021186"/>
                    <a:gd name="connsiteX1" fmla="*/ 159837 w 4749759"/>
                    <a:gd name="connsiteY1" fmla="*/ 21 h 1021186"/>
                    <a:gd name="connsiteX2" fmla="*/ 2374880 w 4749759"/>
                    <a:gd name="connsiteY2" fmla="*/ 95348 h 1021186"/>
                    <a:gd name="connsiteX3" fmla="*/ 4589922 w 4749759"/>
                    <a:gd name="connsiteY3" fmla="*/ 21 h 1021186"/>
                    <a:gd name="connsiteX4" fmla="*/ 4749759 w 4749759"/>
                    <a:gd name="connsiteY4" fmla="*/ 159858 h 1021186"/>
                    <a:gd name="connsiteX5" fmla="*/ 4749759 w 4749759"/>
                    <a:gd name="connsiteY5" fmla="*/ 799189 h 1021186"/>
                    <a:gd name="connsiteX6" fmla="*/ 4589922 w 4749759"/>
                    <a:gd name="connsiteY6" fmla="*/ 959026 h 1021186"/>
                    <a:gd name="connsiteX7" fmla="*/ 2363728 w 4749759"/>
                    <a:gd name="connsiteY7" fmla="*/ 1020900 h 1021186"/>
                    <a:gd name="connsiteX8" fmla="*/ 159837 w 4749759"/>
                    <a:gd name="connsiteY8" fmla="*/ 959026 h 1021186"/>
                    <a:gd name="connsiteX9" fmla="*/ 0 w 4749759"/>
                    <a:gd name="connsiteY9" fmla="*/ 799189 h 1021186"/>
                    <a:gd name="connsiteX10" fmla="*/ 0 w 4749759"/>
                    <a:gd name="connsiteY10" fmla="*/ 159858 h 1021186"/>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759" h="1037447">
                      <a:moveTo>
                        <a:pt x="0" y="159858"/>
                      </a:moveTo>
                      <a:cubicBezTo>
                        <a:pt x="0" y="71582"/>
                        <a:pt x="71561" y="21"/>
                        <a:pt x="159837" y="21"/>
                      </a:cubicBezTo>
                      <a:cubicBezTo>
                        <a:pt x="875882" y="-1657"/>
                        <a:pt x="1658835" y="97026"/>
                        <a:pt x="2374880" y="95348"/>
                      </a:cubicBezTo>
                      <a:cubicBezTo>
                        <a:pt x="3135530" y="97026"/>
                        <a:pt x="3829272" y="-1657"/>
                        <a:pt x="4589922" y="21"/>
                      </a:cubicBezTo>
                      <a:cubicBezTo>
                        <a:pt x="4678198" y="21"/>
                        <a:pt x="4749759" y="71582"/>
                        <a:pt x="4749759" y="159858"/>
                      </a:cubicBezTo>
                      <a:lnTo>
                        <a:pt x="4749759" y="799189"/>
                      </a:lnTo>
                      <a:cubicBezTo>
                        <a:pt x="4749759" y="887465"/>
                        <a:pt x="4678198" y="959026"/>
                        <a:pt x="4589922" y="959026"/>
                      </a:cubicBezTo>
                      <a:cubicBezTo>
                        <a:pt x="3821838" y="953631"/>
                        <a:pt x="3845490" y="1082051"/>
                        <a:pt x="2363728" y="1020900"/>
                      </a:cubicBezTo>
                      <a:lnTo>
                        <a:pt x="159837" y="959026"/>
                      </a:lnTo>
                      <a:cubicBezTo>
                        <a:pt x="71561" y="959026"/>
                        <a:pt x="0" y="887465"/>
                        <a:pt x="0" y="799189"/>
                      </a:cubicBezTo>
                      <a:lnTo>
                        <a:pt x="0" y="159858"/>
                      </a:lnTo>
                      <a:close/>
                    </a:path>
                  </a:pathLst>
                </a:custGeom>
                <a:solidFill>
                  <a:srgbClr val="EFFFFF"/>
                </a:solidFill>
                <a:ln>
                  <a:solidFill>
                    <a:srgbClr val="4F9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28" name="Rounded Rectangle 10"/>
                <p:cNvSpPr/>
                <p:nvPr/>
              </p:nvSpPr>
              <p:spPr>
                <a:xfrm>
                  <a:off x="3691054" y="1962965"/>
                  <a:ext cx="4549697" cy="891747"/>
                </a:xfrm>
                <a:custGeom>
                  <a:avLst/>
                  <a:gdLst>
                    <a:gd name="connsiteX0" fmla="*/ 0 w 4749759"/>
                    <a:gd name="connsiteY0" fmla="*/ 159837 h 959005"/>
                    <a:gd name="connsiteX1" fmla="*/ 159837 w 4749759"/>
                    <a:gd name="connsiteY1" fmla="*/ 0 h 959005"/>
                    <a:gd name="connsiteX2" fmla="*/ 4589922 w 4749759"/>
                    <a:gd name="connsiteY2" fmla="*/ 0 h 959005"/>
                    <a:gd name="connsiteX3" fmla="*/ 4749759 w 4749759"/>
                    <a:gd name="connsiteY3" fmla="*/ 159837 h 959005"/>
                    <a:gd name="connsiteX4" fmla="*/ 4749759 w 4749759"/>
                    <a:gd name="connsiteY4" fmla="*/ 799168 h 959005"/>
                    <a:gd name="connsiteX5" fmla="*/ 4589922 w 4749759"/>
                    <a:gd name="connsiteY5" fmla="*/ 959005 h 959005"/>
                    <a:gd name="connsiteX6" fmla="*/ 159837 w 4749759"/>
                    <a:gd name="connsiteY6" fmla="*/ 959005 h 959005"/>
                    <a:gd name="connsiteX7" fmla="*/ 0 w 4749759"/>
                    <a:gd name="connsiteY7" fmla="*/ 799168 h 959005"/>
                    <a:gd name="connsiteX8" fmla="*/ 0 w 4749759"/>
                    <a:gd name="connsiteY8" fmla="*/ 159837 h 959005"/>
                    <a:gd name="connsiteX0" fmla="*/ 0 w 4749759"/>
                    <a:gd name="connsiteY0" fmla="*/ 159858 h 959026"/>
                    <a:gd name="connsiteX1" fmla="*/ 159837 w 4749759"/>
                    <a:gd name="connsiteY1" fmla="*/ 21 h 959026"/>
                    <a:gd name="connsiteX2" fmla="*/ 2374880 w 4749759"/>
                    <a:gd name="connsiteY2" fmla="*/ 95348 h 959026"/>
                    <a:gd name="connsiteX3" fmla="*/ 4589922 w 4749759"/>
                    <a:gd name="connsiteY3" fmla="*/ 21 h 959026"/>
                    <a:gd name="connsiteX4" fmla="*/ 4749759 w 4749759"/>
                    <a:gd name="connsiteY4" fmla="*/ 159858 h 959026"/>
                    <a:gd name="connsiteX5" fmla="*/ 4749759 w 4749759"/>
                    <a:gd name="connsiteY5" fmla="*/ 799189 h 959026"/>
                    <a:gd name="connsiteX6" fmla="*/ 4589922 w 4749759"/>
                    <a:gd name="connsiteY6" fmla="*/ 959026 h 959026"/>
                    <a:gd name="connsiteX7" fmla="*/ 159837 w 4749759"/>
                    <a:gd name="connsiteY7" fmla="*/ 959026 h 959026"/>
                    <a:gd name="connsiteX8" fmla="*/ 0 w 4749759"/>
                    <a:gd name="connsiteY8" fmla="*/ 799189 h 959026"/>
                    <a:gd name="connsiteX9" fmla="*/ 0 w 4749759"/>
                    <a:gd name="connsiteY9" fmla="*/ 159858 h 959026"/>
                    <a:gd name="connsiteX0" fmla="*/ 0 w 4749759"/>
                    <a:gd name="connsiteY0" fmla="*/ 159858 h 1021186"/>
                    <a:gd name="connsiteX1" fmla="*/ 159837 w 4749759"/>
                    <a:gd name="connsiteY1" fmla="*/ 21 h 1021186"/>
                    <a:gd name="connsiteX2" fmla="*/ 2374880 w 4749759"/>
                    <a:gd name="connsiteY2" fmla="*/ 95348 h 1021186"/>
                    <a:gd name="connsiteX3" fmla="*/ 4589922 w 4749759"/>
                    <a:gd name="connsiteY3" fmla="*/ 21 h 1021186"/>
                    <a:gd name="connsiteX4" fmla="*/ 4749759 w 4749759"/>
                    <a:gd name="connsiteY4" fmla="*/ 159858 h 1021186"/>
                    <a:gd name="connsiteX5" fmla="*/ 4749759 w 4749759"/>
                    <a:gd name="connsiteY5" fmla="*/ 799189 h 1021186"/>
                    <a:gd name="connsiteX6" fmla="*/ 4589922 w 4749759"/>
                    <a:gd name="connsiteY6" fmla="*/ 959026 h 1021186"/>
                    <a:gd name="connsiteX7" fmla="*/ 2363728 w 4749759"/>
                    <a:gd name="connsiteY7" fmla="*/ 1020900 h 1021186"/>
                    <a:gd name="connsiteX8" fmla="*/ 159837 w 4749759"/>
                    <a:gd name="connsiteY8" fmla="*/ 959026 h 1021186"/>
                    <a:gd name="connsiteX9" fmla="*/ 0 w 4749759"/>
                    <a:gd name="connsiteY9" fmla="*/ 799189 h 1021186"/>
                    <a:gd name="connsiteX10" fmla="*/ 0 w 4749759"/>
                    <a:gd name="connsiteY10" fmla="*/ 159858 h 1021186"/>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759" h="1037447">
                      <a:moveTo>
                        <a:pt x="0" y="159858"/>
                      </a:moveTo>
                      <a:cubicBezTo>
                        <a:pt x="0" y="71582"/>
                        <a:pt x="71561" y="21"/>
                        <a:pt x="159837" y="21"/>
                      </a:cubicBezTo>
                      <a:cubicBezTo>
                        <a:pt x="875882" y="-1657"/>
                        <a:pt x="1658835" y="97026"/>
                        <a:pt x="2374880" y="95348"/>
                      </a:cubicBezTo>
                      <a:cubicBezTo>
                        <a:pt x="3135530" y="97026"/>
                        <a:pt x="3829272" y="-1657"/>
                        <a:pt x="4589922" y="21"/>
                      </a:cubicBezTo>
                      <a:cubicBezTo>
                        <a:pt x="4678198" y="21"/>
                        <a:pt x="4749759" y="71582"/>
                        <a:pt x="4749759" y="159858"/>
                      </a:cubicBezTo>
                      <a:lnTo>
                        <a:pt x="4749759" y="799189"/>
                      </a:lnTo>
                      <a:cubicBezTo>
                        <a:pt x="4749759" y="887465"/>
                        <a:pt x="4678198" y="959026"/>
                        <a:pt x="4589922" y="959026"/>
                      </a:cubicBezTo>
                      <a:cubicBezTo>
                        <a:pt x="3821838" y="953631"/>
                        <a:pt x="3845490" y="1082051"/>
                        <a:pt x="2363728" y="1020900"/>
                      </a:cubicBezTo>
                      <a:lnTo>
                        <a:pt x="159837" y="959026"/>
                      </a:lnTo>
                      <a:cubicBezTo>
                        <a:pt x="71561" y="959026"/>
                        <a:pt x="0" y="887465"/>
                        <a:pt x="0" y="799189"/>
                      </a:cubicBezTo>
                      <a:lnTo>
                        <a:pt x="0" y="159858"/>
                      </a:lnTo>
                      <a:close/>
                    </a:path>
                  </a:pathLst>
                </a:custGeom>
                <a:noFill/>
                <a:ln>
                  <a:solidFill>
                    <a:srgbClr val="4F90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grpSp>
          <p:pic>
            <p:nvPicPr>
              <p:cNvPr id="8" name="Picture 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18" b="26178" l="2356" r="23037"/>
                        </a14:imgEffect>
                      </a14:imgLayer>
                    </a14:imgProps>
                  </a:ext>
                  <a:ext uri="{28A0092B-C50C-407E-A947-70E740481C1C}">
                    <a14:useLocalDpi xmlns:a14="http://schemas.microsoft.com/office/drawing/2010/main" val="0"/>
                  </a:ext>
                </a:extLst>
              </a:blip>
              <a:srcRect l="8615" t="9522" r="76107" b="73444"/>
              <a:stretch/>
            </p:blipFill>
            <p:spPr>
              <a:xfrm>
                <a:off x="3062315" y="1560087"/>
                <a:ext cx="970156" cy="1081668"/>
              </a:xfrm>
              <a:prstGeom prst="rect">
                <a:avLst/>
              </a:prstGeom>
            </p:spPr>
          </p:pic>
        </p:grpSp>
        <p:sp>
          <p:nvSpPr>
            <p:cNvPr id="38" name="TextBox 37"/>
            <p:cNvSpPr txBox="1"/>
            <p:nvPr/>
          </p:nvSpPr>
          <p:spPr>
            <a:xfrm>
              <a:off x="6616925" y="960752"/>
              <a:ext cx="4080815" cy="954107"/>
            </a:xfrm>
            <a:prstGeom prst="rect">
              <a:avLst/>
            </a:prstGeom>
            <a:noFill/>
          </p:spPr>
          <p:txBody>
            <a:bodyPr wrap="square" rtlCol="0">
              <a:spAutoFit/>
            </a:bodyPr>
            <a:lstStyle/>
            <a:p>
              <a:pPr lvl="0"/>
              <a:r>
                <a:rPr lang="vi-VN" sz="2800" dirty="0">
                  <a:solidFill>
                    <a:prstClr val="black"/>
                  </a:solidFill>
                  <a:latin typeface="Cambria" panose="02040503050406030204" pitchFamily="18" charset="0"/>
                  <a:ea typeface="Cambria" panose="02040503050406030204" pitchFamily="18" charset="0"/>
                </a:rPr>
                <a:t>Tuyến nước bọt, gan, nước bọt, túi mật và tụy.</a:t>
              </a:r>
            </a:p>
          </p:txBody>
        </p:sp>
      </p:grpSp>
      <p:grpSp>
        <p:nvGrpSpPr>
          <p:cNvPr id="6" name="cau b"/>
          <p:cNvGrpSpPr/>
          <p:nvPr/>
        </p:nvGrpSpPr>
        <p:grpSpPr>
          <a:xfrm>
            <a:off x="5604793" y="2352143"/>
            <a:ext cx="5423806" cy="1137403"/>
            <a:chOff x="5604793" y="2352143"/>
            <a:chExt cx="5423806" cy="1137403"/>
          </a:xfrm>
        </p:grpSpPr>
        <p:grpSp>
          <p:nvGrpSpPr>
            <p:cNvPr id="25" name="Group 24"/>
            <p:cNvGrpSpPr/>
            <p:nvPr/>
          </p:nvGrpSpPr>
          <p:grpSpPr>
            <a:xfrm>
              <a:off x="5604793" y="2352143"/>
              <a:ext cx="5423806" cy="1137403"/>
              <a:chOff x="3173453" y="2704000"/>
              <a:chExt cx="5423806" cy="1137403"/>
            </a:xfrm>
          </p:grpSpPr>
          <p:grpSp>
            <p:nvGrpSpPr>
              <p:cNvPr id="30" name="Group 29"/>
              <p:cNvGrpSpPr/>
              <p:nvPr/>
            </p:nvGrpSpPr>
            <p:grpSpPr>
              <a:xfrm>
                <a:off x="3847500" y="2803956"/>
                <a:ext cx="4749759" cy="1037447"/>
                <a:chOff x="3602174" y="1900720"/>
                <a:chExt cx="4749759" cy="1037447"/>
              </a:xfrm>
            </p:grpSpPr>
            <p:sp>
              <p:nvSpPr>
                <p:cNvPr id="31" name="Rounded Rectangle 10"/>
                <p:cNvSpPr/>
                <p:nvPr/>
              </p:nvSpPr>
              <p:spPr>
                <a:xfrm>
                  <a:off x="3602174" y="1900720"/>
                  <a:ext cx="4749759" cy="1037447"/>
                </a:xfrm>
                <a:custGeom>
                  <a:avLst/>
                  <a:gdLst>
                    <a:gd name="connsiteX0" fmla="*/ 0 w 4749759"/>
                    <a:gd name="connsiteY0" fmla="*/ 159837 h 959005"/>
                    <a:gd name="connsiteX1" fmla="*/ 159837 w 4749759"/>
                    <a:gd name="connsiteY1" fmla="*/ 0 h 959005"/>
                    <a:gd name="connsiteX2" fmla="*/ 4589922 w 4749759"/>
                    <a:gd name="connsiteY2" fmla="*/ 0 h 959005"/>
                    <a:gd name="connsiteX3" fmla="*/ 4749759 w 4749759"/>
                    <a:gd name="connsiteY3" fmla="*/ 159837 h 959005"/>
                    <a:gd name="connsiteX4" fmla="*/ 4749759 w 4749759"/>
                    <a:gd name="connsiteY4" fmla="*/ 799168 h 959005"/>
                    <a:gd name="connsiteX5" fmla="*/ 4589922 w 4749759"/>
                    <a:gd name="connsiteY5" fmla="*/ 959005 h 959005"/>
                    <a:gd name="connsiteX6" fmla="*/ 159837 w 4749759"/>
                    <a:gd name="connsiteY6" fmla="*/ 959005 h 959005"/>
                    <a:gd name="connsiteX7" fmla="*/ 0 w 4749759"/>
                    <a:gd name="connsiteY7" fmla="*/ 799168 h 959005"/>
                    <a:gd name="connsiteX8" fmla="*/ 0 w 4749759"/>
                    <a:gd name="connsiteY8" fmla="*/ 159837 h 959005"/>
                    <a:gd name="connsiteX0" fmla="*/ 0 w 4749759"/>
                    <a:gd name="connsiteY0" fmla="*/ 159858 h 959026"/>
                    <a:gd name="connsiteX1" fmla="*/ 159837 w 4749759"/>
                    <a:gd name="connsiteY1" fmla="*/ 21 h 959026"/>
                    <a:gd name="connsiteX2" fmla="*/ 2374880 w 4749759"/>
                    <a:gd name="connsiteY2" fmla="*/ 95348 h 959026"/>
                    <a:gd name="connsiteX3" fmla="*/ 4589922 w 4749759"/>
                    <a:gd name="connsiteY3" fmla="*/ 21 h 959026"/>
                    <a:gd name="connsiteX4" fmla="*/ 4749759 w 4749759"/>
                    <a:gd name="connsiteY4" fmla="*/ 159858 h 959026"/>
                    <a:gd name="connsiteX5" fmla="*/ 4749759 w 4749759"/>
                    <a:gd name="connsiteY5" fmla="*/ 799189 h 959026"/>
                    <a:gd name="connsiteX6" fmla="*/ 4589922 w 4749759"/>
                    <a:gd name="connsiteY6" fmla="*/ 959026 h 959026"/>
                    <a:gd name="connsiteX7" fmla="*/ 159837 w 4749759"/>
                    <a:gd name="connsiteY7" fmla="*/ 959026 h 959026"/>
                    <a:gd name="connsiteX8" fmla="*/ 0 w 4749759"/>
                    <a:gd name="connsiteY8" fmla="*/ 799189 h 959026"/>
                    <a:gd name="connsiteX9" fmla="*/ 0 w 4749759"/>
                    <a:gd name="connsiteY9" fmla="*/ 159858 h 959026"/>
                    <a:gd name="connsiteX0" fmla="*/ 0 w 4749759"/>
                    <a:gd name="connsiteY0" fmla="*/ 159858 h 1021186"/>
                    <a:gd name="connsiteX1" fmla="*/ 159837 w 4749759"/>
                    <a:gd name="connsiteY1" fmla="*/ 21 h 1021186"/>
                    <a:gd name="connsiteX2" fmla="*/ 2374880 w 4749759"/>
                    <a:gd name="connsiteY2" fmla="*/ 95348 h 1021186"/>
                    <a:gd name="connsiteX3" fmla="*/ 4589922 w 4749759"/>
                    <a:gd name="connsiteY3" fmla="*/ 21 h 1021186"/>
                    <a:gd name="connsiteX4" fmla="*/ 4749759 w 4749759"/>
                    <a:gd name="connsiteY4" fmla="*/ 159858 h 1021186"/>
                    <a:gd name="connsiteX5" fmla="*/ 4749759 w 4749759"/>
                    <a:gd name="connsiteY5" fmla="*/ 799189 h 1021186"/>
                    <a:gd name="connsiteX6" fmla="*/ 4589922 w 4749759"/>
                    <a:gd name="connsiteY6" fmla="*/ 959026 h 1021186"/>
                    <a:gd name="connsiteX7" fmla="*/ 2363728 w 4749759"/>
                    <a:gd name="connsiteY7" fmla="*/ 1020900 h 1021186"/>
                    <a:gd name="connsiteX8" fmla="*/ 159837 w 4749759"/>
                    <a:gd name="connsiteY8" fmla="*/ 959026 h 1021186"/>
                    <a:gd name="connsiteX9" fmla="*/ 0 w 4749759"/>
                    <a:gd name="connsiteY9" fmla="*/ 799189 h 1021186"/>
                    <a:gd name="connsiteX10" fmla="*/ 0 w 4749759"/>
                    <a:gd name="connsiteY10" fmla="*/ 159858 h 1021186"/>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759" h="1037447">
                      <a:moveTo>
                        <a:pt x="0" y="159858"/>
                      </a:moveTo>
                      <a:cubicBezTo>
                        <a:pt x="0" y="71582"/>
                        <a:pt x="71561" y="21"/>
                        <a:pt x="159837" y="21"/>
                      </a:cubicBezTo>
                      <a:cubicBezTo>
                        <a:pt x="875882" y="-1657"/>
                        <a:pt x="1658835" y="97026"/>
                        <a:pt x="2374880" y="95348"/>
                      </a:cubicBezTo>
                      <a:cubicBezTo>
                        <a:pt x="3135530" y="97026"/>
                        <a:pt x="3829272" y="-1657"/>
                        <a:pt x="4589922" y="21"/>
                      </a:cubicBezTo>
                      <a:cubicBezTo>
                        <a:pt x="4678198" y="21"/>
                        <a:pt x="4749759" y="71582"/>
                        <a:pt x="4749759" y="159858"/>
                      </a:cubicBezTo>
                      <a:lnTo>
                        <a:pt x="4749759" y="799189"/>
                      </a:lnTo>
                      <a:cubicBezTo>
                        <a:pt x="4749759" y="887465"/>
                        <a:pt x="4678198" y="959026"/>
                        <a:pt x="4589922" y="959026"/>
                      </a:cubicBezTo>
                      <a:cubicBezTo>
                        <a:pt x="3821838" y="953631"/>
                        <a:pt x="3845490" y="1082051"/>
                        <a:pt x="2363728" y="1020900"/>
                      </a:cubicBezTo>
                      <a:lnTo>
                        <a:pt x="159837" y="959026"/>
                      </a:lnTo>
                      <a:cubicBezTo>
                        <a:pt x="71561" y="959026"/>
                        <a:pt x="0" y="887465"/>
                        <a:pt x="0" y="799189"/>
                      </a:cubicBezTo>
                      <a:lnTo>
                        <a:pt x="0" y="159858"/>
                      </a:lnTo>
                      <a:close/>
                    </a:path>
                  </a:pathLst>
                </a:custGeom>
                <a:solidFill>
                  <a:srgbClr val="EFFFFF"/>
                </a:solidFill>
                <a:ln>
                  <a:solidFill>
                    <a:srgbClr val="88B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2" name="Rounded Rectangle 10"/>
                <p:cNvSpPr/>
                <p:nvPr/>
              </p:nvSpPr>
              <p:spPr>
                <a:xfrm>
                  <a:off x="3691054" y="1962965"/>
                  <a:ext cx="4549697" cy="891747"/>
                </a:xfrm>
                <a:custGeom>
                  <a:avLst/>
                  <a:gdLst>
                    <a:gd name="connsiteX0" fmla="*/ 0 w 4749759"/>
                    <a:gd name="connsiteY0" fmla="*/ 159837 h 959005"/>
                    <a:gd name="connsiteX1" fmla="*/ 159837 w 4749759"/>
                    <a:gd name="connsiteY1" fmla="*/ 0 h 959005"/>
                    <a:gd name="connsiteX2" fmla="*/ 4589922 w 4749759"/>
                    <a:gd name="connsiteY2" fmla="*/ 0 h 959005"/>
                    <a:gd name="connsiteX3" fmla="*/ 4749759 w 4749759"/>
                    <a:gd name="connsiteY3" fmla="*/ 159837 h 959005"/>
                    <a:gd name="connsiteX4" fmla="*/ 4749759 w 4749759"/>
                    <a:gd name="connsiteY4" fmla="*/ 799168 h 959005"/>
                    <a:gd name="connsiteX5" fmla="*/ 4589922 w 4749759"/>
                    <a:gd name="connsiteY5" fmla="*/ 959005 h 959005"/>
                    <a:gd name="connsiteX6" fmla="*/ 159837 w 4749759"/>
                    <a:gd name="connsiteY6" fmla="*/ 959005 h 959005"/>
                    <a:gd name="connsiteX7" fmla="*/ 0 w 4749759"/>
                    <a:gd name="connsiteY7" fmla="*/ 799168 h 959005"/>
                    <a:gd name="connsiteX8" fmla="*/ 0 w 4749759"/>
                    <a:gd name="connsiteY8" fmla="*/ 159837 h 959005"/>
                    <a:gd name="connsiteX0" fmla="*/ 0 w 4749759"/>
                    <a:gd name="connsiteY0" fmla="*/ 159858 h 959026"/>
                    <a:gd name="connsiteX1" fmla="*/ 159837 w 4749759"/>
                    <a:gd name="connsiteY1" fmla="*/ 21 h 959026"/>
                    <a:gd name="connsiteX2" fmla="*/ 2374880 w 4749759"/>
                    <a:gd name="connsiteY2" fmla="*/ 95348 h 959026"/>
                    <a:gd name="connsiteX3" fmla="*/ 4589922 w 4749759"/>
                    <a:gd name="connsiteY3" fmla="*/ 21 h 959026"/>
                    <a:gd name="connsiteX4" fmla="*/ 4749759 w 4749759"/>
                    <a:gd name="connsiteY4" fmla="*/ 159858 h 959026"/>
                    <a:gd name="connsiteX5" fmla="*/ 4749759 w 4749759"/>
                    <a:gd name="connsiteY5" fmla="*/ 799189 h 959026"/>
                    <a:gd name="connsiteX6" fmla="*/ 4589922 w 4749759"/>
                    <a:gd name="connsiteY6" fmla="*/ 959026 h 959026"/>
                    <a:gd name="connsiteX7" fmla="*/ 159837 w 4749759"/>
                    <a:gd name="connsiteY7" fmla="*/ 959026 h 959026"/>
                    <a:gd name="connsiteX8" fmla="*/ 0 w 4749759"/>
                    <a:gd name="connsiteY8" fmla="*/ 799189 h 959026"/>
                    <a:gd name="connsiteX9" fmla="*/ 0 w 4749759"/>
                    <a:gd name="connsiteY9" fmla="*/ 159858 h 959026"/>
                    <a:gd name="connsiteX0" fmla="*/ 0 w 4749759"/>
                    <a:gd name="connsiteY0" fmla="*/ 159858 h 1021186"/>
                    <a:gd name="connsiteX1" fmla="*/ 159837 w 4749759"/>
                    <a:gd name="connsiteY1" fmla="*/ 21 h 1021186"/>
                    <a:gd name="connsiteX2" fmla="*/ 2374880 w 4749759"/>
                    <a:gd name="connsiteY2" fmla="*/ 95348 h 1021186"/>
                    <a:gd name="connsiteX3" fmla="*/ 4589922 w 4749759"/>
                    <a:gd name="connsiteY3" fmla="*/ 21 h 1021186"/>
                    <a:gd name="connsiteX4" fmla="*/ 4749759 w 4749759"/>
                    <a:gd name="connsiteY4" fmla="*/ 159858 h 1021186"/>
                    <a:gd name="connsiteX5" fmla="*/ 4749759 w 4749759"/>
                    <a:gd name="connsiteY5" fmla="*/ 799189 h 1021186"/>
                    <a:gd name="connsiteX6" fmla="*/ 4589922 w 4749759"/>
                    <a:gd name="connsiteY6" fmla="*/ 959026 h 1021186"/>
                    <a:gd name="connsiteX7" fmla="*/ 2363728 w 4749759"/>
                    <a:gd name="connsiteY7" fmla="*/ 1020900 h 1021186"/>
                    <a:gd name="connsiteX8" fmla="*/ 159837 w 4749759"/>
                    <a:gd name="connsiteY8" fmla="*/ 959026 h 1021186"/>
                    <a:gd name="connsiteX9" fmla="*/ 0 w 4749759"/>
                    <a:gd name="connsiteY9" fmla="*/ 799189 h 1021186"/>
                    <a:gd name="connsiteX10" fmla="*/ 0 w 4749759"/>
                    <a:gd name="connsiteY10" fmla="*/ 159858 h 1021186"/>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759" h="1037447">
                      <a:moveTo>
                        <a:pt x="0" y="159858"/>
                      </a:moveTo>
                      <a:cubicBezTo>
                        <a:pt x="0" y="71582"/>
                        <a:pt x="71561" y="21"/>
                        <a:pt x="159837" y="21"/>
                      </a:cubicBezTo>
                      <a:cubicBezTo>
                        <a:pt x="875882" y="-1657"/>
                        <a:pt x="1658835" y="97026"/>
                        <a:pt x="2374880" y="95348"/>
                      </a:cubicBezTo>
                      <a:cubicBezTo>
                        <a:pt x="3135530" y="97026"/>
                        <a:pt x="3829272" y="-1657"/>
                        <a:pt x="4589922" y="21"/>
                      </a:cubicBezTo>
                      <a:cubicBezTo>
                        <a:pt x="4678198" y="21"/>
                        <a:pt x="4749759" y="71582"/>
                        <a:pt x="4749759" y="159858"/>
                      </a:cubicBezTo>
                      <a:lnTo>
                        <a:pt x="4749759" y="799189"/>
                      </a:lnTo>
                      <a:cubicBezTo>
                        <a:pt x="4749759" y="887465"/>
                        <a:pt x="4678198" y="959026"/>
                        <a:pt x="4589922" y="959026"/>
                      </a:cubicBezTo>
                      <a:cubicBezTo>
                        <a:pt x="3821838" y="953631"/>
                        <a:pt x="3845490" y="1082051"/>
                        <a:pt x="2363728" y="1020900"/>
                      </a:cubicBezTo>
                      <a:lnTo>
                        <a:pt x="159837" y="959026"/>
                      </a:lnTo>
                      <a:cubicBezTo>
                        <a:pt x="71561" y="959026"/>
                        <a:pt x="0" y="887465"/>
                        <a:pt x="0" y="799189"/>
                      </a:cubicBezTo>
                      <a:lnTo>
                        <a:pt x="0" y="159858"/>
                      </a:lnTo>
                      <a:close/>
                    </a:path>
                  </a:pathLst>
                </a:custGeom>
                <a:noFill/>
                <a:ln>
                  <a:solidFill>
                    <a:srgbClr val="88B5D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grpSp>
          <p:pic>
            <p:nvPicPr>
              <p:cNvPr id="9" name="Picture 8"/>
              <p:cNvPicPr>
                <a:picLocks noChangeAspect="1"/>
              </p:cNvPicPr>
              <p:nvPr/>
            </p:nvPicPr>
            <p:blipFill rotWithShape="1">
              <a:blip r:embed="rId10" cstate="print">
                <a:extLst>
                  <a:ext uri="{BEBA8EAE-BF5A-486C-A8C5-ECC9F3942E4B}">
                    <a14:imgProps xmlns:a14="http://schemas.microsoft.com/office/drawing/2010/main">
                      <a14:imgLayer r:embed="rId9">
                        <a14:imgEffect>
                          <a14:backgroundRemoval t="9097" b="25982" l="23626" r="38089"/>
                        </a14:imgEffect>
                      </a14:imgLayer>
                    </a14:imgProps>
                  </a:ext>
                  <a:ext uri="{28A0092B-C50C-407E-A947-70E740481C1C}">
                    <a14:useLocalDpi xmlns:a14="http://schemas.microsoft.com/office/drawing/2010/main" val="0"/>
                  </a:ext>
                </a:extLst>
              </a:blip>
              <a:srcRect l="22137" t="8819" r="61883" b="73620"/>
              <a:stretch/>
            </p:blipFill>
            <p:spPr>
              <a:xfrm>
                <a:off x="3173453" y="2704000"/>
                <a:ext cx="1014761" cy="1115122"/>
              </a:xfrm>
              <a:prstGeom prst="rect">
                <a:avLst/>
              </a:prstGeom>
            </p:spPr>
          </p:pic>
        </p:grpSp>
        <p:sp>
          <p:nvSpPr>
            <p:cNvPr id="43" name="TextBox 42"/>
            <p:cNvSpPr txBox="1"/>
            <p:nvPr/>
          </p:nvSpPr>
          <p:spPr>
            <a:xfrm>
              <a:off x="6613311" y="2659235"/>
              <a:ext cx="40808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Cambria" panose="02040503050406030204" pitchFamily="18" charset="0"/>
                  <a:ea typeface="Cambria" panose="02040503050406030204" pitchFamily="18" charset="0"/>
                </a:rPr>
                <a:t>Tim, </a:t>
              </a:r>
              <a:r>
                <a:rPr lang="en-GB" sz="2800" dirty="0" err="1">
                  <a:solidFill>
                    <a:prstClr val="black"/>
                  </a:solidFill>
                  <a:latin typeface="Cambria" panose="02040503050406030204" pitchFamily="18" charset="0"/>
                  <a:ea typeface="Cambria" panose="02040503050406030204" pitchFamily="18" charset="0"/>
                </a:rPr>
                <a:t>mạch</a:t>
              </a:r>
              <a:r>
                <a:rPr lang="en-GB" sz="2800" dirty="0">
                  <a:solidFill>
                    <a:prstClr val="black"/>
                  </a:solidFill>
                  <a:latin typeface="Cambria" panose="02040503050406030204" pitchFamily="18" charset="0"/>
                  <a:ea typeface="Cambria" panose="02040503050406030204" pitchFamily="18" charset="0"/>
                </a:rPr>
                <a:t> </a:t>
              </a:r>
              <a:r>
                <a:rPr lang="en-GB" sz="2800" dirty="0" err="1">
                  <a:solidFill>
                    <a:prstClr val="black"/>
                  </a:solidFill>
                  <a:latin typeface="Cambria" panose="02040503050406030204" pitchFamily="18" charset="0"/>
                  <a:ea typeface="Cambria" panose="02040503050406030204" pitchFamily="18" charset="0"/>
                </a:rPr>
                <a:t>máu</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7" name="cau c"/>
          <p:cNvGrpSpPr/>
          <p:nvPr/>
        </p:nvGrpSpPr>
        <p:grpSpPr>
          <a:xfrm>
            <a:off x="5754403" y="3840262"/>
            <a:ext cx="5274196" cy="1142821"/>
            <a:chOff x="5754403" y="3840262"/>
            <a:chExt cx="5274196" cy="1142821"/>
          </a:xfrm>
        </p:grpSpPr>
        <p:grpSp>
          <p:nvGrpSpPr>
            <p:cNvPr id="26" name="Group 25"/>
            <p:cNvGrpSpPr/>
            <p:nvPr/>
          </p:nvGrpSpPr>
          <p:grpSpPr>
            <a:xfrm>
              <a:off x="5754403" y="3840262"/>
              <a:ext cx="5274196" cy="1142821"/>
              <a:chOff x="3434575" y="3769482"/>
              <a:chExt cx="5274196" cy="1142821"/>
            </a:xfrm>
          </p:grpSpPr>
          <p:grpSp>
            <p:nvGrpSpPr>
              <p:cNvPr id="33" name="Group 32"/>
              <p:cNvGrpSpPr/>
              <p:nvPr/>
            </p:nvGrpSpPr>
            <p:grpSpPr>
              <a:xfrm>
                <a:off x="3959012" y="3874856"/>
                <a:ext cx="4749759" cy="1037447"/>
                <a:chOff x="3602174" y="1900720"/>
                <a:chExt cx="4749759" cy="1037447"/>
              </a:xfrm>
            </p:grpSpPr>
            <p:sp>
              <p:nvSpPr>
                <p:cNvPr id="34" name="Rounded Rectangle 10"/>
                <p:cNvSpPr/>
                <p:nvPr/>
              </p:nvSpPr>
              <p:spPr>
                <a:xfrm>
                  <a:off x="3602174" y="1900720"/>
                  <a:ext cx="4749759" cy="1037447"/>
                </a:xfrm>
                <a:custGeom>
                  <a:avLst/>
                  <a:gdLst>
                    <a:gd name="connsiteX0" fmla="*/ 0 w 4749759"/>
                    <a:gd name="connsiteY0" fmla="*/ 159837 h 959005"/>
                    <a:gd name="connsiteX1" fmla="*/ 159837 w 4749759"/>
                    <a:gd name="connsiteY1" fmla="*/ 0 h 959005"/>
                    <a:gd name="connsiteX2" fmla="*/ 4589922 w 4749759"/>
                    <a:gd name="connsiteY2" fmla="*/ 0 h 959005"/>
                    <a:gd name="connsiteX3" fmla="*/ 4749759 w 4749759"/>
                    <a:gd name="connsiteY3" fmla="*/ 159837 h 959005"/>
                    <a:gd name="connsiteX4" fmla="*/ 4749759 w 4749759"/>
                    <a:gd name="connsiteY4" fmla="*/ 799168 h 959005"/>
                    <a:gd name="connsiteX5" fmla="*/ 4589922 w 4749759"/>
                    <a:gd name="connsiteY5" fmla="*/ 959005 h 959005"/>
                    <a:gd name="connsiteX6" fmla="*/ 159837 w 4749759"/>
                    <a:gd name="connsiteY6" fmla="*/ 959005 h 959005"/>
                    <a:gd name="connsiteX7" fmla="*/ 0 w 4749759"/>
                    <a:gd name="connsiteY7" fmla="*/ 799168 h 959005"/>
                    <a:gd name="connsiteX8" fmla="*/ 0 w 4749759"/>
                    <a:gd name="connsiteY8" fmla="*/ 159837 h 959005"/>
                    <a:gd name="connsiteX0" fmla="*/ 0 w 4749759"/>
                    <a:gd name="connsiteY0" fmla="*/ 159858 h 959026"/>
                    <a:gd name="connsiteX1" fmla="*/ 159837 w 4749759"/>
                    <a:gd name="connsiteY1" fmla="*/ 21 h 959026"/>
                    <a:gd name="connsiteX2" fmla="*/ 2374880 w 4749759"/>
                    <a:gd name="connsiteY2" fmla="*/ 95348 h 959026"/>
                    <a:gd name="connsiteX3" fmla="*/ 4589922 w 4749759"/>
                    <a:gd name="connsiteY3" fmla="*/ 21 h 959026"/>
                    <a:gd name="connsiteX4" fmla="*/ 4749759 w 4749759"/>
                    <a:gd name="connsiteY4" fmla="*/ 159858 h 959026"/>
                    <a:gd name="connsiteX5" fmla="*/ 4749759 w 4749759"/>
                    <a:gd name="connsiteY5" fmla="*/ 799189 h 959026"/>
                    <a:gd name="connsiteX6" fmla="*/ 4589922 w 4749759"/>
                    <a:gd name="connsiteY6" fmla="*/ 959026 h 959026"/>
                    <a:gd name="connsiteX7" fmla="*/ 159837 w 4749759"/>
                    <a:gd name="connsiteY7" fmla="*/ 959026 h 959026"/>
                    <a:gd name="connsiteX8" fmla="*/ 0 w 4749759"/>
                    <a:gd name="connsiteY8" fmla="*/ 799189 h 959026"/>
                    <a:gd name="connsiteX9" fmla="*/ 0 w 4749759"/>
                    <a:gd name="connsiteY9" fmla="*/ 159858 h 959026"/>
                    <a:gd name="connsiteX0" fmla="*/ 0 w 4749759"/>
                    <a:gd name="connsiteY0" fmla="*/ 159858 h 1021186"/>
                    <a:gd name="connsiteX1" fmla="*/ 159837 w 4749759"/>
                    <a:gd name="connsiteY1" fmla="*/ 21 h 1021186"/>
                    <a:gd name="connsiteX2" fmla="*/ 2374880 w 4749759"/>
                    <a:gd name="connsiteY2" fmla="*/ 95348 h 1021186"/>
                    <a:gd name="connsiteX3" fmla="*/ 4589922 w 4749759"/>
                    <a:gd name="connsiteY3" fmla="*/ 21 h 1021186"/>
                    <a:gd name="connsiteX4" fmla="*/ 4749759 w 4749759"/>
                    <a:gd name="connsiteY4" fmla="*/ 159858 h 1021186"/>
                    <a:gd name="connsiteX5" fmla="*/ 4749759 w 4749759"/>
                    <a:gd name="connsiteY5" fmla="*/ 799189 h 1021186"/>
                    <a:gd name="connsiteX6" fmla="*/ 4589922 w 4749759"/>
                    <a:gd name="connsiteY6" fmla="*/ 959026 h 1021186"/>
                    <a:gd name="connsiteX7" fmla="*/ 2363728 w 4749759"/>
                    <a:gd name="connsiteY7" fmla="*/ 1020900 h 1021186"/>
                    <a:gd name="connsiteX8" fmla="*/ 159837 w 4749759"/>
                    <a:gd name="connsiteY8" fmla="*/ 959026 h 1021186"/>
                    <a:gd name="connsiteX9" fmla="*/ 0 w 4749759"/>
                    <a:gd name="connsiteY9" fmla="*/ 799189 h 1021186"/>
                    <a:gd name="connsiteX10" fmla="*/ 0 w 4749759"/>
                    <a:gd name="connsiteY10" fmla="*/ 159858 h 1021186"/>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759" h="1037447">
                      <a:moveTo>
                        <a:pt x="0" y="159858"/>
                      </a:moveTo>
                      <a:cubicBezTo>
                        <a:pt x="0" y="71582"/>
                        <a:pt x="71561" y="21"/>
                        <a:pt x="159837" y="21"/>
                      </a:cubicBezTo>
                      <a:cubicBezTo>
                        <a:pt x="875882" y="-1657"/>
                        <a:pt x="1658835" y="97026"/>
                        <a:pt x="2374880" y="95348"/>
                      </a:cubicBezTo>
                      <a:cubicBezTo>
                        <a:pt x="3135530" y="97026"/>
                        <a:pt x="3829272" y="-1657"/>
                        <a:pt x="4589922" y="21"/>
                      </a:cubicBezTo>
                      <a:cubicBezTo>
                        <a:pt x="4678198" y="21"/>
                        <a:pt x="4749759" y="71582"/>
                        <a:pt x="4749759" y="159858"/>
                      </a:cubicBezTo>
                      <a:lnTo>
                        <a:pt x="4749759" y="799189"/>
                      </a:lnTo>
                      <a:cubicBezTo>
                        <a:pt x="4749759" y="887465"/>
                        <a:pt x="4678198" y="959026"/>
                        <a:pt x="4589922" y="959026"/>
                      </a:cubicBezTo>
                      <a:cubicBezTo>
                        <a:pt x="3821838" y="953631"/>
                        <a:pt x="3845490" y="1082051"/>
                        <a:pt x="2363728" y="1020900"/>
                      </a:cubicBezTo>
                      <a:lnTo>
                        <a:pt x="159837" y="959026"/>
                      </a:lnTo>
                      <a:cubicBezTo>
                        <a:pt x="71561" y="959026"/>
                        <a:pt x="0" y="887465"/>
                        <a:pt x="0" y="799189"/>
                      </a:cubicBezTo>
                      <a:lnTo>
                        <a:pt x="0" y="159858"/>
                      </a:lnTo>
                      <a:close/>
                    </a:path>
                  </a:pathLst>
                </a:custGeom>
                <a:solidFill>
                  <a:srgbClr val="EFFFFF"/>
                </a:solidFill>
                <a:ln>
                  <a:solidFill>
                    <a:srgbClr val="F18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6" name="Rounded Rectangle 10"/>
                <p:cNvSpPr/>
                <p:nvPr/>
              </p:nvSpPr>
              <p:spPr>
                <a:xfrm>
                  <a:off x="3691054" y="1962965"/>
                  <a:ext cx="4549697" cy="891747"/>
                </a:xfrm>
                <a:custGeom>
                  <a:avLst/>
                  <a:gdLst>
                    <a:gd name="connsiteX0" fmla="*/ 0 w 4749759"/>
                    <a:gd name="connsiteY0" fmla="*/ 159837 h 959005"/>
                    <a:gd name="connsiteX1" fmla="*/ 159837 w 4749759"/>
                    <a:gd name="connsiteY1" fmla="*/ 0 h 959005"/>
                    <a:gd name="connsiteX2" fmla="*/ 4589922 w 4749759"/>
                    <a:gd name="connsiteY2" fmla="*/ 0 h 959005"/>
                    <a:gd name="connsiteX3" fmla="*/ 4749759 w 4749759"/>
                    <a:gd name="connsiteY3" fmla="*/ 159837 h 959005"/>
                    <a:gd name="connsiteX4" fmla="*/ 4749759 w 4749759"/>
                    <a:gd name="connsiteY4" fmla="*/ 799168 h 959005"/>
                    <a:gd name="connsiteX5" fmla="*/ 4589922 w 4749759"/>
                    <a:gd name="connsiteY5" fmla="*/ 959005 h 959005"/>
                    <a:gd name="connsiteX6" fmla="*/ 159837 w 4749759"/>
                    <a:gd name="connsiteY6" fmla="*/ 959005 h 959005"/>
                    <a:gd name="connsiteX7" fmla="*/ 0 w 4749759"/>
                    <a:gd name="connsiteY7" fmla="*/ 799168 h 959005"/>
                    <a:gd name="connsiteX8" fmla="*/ 0 w 4749759"/>
                    <a:gd name="connsiteY8" fmla="*/ 159837 h 959005"/>
                    <a:gd name="connsiteX0" fmla="*/ 0 w 4749759"/>
                    <a:gd name="connsiteY0" fmla="*/ 159858 h 959026"/>
                    <a:gd name="connsiteX1" fmla="*/ 159837 w 4749759"/>
                    <a:gd name="connsiteY1" fmla="*/ 21 h 959026"/>
                    <a:gd name="connsiteX2" fmla="*/ 2374880 w 4749759"/>
                    <a:gd name="connsiteY2" fmla="*/ 95348 h 959026"/>
                    <a:gd name="connsiteX3" fmla="*/ 4589922 w 4749759"/>
                    <a:gd name="connsiteY3" fmla="*/ 21 h 959026"/>
                    <a:gd name="connsiteX4" fmla="*/ 4749759 w 4749759"/>
                    <a:gd name="connsiteY4" fmla="*/ 159858 h 959026"/>
                    <a:gd name="connsiteX5" fmla="*/ 4749759 w 4749759"/>
                    <a:gd name="connsiteY5" fmla="*/ 799189 h 959026"/>
                    <a:gd name="connsiteX6" fmla="*/ 4589922 w 4749759"/>
                    <a:gd name="connsiteY6" fmla="*/ 959026 h 959026"/>
                    <a:gd name="connsiteX7" fmla="*/ 159837 w 4749759"/>
                    <a:gd name="connsiteY7" fmla="*/ 959026 h 959026"/>
                    <a:gd name="connsiteX8" fmla="*/ 0 w 4749759"/>
                    <a:gd name="connsiteY8" fmla="*/ 799189 h 959026"/>
                    <a:gd name="connsiteX9" fmla="*/ 0 w 4749759"/>
                    <a:gd name="connsiteY9" fmla="*/ 159858 h 959026"/>
                    <a:gd name="connsiteX0" fmla="*/ 0 w 4749759"/>
                    <a:gd name="connsiteY0" fmla="*/ 159858 h 1021186"/>
                    <a:gd name="connsiteX1" fmla="*/ 159837 w 4749759"/>
                    <a:gd name="connsiteY1" fmla="*/ 21 h 1021186"/>
                    <a:gd name="connsiteX2" fmla="*/ 2374880 w 4749759"/>
                    <a:gd name="connsiteY2" fmla="*/ 95348 h 1021186"/>
                    <a:gd name="connsiteX3" fmla="*/ 4589922 w 4749759"/>
                    <a:gd name="connsiteY3" fmla="*/ 21 h 1021186"/>
                    <a:gd name="connsiteX4" fmla="*/ 4749759 w 4749759"/>
                    <a:gd name="connsiteY4" fmla="*/ 159858 h 1021186"/>
                    <a:gd name="connsiteX5" fmla="*/ 4749759 w 4749759"/>
                    <a:gd name="connsiteY5" fmla="*/ 799189 h 1021186"/>
                    <a:gd name="connsiteX6" fmla="*/ 4589922 w 4749759"/>
                    <a:gd name="connsiteY6" fmla="*/ 959026 h 1021186"/>
                    <a:gd name="connsiteX7" fmla="*/ 2363728 w 4749759"/>
                    <a:gd name="connsiteY7" fmla="*/ 1020900 h 1021186"/>
                    <a:gd name="connsiteX8" fmla="*/ 159837 w 4749759"/>
                    <a:gd name="connsiteY8" fmla="*/ 959026 h 1021186"/>
                    <a:gd name="connsiteX9" fmla="*/ 0 w 4749759"/>
                    <a:gd name="connsiteY9" fmla="*/ 799189 h 1021186"/>
                    <a:gd name="connsiteX10" fmla="*/ 0 w 4749759"/>
                    <a:gd name="connsiteY10" fmla="*/ 159858 h 1021186"/>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759" h="1037447">
                      <a:moveTo>
                        <a:pt x="0" y="159858"/>
                      </a:moveTo>
                      <a:cubicBezTo>
                        <a:pt x="0" y="71582"/>
                        <a:pt x="71561" y="21"/>
                        <a:pt x="159837" y="21"/>
                      </a:cubicBezTo>
                      <a:cubicBezTo>
                        <a:pt x="875882" y="-1657"/>
                        <a:pt x="1658835" y="97026"/>
                        <a:pt x="2374880" y="95348"/>
                      </a:cubicBezTo>
                      <a:cubicBezTo>
                        <a:pt x="3135530" y="97026"/>
                        <a:pt x="3829272" y="-1657"/>
                        <a:pt x="4589922" y="21"/>
                      </a:cubicBezTo>
                      <a:cubicBezTo>
                        <a:pt x="4678198" y="21"/>
                        <a:pt x="4749759" y="71582"/>
                        <a:pt x="4749759" y="159858"/>
                      </a:cubicBezTo>
                      <a:lnTo>
                        <a:pt x="4749759" y="799189"/>
                      </a:lnTo>
                      <a:cubicBezTo>
                        <a:pt x="4749759" y="887465"/>
                        <a:pt x="4678198" y="959026"/>
                        <a:pt x="4589922" y="959026"/>
                      </a:cubicBezTo>
                      <a:cubicBezTo>
                        <a:pt x="3821838" y="953631"/>
                        <a:pt x="3845490" y="1082051"/>
                        <a:pt x="2363728" y="1020900"/>
                      </a:cubicBezTo>
                      <a:lnTo>
                        <a:pt x="159837" y="959026"/>
                      </a:lnTo>
                      <a:cubicBezTo>
                        <a:pt x="71561" y="959026"/>
                        <a:pt x="0" y="887465"/>
                        <a:pt x="0" y="799189"/>
                      </a:cubicBezTo>
                      <a:lnTo>
                        <a:pt x="0" y="159858"/>
                      </a:lnTo>
                      <a:close/>
                    </a:path>
                  </a:pathLst>
                </a:custGeom>
                <a:noFill/>
                <a:ln>
                  <a:solidFill>
                    <a:srgbClr val="F18A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grpSp>
          <p:pic>
            <p:nvPicPr>
              <p:cNvPr id="13" name="Picture 1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646" b="21602" l="33374" r="41707"/>
                        </a14:imgEffect>
                      </a14:imgLayer>
                    </a14:imgProps>
                  </a:ext>
                  <a:ext uri="{28A0092B-C50C-407E-A947-70E740481C1C}">
                    <a14:useLocalDpi xmlns:a14="http://schemas.microsoft.com/office/drawing/2010/main" val="0"/>
                  </a:ext>
                </a:extLst>
              </a:blip>
              <a:srcRect l="32475" t="6179" r="57769" b="78374"/>
              <a:stretch/>
            </p:blipFill>
            <p:spPr>
              <a:xfrm>
                <a:off x="3434575" y="3769482"/>
                <a:ext cx="1003609" cy="1059366"/>
              </a:xfrm>
              <a:prstGeom prst="rect">
                <a:avLst/>
              </a:prstGeom>
            </p:spPr>
          </p:pic>
        </p:grpSp>
        <p:sp>
          <p:nvSpPr>
            <p:cNvPr id="44" name="TextBox 43"/>
            <p:cNvSpPr txBox="1"/>
            <p:nvPr/>
          </p:nvSpPr>
          <p:spPr>
            <a:xfrm>
              <a:off x="6797307" y="4202749"/>
              <a:ext cx="40808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Mũi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GB"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phế</a:t>
              </a:r>
              <a:r>
                <a:rPr kumimoji="0" lang="en-GB"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quản</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5" name="dung">
            <a:extLst>
              <a:ext uri="{FF2B5EF4-FFF2-40B4-BE49-F238E27FC236}">
                <a16:creationId xmlns:a16="http://schemas.microsoft.com/office/drawing/2014/main" id="{AC3EB7E7-6058-FACE-2896-CBF8EFA4941E}"/>
              </a:ext>
            </a:extLst>
          </p:cNvPr>
          <p:cNvGrpSpPr/>
          <p:nvPr/>
        </p:nvGrpSpPr>
        <p:grpSpPr>
          <a:xfrm flipH="1">
            <a:off x="10812834" y="546917"/>
            <a:ext cx="1250013" cy="1239253"/>
            <a:chOff x="2178000" y="1370575"/>
            <a:chExt cx="1417475" cy="1417450"/>
          </a:xfrm>
        </p:grpSpPr>
        <p:sp>
          <p:nvSpPr>
            <p:cNvPr id="46"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7"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8"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9"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0"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1"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2"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3"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4"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5"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6"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7"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8"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9"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sp>
        <p:nvSpPr>
          <p:cNvPr id="60" name="sai b">
            <a:extLst>
              <a:ext uri="{FF2B5EF4-FFF2-40B4-BE49-F238E27FC236}">
                <a16:creationId xmlns:a16="http://schemas.microsoft.com/office/drawing/2014/main" id="{488F3532-9D55-1B46-E972-02247F9E28B9}"/>
              </a:ext>
            </a:extLst>
          </p:cNvPr>
          <p:cNvSpPr/>
          <p:nvPr/>
        </p:nvSpPr>
        <p:spPr>
          <a:xfrm rot="19980337">
            <a:off x="10614778" y="2342811"/>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1" name="sai c">
            <a:extLst>
              <a:ext uri="{FF2B5EF4-FFF2-40B4-BE49-F238E27FC236}">
                <a16:creationId xmlns:a16="http://schemas.microsoft.com/office/drawing/2014/main" id="{488F3532-9D55-1B46-E972-02247F9E28B9}"/>
              </a:ext>
            </a:extLst>
          </p:cNvPr>
          <p:cNvSpPr/>
          <p:nvPr/>
        </p:nvSpPr>
        <p:spPr>
          <a:xfrm rot="19980337">
            <a:off x="10507397" y="3955439"/>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a:ea typeface="微软雅黑"/>
              <a:cs typeface="+mn-cs"/>
            </a:endParaRPr>
          </a:p>
        </p:txBody>
      </p:sp>
    </p:spTree>
    <p:extLst>
      <p:ext uri="{BB962C8B-B14F-4D97-AF65-F5344CB8AC3E}">
        <p14:creationId xmlns:p14="http://schemas.microsoft.com/office/powerpoint/2010/main" val="3901538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1000"/>
                                        <p:tgtEl>
                                          <p:spTgt spid="45"/>
                                        </p:tgtEl>
                                      </p:cBhvr>
                                    </p:animEffect>
                                    <p:anim calcmode="lin" valueType="num">
                                      <p:cBhvr>
                                        <p:cTn id="31" dur="1000" fill="hold"/>
                                        <p:tgtEl>
                                          <p:spTgt spid="45"/>
                                        </p:tgtEl>
                                        <p:attrNameLst>
                                          <p:attrName>ppt_x</p:attrName>
                                        </p:attrNameLst>
                                      </p:cBhvr>
                                      <p:tavLst>
                                        <p:tav tm="0">
                                          <p:val>
                                            <p:strVal val="#ppt_x"/>
                                          </p:val>
                                        </p:tav>
                                        <p:tav tm="100000">
                                          <p:val>
                                            <p:strVal val="#ppt_x"/>
                                          </p:val>
                                        </p:tav>
                                      </p:tavLst>
                                    </p:anim>
                                    <p:anim calcmode="lin" valueType="num">
                                      <p:cBhvr>
                                        <p:cTn id="32" dur="900" decel="100000" fill="hold"/>
                                        <p:tgtEl>
                                          <p:spTgt spid="45"/>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1000"/>
                                        <p:tgtEl>
                                          <p:spTgt spid="60"/>
                                        </p:tgtEl>
                                      </p:cBhvr>
                                    </p:animEffect>
                                    <p:anim calcmode="lin" valueType="num">
                                      <p:cBhvr>
                                        <p:cTn id="40" dur="1000" fill="hold"/>
                                        <p:tgtEl>
                                          <p:spTgt spid="60"/>
                                        </p:tgtEl>
                                        <p:attrNameLst>
                                          <p:attrName>ppt_x</p:attrName>
                                        </p:attrNameLst>
                                      </p:cBhvr>
                                      <p:tavLst>
                                        <p:tav tm="0">
                                          <p:val>
                                            <p:strVal val="#ppt_x"/>
                                          </p:val>
                                        </p:tav>
                                        <p:tav tm="100000">
                                          <p:val>
                                            <p:strVal val="#ppt_x"/>
                                          </p:val>
                                        </p:tav>
                                      </p:tavLst>
                                    </p:anim>
                                    <p:anim calcmode="lin" valueType="num">
                                      <p:cBhvr>
                                        <p:cTn id="41" dur="900" decel="100000" fill="hold"/>
                                        <p:tgtEl>
                                          <p:spTgt spid="60"/>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6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1000"/>
                                        <p:tgtEl>
                                          <p:spTgt spid="61"/>
                                        </p:tgtEl>
                                      </p:cBhvr>
                                    </p:animEffect>
                                    <p:anim calcmode="lin" valueType="num">
                                      <p:cBhvr>
                                        <p:cTn id="49" dur="1000" fill="hold"/>
                                        <p:tgtEl>
                                          <p:spTgt spid="61"/>
                                        </p:tgtEl>
                                        <p:attrNameLst>
                                          <p:attrName>ppt_x</p:attrName>
                                        </p:attrNameLst>
                                      </p:cBhvr>
                                      <p:tavLst>
                                        <p:tav tm="0">
                                          <p:val>
                                            <p:strVal val="#ppt_x"/>
                                          </p:val>
                                        </p:tav>
                                        <p:tav tm="100000">
                                          <p:val>
                                            <p:strVal val="#ppt_x"/>
                                          </p:val>
                                        </p:tav>
                                      </p:tavLst>
                                    </p:anim>
                                    <p:anim calcmode="lin" valueType="num">
                                      <p:cBhvr>
                                        <p:cTn id="50" dur="900" decel="100000" fill="hold"/>
                                        <p:tgtEl>
                                          <p:spTgt spid="61"/>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childTnLst>
        </p:cTn>
      </p:par>
    </p:tnLst>
    <p:bldLst>
      <p:bldP spid="60" grpId="0" animBg="1"/>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1188"/>
          <a:stretch/>
        </p:blipFill>
        <p:spPr>
          <a:xfrm>
            <a:off x="0" y="0"/>
            <a:ext cx="12192000" cy="6858000"/>
          </a:xfrm>
          <a:prstGeom prst="rect">
            <a:avLst/>
          </a:prstGeom>
        </p:spPr>
      </p:pic>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grpSp>
        <p:nvGrpSpPr>
          <p:cNvPr id="10" name="Group 9"/>
          <p:cNvGrpSpPr/>
          <p:nvPr/>
        </p:nvGrpSpPr>
        <p:grpSpPr>
          <a:xfrm>
            <a:off x="84037" y="-577325"/>
            <a:ext cx="5409574" cy="5041684"/>
            <a:chOff x="84037" y="-577325"/>
            <a:chExt cx="5409574" cy="5041684"/>
          </a:xfrm>
        </p:grpSpPr>
        <p:pic>
          <p:nvPicPr>
            <p:cNvPr id="27" name="Picture 2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7576" l="2827" r="98637"/>
                      </a14:imgEffect>
                    </a14:imgLayer>
                  </a14:imgProps>
                </a:ext>
                <a:ext uri="{28A0092B-C50C-407E-A947-70E740481C1C}">
                  <a14:useLocalDpi xmlns:a14="http://schemas.microsoft.com/office/drawing/2010/main" val="0"/>
                </a:ext>
              </a:extLst>
            </a:blip>
            <a:srcRect t="30835"/>
            <a:stretch/>
          </p:blipFill>
          <p:spPr>
            <a:xfrm>
              <a:off x="84037" y="-577325"/>
              <a:ext cx="5409574" cy="5041684"/>
            </a:xfrm>
            <a:prstGeom prst="rect">
              <a:avLst/>
            </a:prstGeom>
          </p:spPr>
        </p:pic>
        <p:grpSp>
          <p:nvGrpSpPr>
            <p:cNvPr id="37" name="Group 36"/>
            <p:cNvGrpSpPr/>
            <p:nvPr/>
          </p:nvGrpSpPr>
          <p:grpSpPr>
            <a:xfrm>
              <a:off x="837559" y="2117151"/>
              <a:ext cx="3491835" cy="1774248"/>
              <a:chOff x="957501" y="3570511"/>
              <a:chExt cx="3267307" cy="1598867"/>
            </a:xfrm>
          </p:grpSpPr>
          <p:sp>
            <p:nvSpPr>
              <p:cNvPr id="29" name="Rounded Rectangle 28"/>
              <p:cNvSpPr/>
              <p:nvPr/>
            </p:nvSpPr>
            <p:spPr>
              <a:xfrm>
                <a:off x="957501" y="3570511"/>
                <a:ext cx="3267307" cy="15988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5" name="TextBox 4"/>
              <p:cNvSpPr txBox="1"/>
              <p:nvPr/>
            </p:nvSpPr>
            <p:spPr>
              <a:xfrm>
                <a:off x="977157" y="3706196"/>
                <a:ext cx="3118932" cy="1248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BBB59">
                        <a:lumMod val="50000"/>
                      </a:srgbClr>
                    </a:solidFill>
                    <a:effectLst/>
                    <a:uLnTx/>
                    <a:uFillTx/>
                    <a:latin typeface="Cambria" panose="02040503050406030204" pitchFamily="18" charset="0"/>
                    <a:ea typeface="Cambria" panose="02040503050406030204" pitchFamily="18" charset="0"/>
                    <a:cs typeface="+mn-cs"/>
                  </a:rPr>
                  <a:t>Câu</a:t>
                </a:r>
                <a:r>
                  <a:rPr kumimoji="0" lang="en-GB" sz="2800" b="1" i="0" u="none" strike="noStrike" kern="1200" cap="none" spc="0" normalizeH="0" baseline="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rPr>
                  <a:t> 3: </a:t>
                </a:r>
                <a:r>
                  <a:rPr kumimoji="0" lang="en-GB" sz="2800" b="1" i="0" u="none" strike="noStrike" kern="1200" cap="none" spc="0" normalizeH="0" baseline="0" noProof="0" dirty="0" err="1">
                    <a:ln>
                      <a:noFill/>
                    </a:ln>
                    <a:solidFill>
                      <a:srgbClr val="9BBB59">
                        <a:lumMod val="50000"/>
                      </a:srgbClr>
                    </a:solidFill>
                    <a:effectLst/>
                    <a:uLnTx/>
                    <a:uFillTx/>
                    <a:latin typeface="Cambria" panose="02040503050406030204" pitchFamily="18" charset="0"/>
                    <a:ea typeface="Cambria" panose="02040503050406030204" pitchFamily="18" charset="0"/>
                    <a:cs typeface="+mn-cs"/>
                  </a:rPr>
                  <a:t>Bộ</a:t>
                </a:r>
                <a:r>
                  <a:rPr kumimoji="0" lang="en-GB" sz="2800" b="1" i="0" u="none" strike="noStrike" kern="1200" cap="none" spc="0" normalizeH="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rPr>
                  <a:t> </a:t>
                </a:r>
                <a:r>
                  <a:rPr kumimoji="0" lang="en-GB" sz="2800" b="1" i="0" u="none" strike="noStrike" kern="1200" cap="none" spc="0" normalizeH="0" noProof="0" dirty="0" err="1">
                    <a:ln>
                      <a:noFill/>
                    </a:ln>
                    <a:solidFill>
                      <a:srgbClr val="9BBB59">
                        <a:lumMod val="50000"/>
                      </a:srgbClr>
                    </a:solidFill>
                    <a:effectLst/>
                    <a:uLnTx/>
                    <a:uFillTx/>
                    <a:latin typeface="Cambria" panose="02040503050406030204" pitchFamily="18" charset="0"/>
                    <a:ea typeface="Cambria" panose="02040503050406030204" pitchFamily="18" charset="0"/>
                    <a:cs typeface="+mn-cs"/>
                  </a:rPr>
                  <a:t>phận</a:t>
                </a:r>
                <a:r>
                  <a:rPr kumimoji="0" lang="en-GB" sz="2800" b="1" i="0" u="none" strike="noStrike" kern="1200" cap="none" spc="0" normalizeH="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rPr>
                  <a:t> </a:t>
                </a:r>
                <a:r>
                  <a:rPr kumimoji="0" lang="en-GB" sz="2800" b="1" i="0" u="none" strike="noStrike" kern="1200" cap="none" spc="0" normalizeH="0" noProof="0" dirty="0" err="1">
                    <a:ln>
                      <a:noFill/>
                    </a:ln>
                    <a:solidFill>
                      <a:srgbClr val="9BBB59">
                        <a:lumMod val="50000"/>
                      </a:srgbClr>
                    </a:solidFill>
                    <a:effectLst/>
                    <a:uLnTx/>
                    <a:uFillTx/>
                    <a:latin typeface="Cambria" panose="02040503050406030204" pitchFamily="18" charset="0"/>
                    <a:ea typeface="Cambria" panose="02040503050406030204" pitchFamily="18" charset="0"/>
                    <a:cs typeface="+mn-cs"/>
                  </a:rPr>
                  <a:t>nào</a:t>
                </a:r>
                <a:r>
                  <a:rPr kumimoji="0" lang="en-GB" sz="2800" b="1" i="0" u="none" strike="noStrike" kern="1200" cap="none" spc="0" normalizeH="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rPr>
                  <a:t> </a:t>
                </a:r>
                <a:r>
                  <a:rPr kumimoji="0" lang="en-GB" sz="2800" b="1" i="0" u="none" strike="noStrike" kern="1200" cap="none" spc="0" normalizeH="0" noProof="0" dirty="0" err="1">
                    <a:ln>
                      <a:noFill/>
                    </a:ln>
                    <a:solidFill>
                      <a:srgbClr val="9BBB59">
                        <a:lumMod val="50000"/>
                      </a:srgbClr>
                    </a:solidFill>
                    <a:effectLst/>
                    <a:uLnTx/>
                    <a:uFillTx/>
                    <a:latin typeface="Cambria" panose="02040503050406030204" pitchFamily="18" charset="0"/>
                    <a:ea typeface="Cambria" panose="02040503050406030204" pitchFamily="18" charset="0"/>
                    <a:cs typeface="+mn-cs"/>
                  </a:rPr>
                  <a:t>dài</a:t>
                </a:r>
                <a:r>
                  <a:rPr kumimoji="0" lang="en-GB" sz="2800" b="1" i="0" u="none" strike="noStrike" kern="1200" cap="none" spc="0" normalizeH="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rPr>
                  <a:t> </a:t>
                </a:r>
                <a:r>
                  <a:rPr kumimoji="0" lang="en-GB" sz="2800" b="1" i="0" u="none" strike="noStrike" kern="1200" cap="none" spc="0" normalizeH="0" noProof="0" dirty="0" err="1">
                    <a:ln>
                      <a:noFill/>
                    </a:ln>
                    <a:solidFill>
                      <a:srgbClr val="9BBB59">
                        <a:lumMod val="50000"/>
                      </a:srgbClr>
                    </a:solidFill>
                    <a:effectLst/>
                    <a:uLnTx/>
                    <a:uFillTx/>
                    <a:latin typeface="Cambria" panose="02040503050406030204" pitchFamily="18" charset="0"/>
                    <a:ea typeface="Cambria" panose="02040503050406030204" pitchFamily="18" charset="0"/>
                    <a:cs typeface="+mn-cs"/>
                  </a:rPr>
                  <a:t>nhất</a:t>
                </a:r>
                <a:r>
                  <a:rPr kumimoji="0" lang="en-GB" sz="2800" b="1" i="0" u="none" strike="noStrike" kern="1200" cap="none" spc="0" normalizeH="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rPr>
                  <a:t> </a:t>
                </a:r>
                <a:r>
                  <a:rPr kumimoji="0" lang="en-GB" sz="2800" b="1" i="0" u="none" strike="noStrike" kern="1200" cap="none" spc="0" normalizeH="0" noProof="0" dirty="0" err="1">
                    <a:ln>
                      <a:noFill/>
                    </a:ln>
                    <a:solidFill>
                      <a:srgbClr val="9BBB59">
                        <a:lumMod val="50000"/>
                      </a:srgbClr>
                    </a:solidFill>
                    <a:effectLst/>
                    <a:uLnTx/>
                    <a:uFillTx/>
                    <a:latin typeface="Cambria" panose="02040503050406030204" pitchFamily="18" charset="0"/>
                    <a:ea typeface="Cambria" panose="02040503050406030204" pitchFamily="18" charset="0"/>
                    <a:cs typeface="+mn-cs"/>
                  </a:rPr>
                  <a:t>ống</a:t>
                </a:r>
                <a:r>
                  <a:rPr kumimoji="0" lang="en-GB" sz="2800" b="1" i="0" u="none" strike="noStrike" kern="1200" cap="none" spc="0" normalizeH="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rPr>
                  <a:t> </a:t>
                </a:r>
                <a:r>
                  <a:rPr kumimoji="0" lang="en-GB" sz="2800" b="1" i="0" u="none" strike="noStrike" kern="1200" cap="none" spc="0" normalizeH="0" noProof="0" dirty="0" err="1">
                    <a:ln>
                      <a:noFill/>
                    </a:ln>
                    <a:solidFill>
                      <a:srgbClr val="9BBB59">
                        <a:lumMod val="50000"/>
                      </a:srgbClr>
                    </a:solidFill>
                    <a:effectLst/>
                    <a:uLnTx/>
                    <a:uFillTx/>
                    <a:latin typeface="Cambria" panose="02040503050406030204" pitchFamily="18" charset="0"/>
                    <a:ea typeface="Cambria" panose="02040503050406030204" pitchFamily="18" charset="0"/>
                    <a:cs typeface="+mn-cs"/>
                  </a:rPr>
                  <a:t>tiêu</a:t>
                </a:r>
                <a:r>
                  <a:rPr kumimoji="0" lang="en-GB" sz="2800" b="1" i="0" u="none" strike="noStrike" kern="1200" cap="none" spc="0" normalizeH="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rPr>
                  <a:t> </a:t>
                </a:r>
                <a:r>
                  <a:rPr kumimoji="0" lang="en-GB" sz="2800" b="1" i="0" u="none" strike="noStrike" kern="1200" cap="none" spc="0" normalizeH="0" noProof="0" dirty="0" err="1">
                    <a:ln>
                      <a:noFill/>
                    </a:ln>
                    <a:solidFill>
                      <a:srgbClr val="9BBB59">
                        <a:lumMod val="50000"/>
                      </a:srgbClr>
                    </a:solidFill>
                    <a:effectLst/>
                    <a:uLnTx/>
                    <a:uFillTx/>
                    <a:latin typeface="Cambria" panose="02040503050406030204" pitchFamily="18" charset="0"/>
                    <a:ea typeface="Cambria" panose="02040503050406030204" pitchFamily="18" charset="0"/>
                    <a:cs typeface="+mn-cs"/>
                  </a:rPr>
                  <a:t>hóa</a:t>
                </a:r>
                <a:r>
                  <a:rPr kumimoji="0" lang="en-GB" sz="2800" b="1" i="0" u="none" strike="noStrike" kern="1200" cap="none" spc="0" normalizeH="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rPr>
                  <a:t>?</a:t>
                </a:r>
                <a:endParaRPr kumimoji="0" lang="en-GB" sz="2800" b="1" i="0" u="none" strike="noStrike" kern="1200" cap="none" spc="0" normalizeH="0" baseline="0" noProof="0" dirty="0">
                  <a:ln>
                    <a:noFill/>
                  </a:ln>
                  <a:solidFill>
                    <a:srgbClr val="9BBB59">
                      <a:lumMod val="50000"/>
                    </a:srgbClr>
                  </a:solidFill>
                  <a:effectLst/>
                  <a:uLnTx/>
                  <a:uFillTx/>
                  <a:latin typeface="Cambria" panose="02040503050406030204" pitchFamily="18" charset="0"/>
                  <a:ea typeface="Cambria" panose="02040503050406030204" pitchFamily="18" charset="0"/>
                  <a:cs typeface="+mn-cs"/>
                </a:endParaRPr>
              </a:p>
            </p:txBody>
          </p:sp>
        </p:grpSp>
      </p:grpSp>
      <p:grpSp>
        <p:nvGrpSpPr>
          <p:cNvPr id="3" name="cau a"/>
          <p:cNvGrpSpPr/>
          <p:nvPr/>
        </p:nvGrpSpPr>
        <p:grpSpPr>
          <a:xfrm>
            <a:off x="5604793" y="941699"/>
            <a:ext cx="5368278" cy="1081668"/>
            <a:chOff x="5604793" y="941699"/>
            <a:chExt cx="5368278" cy="1081668"/>
          </a:xfrm>
        </p:grpSpPr>
        <p:grpSp>
          <p:nvGrpSpPr>
            <p:cNvPr id="15" name="Group 14"/>
            <p:cNvGrpSpPr/>
            <p:nvPr/>
          </p:nvGrpSpPr>
          <p:grpSpPr>
            <a:xfrm>
              <a:off x="5604793" y="941699"/>
              <a:ext cx="5368278" cy="1081668"/>
              <a:chOff x="3062315" y="1560087"/>
              <a:chExt cx="5368278" cy="1081668"/>
            </a:xfrm>
          </p:grpSpPr>
          <p:grpSp>
            <p:nvGrpSpPr>
              <p:cNvPr id="14" name="Group 13"/>
              <p:cNvGrpSpPr/>
              <p:nvPr/>
            </p:nvGrpSpPr>
            <p:grpSpPr>
              <a:xfrm>
                <a:off x="3680834" y="1560087"/>
                <a:ext cx="4749759" cy="1037447"/>
                <a:chOff x="3602174" y="1900720"/>
                <a:chExt cx="4749759" cy="1037447"/>
              </a:xfrm>
            </p:grpSpPr>
            <p:sp>
              <p:nvSpPr>
                <p:cNvPr id="11" name="Rounded Rectangle 10"/>
                <p:cNvSpPr/>
                <p:nvPr/>
              </p:nvSpPr>
              <p:spPr>
                <a:xfrm>
                  <a:off x="3602174" y="1900720"/>
                  <a:ext cx="4749759" cy="1037447"/>
                </a:xfrm>
                <a:custGeom>
                  <a:avLst/>
                  <a:gdLst>
                    <a:gd name="connsiteX0" fmla="*/ 0 w 4749759"/>
                    <a:gd name="connsiteY0" fmla="*/ 159837 h 959005"/>
                    <a:gd name="connsiteX1" fmla="*/ 159837 w 4749759"/>
                    <a:gd name="connsiteY1" fmla="*/ 0 h 959005"/>
                    <a:gd name="connsiteX2" fmla="*/ 4589922 w 4749759"/>
                    <a:gd name="connsiteY2" fmla="*/ 0 h 959005"/>
                    <a:gd name="connsiteX3" fmla="*/ 4749759 w 4749759"/>
                    <a:gd name="connsiteY3" fmla="*/ 159837 h 959005"/>
                    <a:gd name="connsiteX4" fmla="*/ 4749759 w 4749759"/>
                    <a:gd name="connsiteY4" fmla="*/ 799168 h 959005"/>
                    <a:gd name="connsiteX5" fmla="*/ 4589922 w 4749759"/>
                    <a:gd name="connsiteY5" fmla="*/ 959005 h 959005"/>
                    <a:gd name="connsiteX6" fmla="*/ 159837 w 4749759"/>
                    <a:gd name="connsiteY6" fmla="*/ 959005 h 959005"/>
                    <a:gd name="connsiteX7" fmla="*/ 0 w 4749759"/>
                    <a:gd name="connsiteY7" fmla="*/ 799168 h 959005"/>
                    <a:gd name="connsiteX8" fmla="*/ 0 w 4749759"/>
                    <a:gd name="connsiteY8" fmla="*/ 159837 h 959005"/>
                    <a:gd name="connsiteX0" fmla="*/ 0 w 4749759"/>
                    <a:gd name="connsiteY0" fmla="*/ 159858 h 959026"/>
                    <a:gd name="connsiteX1" fmla="*/ 159837 w 4749759"/>
                    <a:gd name="connsiteY1" fmla="*/ 21 h 959026"/>
                    <a:gd name="connsiteX2" fmla="*/ 2374880 w 4749759"/>
                    <a:gd name="connsiteY2" fmla="*/ 95348 h 959026"/>
                    <a:gd name="connsiteX3" fmla="*/ 4589922 w 4749759"/>
                    <a:gd name="connsiteY3" fmla="*/ 21 h 959026"/>
                    <a:gd name="connsiteX4" fmla="*/ 4749759 w 4749759"/>
                    <a:gd name="connsiteY4" fmla="*/ 159858 h 959026"/>
                    <a:gd name="connsiteX5" fmla="*/ 4749759 w 4749759"/>
                    <a:gd name="connsiteY5" fmla="*/ 799189 h 959026"/>
                    <a:gd name="connsiteX6" fmla="*/ 4589922 w 4749759"/>
                    <a:gd name="connsiteY6" fmla="*/ 959026 h 959026"/>
                    <a:gd name="connsiteX7" fmla="*/ 159837 w 4749759"/>
                    <a:gd name="connsiteY7" fmla="*/ 959026 h 959026"/>
                    <a:gd name="connsiteX8" fmla="*/ 0 w 4749759"/>
                    <a:gd name="connsiteY8" fmla="*/ 799189 h 959026"/>
                    <a:gd name="connsiteX9" fmla="*/ 0 w 4749759"/>
                    <a:gd name="connsiteY9" fmla="*/ 159858 h 959026"/>
                    <a:gd name="connsiteX0" fmla="*/ 0 w 4749759"/>
                    <a:gd name="connsiteY0" fmla="*/ 159858 h 1021186"/>
                    <a:gd name="connsiteX1" fmla="*/ 159837 w 4749759"/>
                    <a:gd name="connsiteY1" fmla="*/ 21 h 1021186"/>
                    <a:gd name="connsiteX2" fmla="*/ 2374880 w 4749759"/>
                    <a:gd name="connsiteY2" fmla="*/ 95348 h 1021186"/>
                    <a:gd name="connsiteX3" fmla="*/ 4589922 w 4749759"/>
                    <a:gd name="connsiteY3" fmla="*/ 21 h 1021186"/>
                    <a:gd name="connsiteX4" fmla="*/ 4749759 w 4749759"/>
                    <a:gd name="connsiteY4" fmla="*/ 159858 h 1021186"/>
                    <a:gd name="connsiteX5" fmla="*/ 4749759 w 4749759"/>
                    <a:gd name="connsiteY5" fmla="*/ 799189 h 1021186"/>
                    <a:gd name="connsiteX6" fmla="*/ 4589922 w 4749759"/>
                    <a:gd name="connsiteY6" fmla="*/ 959026 h 1021186"/>
                    <a:gd name="connsiteX7" fmla="*/ 2363728 w 4749759"/>
                    <a:gd name="connsiteY7" fmla="*/ 1020900 h 1021186"/>
                    <a:gd name="connsiteX8" fmla="*/ 159837 w 4749759"/>
                    <a:gd name="connsiteY8" fmla="*/ 959026 h 1021186"/>
                    <a:gd name="connsiteX9" fmla="*/ 0 w 4749759"/>
                    <a:gd name="connsiteY9" fmla="*/ 799189 h 1021186"/>
                    <a:gd name="connsiteX10" fmla="*/ 0 w 4749759"/>
                    <a:gd name="connsiteY10" fmla="*/ 159858 h 1021186"/>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759" h="1037447">
                      <a:moveTo>
                        <a:pt x="0" y="159858"/>
                      </a:moveTo>
                      <a:cubicBezTo>
                        <a:pt x="0" y="71582"/>
                        <a:pt x="71561" y="21"/>
                        <a:pt x="159837" y="21"/>
                      </a:cubicBezTo>
                      <a:cubicBezTo>
                        <a:pt x="875882" y="-1657"/>
                        <a:pt x="1658835" y="97026"/>
                        <a:pt x="2374880" y="95348"/>
                      </a:cubicBezTo>
                      <a:cubicBezTo>
                        <a:pt x="3135530" y="97026"/>
                        <a:pt x="3829272" y="-1657"/>
                        <a:pt x="4589922" y="21"/>
                      </a:cubicBezTo>
                      <a:cubicBezTo>
                        <a:pt x="4678198" y="21"/>
                        <a:pt x="4749759" y="71582"/>
                        <a:pt x="4749759" y="159858"/>
                      </a:cubicBezTo>
                      <a:lnTo>
                        <a:pt x="4749759" y="799189"/>
                      </a:lnTo>
                      <a:cubicBezTo>
                        <a:pt x="4749759" y="887465"/>
                        <a:pt x="4678198" y="959026"/>
                        <a:pt x="4589922" y="959026"/>
                      </a:cubicBezTo>
                      <a:cubicBezTo>
                        <a:pt x="3821838" y="953631"/>
                        <a:pt x="3845490" y="1082051"/>
                        <a:pt x="2363728" y="1020900"/>
                      </a:cubicBezTo>
                      <a:lnTo>
                        <a:pt x="159837" y="959026"/>
                      </a:lnTo>
                      <a:cubicBezTo>
                        <a:pt x="71561" y="959026"/>
                        <a:pt x="0" y="887465"/>
                        <a:pt x="0" y="799189"/>
                      </a:cubicBezTo>
                      <a:lnTo>
                        <a:pt x="0" y="159858"/>
                      </a:lnTo>
                      <a:close/>
                    </a:path>
                  </a:pathLst>
                </a:custGeom>
                <a:solidFill>
                  <a:srgbClr val="EFFFFF"/>
                </a:solidFill>
                <a:ln>
                  <a:solidFill>
                    <a:srgbClr val="4F9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28" name="Rounded Rectangle 10"/>
                <p:cNvSpPr/>
                <p:nvPr/>
              </p:nvSpPr>
              <p:spPr>
                <a:xfrm>
                  <a:off x="3691054" y="1962965"/>
                  <a:ext cx="4549697" cy="891747"/>
                </a:xfrm>
                <a:custGeom>
                  <a:avLst/>
                  <a:gdLst>
                    <a:gd name="connsiteX0" fmla="*/ 0 w 4749759"/>
                    <a:gd name="connsiteY0" fmla="*/ 159837 h 959005"/>
                    <a:gd name="connsiteX1" fmla="*/ 159837 w 4749759"/>
                    <a:gd name="connsiteY1" fmla="*/ 0 h 959005"/>
                    <a:gd name="connsiteX2" fmla="*/ 4589922 w 4749759"/>
                    <a:gd name="connsiteY2" fmla="*/ 0 h 959005"/>
                    <a:gd name="connsiteX3" fmla="*/ 4749759 w 4749759"/>
                    <a:gd name="connsiteY3" fmla="*/ 159837 h 959005"/>
                    <a:gd name="connsiteX4" fmla="*/ 4749759 w 4749759"/>
                    <a:gd name="connsiteY4" fmla="*/ 799168 h 959005"/>
                    <a:gd name="connsiteX5" fmla="*/ 4589922 w 4749759"/>
                    <a:gd name="connsiteY5" fmla="*/ 959005 h 959005"/>
                    <a:gd name="connsiteX6" fmla="*/ 159837 w 4749759"/>
                    <a:gd name="connsiteY6" fmla="*/ 959005 h 959005"/>
                    <a:gd name="connsiteX7" fmla="*/ 0 w 4749759"/>
                    <a:gd name="connsiteY7" fmla="*/ 799168 h 959005"/>
                    <a:gd name="connsiteX8" fmla="*/ 0 w 4749759"/>
                    <a:gd name="connsiteY8" fmla="*/ 159837 h 959005"/>
                    <a:gd name="connsiteX0" fmla="*/ 0 w 4749759"/>
                    <a:gd name="connsiteY0" fmla="*/ 159858 h 959026"/>
                    <a:gd name="connsiteX1" fmla="*/ 159837 w 4749759"/>
                    <a:gd name="connsiteY1" fmla="*/ 21 h 959026"/>
                    <a:gd name="connsiteX2" fmla="*/ 2374880 w 4749759"/>
                    <a:gd name="connsiteY2" fmla="*/ 95348 h 959026"/>
                    <a:gd name="connsiteX3" fmla="*/ 4589922 w 4749759"/>
                    <a:gd name="connsiteY3" fmla="*/ 21 h 959026"/>
                    <a:gd name="connsiteX4" fmla="*/ 4749759 w 4749759"/>
                    <a:gd name="connsiteY4" fmla="*/ 159858 h 959026"/>
                    <a:gd name="connsiteX5" fmla="*/ 4749759 w 4749759"/>
                    <a:gd name="connsiteY5" fmla="*/ 799189 h 959026"/>
                    <a:gd name="connsiteX6" fmla="*/ 4589922 w 4749759"/>
                    <a:gd name="connsiteY6" fmla="*/ 959026 h 959026"/>
                    <a:gd name="connsiteX7" fmla="*/ 159837 w 4749759"/>
                    <a:gd name="connsiteY7" fmla="*/ 959026 h 959026"/>
                    <a:gd name="connsiteX8" fmla="*/ 0 w 4749759"/>
                    <a:gd name="connsiteY8" fmla="*/ 799189 h 959026"/>
                    <a:gd name="connsiteX9" fmla="*/ 0 w 4749759"/>
                    <a:gd name="connsiteY9" fmla="*/ 159858 h 959026"/>
                    <a:gd name="connsiteX0" fmla="*/ 0 w 4749759"/>
                    <a:gd name="connsiteY0" fmla="*/ 159858 h 1021186"/>
                    <a:gd name="connsiteX1" fmla="*/ 159837 w 4749759"/>
                    <a:gd name="connsiteY1" fmla="*/ 21 h 1021186"/>
                    <a:gd name="connsiteX2" fmla="*/ 2374880 w 4749759"/>
                    <a:gd name="connsiteY2" fmla="*/ 95348 h 1021186"/>
                    <a:gd name="connsiteX3" fmla="*/ 4589922 w 4749759"/>
                    <a:gd name="connsiteY3" fmla="*/ 21 h 1021186"/>
                    <a:gd name="connsiteX4" fmla="*/ 4749759 w 4749759"/>
                    <a:gd name="connsiteY4" fmla="*/ 159858 h 1021186"/>
                    <a:gd name="connsiteX5" fmla="*/ 4749759 w 4749759"/>
                    <a:gd name="connsiteY5" fmla="*/ 799189 h 1021186"/>
                    <a:gd name="connsiteX6" fmla="*/ 4589922 w 4749759"/>
                    <a:gd name="connsiteY6" fmla="*/ 959026 h 1021186"/>
                    <a:gd name="connsiteX7" fmla="*/ 2363728 w 4749759"/>
                    <a:gd name="connsiteY7" fmla="*/ 1020900 h 1021186"/>
                    <a:gd name="connsiteX8" fmla="*/ 159837 w 4749759"/>
                    <a:gd name="connsiteY8" fmla="*/ 959026 h 1021186"/>
                    <a:gd name="connsiteX9" fmla="*/ 0 w 4749759"/>
                    <a:gd name="connsiteY9" fmla="*/ 799189 h 1021186"/>
                    <a:gd name="connsiteX10" fmla="*/ 0 w 4749759"/>
                    <a:gd name="connsiteY10" fmla="*/ 159858 h 1021186"/>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759" h="1037447">
                      <a:moveTo>
                        <a:pt x="0" y="159858"/>
                      </a:moveTo>
                      <a:cubicBezTo>
                        <a:pt x="0" y="71582"/>
                        <a:pt x="71561" y="21"/>
                        <a:pt x="159837" y="21"/>
                      </a:cubicBezTo>
                      <a:cubicBezTo>
                        <a:pt x="875882" y="-1657"/>
                        <a:pt x="1658835" y="97026"/>
                        <a:pt x="2374880" y="95348"/>
                      </a:cubicBezTo>
                      <a:cubicBezTo>
                        <a:pt x="3135530" y="97026"/>
                        <a:pt x="3829272" y="-1657"/>
                        <a:pt x="4589922" y="21"/>
                      </a:cubicBezTo>
                      <a:cubicBezTo>
                        <a:pt x="4678198" y="21"/>
                        <a:pt x="4749759" y="71582"/>
                        <a:pt x="4749759" y="159858"/>
                      </a:cubicBezTo>
                      <a:lnTo>
                        <a:pt x="4749759" y="799189"/>
                      </a:lnTo>
                      <a:cubicBezTo>
                        <a:pt x="4749759" y="887465"/>
                        <a:pt x="4678198" y="959026"/>
                        <a:pt x="4589922" y="959026"/>
                      </a:cubicBezTo>
                      <a:cubicBezTo>
                        <a:pt x="3821838" y="953631"/>
                        <a:pt x="3845490" y="1082051"/>
                        <a:pt x="2363728" y="1020900"/>
                      </a:cubicBezTo>
                      <a:lnTo>
                        <a:pt x="159837" y="959026"/>
                      </a:lnTo>
                      <a:cubicBezTo>
                        <a:pt x="71561" y="959026"/>
                        <a:pt x="0" y="887465"/>
                        <a:pt x="0" y="799189"/>
                      </a:cubicBezTo>
                      <a:lnTo>
                        <a:pt x="0" y="159858"/>
                      </a:lnTo>
                      <a:close/>
                    </a:path>
                  </a:pathLst>
                </a:custGeom>
                <a:noFill/>
                <a:ln>
                  <a:solidFill>
                    <a:srgbClr val="4F90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grpSp>
          <p:pic>
            <p:nvPicPr>
              <p:cNvPr id="8" name="Picture 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18" b="26178" l="2356" r="23037"/>
                        </a14:imgEffect>
                      </a14:imgLayer>
                    </a14:imgProps>
                  </a:ext>
                  <a:ext uri="{28A0092B-C50C-407E-A947-70E740481C1C}">
                    <a14:useLocalDpi xmlns:a14="http://schemas.microsoft.com/office/drawing/2010/main" val="0"/>
                  </a:ext>
                </a:extLst>
              </a:blip>
              <a:srcRect l="8615" t="9522" r="76107" b="73444"/>
              <a:stretch/>
            </p:blipFill>
            <p:spPr>
              <a:xfrm>
                <a:off x="3062315" y="1560087"/>
                <a:ext cx="970156" cy="1081668"/>
              </a:xfrm>
              <a:prstGeom prst="rect">
                <a:avLst/>
              </a:prstGeom>
            </p:spPr>
          </p:pic>
        </p:grpSp>
        <p:sp>
          <p:nvSpPr>
            <p:cNvPr id="38" name="TextBox 37"/>
            <p:cNvSpPr txBox="1"/>
            <p:nvPr/>
          </p:nvSpPr>
          <p:spPr>
            <a:xfrm>
              <a:off x="6546632" y="1132972"/>
              <a:ext cx="40808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Dạ</a:t>
              </a:r>
              <a:r>
                <a:rPr kumimoji="0" lang="en-GB"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dày</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cau b"/>
          <p:cNvGrpSpPr/>
          <p:nvPr/>
        </p:nvGrpSpPr>
        <p:grpSpPr>
          <a:xfrm>
            <a:off x="5604793" y="2352143"/>
            <a:ext cx="5423806" cy="1137403"/>
            <a:chOff x="5604793" y="2352143"/>
            <a:chExt cx="5423806" cy="1137403"/>
          </a:xfrm>
        </p:grpSpPr>
        <p:grpSp>
          <p:nvGrpSpPr>
            <p:cNvPr id="25" name="Group 24"/>
            <p:cNvGrpSpPr/>
            <p:nvPr/>
          </p:nvGrpSpPr>
          <p:grpSpPr>
            <a:xfrm>
              <a:off x="5604793" y="2352143"/>
              <a:ext cx="5423806" cy="1137403"/>
              <a:chOff x="3173453" y="2704000"/>
              <a:chExt cx="5423806" cy="1137403"/>
            </a:xfrm>
          </p:grpSpPr>
          <p:grpSp>
            <p:nvGrpSpPr>
              <p:cNvPr id="30" name="Group 29"/>
              <p:cNvGrpSpPr/>
              <p:nvPr/>
            </p:nvGrpSpPr>
            <p:grpSpPr>
              <a:xfrm>
                <a:off x="3847500" y="2803956"/>
                <a:ext cx="4749759" cy="1037447"/>
                <a:chOff x="3602174" y="1900720"/>
                <a:chExt cx="4749759" cy="1037447"/>
              </a:xfrm>
            </p:grpSpPr>
            <p:sp>
              <p:nvSpPr>
                <p:cNvPr id="31" name="Rounded Rectangle 10"/>
                <p:cNvSpPr/>
                <p:nvPr/>
              </p:nvSpPr>
              <p:spPr>
                <a:xfrm>
                  <a:off x="3602174" y="1900720"/>
                  <a:ext cx="4749759" cy="1037447"/>
                </a:xfrm>
                <a:custGeom>
                  <a:avLst/>
                  <a:gdLst>
                    <a:gd name="connsiteX0" fmla="*/ 0 w 4749759"/>
                    <a:gd name="connsiteY0" fmla="*/ 159837 h 959005"/>
                    <a:gd name="connsiteX1" fmla="*/ 159837 w 4749759"/>
                    <a:gd name="connsiteY1" fmla="*/ 0 h 959005"/>
                    <a:gd name="connsiteX2" fmla="*/ 4589922 w 4749759"/>
                    <a:gd name="connsiteY2" fmla="*/ 0 h 959005"/>
                    <a:gd name="connsiteX3" fmla="*/ 4749759 w 4749759"/>
                    <a:gd name="connsiteY3" fmla="*/ 159837 h 959005"/>
                    <a:gd name="connsiteX4" fmla="*/ 4749759 w 4749759"/>
                    <a:gd name="connsiteY4" fmla="*/ 799168 h 959005"/>
                    <a:gd name="connsiteX5" fmla="*/ 4589922 w 4749759"/>
                    <a:gd name="connsiteY5" fmla="*/ 959005 h 959005"/>
                    <a:gd name="connsiteX6" fmla="*/ 159837 w 4749759"/>
                    <a:gd name="connsiteY6" fmla="*/ 959005 h 959005"/>
                    <a:gd name="connsiteX7" fmla="*/ 0 w 4749759"/>
                    <a:gd name="connsiteY7" fmla="*/ 799168 h 959005"/>
                    <a:gd name="connsiteX8" fmla="*/ 0 w 4749759"/>
                    <a:gd name="connsiteY8" fmla="*/ 159837 h 959005"/>
                    <a:gd name="connsiteX0" fmla="*/ 0 w 4749759"/>
                    <a:gd name="connsiteY0" fmla="*/ 159858 h 959026"/>
                    <a:gd name="connsiteX1" fmla="*/ 159837 w 4749759"/>
                    <a:gd name="connsiteY1" fmla="*/ 21 h 959026"/>
                    <a:gd name="connsiteX2" fmla="*/ 2374880 w 4749759"/>
                    <a:gd name="connsiteY2" fmla="*/ 95348 h 959026"/>
                    <a:gd name="connsiteX3" fmla="*/ 4589922 w 4749759"/>
                    <a:gd name="connsiteY3" fmla="*/ 21 h 959026"/>
                    <a:gd name="connsiteX4" fmla="*/ 4749759 w 4749759"/>
                    <a:gd name="connsiteY4" fmla="*/ 159858 h 959026"/>
                    <a:gd name="connsiteX5" fmla="*/ 4749759 w 4749759"/>
                    <a:gd name="connsiteY5" fmla="*/ 799189 h 959026"/>
                    <a:gd name="connsiteX6" fmla="*/ 4589922 w 4749759"/>
                    <a:gd name="connsiteY6" fmla="*/ 959026 h 959026"/>
                    <a:gd name="connsiteX7" fmla="*/ 159837 w 4749759"/>
                    <a:gd name="connsiteY7" fmla="*/ 959026 h 959026"/>
                    <a:gd name="connsiteX8" fmla="*/ 0 w 4749759"/>
                    <a:gd name="connsiteY8" fmla="*/ 799189 h 959026"/>
                    <a:gd name="connsiteX9" fmla="*/ 0 w 4749759"/>
                    <a:gd name="connsiteY9" fmla="*/ 159858 h 959026"/>
                    <a:gd name="connsiteX0" fmla="*/ 0 w 4749759"/>
                    <a:gd name="connsiteY0" fmla="*/ 159858 h 1021186"/>
                    <a:gd name="connsiteX1" fmla="*/ 159837 w 4749759"/>
                    <a:gd name="connsiteY1" fmla="*/ 21 h 1021186"/>
                    <a:gd name="connsiteX2" fmla="*/ 2374880 w 4749759"/>
                    <a:gd name="connsiteY2" fmla="*/ 95348 h 1021186"/>
                    <a:gd name="connsiteX3" fmla="*/ 4589922 w 4749759"/>
                    <a:gd name="connsiteY3" fmla="*/ 21 h 1021186"/>
                    <a:gd name="connsiteX4" fmla="*/ 4749759 w 4749759"/>
                    <a:gd name="connsiteY4" fmla="*/ 159858 h 1021186"/>
                    <a:gd name="connsiteX5" fmla="*/ 4749759 w 4749759"/>
                    <a:gd name="connsiteY5" fmla="*/ 799189 h 1021186"/>
                    <a:gd name="connsiteX6" fmla="*/ 4589922 w 4749759"/>
                    <a:gd name="connsiteY6" fmla="*/ 959026 h 1021186"/>
                    <a:gd name="connsiteX7" fmla="*/ 2363728 w 4749759"/>
                    <a:gd name="connsiteY7" fmla="*/ 1020900 h 1021186"/>
                    <a:gd name="connsiteX8" fmla="*/ 159837 w 4749759"/>
                    <a:gd name="connsiteY8" fmla="*/ 959026 h 1021186"/>
                    <a:gd name="connsiteX9" fmla="*/ 0 w 4749759"/>
                    <a:gd name="connsiteY9" fmla="*/ 799189 h 1021186"/>
                    <a:gd name="connsiteX10" fmla="*/ 0 w 4749759"/>
                    <a:gd name="connsiteY10" fmla="*/ 159858 h 1021186"/>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759" h="1037447">
                      <a:moveTo>
                        <a:pt x="0" y="159858"/>
                      </a:moveTo>
                      <a:cubicBezTo>
                        <a:pt x="0" y="71582"/>
                        <a:pt x="71561" y="21"/>
                        <a:pt x="159837" y="21"/>
                      </a:cubicBezTo>
                      <a:cubicBezTo>
                        <a:pt x="875882" y="-1657"/>
                        <a:pt x="1658835" y="97026"/>
                        <a:pt x="2374880" y="95348"/>
                      </a:cubicBezTo>
                      <a:cubicBezTo>
                        <a:pt x="3135530" y="97026"/>
                        <a:pt x="3829272" y="-1657"/>
                        <a:pt x="4589922" y="21"/>
                      </a:cubicBezTo>
                      <a:cubicBezTo>
                        <a:pt x="4678198" y="21"/>
                        <a:pt x="4749759" y="71582"/>
                        <a:pt x="4749759" y="159858"/>
                      </a:cubicBezTo>
                      <a:lnTo>
                        <a:pt x="4749759" y="799189"/>
                      </a:lnTo>
                      <a:cubicBezTo>
                        <a:pt x="4749759" y="887465"/>
                        <a:pt x="4678198" y="959026"/>
                        <a:pt x="4589922" y="959026"/>
                      </a:cubicBezTo>
                      <a:cubicBezTo>
                        <a:pt x="3821838" y="953631"/>
                        <a:pt x="3845490" y="1082051"/>
                        <a:pt x="2363728" y="1020900"/>
                      </a:cubicBezTo>
                      <a:lnTo>
                        <a:pt x="159837" y="959026"/>
                      </a:lnTo>
                      <a:cubicBezTo>
                        <a:pt x="71561" y="959026"/>
                        <a:pt x="0" y="887465"/>
                        <a:pt x="0" y="799189"/>
                      </a:cubicBezTo>
                      <a:lnTo>
                        <a:pt x="0" y="159858"/>
                      </a:lnTo>
                      <a:close/>
                    </a:path>
                  </a:pathLst>
                </a:custGeom>
                <a:solidFill>
                  <a:srgbClr val="EFFFFF"/>
                </a:solidFill>
                <a:ln>
                  <a:solidFill>
                    <a:srgbClr val="88B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2" name="Rounded Rectangle 10"/>
                <p:cNvSpPr/>
                <p:nvPr/>
              </p:nvSpPr>
              <p:spPr>
                <a:xfrm>
                  <a:off x="3691054" y="1962965"/>
                  <a:ext cx="4549697" cy="891747"/>
                </a:xfrm>
                <a:custGeom>
                  <a:avLst/>
                  <a:gdLst>
                    <a:gd name="connsiteX0" fmla="*/ 0 w 4749759"/>
                    <a:gd name="connsiteY0" fmla="*/ 159837 h 959005"/>
                    <a:gd name="connsiteX1" fmla="*/ 159837 w 4749759"/>
                    <a:gd name="connsiteY1" fmla="*/ 0 h 959005"/>
                    <a:gd name="connsiteX2" fmla="*/ 4589922 w 4749759"/>
                    <a:gd name="connsiteY2" fmla="*/ 0 h 959005"/>
                    <a:gd name="connsiteX3" fmla="*/ 4749759 w 4749759"/>
                    <a:gd name="connsiteY3" fmla="*/ 159837 h 959005"/>
                    <a:gd name="connsiteX4" fmla="*/ 4749759 w 4749759"/>
                    <a:gd name="connsiteY4" fmla="*/ 799168 h 959005"/>
                    <a:gd name="connsiteX5" fmla="*/ 4589922 w 4749759"/>
                    <a:gd name="connsiteY5" fmla="*/ 959005 h 959005"/>
                    <a:gd name="connsiteX6" fmla="*/ 159837 w 4749759"/>
                    <a:gd name="connsiteY6" fmla="*/ 959005 h 959005"/>
                    <a:gd name="connsiteX7" fmla="*/ 0 w 4749759"/>
                    <a:gd name="connsiteY7" fmla="*/ 799168 h 959005"/>
                    <a:gd name="connsiteX8" fmla="*/ 0 w 4749759"/>
                    <a:gd name="connsiteY8" fmla="*/ 159837 h 959005"/>
                    <a:gd name="connsiteX0" fmla="*/ 0 w 4749759"/>
                    <a:gd name="connsiteY0" fmla="*/ 159858 h 959026"/>
                    <a:gd name="connsiteX1" fmla="*/ 159837 w 4749759"/>
                    <a:gd name="connsiteY1" fmla="*/ 21 h 959026"/>
                    <a:gd name="connsiteX2" fmla="*/ 2374880 w 4749759"/>
                    <a:gd name="connsiteY2" fmla="*/ 95348 h 959026"/>
                    <a:gd name="connsiteX3" fmla="*/ 4589922 w 4749759"/>
                    <a:gd name="connsiteY3" fmla="*/ 21 h 959026"/>
                    <a:gd name="connsiteX4" fmla="*/ 4749759 w 4749759"/>
                    <a:gd name="connsiteY4" fmla="*/ 159858 h 959026"/>
                    <a:gd name="connsiteX5" fmla="*/ 4749759 w 4749759"/>
                    <a:gd name="connsiteY5" fmla="*/ 799189 h 959026"/>
                    <a:gd name="connsiteX6" fmla="*/ 4589922 w 4749759"/>
                    <a:gd name="connsiteY6" fmla="*/ 959026 h 959026"/>
                    <a:gd name="connsiteX7" fmla="*/ 159837 w 4749759"/>
                    <a:gd name="connsiteY7" fmla="*/ 959026 h 959026"/>
                    <a:gd name="connsiteX8" fmla="*/ 0 w 4749759"/>
                    <a:gd name="connsiteY8" fmla="*/ 799189 h 959026"/>
                    <a:gd name="connsiteX9" fmla="*/ 0 w 4749759"/>
                    <a:gd name="connsiteY9" fmla="*/ 159858 h 959026"/>
                    <a:gd name="connsiteX0" fmla="*/ 0 w 4749759"/>
                    <a:gd name="connsiteY0" fmla="*/ 159858 h 1021186"/>
                    <a:gd name="connsiteX1" fmla="*/ 159837 w 4749759"/>
                    <a:gd name="connsiteY1" fmla="*/ 21 h 1021186"/>
                    <a:gd name="connsiteX2" fmla="*/ 2374880 w 4749759"/>
                    <a:gd name="connsiteY2" fmla="*/ 95348 h 1021186"/>
                    <a:gd name="connsiteX3" fmla="*/ 4589922 w 4749759"/>
                    <a:gd name="connsiteY3" fmla="*/ 21 h 1021186"/>
                    <a:gd name="connsiteX4" fmla="*/ 4749759 w 4749759"/>
                    <a:gd name="connsiteY4" fmla="*/ 159858 h 1021186"/>
                    <a:gd name="connsiteX5" fmla="*/ 4749759 w 4749759"/>
                    <a:gd name="connsiteY5" fmla="*/ 799189 h 1021186"/>
                    <a:gd name="connsiteX6" fmla="*/ 4589922 w 4749759"/>
                    <a:gd name="connsiteY6" fmla="*/ 959026 h 1021186"/>
                    <a:gd name="connsiteX7" fmla="*/ 2363728 w 4749759"/>
                    <a:gd name="connsiteY7" fmla="*/ 1020900 h 1021186"/>
                    <a:gd name="connsiteX8" fmla="*/ 159837 w 4749759"/>
                    <a:gd name="connsiteY8" fmla="*/ 959026 h 1021186"/>
                    <a:gd name="connsiteX9" fmla="*/ 0 w 4749759"/>
                    <a:gd name="connsiteY9" fmla="*/ 799189 h 1021186"/>
                    <a:gd name="connsiteX10" fmla="*/ 0 w 4749759"/>
                    <a:gd name="connsiteY10" fmla="*/ 159858 h 1021186"/>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759" h="1037447">
                      <a:moveTo>
                        <a:pt x="0" y="159858"/>
                      </a:moveTo>
                      <a:cubicBezTo>
                        <a:pt x="0" y="71582"/>
                        <a:pt x="71561" y="21"/>
                        <a:pt x="159837" y="21"/>
                      </a:cubicBezTo>
                      <a:cubicBezTo>
                        <a:pt x="875882" y="-1657"/>
                        <a:pt x="1658835" y="97026"/>
                        <a:pt x="2374880" y="95348"/>
                      </a:cubicBezTo>
                      <a:cubicBezTo>
                        <a:pt x="3135530" y="97026"/>
                        <a:pt x="3829272" y="-1657"/>
                        <a:pt x="4589922" y="21"/>
                      </a:cubicBezTo>
                      <a:cubicBezTo>
                        <a:pt x="4678198" y="21"/>
                        <a:pt x="4749759" y="71582"/>
                        <a:pt x="4749759" y="159858"/>
                      </a:cubicBezTo>
                      <a:lnTo>
                        <a:pt x="4749759" y="799189"/>
                      </a:lnTo>
                      <a:cubicBezTo>
                        <a:pt x="4749759" y="887465"/>
                        <a:pt x="4678198" y="959026"/>
                        <a:pt x="4589922" y="959026"/>
                      </a:cubicBezTo>
                      <a:cubicBezTo>
                        <a:pt x="3821838" y="953631"/>
                        <a:pt x="3845490" y="1082051"/>
                        <a:pt x="2363728" y="1020900"/>
                      </a:cubicBezTo>
                      <a:lnTo>
                        <a:pt x="159837" y="959026"/>
                      </a:lnTo>
                      <a:cubicBezTo>
                        <a:pt x="71561" y="959026"/>
                        <a:pt x="0" y="887465"/>
                        <a:pt x="0" y="799189"/>
                      </a:cubicBezTo>
                      <a:lnTo>
                        <a:pt x="0" y="159858"/>
                      </a:lnTo>
                      <a:close/>
                    </a:path>
                  </a:pathLst>
                </a:custGeom>
                <a:noFill/>
                <a:ln>
                  <a:solidFill>
                    <a:srgbClr val="88B5D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grpSp>
          <p:pic>
            <p:nvPicPr>
              <p:cNvPr id="9" name="Picture 8"/>
              <p:cNvPicPr>
                <a:picLocks noChangeAspect="1"/>
              </p:cNvPicPr>
              <p:nvPr/>
            </p:nvPicPr>
            <p:blipFill rotWithShape="1">
              <a:blip r:embed="rId10" cstate="print">
                <a:extLst>
                  <a:ext uri="{BEBA8EAE-BF5A-486C-A8C5-ECC9F3942E4B}">
                    <a14:imgProps xmlns:a14="http://schemas.microsoft.com/office/drawing/2010/main">
                      <a14:imgLayer r:embed="rId9">
                        <a14:imgEffect>
                          <a14:backgroundRemoval t="9097" b="25982" l="23626" r="38089"/>
                        </a14:imgEffect>
                      </a14:imgLayer>
                    </a14:imgProps>
                  </a:ext>
                  <a:ext uri="{28A0092B-C50C-407E-A947-70E740481C1C}">
                    <a14:useLocalDpi xmlns:a14="http://schemas.microsoft.com/office/drawing/2010/main" val="0"/>
                  </a:ext>
                </a:extLst>
              </a:blip>
              <a:srcRect l="22137" t="8819" r="61883" b="73620"/>
              <a:stretch/>
            </p:blipFill>
            <p:spPr>
              <a:xfrm>
                <a:off x="3173453" y="2704000"/>
                <a:ext cx="1014761" cy="1115122"/>
              </a:xfrm>
              <a:prstGeom prst="rect">
                <a:avLst/>
              </a:prstGeom>
            </p:spPr>
          </p:pic>
        </p:grpSp>
        <p:sp>
          <p:nvSpPr>
            <p:cNvPr id="43" name="TextBox 42"/>
            <p:cNvSpPr txBox="1"/>
            <p:nvPr/>
          </p:nvSpPr>
          <p:spPr>
            <a:xfrm>
              <a:off x="6613311" y="2659235"/>
              <a:ext cx="40808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Ruột</a:t>
              </a:r>
              <a:r>
                <a:rPr kumimoji="0" lang="en-GB"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già</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7" name="cau c"/>
          <p:cNvGrpSpPr/>
          <p:nvPr/>
        </p:nvGrpSpPr>
        <p:grpSpPr>
          <a:xfrm>
            <a:off x="5754403" y="3840262"/>
            <a:ext cx="5274196" cy="1142821"/>
            <a:chOff x="5754403" y="3840262"/>
            <a:chExt cx="5274196" cy="1142821"/>
          </a:xfrm>
        </p:grpSpPr>
        <p:grpSp>
          <p:nvGrpSpPr>
            <p:cNvPr id="26" name="Group 25"/>
            <p:cNvGrpSpPr/>
            <p:nvPr/>
          </p:nvGrpSpPr>
          <p:grpSpPr>
            <a:xfrm>
              <a:off x="5754403" y="3840262"/>
              <a:ext cx="5274196" cy="1142821"/>
              <a:chOff x="3434575" y="3769482"/>
              <a:chExt cx="5274196" cy="1142821"/>
            </a:xfrm>
          </p:grpSpPr>
          <p:grpSp>
            <p:nvGrpSpPr>
              <p:cNvPr id="33" name="Group 32"/>
              <p:cNvGrpSpPr/>
              <p:nvPr/>
            </p:nvGrpSpPr>
            <p:grpSpPr>
              <a:xfrm>
                <a:off x="3959012" y="3874856"/>
                <a:ext cx="4749759" cy="1037447"/>
                <a:chOff x="3602174" y="1900720"/>
                <a:chExt cx="4749759" cy="1037447"/>
              </a:xfrm>
            </p:grpSpPr>
            <p:sp>
              <p:nvSpPr>
                <p:cNvPr id="34" name="Rounded Rectangle 10"/>
                <p:cNvSpPr/>
                <p:nvPr/>
              </p:nvSpPr>
              <p:spPr>
                <a:xfrm>
                  <a:off x="3602174" y="1900720"/>
                  <a:ext cx="4749759" cy="1037447"/>
                </a:xfrm>
                <a:custGeom>
                  <a:avLst/>
                  <a:gdLst>
                    <a:gd name="connsiteX0" fmla="*/ 0 w 4749759"/>
                    <a:gd name="connsiteY0" fmla="*/ 159837 h 959005"/>
                    <a:gd name="connsiteX1" fmla="*/ 159837 w 4749759"/>
                    <a:gd name="connsiteY1" fmla="*/ 0 h 959005"/>
                    <a:gd name="connsiteX2" fmla="*/ 4589922 w 4749759"/>
                    <a:gd name="connsiteY2" fmla="*/ 0 h 959005"/>
                    <a:gd name="connsiteX3" fmla="*/ 4749759 w 4749759"/>
                    <a:gd name="connsiteY3" fmla="*/ 159837 h 959005"/>
                    <a:gd name="connsiteX4" fmla="*/ 4749759 w 4749759"/>
                    <a:gd name="connsiteY4" fmla="*/ 799168 h 959005"/>
                    <a:gd name="connsiteX5" fmla="*/ 4589922 w 4749759"/>
                    <a:gd name="connsiteY5" fmla="*/ 959005 h 959005"/>
                    <a:gd name="connsiteX6" fmla="*/ 159837 w 4749759"/>
                    <a:gd name="connsiteY6" fmla="*/ 959005 h 959005"/>
                    <a:gd name="connsiteX7" fmla="*/ 0 w 4749759"/>
                    <a:gd name="connsiteY7" fmla="*/ 799168 h 959005"/>
                    <a:gd name="connsiteX8" fmla="*/ 0 w 4749759"/>
                    <a:gd name="connsiteY8" fmla="*/ 159837 h 959005"/>
                    <a:gd name="connsiteX0" fmla="*/ 0 w 4749759"/>
                    <a:gd name="connsiteY0" fmla="*/ 159858 h 959026"/>
                    <a:gd name="connsiteX1" fmla="*/ 159837 w 4749759"/>
                    <a:gd name="connsiteY1" fmla="*/ 21 h 959026"/>
                    <a:gd name="connsiteX2" fmla="*/ 2374880 w 4749759"/>
                    <a:gd name="connsiteY2" fmla="*/ 95348 h 959026"/>
                    <a:gd name="connsiteX3" fmla="*/ 4589922 w 4749759"/>
                    <a:gd name="connsiteY3" fmla="*/ 21 h 959026"/>
                    <a:gd name="connsiteX4" fmla="*/ 4749759 w 4749759"/>
                    <a:gd name="connsiteY4" fmla="*/ 159858 h 959026"/>
                    <a:gd name="connsiteX5" fmla="*/ 4749759 w 4749759"/>
                    <a:gd name="connsiteY5" fmla="*/ 799189 h 959026"/>
                    <a:gd name="connsiteX6" fmla="*/ 4589922 w 4749759"/>
                    <a:gd name="connsiteY6" fmla="*/ 959026 h 959026"/>
                    <a:gd name="connsiteX7" fmla="*/ 159837 w 4749759"/>
                    <a:gd name="connsiteY7" fmla="*/ 959026 h 959026"/>
                    <a:gd name="connsiteX8" fmla="*/ 0 w 4749759"/>
                    <a:gd name="connsiteY8" fmla="*/ 799189 h 959026"/>
                    <a:gd name="connsiteX9" fmla="*/ 0 w 4749759"/>
                    <a:gd name="connsiteY9" fmla="*/ 159858 h 959026"/>
                    <a:gd name="connsiteX0" fmla="*/ 0 w 4749759"/>
                    <a:gd name="connsiteY0" fmla="*/ 159858 h 1021186"/>
                    <a:gd name="connsiteX1" fmla="*/ 159837 w 4749759"/>
                    <a:gd name="connsiteY1" fmla="*/ 21 h 1021186"/>
                    <a:gd name="connsiteX2" fmla="*/ 2374880 w 4749759"/>
                    <a:gd name="connsiteY2" fmla="*/ 95348 h 1021186"/>
                    <a:gd name="connsiteX3" fmla="*/ 4589922 w 4749759"/>
                    <a:gd name="connsiteY3" fmla="*/ 21 h 1021186"/>
                    <a:gd name="connsiteX4" fmla="*/ 4749759 w 4749759"/>
                    <a:gd name="connsiteY4" fmla="*/ 159858 h 1021186"/>
                    <a:gd name="connsiteX5" fmla="*/ 4749759 w 4749759"/>
                    <a:gd name="connsiteY5" fmla="*/ 799189 h 1021186"/>
                    <a:gd name="connsiteX6" fmla="*/ 4589922 w 4749759"/>
                    <a:gd name="connsiteY6" fmla="*/ 959026 h 1021186"/>
                    <a:gd name="connsiteX7" fmla="*/ 2363728 w 4749759"/>
                    <a:gd name="connsiteY7" fmla="*/ 1020900 h 1021186"/>
                    <a:gd name="connsiteX8" fmla="*/ 159837 w 4749759"/>
                    <a:gd name="connsiteY8" fmla="*/ 959026 h 1021186"/>
                    <a:gd name="connsiteX9" fmla="*/ 0 w 4749759"/>
                    <a:gd name="connsiteY9" fmla="*/ 799189 h 1021186"/>
                    <a:gd name="connsiteX10" fmla="*/ 0 w 4749759"/>
                    <a:gd name="connsiteY10" fmla="*/ 159858 h 1021186"/>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759" h="1037447">
                      <a:moveTo>
                        <a:pt x="0" y="159858"/>
                      </a:moveTo>
                      <a:cubicBezTo>
                        <a:pt x="0" y="71582"/>
                        <a:pt x="71561" y="21"/>
                        <a:pt x="159837" y="21"/>
                      </a:cubicBezTo>
                      <a:cubicBezTo>
                        <a:pt x="875882" y="-1657"/>
                        <a:pt x="1658835" y="97026"/>
                        <a:pt x="2374880" y="95348"/>
                      </a:cubicBezTo>
                      <a:cubicBezTo>
                        <a:pt x="3135530" y="97026"/>
                        <a:pt x="3829272" y="-1657"/>
                        <a:pt x="4589922" y="21"/>
                      </a:cubicBezTo>
                      <a:cubicBezTo>
                        <a:pt x="4678198" y="21"/>
                        <a:pt x="4749759" y="71582"/>
                        <a:pt x="4749759" y="159858"/>
                      </a:cubicBezTo>
                      <a:lnTo>
                        <a:pt x="4749759" y="799189"/>
                      </a:lnTo>
                      <a:cubicBezTo>
                        <a:pt x="4749759" y="887465"/>
                        <a:pt x="4678198" y="959026"/>
                        <a:pt x="4589922" y="959026"/>
                      </a:cubicBezTo>
                      <a:cubicBezTo>
                        <a:pt x="3821838" y="953631"/>
                        <a:pt x="3845490" y="1082051"/>
                        <a:pt x="2363728" y="1020900"/>
                      </a:cubicBezTo>
                      <a:lnTo>
                        <a:pt x="159837" y="959026"/>
                      </a:lnTo>
                      <a:cubicBezTo>
                        <a:pt x="71561" y="959026"/>
                        <a:pt x="0" y="887465"/>
                        <a:pt x="0" y="799189"/>
                      </a:cubicBezTo>
                      <a:lnTo>
                        <a:pt x="0" y="159858"/>
                      </a:lnTo>
                      <a:close/>
                    </a:path>
                  </a:pathLst>
                </a:custGeom>
                <a:solidFill>
                  <a:srgbClr val="EFFFFF"/>
                </a:solidFill>
                <a:ln>
                  <a:solidFill>
                    <a:srgbClr val="F18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6" name="Rounded Rectangle 10"/>
                <p:cNvSpPr/>
                <p:nvPr/>
              </p:nvSpPr>
              <p:spPr>
                <a:xfrm>
                  <a:off x="3691054" y="1962965"/>
                  <a:ext cx="4549697" cy="891747"/>
                </a:xfrm>
                <a:custGeom>
                  <a:avLst/>
                  <a:gdLst>
                    <a:gd name="connsiteX0" fmla="*/ 0 w 4749759"/>
                    <a:gd name="connsiteY0" fmla="*/ 159837 h 959005"/>
                    <a:gd name="connsiteX1" fmla="*/ 159837 w 4749759"/>
                    <a:gd name="connsiteY1" fmla="*/ 0 h 959005"/>
                    <a:gd name="connsiteX2" fmla="*/ 4589922 w 4749759"/>
                    <a:gd name="connsiteY2" fmla="*/ 0 h 959005"/>
                    <a:gd name="connsiteX3" fmla="*/ 4749759 w 4749759"/>
                    <a:gd name="connsiteY3" fmla="*/ 159837 h 959005"/>
                    <a:gd name="connsiteX4" fmla="*/ 4749759 w 4749759"/>
                    <a:gd name="connsiteY4" fmla="*/ 799168 h 959005"/>
                    <a:gd name="connsiteX5" fmla="*/ 4589922 w 4749759"/>
                    <a:gd name="connsiteY5" fmla="*/ 959005 h 959005"/>
                    <a:gd name="connsiteX6" fmla="*/ 159837 w 4749759"/>
                    <a:gd name="connsiteY6" fmla="*/ 959005 h 959005"/>
                    <a:gd name="connsiteX7" fmla="*/ 0 w 4749759"/>
                    <a:gd name="connsiteY7" fmla="*/ 799168 h 959005"/>
                    <a:gd name="connsiteX8" fmla="*/ 0 w 4749759"/>
                    <a:gd name="connsiteY8" fmla="*/ 159837 h 959005"/>
                    <a:gd name="connsiteX0" fmla="*/ 0 w 4749759"/>
                    <a:gd name="connsiteY0" fmla="*/ 159858 h 959026"/>
                    <a:gd name="connsiteX1" fmla="*/ 159837 w 4749759"/>
                    <a:gd name="connsiteY1" fmla="*/ 21 h 959026"/>
                    <a:gd name="connsiteX2" fmla="*/ 2374880 w 4749759"/>
                    <a:gd name="connsiteY2" fmla="*/ 95348 h 959026"/>
                    <a:gd name="connsiteX3" fmla="*/ 4589922 w 4749759"/>
                    <a:gd name="connsiteY3" fmla="*/ 21 h 959026"/>
                    <a:gd name="connsiteX4" fmla="*/ 4749759 w 4749759"/>
                    <a:gd name="connsiteY4" fmla="*/ 159858 h 959026"/>
                    <a:gd name="connsiteX5" fmla="*/ 4749759 w 4749759"/>
                    <a:gd name="connsiteY5" fmla="*/ 799189 h 959026"/>
                    <a:gd name="connsiteX6" fmla="*/ 4589922 w 4749759"/>
                    <a:gd name="connsiteY6" fmla="*/ 959026 h 959026"/>
                    <a:gd name="connsiteX7" fmla="*/ 159837 w 4749759"/>
                    <a:gd name="connsiteY7" fmla="*/ 959026 h 959026"/>
                    <a:gd name="connsiteX8" fmla="*/ 0 w 4749759"/>
                    <a:gd name="connsiteY8" fmla="*/ 799189 h 959026"/>
                    <a:gd name="connsiteX9" fmla="*/ 0 w 4749759"/>
                    <a:gd name="connsiteY9" fmla="*/ 159858 h 959026"/>
                    <a:gd name="connsiteX0" fmla="*/ 0 w 4749759"/>
                    <a:gd name="connsiteY0" fmla="*/ 159858 h 1021186"/>
                    <a:gd name="connsiteX1" fmla="*/ 159837 w 4749759"/>
                    <a:gd name="connsiteY1" fmla="*/ 21 h 1021186"/>
                    <a:gd name="connsiteX2" fmla="*/ 2374880 w 4749759"/>
                    <a:gd name="connsiteY2" fmla="*/ 95348 h 1021186"/>
                    <a:gd name="connsiteX3" fmla="*/ 4589922 w 4749759"/>
                    <a:gd name="connsiteY3" fmla="*/ 21 h 1021186"/>
                    <a:gd name="connsiteX4" fmla="*/ 4749759 w 4749759"/>
                    <a:gd name="connsiteY4" fmla="*/ 159858 h 1021186"/>
                    <a:gd name="connsiteX5" fmla="*/ 4749759 w 4749759"/>
                    <a:gd name="connsiteY5" fmla="*/ 799189 h 1021186"/>
                    <a:gd name="connsiteX6" fmla="*/ 4589922 w 4749759"/>
                    <a:gd name="connsiteY6" fmla="*/ 959026 h 1021186"/>
                    <a:gd name="connsiteX7" fmla="*/ 2363728 w 4749759"/>
                    <a:gd name="connsiteY7" fmla="*/ 1020900 h 1021186"/>
                    <a:gd name="connsiteX8" fmla="*/ 159837 w 4749759"/>
                    <a:gd name="connsiteY8" fmla="*/ 959026 h 1021186"/>
                    <a:gd name="connsiteX9" fmla="*/ 0 w 4749759"/>
                    <a:gd name="connsiteY9" fmla="*/ 799189 h 1021186"/>
                    <a:gd name="connsiteX10" fmla="*/ 0 w 4749759"/>
                    <a:gd name="connsiteY10" fmla="*/ 159858 h 1021186"/>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 name="connsiteX0" fmla="*/ 0 w 4749759"/>
                    <a:gd name="connsiteY0" fmla="*/ 159858 h 1037447"/>
                    <a:gd name="connsiteX1" fmla="*/ 159837 w 4749759"/>
                    <a:gd name="connsiteY1" fmla="*/ 21 h 1037447"/>
                    <a:gd name="connsiteX2" fmla="*/ 2374880 w 4749759"/>
                    <a:gd name="connsiteY2" fmla="*/ 95348 h 1037447"/>
                    <a:gd name="connsiteX3" fmla="*/ 4589922 w 4749759"/>
                    <a:gd name="connsiteY3" fmla="*/ 21 h 1037447"/>
                    <a:gd name="connsiteX4" fmla="*/ 4749759 w 4749759"/>
                    <a:gd name="connsiteY4" fmla="*/ 159858 h 1037447"/>
                    <a:gd name="connsiteX5" fmla="*/ 4749759 w 4749759"/>
                    <a:gd name="connsiteY5" fmla="*/ 799189 h 1037447"/>
                    <a:gd name="connsiteX6" fmla="*/ 4589922 w 4749759"/>
                    <a:gd name="connsiteY6" fmla="*/ 959026 h 1037447"/>
                    <a:gd name="connsiteX7" fmla="*/ 2363728 w 4749759"/>
                    <a:gd name="connsiteY7" fmla="*/ 1020900 h 1037447"/>
                    <a:gd name="connsiteX8" fmla="*/ 159837 w 4749759"/>
                    <a:gd name="connsiteY8" fmla="*/ 959026 h 1037447"/>
                    <a:gd name="connsiteX9" fmla="*/ 0 w 4749759"/>
                    <a:gd name="connsiteY9" fmla="*/ 799189 h 1037447"/>
                    <a:gd name="connsiteX10" fmla="*/ 0 w 4749759"/>
                    <a:gd name="connsiteY10" fmla="*/ 159858 h 10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759" h="1037447">
                      <a:moveTo>
                        <a:pt x="0" y="159858"/>
                      </a:moveTo>
                      <a:cubicBezTo>
                        <a:pt x="0" y="71582"/>
                        <a:pt x="71561" y="21"/>
                        <a:pt x="159837" y="21"/>
                      </a:cubicBezTo>
                      <a:cubicBezTo>
                        <a:pt x="875882" y="-1657"/>
                        <a:pt x="1658835" y="97026"/>
                        <a:pt x="2374880" y="95348"/>
                      </a:cubicBezTo>
                      <a:cubicBezTo>
                        <a:pt x="3135530" y="97026"/>
                        <a:pt x="3829272" y="-1657"/>
                        <a:pt x="4589922" y="21"/>
                      </a:cubicBezTo>
                      <a:cubicBezTo>
                        <a:pt x="4678198" y="21"/>
                        <a:pt x="4749759" y="71582"/>
                        <a:pt x="4749759" y="159858"/>
                      </a:cubicBezTo>
                      <a:lnTo>
                        <a:pt x="4749759" y="799189"/>
                      </a:lnTo>
                      <a:cubicBezTo>
                        <a:pt x="4749759" y="887465"/>
                        <a:pt x="4678198" y="959026"/>
                        <a:pt x="4589922" y="959026"/>
                      </a:cubicBezTo>
                      <a:cubicBezTo>
                        <a:pt x="3821838" y="953631"/>
                        <a:pt x="3845490" y="1082051"/>
                        <a:pt x="2363728" y="1020900"/>
                      </a:cubicBezTo>
                      <a:lnTo>
                        <a:pt x="159837" y="959026"/>
                      </a:lnTo>
                      <a:cubicBezTo>
                        <a:pt x="71561" y="959026"/>
                        <a:pt x="0" y="887465"/>
                        <a:pt x="0" y="799189"/>
                      </a:cubicBezTo>
                      <a:lnTo>
                        <a:pt x="0" y="159858"/>
                      </a:lnTo>
                      <a:close/>
                    </a:path>
                  </a:pathLst>
                </a:custGeom>
                <a:noFill/>
                <a:ln>
                  <a:solidFill>
                    <a:srgbClr val="F18A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软雅黑"/>
                    <a:ea typeface="微软雅黑"/>
                    <a:cs typeface="+mn-cs"/>
                  </a:endParaRPr>
                </a:p>
              </p:txBody>
            </p:sp>
          </p:grpSp>
          <p:pic>
            <p:nvPicPr>
              <p:cNvPr id="13" name="Picture 1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646" b="21602" l="33374" r="41707"/>
                        </a14:imgEffect>
                      </a14:imgLayer>
                    </a14:imgProps>
                  </a:ext>
                  <a:ext uri="{28A0092B-C50C-407E-A947-70E740481C1C}">
                    <a14:useLocalDpi xmlns:a14="http://schemas.microsoft.com/office/drawing/2010/main" val="0"/>
                  </a:ext>
                </a:extLst>
              </a:blip>
              <a:srcRect l="32475" t="6179" r="57769" b="78374"/>
              <a:stretch/>
            </p:blipFill>
            <p:spPr>
              <a:xfrm>
                <a:off x="3434575" y="3769482"/>
                <a:ext cx="1003609" cy="1059366"/>
              </a:xfrm>
              <a:prstGeom prst="rect">
                <a:avLst/>
              </a:prstGeom>
            </p:spPr>
          </p:pic>
        </p:grpSp>
        <p:sp>
          <p:nvSpPr>
            <p:cNvPr id="44" name="TextBox 43"/>
            <p:cNvSpPr txBox="1"/>
            <p:nvPr/>
          </p:nvSpPr>
          <p:spPr>
            <a:xfrm>
              <a:off x="6660719" y="4170131"/>
              <a:ext cx="40808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Ruột</a:t>
              </a:r>
              <a:r>
                <a:rPr kumimoji="0" lang="en-GB"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non</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5" name="dung">
            <a:extLst>
              <a:ext uri="{FF2B5EF4-FFF2-40B4-BE49-F238E27FC236}">
                <a16:creationId xmlns:a16="http://schemas.microsoft.com/office/drawing/2014/main" id="{AC3EB7E7-6058-FACE-2896-CBF8EFA4941E}"/>
              </a:ext>
            </a:extLst>
          </p:cNvPr>
          <p:cNvGrpSpPr/>
          <p:nvPr/>
        </p:nvGrpSpPr>
        <p:grpSpPr>
          <a:xfrm flipH="1">
            <a:off x="10436269" y="3787770"/>
            <a:ext cx="1250013" cy="1239253"/>
            <a:chOff x="2178000" y="1370575"/>
            <a:chExt cx="1417475" cy="1417450"/>
          </a:xfrm>
        </p:grpSpPr>
        <p:sp>
          <p:nvSpPr>
            <p:cNvPr id="46"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7"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8"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9"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0"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1"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2"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3"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4"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5"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6"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7"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8"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9"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sp>
        <p:nvSpPr>
          <p:cNvPr id="60" name="sai a">
            <a:extLst>
              <a:ext uri="{FF2B5EF4-FFF2-40B4-BE49-F238E27FC236}">
                <a16:creationId xmlns:a16="http://schemas.microsoft.com/office/drawing/2014/main" id="{488F3532-9D55-1B46-E972-02247F9E28B9}"/>
              </a:ext>
            </a:extLst>
          </p:cNvPr>
          <p:cNvSpPr/>
          <p:nvPr/>
        </p:nvSpPr>
        <p:spPr>
          <a:xfrm rot="19980337">
            <a:off x="10469986" y="556599"/>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1" name="sai b">
            <a:extLst>
              <a:ext uri="{FF2B5EF4-FFF2-40B4-BE49-F238E27FC236}">
                <a16:creationId xmlns:a16="http://schemas.microsoft.com/office/drawing/2014/main" id="{488F3532-9D55-1B46-E972-02247F9E28B9}"/>
              </a:ext>
            </a:extLst>
          </p:cNvPr>
          <p:cNvSpPr/>
          <p:nvPr/>
        </p:nvSpPr>
        <p:spPr>
          <a:xfrm rot="19980337">
            <a:off x="10579627" y="2297522"/>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a:ea typeface="微软雅黑"/>
              <a:cs typeface="+mn-cs"/>
            </a:endParaRPr>
          </a:p>
        </p:txBody>
      </p:sp>
    </p:spTree>
    <p:extLst>
      <p:ext uri="{BB962C8B-B14F-4D97-AF65-F5344CB8AC3E}">
        <p14:creationId xmlns:p14="http://schemas.microsoft.com/office/powerpoint/2010/main" val="262159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1000"/>
                                        <p:tgtEl>
                                          <p:spTgt spid="45"/>
                                        </p:tgtEl>
                                      </p:cBhvr>
                                    </p:animEffect>
                                    <p:anim calcmode="lin" valueType="num">
                                      <p:cBhvr>
                                        <p:cTn id="31" dur="1000" fill="hold"/>
                                        <p:tgtEl>
                                          <p:spTgt spid="45"/>
                                        </p:tgtEl>
                                        <p:attrNameLst>
                                          <p:attrName>ppt_x</p:attrName>
                                        </p:attrNameLst>
                                      </p:cBhvr>
                                      <p:tavLst>
                                        <p:tav tm="0">
                                          <p:val>
                                            <p:strVal val="#ppt_x"/>
                                          </p:val>
                                        </p:tav>
                                        <p:tav tm="100000">
                                          <p:val>
                                            <p:strVal val="#ppt_x"/>
                                          </p:val>
                                        </p:tav>
                                      </p:tavLst>
                                    </p:anim>
                                    <p:anim calcmode="lin" valueType="num">
                                      <p:cBhvr>
                                        <p:cTn id="32" dur="900" decel="100000" fill="hold"/>
                                        <p:tgtEl>
                                          <p:spTgt spid="45"/>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1000"/>
                                        <p:tgtEl>
                                          <p:spTgt spid="61"/>
                                        </p:tgtEl>
                                      </p:cBhvr>
                                    </p:animEffect>
                                    <p:anim calcmode="lin" valueType="num">
                                      <p:cBhvr>
                                        <p:cTn id="40" dur="1000" fill="hold"/>
                                        <p:tgtEl>
                                          <p:spTgt spid="61"/>
                                        </p:tgtEl>
                                        <p:attrNameLst>
                                          <p:attrName>ppt_x</p:attrName>
                                        </p:attrNameLst>
                                      </p:cBhvr>
                                      <p:tavLst>
                                        <p:tav tm="0">
                                          <p:val>
                                            <p:strVal val="#ppt_x"/>
                                          </p:val>
                                        </p:tav>
                                        <p:tav tm="100000">
                                          <p:val>
                                            <p:strVal val="#ppt_x"/>
                                          </p:val>
                                        </p:tav>
                                      </p:tavLst>
                                    </p:anim>
                                    <p:anim calcmode="lin" valueType="num">
                                      <p:cBhvr>
                                        <p:cTn id="41" dur="900" decel="100000" fill="hold"/>
                                        <p:tgtEl>
                                          <p:spTgt spid="61"/>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1000"/>
                                        <p:tgtEl>
                                          <p:spTgt spid="60"/>
                                        </p:tgtEl>
                                      </p:cBhvr>
                                    </p:animEffect>
                                    <p:anim calcmode="lin" valueType="num">
                                      <p:cBhvr>
                                        <p:cTn id="49" dur="1000" fill="hold"/>
                                        <p:tgtEl>
                                          <p:spTgt spid="60"/>
                                        </p:tgtEl>
                                        <p:attrNameLst>
                                          <p:attrName>ppt_x</p:attrName>
                                        </p:attrNameLst>
                                      </p:cBhvr>
                                      <p:tavLst>
                                        <p:tav tm="0">
                                          <p:val>
                                            <p:strVal val="#ppt_x"/>
                                          </p:val>
                                        </p:tav>
                                        <p:tav tm="100000">
                                          <p:val>
                                            <p:strVal val="#ppt_x"/>
                                          </p:val>
                                        </p:tav>
                                      </p:tavLst>
                                    </p:anim>
                                    <p:anim calcmode="lin" valueType="num">
                                      <p:cBhvr>
                                        <p:cTn id="50" dur="900" decel="100000" fill="hold"/>
                                        <p:tgtEl>
                                          <p:spTgt spid="60"/>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6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3"/>
                  </p:tgtEl>
                </p:cond>
              </p:nextCondLst>
            </p:seq>
          </p:childTnLst>
        </p:cTn>
      </p:par>
    </p:tnLst>
    <p:bldLst>
      <p:bldP spid="60" grpId="0" animBg="1"/>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3739408" y="2324559"/>
            <a:ext cx="3972431" cy="2319473"/>
          </a:xfrm>
          <a:prstGeom prst="rect">
            <a:avLst/>
          </a:prstGeom>
        </p:spPr>
      </p:pic>
    </p:spTree>
    <p:extLst>
      <p:ext uri="{BB962C8B-B14F-4D97-AF65-F5344CB8AC3E}">
        <p14:creationId xmlns:p14="http://schemas.microsoft.com/office/powerpoint/2010/main" val="209413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2">
            <a:extLst>
              <a:ext uri="{FF2B5EF4-FFF2-40B4-BE49-F238E27FC236}">
                <a16:creationId xmlns:a16="http://schemas.microsoft.com/office/drawing/2014/main" id="{A93D90CE-E3AB-46D6-B677-B14B2AB165FF}"/>
              </a:ext>
            </a:extLst>
          </p:cNvPr>
          <p:cNvSpPr/>
          <p:nvPr/>
        </p:nvSpPr>
        <p:spPr>
          <a:xfrm>
            <a:off x="534548" y="338997"/>
            <a:ext cx="10858500" cy="61279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7" name="Group 6"/>
          <p:cNvGrpSpPr/>
          <p:nvPr/>
        </p:nvGrpSpPr>
        <p:grpSpPr>
          <a:xfrm>
            <a:off x="534548" y="498948"/>
            <a:ext cx="5326425" cy="4186386"/>
            <a:chOff x="3836669" y="3358350"/>
            <a:chExt cx="7279822" cy="2649837"/>
          </a:xfrm>
        </p:grpSpPr>
        <p:sp>
          <p:nvSpPr>
            <p:cNvPr id="5" name="矩形 4">
              <a:extLst>
                <a:ext uri="{FF2B5EF4-FFF2-40B4-BE49-F238E27FC236}">
                  <a16:creationId xmlns:a16="http://schemas.microsoft.com/office/drawing/2014/main" id="{21DAD9C9-D84E-4231-8644-1DF233B6040E}"/>
                </a:ext>
              </a:extLst>
            </p:cNvPr>
            <p:cNvSpPr/>
            <p:nvPr/>
          </p:nvSpPr>
          <p:spPr>
            <a:xfrm>
              <a:off x="4157294" y="3358350"/>
              <a:ext cx="6648994" cy="2174966"/>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文本框 5">
              <a:extLst>
                <a:ext uri="{FF2B5EF4-FFF2-40B4-BE49-F238E27FC236}">
                  <a16:creationId xmlns:a16="http://schemas.microsoft.com/office/drawing/2014/main" id="{CB46044C-0E5A-41C3-8459-0FA2DF0ABE9A}"/>
                </a:ext>
              </a:extLst>
            </p:cNvPr>
            <p:cNvSpPr txBox="1"/>
            <p:nvPr/>
          </p:nvSpPr>
          <p:spPr>
            <a:xfrm>
              <a:off x="3836669" y="3358350"/>
              <a:ext cx="10711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sp>
          <p:nvSpPr>
            <p:cNvPr id="8" name="文本框 7">
              <a:extLst>
                <a:ext uri="{FF2B5EF4-FFF2-40B4-BE49-F238E27FC236}">
                  <a16:creationId xmlns:a16="http://schemas.microsoft.com/office/drawing/2014/main" id="{4E1A6C10-7BD9-4659-A410-EBE6FB618BC5}"/>
                </a:ext>
              </a:extLst>
            </p:cNvPr>
            <p:cNvSpPr txBox="1"/>
            <p:nvPr/>
          </p:nvSpPr>
          <p:spPr>
            <a:xfrm>
              <a:off x="10045337" y="4807858"/>
              <a:ext cx="10711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grpSp>
      <p:sp>
        <p:nvSpPr>
          <p:cNvPr id="17" name="Rectangle 16"/>
          <p:cNvSpPr/>
          <p:nvPr/>
        </p:nvSpPr>
        <p:spPr>
          <a:xfrm>
            <a:off x="809579" y="4181479"/>
            <a:ext cx="10308438" cy="2246769"/>
          </a:xfrm>
          <a:prstGeom prst="rect">
            <a:avLst/>
          </a:prstGeom>
        </p:spPr>
        <p:txBody>
          <a:bodyPr wrap="square">
            <a:spAutoFit/>
          </a:bodyPr>
          <a:lstStyle/>
          <a:p>
            <a:pPr marL="342900" lvl="0" indent="-342900" algn="just">
              <a:buFontTx/>
              <a:buChar cha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Quan</a:t>
            </a:r>
            <a:r>
              <a:rPr kumimoji="0" lang="en-GB"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sát</a:t>
            </a:r>
            <a:r>
              <a:rPr kumimoji="0" lang="en-GB"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tranh</a:t>
            </a:r>
            <a:r>
              <a:rPr lang="en-GB" sz="2800" dirty="0">
                <a:solidFill>
                  <a:prstClr val="black"/>
                </a:solidFill>
                <a:latin typeface="Cambria" panose="02040503050406030204" pitchFamily="18" charset="0"/>
                <a:ea typeface="Cambria" panose="02040503050406030204" pitchFamily="18" charset="0"/>
              </a:rPr>
              <a:t>, </a:t>
            </a:r>
            <a:r>
              <a:rPr lang="en-GB" sz="2800" dirty="0" err="1">
                <a:solidFill>
                  <a:prstClr val="black"/>
                </a:solidFill>
                <a:latin typeface="Cambria" panose="02040503050406030204" pitchFamily="18" charset="0"/>
                <a:ea typeface="Cambria" panose="02040503050406030204" pitchFamily="18" charset="0"/>
              </a:rPr>
              <a:t>thảo</a:t>
            </a:r>
            <a:r>
              <a:rPr lang="en-GB" sz="2800" dirty="0">
                <a:solidFill>
                  <a:prstClr val="black"/>
                </a:solidFill>
                <a:latin typeface="Cambria" panose="02040503050406030204" pitchFamily="18" charset="0"/>
                <a:ea typeface="Cambria" panose="02040503050406030204" pitchFamily="18" charset="0"/>
              </a:rPr>
              <a:t> </a:t>
            </a:r>
            <a:r>
              <a:rPr lang="en-GB" sz="2800" dirty="0" err="1">
                <a:solidFill>
                  <a:prstClr val="black"/>
                </a:solidFill>
                <a:latin typeface="Cambria" panose="02040503050406030204" pitchFamily="18" charset="0"/>
                <a:ea typeface="Cambria" panose="02040503050406030204" pitchFamily="18" charset="0"/>
              </a:rPr>
              <a:t>luận</a:t>
            </a:r>
            <a:r>
              <a:rPr lang="en-GB" sz="2800" dirty="0">
                <a:solidFill>
                  <a:prstClr val="black"/>
                </a:solidFill>
                <a:latin typeface="Cambria" panose="02040503050406030204" pitchFamily="18" charset="0"/>
                <a:ea typeface="Cambria" panose="02040503050406030204" pitchFamily="18" charset="0"/>
              </a:rPr>
              <a:t> </a:t>
            </a:r>
            <a:r>
              <a:rPr lang="en-GB" sz="2800" dirty="0" err="1">
                <a:solidFill>
                  <a:prstClr val="black"/>
                </a:solidFill>
                <a:latin typeface="Cambria" panose="02040503050406030204" pitchFamily="18" charset="0"/>
                <a:ea typeface="Cambria" panose="02040503050406030204" pitchFamily="18" charset="0"/>
              </a:rPr>
              <a:t>cặp</a:t>
            </a:r>
            <a:r>
              <a:rPr lang="en-GB" sz="2800" dirty="0">
                <a:solidFill>
                  <a:prstClr val="black"/>
                </a:solidFill>
                <a:latin typeface="Cambria" panose="02040503050406030204" pitchFamily="18" charset="0"/>
                <a:ea typeface="Cambria" panose="02040503050406030204" pitchFamily="18" charset="0"/>
              </a:rPr>
              <a:t> </a:t>
            </a:r>
            <a:r>
              <a:rPr lang="en-GB" sz="2800" dirty="0" err="1">
                <a:solidFill>
                  <a:prstClr val="black"/>
                </a:solidFill>
                <a:latin typeface="Cambria" panose="02040503050406030204" pitchFamily="18" charset="0"/>
                <a:ea typeface="Cambria" panose="02040503050406030204" pitchFamily="18" charset="0"/>
              </a:rPr>
              <a:t>đôi</a:t>
            </a:r>
            <a:r>
              <a:rPr lang="en-GB" sz="2800" dirty="0">
                <a:solidFill>
                  <a:prstClr val="black"/>
                </a:solidFill>
                <a:latin typeface="Cambria" panose="02040503050406030204" pitchFamily="18" charset="0"/>
                <a:ea typeface="Cambria" panose="02040503050406030204" pitchFamily="18" charset="0"/>
              </a:rPr>
              <a:t> </a:t>
            </a:r>
            <a:r>
              <a:rPr lang="en-GB" sz="2800" dirty="0" err="1">
                <a:solidFill>
                  <a:prstClr val="black"/>
                </a:solidFill>
                <a:latin typeface="Cambria" panose="02040503050406030204" pitchFamily="18" charset="0"/>
                <a:ea typeface="Cambria" panose="02040503050406030204" pitchFamily="18" charset="0"/>
              </a:rPr>
              <a:t>và</a:t>
            </a:r>
            <a:r>
              <a:rPr lang="en-GB" sz="2800" dirty="0">
                <a:solidFill>
                  <a:prstClr val="black"/>
                </a:solidFill>
                <a:latin typeface="Cambria" panose="02040503050406030204" pitchFamily="18" charset="0"/>
                <a:ea typeface="Cambria" panose="02040503050406030204" pitchFamily="18" charset="0"/>
              </a:rPr>
              <a:t> </a:t>
            </a:r>
            <a:r>
              <a:rPr lang="en-GB" sz="2800" dirty="0" err="1">
                <a:solidFill>
                  <a:prstClr val="black"/>
                </a:solidFill>
                <a:latin typeface="Cambria" panose="02040503050406030204" pitchFamily="18" charset="0"/>
                <a:ea typeface="Cambria" panose="02040503050406030204" pitchFamily="18" charset="0"/>
              </a:rPr>
              <a:t>chỉ</a:t>
            </a:r>
            <a:r>
              <a:rPr lang="en-GB"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đường đi của thức ăn trên sơ đồ.</a:t>
            </a:r>
            <a:r>
              <a:rPr lang="en-GB"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Quá trình tiêu hóa thức ăn diễn ra ở những bộ phận nào?</a:t>
            </a:r>
            <a:endParaRPr lang="en-GB" sz="2800" dirty="0">
              <a:solidFill>
                <a:prstClr val="black"/>
              </a:solidFill>
              <a:latin typeface="Cambria" panose="02040503050406030204" pitchFamily="18" charset="0"/>
              <a:ea typeface="Cambria" panose="02040503050406030204" pitchFamily="18" charset="0"/>
            </a:endParaRPr>
          </a:p>
          <a:p>
            <a:pPr marL="342900" lvl="0" indent="-342900" algn="just">
              <a:buFontTx/>
              <a:buChar char="-"/>
            </a:pPr>
            <a:r>
              <a:rPr lang="vi-VN" sz="2800" dirty="0">
                <a:solidFill>
                  <a:prstClr val="black"/>
                </a:solidFill>
                <a:latin typeface="Cambria" panose="02040503050406030204" pitchFamily="18" charset="0"/>
                <a:ea typeface="Cambria" panose="02040503050406030204" pitchFamily="18" charset="0"/>
              </a:rPr>
              <a:t>Hãy trình bày chức năng các bộ phận của cơ quan tiêu hóa thông qua sơ đồ tiêu hóa thức ăn.</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1235979" y="727397"/>
            <a:ext cx="4026387" cy="2933808"/>
          </a:xfrm>
          <a:prstGeom prst="rect">
            <a:avLst/>
          </a:prstGeom>
        </p:spPr>
      </p:pic>
      <p:pic>
        <p:nvPicPr>
          <p:cNvPr id="4" name="Picture 3"/>
          <p:cNvPicPr>
            <a:picLocks noChangeAspect="1"/>
          </p:cNvPicPr>
          <p:nvPr/>
        </p:nvPicPr>
        <p:blipFill>
          <a:blip r:embed="rId4"/>
          <a:stretch>
            <a:fillRect/>
          </a:stretch>
        </p:blipFill>
        <p:spPr>
          <a:xfrm>
            <a:off x="6508780" y="632577"/>
            <a:ext cx="3782529" cy="3548902"/>
          </a:xfrm>
          <a:prstGeom prst="rect">
            <a:avLst/>
          </a:prstGeom>
        </p:spPr>
      </p:pic>
    </p:spTree>
    <p:extLst>
      <p:ext uri="{BB962C8B-B14F-4D97-AF65-F5344CB8AC3E}">
        <p14:creationId xmlns:p14="http://schemas.microsoft.com/office/powerpoint/2010/main" val="3538090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520</Words>
  <Application>Microsoft Office PowerPoint</Application>
  <PresentationFormat>Widescreen</PresentationFormat>
  <Paragraphs>57</Paragraphs>
  <Slides>20</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等线</vt:lpstr>
      <vt:lpstr>微软雅黑</vt:lpstr>
      <vt:lpstr>#9Slide05 Habano</vt:lpstr>
      <vt:lpstr>Arial</vt:lpstr>
      <vt:lpstr>Calibri</vt:lpstr>
      <vt:lpstr>Calibri Light</vt:lpstr>
      <vt:lpstr>Cambria</vt:lpstr>
      <vt:lpstr>UTM Showcard</vt:lpstr>
      <vt:lpstr>字魂115号-刀刀体</vt:lpstr>
      <vt:lpstr>思源黑体 CN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Trang</dc:creator>
  <cp:lastModifiedBy>Hà Trang</cp:lastModifiedBy>
  <cp:revision>1</cp:revision>
  <dcterms:created xsi:type="dcterms:W3CDTF">2023-02-14T07:47:25Z</dcterms:created>
  <dcterms:modified xsi:type="dcterms:W3CDTF">2023-02-14T07:48:40Z</dcterms:modified>
</cp:coreProperties>
</file>