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64" r:id="rId2"/>
    <p:sldId id="365" r:id="rId3"/>
    <p:sldId id="366" r:id="rId4"/>
    <p:sldId id="418" r:id="rId5"/>
    <p:sldId id="419" r:id="rId6"/>
    <p:sldId id="420" r:id="rId7"/>
    <p:sldId id="437" r:id="rId8"/>
    <p:sldId id="440" r:id="rId9"/>
    <p:sldId id="439" r:id="rId10"/>
    <p:sldId id="441" r:id="rId11"/>
    <p:sldId id="443" r:id="rId12"/>
    <p:sldId id="372" r:id="rId13"/>
    <p:sldId id="442" r:id="rId14"/>
    <p:sldId id="373" r:id="rId15"/>
    <p:sldId id="371" r:id="rId16"/>
    <p:sldId id="434" r:id="rId17"/>
    <p:sldId id="444" r:id="rId18"/>
    <p:sldId id="445" r:id="rId19"/>
    <p:sldId id="446" r:id="rId20"/>
    <p:sldId id="447" r:id="rId21"/>
    <p:sldId id="448" r:id="rId22"/>
    <p:sldId id="44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27041-FB2F-41EC-9674-108C30108FA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44897-F42C-4305-B492-B1641DB10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3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1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C14A-8180-4F36-ACE8-1D0DBE787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DF2BB-9343-4441-B06F-9F2B34D27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4550D-5D9C-4974-ABA3-EE486EBD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EB405-0DA8-45B0-8D8B-3097D54C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977A5-4860-417E-BA83-A3FBB3EC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5C5C-0A80-4A12-9B8B-D621D0F6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C8B21-7E02-4520-A130-DDC881BBE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C3EE5-8DEF-4909-9DB6-2BD62FDD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3C91A-9AF9-4DAF-93EF-6A858649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CC9C1-4C58-4A6D-856E-B9022685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F57089-5EB5-4C13-B858-3E9073EF2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AEDC5-FFD1-4319-84B3-9341C1B74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31582-4AC4-486E-AF13-F0E72411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EA036-CF9D-4A78-9583-5F02963B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E3B78-F36B-46DB-B984-12E34B9C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1EB7-731E-49D9-8CF3-C88FE7CC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DC035-973C-451D-8530-81454B037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C470F-9FAF-4087-A680-4E024FB5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414B2-6881-4CEE-B66C-2FE64242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DA249-207D-40D7-8820-7B0206B8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1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CD8A-3465-4CA5-B8A2-0CED12B7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12B00-D6E4-4223-B4AA-500C7A7C5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973E7-4958-49A5-985C-E7C88DE1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6C88C-3731-4D6D-9B4D-C719D8A1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170A9-F1B4-4DCD-9B97-A55588A3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E3FC2-DC80-4F0B-9203-10ACFFA7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4AA88-1C25-4FE1-BA2C-163788B57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36590-0FC9-417A-84FA-6BB268DA9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2FB0A-CB39-47F5-B9B5-41210E2C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E7295-12F4-44D5-A401-6F5011FC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26EA2-83E7-49EE-AD9C-7BBA7F28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5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4A71-033B-41E1-9F51-72375925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1D2F5-242B-4F75-89FE-22CB0ED14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5D393-7002-4FCC-B1AE-9AB508161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062D40-3E3E-4DE6-8718-7E6DF47F3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52764-F22D-4ECA-8B48-28DB6155D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7DCF4-29D7-4583-9A69-85A7EB37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6068E0-36AB-4D5D-BDAF-43BE2A61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4B019-AE75-4DB0-B7FD-D2616F59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4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7011-3E7C-4F80-A9E2-75695C12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0FE46-E728-4913-A7C9-9B3D1CD0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1E01C-77E4-4EC7-9749-46A7AF81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94FDE-4A1B-4CA3-AEA1-612F29B6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3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FE97D-AC0F-43AE-BA4A-954728EA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091BC-6228-4D99-A96C-3DAC78C3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DD595-4111-40A8-B046-B84209E3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8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E2E7-2C04-49F4-865F-565B71BD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87CBD-65F5-48F3-A2A2-8B13F1435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B54FA-56DB-452E-BD02-53A6C41EC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FDC2C-C290-4C33-9852-AFE5850E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4E08E-F753-4922-8515-8FF683C3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0482B-9CC2-4C35-8E7F-EE231A6A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4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5259-8619-4A52-BFAC-B240DC6D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51EB3C-70C9-43DC-A418-CBF4184A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7BCBD-298B-4BFB-A471-37F7DD6D9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C31E8-DAAD-42D7-894E-71AD6E9A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82236-8372-4986-B9C5-3A9B9678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49D81-9742-4377-AB04-06597EA5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245E9-934C-46B8-80EC-E6D59556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F3DAC-E7EC-445F-AFA8-D3F2059AE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2588B-44A6-47E9-9619-A73A32E4D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600C1-1AC4-40E1-B31E-47222DEDF05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D2A0F-267B-4812-B8A1-A5A0D3034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215A7-0F04-47EF-94F7-8E8C63F4A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3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25FC7E-1EDC-45F2-B97E-D29030DA2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" y="4517271"/>
            <a:ext cx="12191999" cy="2359977"/>
            <a:chOff x="-75554" y="4517072"/>
            <a:chExt cx="12324704" cy="2359977"/>
          </a:xfrm>
        </p:grpSpPr>
        <p:sp>
          <p:nvSpPr>
            <p:cNvPr id="8" name="任意多边形 40">
              <a:extLst>
                <a:ext uri="{FF2B5EF4-FFF2-40B4-BE49-F238E27FC236}">
                  <a16:creationId xmlns:a16="http://schemas.microsoft.com/office/drawing/2014/main" id="{926D23DD-BBAA-4022-862F-EDDB2A380EED}"/>
                </a:ext>
              </a:extLst>
            </p:cNvPr>
            <p:cNvSpPr/>
            <p:nvPr/>
          </p:nvSpPr>
          <p:spPr>
            <a:xfrm>
              <a:off x="-75554" y="4517072"/>
              <a:ext cx="12305654" cy="2359977"/>
            </a:xfrm>
            <a:custGeom>
              <a:avLst/>
              <a:gdLst>
                <a:gd name="connsiteX0" fmla="*/ 4534445 w 12305654"/>
                <a:gd name="connsiteY0" fmla="*/ 158 h 2359977"/>
                <a:gd name="connsiteX1" fmla="*/ 4971404 w 12305654"/>
                <a:gd name="connsiteY1" fmla="*/ 150177 h 2359977"/>
                <a:gd name="connsiteX2" fmla="*/ 6343004 w 12305654"/>
                <a:gd name="connsiteY2" fmla="*/ 855027 h 2359977"/>
                <a:gd name="connsiteX3" fmla="*/ 7314554 w 12305654"/>
                <a:gd name="connsiteY3" fmla="*/ 1216977 h 2359977"/>
                <a:gd name="connsiteX4" fmla="*/ 8286104 w 12305654"/>
                <a:gd name="connsiteY4" fmla="*/ 1216977 h 2359977"/>
                <a:gd name="connsiteX5" fmla="*/ 8686154 w 12305654"/>
                <a:gd name="connsiteY5" fmla="*/ 531177 h 2359977"/>
                <a:gd name="connsiteX6" fmla="*/ 9086204 w 12305654"/>
                <a:gd name="connsiteY6" fmla="*/ 1159827 h 2359977"/>
                <a:gd name="connsiteX7" fmla="*/ 10210154 w 12305654"/>
                <a:gd name="connsiteY7" fmla="*/ 874077 h 2359977"/>
                <a:gd name="connsiteX8" fmla="*/ 10381604 w 12305654"/>
                <a:gd name="connsiteY8" fmla="*/ 493077 h 2359977"/>
                <a:gd name="connsiteX9" fmla="*/ 10591154 w 12305654"/>
                <a:gd name="connsiteY9" fmla="*/ 855027 h 2359977"/>
                <a:gd name="connsiteX10" fmla="*/ 11543654 w 12305654"/>
                <a:gd name="connsiteY10" fmla="*/ 778827 h 2359977"/>
                <a:gd name="connsiteX11" fmla="*/ 12305654 w 12305654"/>
                <a:gd name="connsiteY11" fmla="*/ 759777 h 2359977"/>
                <a:gd name="connsiteX12" fmla="*/ 12305654 w 12305654"/>
                <a:gd name="connsiteY12" fmla="*/ 2359977 h 2359977"/>
                <a:gd name="connsiteX13" fmla="*/ 0 w 12305654"/>
                <a:gd name="connsiteY13" fmla="*/ 2340928 h 2359977"/>
                <a:gd name="connsiteX14" fmla="*/ 61040 w 12305654"/>
                <a:gd name="connsiteY14" fmla="*/ 2340928 h 2359977"/>
                <a:gd name="connsiteX15" fmla="*/ 61040 w 12305654"/>
                <a:gd name="connsiteY15" fmla="*/ 965706 h 2359977"/>
                <a:gd name="connsiteX16" fmla="*/ 78809 w 12305654"/>
                <a:gd name="connsiteY16" fmla="*/ 962902 h 2359977"/>
                <a:gd name="connsiteX17" fmla="*/ 304154 w 12305654"/>
                <a:gd name="connsiteY17" fmla="*/ 969327 h 2359977"/>
                <a:gd name="connsiteX18" fmla="*/ 1009004 w 12305654"/>
                <a:gd name="connsiteY18" fmla="*/ 550227 h 2359977"/>
                <a:gd name="connsiteX19" fmla="*/ 1390004 w 12305654"/>
                <a:gd name="connsiteY19" fmla="*/ 474027 h 2359977"/>
                <a:gd name="connsiteX20" fmla="*/ 1904354 w 12305654"/>
                <a:gd name="connsiteY20" fmla="*/ 188277 h 2359977"/>
                <a:gd name="connsiteX21" fmla="*/ 2399654 w 12305654"/>
                <a:gd name="connsiteY21" fmla="*/ 73977 h 2359977"/>
                <a:gd name="connsiteX22" fmla="*/ 3428354 w 12305654"/>
                <a:gd name="connsiteY22" fmla="*/ 73977 h 2359977"/>
                <a:gd name="connsiteX23" fmla="*/ 4247504 w 12305654"/>
                <a:gd name="connsiteY23" fmla="*/ 16827 h 2359977"/>
                <a:gd name="connsiteX24" fmla="*/ 4534445 w 12305654"/>
                <a:gd name="connsiteY24" fmla="*/ 158 h 23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05654" h="2359977">
                  <a:moveTo>
                    <a:pt x="4534445" y="158"/>
                  </a:moveTo>
                  <a:cubicBezTo>
                    <a:pt x="4626123" y="2540"/>
                    <a:pt x="4742804" y="32702"/>
                    <a:pt x="4971404" y="150177"/>
                  </a:cubicBezTo>
                  <a:lnTo>
                    <a:pt x="6343004" y="855027"/>
                  </a:lnTo>
                  <a:cubicBezTo>
                    <a:pt x="6733529" y="1032827"/>
                    <a:pt x="6990704" y="1216977"/>
                    <a:pt x="7314554" y="1216977"/>
                  </a:cubicBezTo>
                  <a:lnTo>
                    <a:pt x="8286104" y="1216977"/>
                  </a:lnTo>
                  <a:lnTo>
                    <a:pt x="8686154" y="531177"/>
                  </a:lnTo>
                  <a:lnTo>
                    <a:pt x="9086204" y="1159827"/>
                  </a:lnTo>
                  <a:lnTo>
                    <a:pt x="10210154" y="874077"/>
                  </a:lnTo>
                  <a:lnTo>
                    <a:pt x="10381604" y="493077"/>
                  </a:lnTo>
                  <a:lnTo>
                    <a:pt x="10591154" y="855027"/>
                  </a:lnTo>
                  <a:cubicBezTo>
                    <a:pt x="10784829" y="902652"/>
                    <a:pt x="11257904" y="794702"/>
                    <a:pt x="11543654" y="778827"/>
                  </a:cubicBezTo>
                  <a:cubicBezTo>
                    <a:pt x="11829404" y="762952"/>
                    <a:pt x="12178654" y="496252"/>
                    <a:pt x="12305654" y="759777"/>
                  </a:cubicBezTo>
                  <a:lnTo>
                    <a:pt x="12305654" y="2359977"/>
                  </a:lnTo>
                  <a:lnTo>
                    <a:pt x="0" y="2340928"/>
                  </a:lnTo>
                  <a:lnTo>
                    <a:pt x="61040" y="2340928"/>
                  </a:lnTo>
                  <a:lnTo>
                    <a:pt x="61040" y="965706"/>
                  </a:lnTo>
                  <a:lnTo>
                    <a:pt x="78809" y="962902"/>
                  </a:lnTo>
                  <a:cubicBezTo>
                    <a:pt x="133869" y="962348"/>
                    <a:pt x="206894" y="986161"/>
                    <a:pt x="304154" y="969327"/>
                  </a:cubicBezTo>
                  <a:cubicBezTo>
                    <a:pt x="469254" y="940752"/>
                    <a:pt x="828029" y="632777"/>
                    <a:pt x="1009004" y="550227"/>
                  </a:cubicBezTo>
                  <a:cubicBezTo>
                    <a:pt x="1189979" y="467677"/>
                    <a:pt x="1263004" y="499427"/>
                    <a:pt x="1390004" y="474027"/>
                  </a:cubicBezTo>
                  <a:cubicBezTo>
                    <a:pt x="1539229" y="413702"/>
                    <a:pt x="1739254" y="226377"/>
                    <a:pt x="1904354" y="188277"/>
                  </a:cubicBezTo>
                  <a:lnTo>
                    <a:pt x="2399654" y="73977"/>
                  </a:lnTo>
                  <a:cubicBezTo>
                    <a:pt x="2653654" y="54927"/>
                    <a:pt x="3155304" y="93027"/>
                    <a:pt x="3428354" y="73977"/>
                  </a:cubicBezTo>
                  <a:lnTo>
                    <a:pt x="4247504" y="16827"/>
                  </a:lnTo>
                  <a:cubicBezTo>
                    <a:pt x="4376092" y="23177"/>
                    <a:pt x="4442767" y="-2223"/>
                    <a:pt x="4534445" y="158"/>
                  </a:cubicBez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6">
              <a:extLst>
                <a:ext uri="{FF2B5EF4-FFF2-40B4-BE49-F238E27FC236}">
                  <a16:creationId xmlns:a16="http://schemas.microsoft.com/office/drawing/2014/main" id="{414EE5EB-15CF-42ED-9A6C-5079B82A982F}"/>
                </a:ext>
              </a:extLst>
            </p:cNvPr>
            <p:cNvSpPr/>
            <p:nvPr/>
          </p:nvSpPr>
          <p:spPr>
            <a:xfrm>
              <a:off x="206422" y="5448300"/>
              <a:ext cx="12042728" cy="1409700"/>
            </a:xfrm>
            <a:custGeom>
              <a:avLst/>
              <a:gdLst>
                <a:gd name="connsiteX0" fmla="*/ 0 w 11258550"/>
                <a:gd name="connsiteY0" fmla="*/ 1257300 h 1276350"/>
                <a:gd name="connsiteX1" fmla="*/ 476250 w 11258550"/>
                <a:gd name="connsiteY1" fmla="*/ 1104900 h 1276350"/>
                <a:gd name="connsiteX2" fmla="*/ 1200150 w 11258550"/>
                <a:gd name="connsiteY2" fmla="*/ 971550 h 1276350"/>
                <a:gd name="connsiteX3" fmla="*/ 2000250 w 11258550"/>
                <a:gd name="connsiteY3" fmla="*/ 971550 h 1276350"/>
                <a:gd name="connsiteX4" fmla="*/ 3181350 w 11258550"/>
                <a:gd name="connsiteY4" fmla="*/ 971550 h 1276350"/>
                <a:gd name="connsiteX5" fmla="*/ 4248150 w 11258550"/>
                <a:gd name="connsiteY5" fmla="*/ 819150 h 1276350"/>
                <a:gd name="connsiteX6" fmla="*/ 5181600 w 11258550"/>
                <a:gd name="connsiteY6" fmla="*/ 609600 h 1276350"/>
                <a:gd name="connsiteX7" fmla="*/ 6515100 w 11258550"/>
                <a:gd name="connsiteY7" fmla="*/ 628650 h 1276350"/>
                <a:gd name="connsiteX8" fmla="*/ 7905750 w 11258550"/>
                <a:gd name="connsiteY8" fmla="*/ 476250 h 1276350"/>
                <a:gd name="connsiteX9" fmla="*/ 8991600 w 11258550"/>
                <a:gd name="connsiteY9" fmla="*/ 171450 h 1276350"/>
                <a:gd name="connsiteX10" fmla="*/ 10077450 w 11258550"/>
                <a:gd name="connsiteY10" fmla="*/ 0 h 1276350"/>
                <a:gd name="connsiteX11" fmla="*/ 11239500 w 11258550"/>
                <a:gd name="connsiteY11" fmla="*/ 0 h 1276350"/>
                <a:gd name="connsiteX12" fmla="*/ 11258550 w 11258550"/>
                <a:gd name="connsiteY12" fmla="*/ 1276350 h 1276350"/>
                <a:gd name="connsiteX13" fmla="*/ 0 w 11258550"/>
                <a:gd name="connsiteY13" fmla="*/ 125730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58550" h="1276350">
                  <a:moveTo>
                    <a:pt x="0" y="1257300"/>
                  </a:moveTo>
                  <a:lnTo>
                    <a:pt x="476250" y="1104900"/>
                  </a:lnTo>
                  <a:lnTo>
                    <a:pt x="1200150" y="971550"/>
                  </a:lnTo>
                  <a:lnTo>
                    <a:pt x="2000250" y="971550"/>
                  </a:lnTo>
                  <a:lnTo>
                    <a:pt x="3181350" y="971550"/>
                  </a:lnTo>
                  <a:lnTo>
                    <a:pt x="4248150" y="819150"/>
                  </a:lnTo>
                  <a:lnTo>
                    <a:pt x="5181600" y="609600"/>
                  </a:lnTo>
                  <a:lnTo>
                    <a:pt x="6515100" y="628650"/>
                  </a:lnTo>
                  <a:lnTo>
                    <a:pt x="7905750" y="476250"/>
                  </a:lnTo>
                  <a:lnTo>
                    <a:pt x="8991600" y="171450"/>
                  </a:lnTo>
                  <a:lnTo>
                    <a:pt x="10077450" y="0"/>
                  </a:lnTo>
                  <a:lnTo>
                    <a:pt x="11239500" y="0"/>
                  </a:lnTo>
                  <a:lnTo>
                    <a:pt x="11258550" y="1276350"/>
                  </a:lnTo>
                  <a:lnTo>
                    <a:pt x="0" y="1257300"/>
                  </a:lnTo>
                  <a:close/>
                </a:path>
              </a:pathLst>
            </a:cu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39">
              <a:extLst>
                <a:ext uri="{FF2B5EF4-FFF2-40B4-BE49-F238E27FC236}">
                  <a16:creationId xmlns:a16="http://schemas.microsoft.com/office/drawing/2014/main" id="{86A1FFDD-1D52-4CF0-B718-599C7885ECCC}"/>
                </a:ext>
              </a:extLst>
            </p:cNvPr>
            <p:cNvSpPr/>
            <p:nvPr/>
          </p:nvSpPr>
          <p:spPr>
            <a:xfrm>
              <a:off x="990599" y="4882673"/>
              <a:ext cx="11258550" cy="1975327"/>
            </a:xfrm>
            <a:custGeom>
              <a:avLst/>
              <a:gdLst>
                <a:gd name="connsiteX0" fmla="*/ 9326512 w 11258550"/>
                <a:gd name="connsiteY0" fmla="*/ 0 h 1975327"/>
                <a:gd name="connsiteX1" fmla="*/ 9719257 w 11258550"/>
                <a:gd name="connsiteY1" fmla="*/ 992210 h 1975327"/>
                <a:gd name="connsiteX2" fmla="*/ 10077450 w 11258550"/>
                <a:gd name="connsiteY2" fmla="*/ 946627 h 1975327"/>
                <a:gd name="connsiteX3" fmla="*/ 11239500 w 11258550"/>
                <a:gd name="connsiteY3" fmla="*/ 946627 h 1975327"/>
                <a:gd name="connsiteX4" fmla="*/ 11258550 w 11258550"/>
                <a:gd name="connsiteY4" fmla="*/ 1975327 h 1975327"/>
                <a:gd name="connsiteX5" fmla="*/ 0 w 11258550"/>
                <a:gd name="connsiteY5" fmla="*/ 1959973 h 1975327"/>
                <a:gd name="connsiteX6" fmla="*/ 476250 w 11258550"/>
                <a:gd name="connsiteY6" fmla="*/ 1837144 h 1975327"/>
                <a:gd name="connsiteX7" fmla="*/ 1200150 w 11258550"/>
                <a:gd name="connsiteY7" fmla="*/ 1729668 h 1975327"/>
                <a:gd name="connsiteX8" fmla="*/ 2000250 w 11258550"/>
                <a:gd name="connsiteY8" fmla="*/ 1729668 h 1975327"/>
                <a:gd name="connsiteX9" fmla="*/ 3181350 w 11258550"/>
                <a:gd name="connsiteY9" fmla="*/ 1729668 h 1975327"/>
                <a:gd name="connsiteX10" fmla="*/ 4248150 w 11258550"/>
                <a:gd name="connsiteY10" fmla="*/ 1606838 h 1975327"/>
                <a:gd name="connsiteX11" fmla="*/ 5181600 w 11258550"/>
                <a:gd name="connsiteY11" fmla="*/ 1437947 h 1975327"/>
                <a:gd name="connsiteX12" fmla="*/ 6515100 w 11258550"/>
                <a:gd name="connsiteY12" fmla="*/ 1453300 h 1975327"/>
                <a:gd name="connsiteX13" fmla="*/ 7905750 w 11258550"/>
                <a:gd name="connsiteY13" fmla="*/ 1330471 h 1975327"/>
                <a:gd name="connsiteX14" fmla="*/ 8887819 w 11258550"/>
                <a:gd name="connsiteY14" fmla="*/ 1108290 h 197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58550" h="1975327">
                  <a:moveTo>
                    <a:pt x="9326512" y="0"/>
                  </a:moveTo>
                  <a:lnTo>
                    <a:pt x="9719257" y="992210"/>
                  </a:lnTo>
                  <a:lnTo>
                    <a:pt x="10077450" y="946627"/>
                  </a:lnTo>
                  <a:lnTo>
                    <a:pt x="11239500" y="946627"/>
                  </a:lnTo>
                  <a:lnTo>
                    <a:pt x="11258550" y="1975327"/>
                  </a:lnTo>
                  <a:lnTo>
                    <a:pt x="0" y="1959973"/>
                  </a:lnTo>
                  <a:lnTo>
                    <a:pt x="476250" y="1837144"/>
                  </a:lnTo>
                  <a:lnTo>
                    <a:pt x="1200150" y="1729668"/>
                  </a:lnTo>
                  <a:lnTo>
                    <a:pt x="2000250" y="1729668"/>
                  </a:lnTo>
                  <a:lnTo>
                    <a:pt x="3181350" y="1729668"/>
                  </a:lnTo>
                  <a:lnTo>
                    <a:pt x="4248150" y="1606838"/>
                  </a:lnTo>
                  <a:lnTo>
                    <a:pt x="5181600" y="1437947"/>
                  </a:lnTo>
                  <a:lnTo>
                    <a:pt x="6515100" y="1453300"/>
                  </a:lnTo>
                  <a:lnTo>
                    <a:pt x="7905750" y="1330471"/>
                  </a:lnTo>
                  <a:lnTo>
                    <a:pt x="8887819" y="1108290"/>
                  </a:ln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67B2FB6B-4956-427D-9EBF-77D39C4184F4}"/>
              </a:ext>
            </a:extLst>
          </p:cNvPr>
          <p:cNvSpPr/>
          <p:nvPr/>
        </p:nvSpPr>
        <p:spPr>
          <a:xfrm>
            <a:off x="2547938" y="5850257"/>
            <a:ext cx="171450" cy="228600"/>
          </a:xfrm>
          <a:prstGeom prst="ellipse">
            <a:avLst/>
          </a:prstGeom>
          <a:solidFill>
            <a:srgbClr val="E56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3383DAE-9450-44AA-987E-E32219B9A980}"/>
              </a:ext>
            </a:extLst>
          </p:cNvPr>
          <p:cNvSpPr/>
          <p:nvPr/>
        </p:nvSpPr>
        <p:spPr>
          <a:xfrm>
            <a:off x="4267242" y="5829397"/>
            <a:ext cx="171449" cy="228599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A9E8C48-89FC-4E24-985D-B7177C8F4F4E}"/>
              </a:ext>
            </a:extLst>
          </p:cNvPr>
          <p:cNvSpPr/>
          <p:nvPr/>
        </p:nvSpPr>
        <p:spPr>
          <a:xfrm>
            <a:off x="3467100" y="5295900"/>
            <a:ext cx="171450" cy="228600"/>
          </a:xfrm>
          <a:prstGeom prst="ellipse">
            <a:avLst/>
          </a:prstGeom>
          <a:solidFill>
            <a:srgbClr val="F4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DCDC3D6-20E6-4A47-8F08-5A903C51D3C4}"/>
              </a:ext>
            </a:extLst>
          </p:cNvPr>
          <p:cNvSpPr/>
          <p:nvPr/>
        </p:nvSpPr>
        <p:spPr>
          <a:xfrm flipH="1">
            <a:off x="5141922" y="5583947"/>
            <a:ext cx="169784" cy="226379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87CF6CBC-F381-4D56-8E89-ADEE80DDD7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9177" y="558181"/>
            <a:ext cx="1445897" cy="109178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DE0FAEB-78A7-4C11-9819-A8E1FB5354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418" y="1318168"/>
            <a:ext cx="852784" cy="6636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189067"/>
            <a:ext cx="3638551" cy="1792739"/>
            <a:chOff x="992120" y="1576539"/>
            <a:chExt cx="3425959" cy="227076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AB5B7E9B-551D-4609-A28F-E20C1FAFED26}"/>
                </a:ext>
              </a:extLst>
            </p:cNvPr>
            <p:cNvGrpSpPr/>
            <p:nvPr/>
          </p:nvGrpSpPr>
          <p:grpSpPr>
            <a:xfrm>
              <a:off x="1301750" y="2949233"/>
              <a:ext cx="943378" cy="605064"/>
              <a:chOff x="2357438" y="2864806"/>
              <a:chExt cx="943378" cy="605064"/>
            </a:xfrm>
          </p:grpSpPr>
          <p:sp>
            <p:nvSpPr>
              <p:cNvPr id="20" name="圆角矩形 48">
                <a:extLst>
                  <a:ext uri="{FF2B5EF4-FFF2-40B4-BE49-F238E27FC236}">
                    <a16:creationId xmlns:a16="http://schemas.microsoft.com/office/drawing/2014/main" id="{DB4626F9-D599-4EC1-B3D8-99DCB8617F47}"/>
                  </a:ext>
                </a:extLst>
              </p:cNvPr>
              <p:cNvSpPr/>
              <p:nvPr/>
            </p:nvSpPr>
            <p:spPr>
              <a:xfrm>
                <a:off x="2919405" y="3382026"/>
                <a:ext cx="198687" cy="8784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圆角矩形 49">
                <a:extLst>
                  <a:ext uri="{FF2B5EF4-FFF2-40B4-BE49-F238E27FC236}">
                    <a16:creationId xmlns:a16="http://schemas.microsoft.com/office/drawing/2014/main" id="{1CAA5017-9DEC-4925-9AD6-13E1E7EE93E7}"/>
                  </a:ext>
                </a:extLst>
              </p:cNvPr>
              <p:cNvSpPr/>
              <p:nvPr/>
            </p:nvSpPr>
            <p:spPr>
              <a:xfrm>
                <a:off x="2455233" y="2864806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圆角矩形 50">
                <a:extLst>
                  <a:ext uri="{FF2B5EF4-FFF2-40B4-BE49-F238E27FC236}">
                    <a16:creationId xmlns:a16="http://schemas.microsoft.com/office/drawing/2014/main" id="{27789F96-A1DE-45B6-9A06-A2FCDC9F60E5}"/>
                  </a:ext>
                </a:extLst>
              </p:cNvPr>
              <p:cNvSpPr/>
              <p:nvPr/>
            </p:nvSpPr>
            <p:spPr>
              <a:xfrm>
                <a:off x="2514599" y="3035272"/>
                <a:ext cx="786217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圆角矩形 28">
                <a:extLst>
                  <a:ext uri="{FF2B5EF4-FFF2-40B4-BE49-F238E27FC236}">
                    <a16:creationId xmlns:a16="http://schemas.microsoft.com/office/drawing/2014/main" id="{6E68D355-6E84-49F2-9B49-B940B8BE18F6}"/>
                  </a:ext>
                </a:extLst>
              </p:cNvPr>
              <p:cNvSpPr/>
              <p:nvPr/>
            </p:nvSpPr>
            <p:spPr>
              <a:xfrm>
                <a:off x="2623007" y="2946838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254144 w 332347"/>
                  <a:gd name="connsiteY4" fmla="*/ 156404 h 156404"/>
                  <a:gd name="connsiteX5" fmla="*/ 12879 w 332347"/>
                  <a:gd name="connsiteY5" fmla="*/ 156403 h 156404"/>
                  <a:gd name="connsiteX6" fmla="*/ 48977 w 332347"/>
                  <a:gd name="connsiteY6" fmla="*/ 82965 h 156404"/>
                  <a:gd name="connsiteX0" fmla="*/ 48977 w 284302"/>
                  <a:gd name="connsiteY0" fmla="*/ 82965 h 156404"/>
                  <a:gd name="connsiteX1" fmla="*/ 12879 w 284302"/>
                  <a:gd name="connsiteY1" fmla="*/ 0 h 156404"/>
                  <a:gd name="connsiteX2" fmla="*/ 254145 w 284302"/>
                  <a:gd name="connsiteY2" fmla="*/ 0 h 156404"/>
                  <a:gd name="connsiteX3" fmla="*/ 254144 w 284302"/>
                  <a:gd name="connsiteY3" fmla="*/ 156404 h 156404"/>
                  <a:gd name="connsiteX4" fmla="*/ 12879 w 284302"/>
                  <a:gd name="connsiteY4" fmla="*/ 156403 h 156404"/>
                  <a:gd name="connsiteX5" fmla="*/ 48977 w 284302"/>
                  <a:gd name="connsiteY5" fmla="*/ 82965 h 156404"/>
                  <a:gd name="connsiteX0" fmla="*/ 48977 w 268792"/>
                  <a:gd name="connsiteY0" fmla="*/ 82965 h 156404"/>
                  <a:gd name="connsiteX1" fmla="*/ 12879 w 268792"/>
                  <a:gd name="connsiteY1" fmla="*/ 0 h 156404"/>
                  <a:gd name="connsiteX2" fmla="*/ 254145 w 268792"/>
                  <a:gd name="connsiteY2" fmla="*/ 0 h 156404"/>
                  <a:gd name="connsiteX3" fmla="*/ 225188 w 268792"/>
                  <a:gd name="connsiteY3" fmla="*/ 77057 h 156404"/>
                  <a:gd name="connsiteX4" fmla="*/ 254144 w 268792"/>
                  <a:gd name="connsiteY4" fmla="*/ 156404 h 156404"/>
                  <a:gd name="connsiteX5" fmla="*/ 12879 w 268792"/>
                  <a:gd name="connsiteY5" fmla="*/ 156403 h 156404"/>
                  <a:gd name="connsiteX6" fmla="*/ 48977 w 268792"/>
                  <a:gd name="connsiteY6" fmla="*/ 82965 h 156404"/>
                  <a:gd name="connsiteX0" fmla="*/ 48977 w 268470"/>
                  <a:gd name="connsiteY0" fmla="*/ 82965 h 156404"/>
                  <a:gd name="connsiteX1" fmla="*/ 12879 w 268470"/>
                  <a:gd name="connsiteY1" fmla="*/ 0 h 156404"/>
                  <a:gd name="connsiteX2" fmla="*/ 254145 w 268470"/>
                  <a:gd name="connsiteY2" fmla="*/ 0 h 156404"/>
                  <a:gd name="connsiteX3" fmla="*/ 222807 w 268470"/>
                  <a:gd name="connsiteY3" fmla="*/ 81819 h 156404"/>
                  <a:gd name="connsiteX4" fmla="*/ 254144 w 268470"/>
                  <a:gd name="connsiteY4" fmla="*/ 156404 h 156404"/>
                  <a:gd name="connsiteX5" fmla="*/ 12879 w 268470"/>
                  <a:gd name="connsiteY5" fmla="*/ 156403 h 156404"/>
                  <a:gd name="connsiteX6" fmla="*/ 48977 w 268470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73588"/>
                  <a:gd name="connsiteY0" fmla="*/ 82965 h 156404"/>
                  <a:gd name="connsiteX1" fmla="*/ 12879 w 273588"/>
                  <a:gd name="connsiteY1" fmla="*/ 0 h 156404"/>
                  <a:gd name="connsiteX2" fmla="*/ 254145 w 273588"/>
                  <a:gd name="connsiteY2" fmla="*/ 0 h 156404"/>
                  <a:gd name="connsiteX3" fmla="*/ 251382 w 273588"/>
                  <a:gd name="connsiteY3" fmla="*/ 84200 h 156404"/>
                  <a:gd name="connsiteX4" fmla="*/ 254144 w 273588"/>
                  <a:gd name="connsiteY4" fmla="*/ 156404 h 156404"/>
                  <a:gd name="connsiteX5" fmla="*/ 12879 w 273588"/>
                  <a:gd name="connsiteY5" fmla="*/ 156403 h 156404"/>
                  <a:gd name="connsiteX6" fmla="*/ 48977 w 273588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86493"/>
                  <a:gd name="connsiteY0" fmla="*/ 82965 h 156404"/>
                  <a:gd name="connsiteX1" fmla="*/ 16457 w 286493"/>
                  <a:gd name="connsiteY1" fmla="*/ 0 h 156404"/>
                  <a:gd name="connsiteX2" fmla="*/ 272010 w 286493"/>
                  <a:gd name="connsiteY2" fmla="*/ 0 h 156404"/>
                  <a:gd name="connsiteX3" fmla="*/ 254960 w 286493"/>
                  <a:gd name="connsiteY3" fmla="*/ 84200 h 156404"/>
                  <a:gd name="connsiteX4" fmla="*/ 257722 w 286493"/>
                  <a:gd name="connsiteY4" fmla="*/ 156404 h 156404"/>
                  <a:gd name="connsiteX5" fmla="*/ 16457 w 286493"/>
                  <a:gd name="connsiteY5" fmla="*/ 156403 h 156404"/>
                  <a:gd name="connsiteX6" fmla="*/ 28742 w 286493"/>
                  <a:gd name="connsiteY6" fmla="*/ 82965 h 156404"/>
                  <a:gd name="connsiteX0" fmla="*/ 28742 w 276678"/>
                  <a:gd name="connsiteY0" fmla="*/ 82965 h 156404"/>
                  <a:gd name="connsiteX1" fmla="*/ 16457 w 276678"/>
                  <a:gd name="connsiteY1" fmla="*/ 0 h 156404"/>
                  <a:gd name="connsiteX2" fmla="*/ 272010 w 276678"/>
                  <a:gd name="connsiteY2" fmla="*/ 0 h 156404"/>
                  <a:gd name="connsiteX3" fmla="*/ 254960 w 276678"/>
                  <a:gd name="connsiteY3" fmla="*/ 84200 h 156404"/>
                  <a:gd name="connsiteX4" fmla="*/ 257722 w 276678"/>
                  <a:gd name="connsiteY4" fmla="*/ 156404 h 156404"/>
                  <a:gd name="connsiteX5" fmla="*/ 16457 w 276678"/>
                  <a:gd name="connsiteY5" fmla="*/ 156403 h 156404"/>
                  <a:gd name="connsiteX6" fmla="*/ 28742 w 276678"/>
                  <a:gd name="connsiteY6" fmla="*/ 82965 h 156404"/>
                  <a:gd name="connsiteX0" fmla="*/ 26558 w 274494"/>
                  <a:gd name="connsiteY0" fmla="*/ 82965 h 156404"/>
                  <a:gd name="connsiteX1" fmla="*/ 14273 w 274494"/>
                  <a:gd name="connsiteY1" fmla="*/ 0 h 156404"/>
                  <a:gd name="connsiteX2" fmla="*/ 269826 w 274494"/>
                  <a:gd name="connsiteY2" fmla="*/ 0 h 156404"/>
                  <a:gd name="connsiteX3" fmla="*/ 252776 w 274494"/>
                  <a:gd name="connsiteY3" fmla="*/ 84200 h 156404"/>
                  <a:gd name="connsiteX4" fmla="*/ 255538 w 274494"/>
                  <a:gd name="connsiteY4" fmla="*/ 156404 h 156404"/>
                  <a:gd name="connsiteX5" fmla="*/ 14273 w 274494"/>
                  <a:gd name="connsiteY5" fmla="*/ 156403 h 156404"/>
                  <a:gd name="connsiteX6" fmla="*/ 26558 w 274494"/>
                  <a:gd name="connsiteY6" fmla="*/ 82965 h 156404"/>
                  <a:gd name="connsiteX0" fmla="*/ 47202 w 295138"/>
                  <a:gd name="connsiteY0" fmla="*/ 82965 h 156404"/>
                  <a:gd name="connsiteX1" fmla="*/ 34917 w 295138"/>
                  <a:gd name="connsiteY1" fmla="*/ 0 h 156404"/>
                  <a:gd name="connsiteX2" fmla="*/ 290470 w 295138"/>
                  <a:gd name="connsiteY2" fmla="*/ 0 h 156404"/>
                  <a:gd name="connsiteX3" fmla="*/ 273420 w 295138"/>
                  <a:gd name="connsiteY3" fmla="*/ 84200 h 156404"/>
                  <a:gd name="connsiteX4" fmla="*/ 276182 w 295138"/>
                  <a:gd name="connsiteY4" fmla="*/ 156404 h 156404"/>
                  <a:gd name="connsiteX5" fmla="*/ 34917 w 295138"/>
                  <a:gd name="connsiteY5" fmla="*/ 156403 h 156404"/>
                  <a:gd name="connsiteX6" fmla="*/ 47202 w 295138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11528"/>
                  <a:gd name="connsiteY0" fmla="*/ 89201 h 167988"/>
                  <a:gd name="connsiteX1" fmla="*/ 34917 w 311528"/>
                  <a:gd name="connsiteY1" fmla="*/ 6236 h 167988"/>
                  <a:gd name="connsiteX2" fmla="*/ 290470 w 311528"/>
                  <a:gd name="connsiteY2" fmla="*/ 6236 h 167988"/>
                  <a:gd name="connsiteX3" fmla="*/ 294851 w 311528"/>
                  <a:gd name="connsiteY3" fmla="*/ 90436 h 167988"/>
                  <a:gd name="connsiteX4" fmla="*/ 276182 w 311528"/>
                  <a:gd name="connsiteY4" fmla="*/ 162640 h 167988"/>
                  <a:gd name="connsiteX5" fmla="*/ 34917 w 311528"/>
                  <a:gd name="connsiteY5" fmla="*/ 162639 h 167988"/>
                  <a:gd name="connsiteX6" fmla="*/ 47202 w 311528"/>
                  <a:gd name="connsiteY6" fmla="*/ 89201 h 167988"/>
                  <a:gd name="connsiteX0" fmla="*/ 47202 w 308252"/>
                  <a:gd name="connsiteY0" fmla="*/ 89026 h 167989"/>
                  <a:gd name="connsiteX1" fmla="*/ 34917 w 308252"/>
                  <a:gd name="connsiteY1" fmla="*/ 6061 h 167989"/>
                  <a:gd name="connsiteX2" fmla="*/ 290470 w 308252"/>
                  <a:gd name="connsiteY2" fmla="*/ 6061 h 167989"/>
                  <a:gd name="connsiteX3" fmla="*/ 285326 w 308252"/>
                  <a:gd name="connsiteY3" fmla="*/ 87880 h 167989"/>
                  <a:gd name="connsiteX4" fmla="*/ 276182 w 308252"/>
                  <a:gd name="connsiteY4" fmla="*/ 162465 h 167989"/>
                  <a:gd name="connsiteX5" fmla="*/ 34917 w 308252"/>
                  <a:gd name="connsiteY5" fmla="*/ 162464 h 167989"/>
                  <a:gd name="connsiteX6" fmla="*/ 47202 w 308252"/>
                  <a:gd name="connsiteY6" fmla="*/ 89026 h 167989"/>
                  <a:gd name="connsiteX0" fmla="*/ 14590 w 294690"/>
                  <a:gd name="connsiteY0" fmla="*/ 93263 h 175953"/>
                  <a:gd name="connsiteX1" fmla="*/ 21355 w 294690"/>
                  <a:gd name="connsiteY1" fmla="*/ 10298 h 175953"/>
                  <a:gd name="connsiteX2" fmla="*/ 276908 w 294690"/>
                  <a:gd name="connsiteY2" fmla="*/ 10298 h 175953"/>
                  <a:gd name="connsiteX3" fmla="*/ 271764 w 294690"/>
                  <a:gd name="connsiteY3" fmla="*/ 92117 h 175953"/>
                  <a:gd name="connsiteX4" fmla="*/ 262620 w 294690"/>
                  <a:gd name="connsiteY4" fmla="*/ 166702 h 175953"/>
                  <a:gd name="connsiteX5" fmla="*/ 21355 w 294690"/>
                  <a:gd name="connsiteY5" fmla="*/ 166701 h 175953"/>
                  <a:gd name="connsiteX6" fmla="*/ 14590 w 294690"/>
                  <a:gd name="connsiteY6" fmla="*/ 93263 h 175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圆角矩形 52">
                <a:extLst>
                  <a:ext uri="{FF2B5EF4-FFF2-40B4-BE49-F238E27FC236}">
                    <a16:creationId xmlns:a16="http://schemas.microsoft.com/office/drawing/2014/main" id="{2D1F8367-35C6-4847-85B7-DF62EF95665E}"/>
                  </a:ext>
                </a:extLst>
              </p:cNvPr>
              <p:cNvSpPr/>
              <p:nvPr/>
            </p:nvSpPr>
            <p:spPr>
              <a:xfrm>
                <a:off x="2357438" y="3194408"/>
                <a:ext cx="705672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圆角矩形 28">
                <a:extLst>
                  <a:ext uri="{FF2B5EF4-FFF2-40B4-BE49-F238E27FC236}">
                    <a16:creationId xmlns:a16="http://schemas.microsoft.com/office/drawing/2014/main" id="{9CB6CF13-E131-42E7-AE40-87033F448E28}"/>
                  </a:ext>
                </a:extLst>
              </p:cNvPr>
              <p:cNvSpPr/>
              <p:nvPr/>
            </p:nvSpPr>
            <p:spPr>
              <a:xfrm>
                <a:off x="2725143" y="3106752"/>
                <a:ext cx="188514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254144 w 332347"/>
                  <a:gd name="connsiteY4" fmla="*/ 156404 h 156404"/>
                  <a:gd name="connsiteX5" fmla="*/ 12879 w 332347"/>
                  <a:gd name="connsiteY5" fmla="*/ 156403 h 156404"/>
                  <a:gd name="connsiteX6" fmla="*/ 48977 w 332347"/>
                  <a:gd name="connsiteY6" fmla="*/ 82965 h 156404"/>
                  <a:gd name="connsiteX0" fmla="*/ 48977 w 284302"/>
                  <a:gd name="connsiteY0" fmla="*/ 82965 h 156404"/>
                  <a:gd name="connsiteX1" fmla="*/ 12879 w 284302"/>
                  <a:gd name="connsiteY1" fmla="*/ 0 h 156404"/>
                  <a:gd name="connsiteX2" fmla="*/ 254145 w 284302"/>
                  <a:gd name="connsiteY2" fmla="*/ 0 h 156404"/>
                  <a:gd name="connsiteX3" fmla="*/ 254144 w 284302"/>
                  <a:gd name="connsiteY3" fmla="*/ 156404 h 156404"/>
                  <a:gd name="connsiteX4" fmla="*/ 12879 w 284302"/>
                  <a:gd name="connsiteY4" fmla="*/ 156403 h 156404"/>
                  <a:gd name="connsiteX5" fmla="*/ 48977 w 284302"/>
                  <a:gd name="connsiteY5" fmla="*/ 82965 h 156404"/>
                  <a:gd name="connsiteX0" fmla="*/ 48977 w 268792"/>
                  <a:gd name="connsiteY0" fmla="*/ 82965 h 156404"/>
                  <a:gd name="connsiteX1" fmla="*/ 12879 w 268792"/>
                  <a:gd name="connsiteY1" fmla="*/ 0 h 156404"/>
                  <a:gd name="connsiteX2" fmla="*/ 254145 w 268792"/>
                  <a:gd name="connsiteY2" fmla="*/ 0 h 156404"/>
                  <a:gd name="connsiteX3" fmla="*/ 225188 w 268792"/>
                  <a:gd name="connsiteY3" fmla="*/ 77057 h 156404"/>
                  <a:gd name="connsiteX4" fmla="*/ 254144 w 268792"/>
                  <a:gd name="connsiteY4" fmla="*/ 156404 h 156404"/>
                  <a:gd name="connsiteX5" fmla="*/ 12879 w 268792"/>
                  <a:gd name="connsiteY5" fmla="*/ 156403 h 156404"/>
                  <a:gd name="connsiteX6" fmla="*/ 48977 w 268792"/>
                  <a:gd name="connsiteY6" fmla="*/ 82965 h 156404"/>
                  <a:gd name="connsiteX0" fmla="*/ 48977 w 268470"/>
                  <a:gd name="connsiteY0" fmla="*/ 82965 h 156404"/>
                  <a:gd name="connsiteX1" fmla="*/ 12879 w 268470"/>
                  <a:gd name="connsiteY1" fmla="*/ 0 h 156404"/>
                  <a:gd name="connsiteX2" fmla="*/ 254145 w 268470"/>
                  <a:gd name="connsiteY2" fmla="*/ 0 h 156404"/>
                  <a:gd name="connsiteX3" fmla="*/ 222807 w 268470"/>
                  <a:gd name="connsiteY3" fmla="*/ 81819 h 156404"/>
                  <a:gd name="connsiteX4" fmla="*/ 254144 w 268470"/>
                  <a:gd name="connsiteY4" fmla="*/ 156404 h 156404"/>
                  <a:gd name="connsiteX5" fmla="*/ 12879 w 268470"/>
                  <a:gd name="connsiteY5" fmla="*/ 156403 h 156404"/>
                  <a:gd name="connsiteX6" fmla="*/ 48977 w 268470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73588"/>
                  <a:gd name="connsiteY0" fmla="*/ 82965 h 156404"/>
                  <a:gd name="connsiteX1" fmla="*/ 12879 w 273588"/>
                  <a:gd name="connsiteY1" fmla="*/ 0 h 156404"/>
                  <a:gd name="connsiteX2" fmla="*/ 254145 w 273588"/>
                  <a:gd name="connsiteY2" fmla="*/ 0 h 156404"/>
                  <a:gd name="connsiteX3" fmla="*/ 251382 w 273588"/>
                  <a:gd name="connsiteY3" fmla="*/ 84200 h 156404"/>
                  <a:gd name="connsiteX4" fmla="*/ 254144 w 273588"/>
                  <a:gd name="connsiteY4" fmla="*/ 156404 h 156404"/>
                  <a:gd name="connsiteX5" fmla="*/ 12879 w 273588"/>
                  <a:gd name="connsiteY5" fmla="*/ 156403 h 156404"/>
                  <a:gd name="connsiteX6" fmla="*/ 48977 w 273588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86493"/>
                  <a:gd name="connsiteY0" fmla="*/ 82965 h 156404"/>
                  <a:gd name="connsiteX1" fmla="*/ 16457 w 286493"/>
                  <a:gd name="connsiteY1" fmla="*/ 0 h 156404"/>
                  <a:gd name="connsiteX2" fmla="*/ 272010 w 286493"/>
                  <a:gd name="connsiteY2" fmla="*/ 0 h 156404"/>
                  <a:gd name="connsiteX3" fmla="*/ 254960 w 286493"/>
                  <a:gd name="connsiteY3" fmla="*/ 84200 h 156404"/>
                  <a:gd name="connsiteX4" fmla="*/ 257722 w 286493"/>
                  <a:gd name="connsiteY4" fmla="*/ 156404 h 156404"/>
                  <a:gd name="connsiteX5" fmla="*/ 16457 w 286493"/>
                  <a:gd name="connsiteY5" fmla="*/ 156403 h 156404"/>
                  <a:gd name="connsiteX6" fmla="*/ 28742 w 286493"/>
                  <a:gd name="connsiteY6" fmla="*/ 82965 h 156404"/>
                  <a:gd name="connsiteX0" fmla="*/ 28742 w 276678"/>
                  <a:gd name="connsiteY0" fmla="*/ 82965 h 156404"/>
                  <a:gd name="connsiteX1" fmla="*/ 16457 w 276678"/>
                  <a:gd name="connsiteY1" fmla="*/ 0 h 156404"/>
                  <a:gd name="connsiteX2" fmla="*/ 272010 w 276678"/>
                  <a:gd name="connsiteY2" fmla="*/ 0 h 156404"/>
                  <a:gd name="connsiteX3" fmla="*/ 254960 w 276678"/>
                  <a:gd name="connsiteY3" fmla="*/ 84200 h 156404"/>
                  <a:gd name="connsiteX4" fmla="*/ 257722 w 276678"/>
                  <a:gd name="connsiteY4" fmla="*/ 156404 h 156404"/>
                  <a:gd name="connsiteX5" fmla="*/ 16457 w 276678"/>
                  <a:gd name="connsiteY5" fmla="*/ 156403 h 156404"/>
                  <a:gd name="connsiteX6" fmla="*/ 28742 w 276678"/>
                  <a:gd name="connsiteY6" fmla="*/ 82965 h 156404"/>
                  <a:gd name="connsiteX0" fmla="*/ 26558 w 274494"/>
                  <a:gd name="connsiteY0" fmla="*/ 82965 h 156404"/>
                  <a:gd name="connsiteX1" fmla="*/ 14273 w 274494"/>
                  <a:gd name="connsiteY1" fmla="*/ 0 h 156404"/>
                  <a:gd name="connsiteX2" fmla="*/ 269826 w 274494"/>
                  <a:gd name="connsiteY2" fmla="*/ 0 h 156404"/>
                  <a:gd name="connsiteX3" fmla="*/ 252776 w 274494"/>
                  <a:gd name="connsiteY3" fmla="*/ 84200 h 156404"/>
                  <a:gd name="connsiteX4" fmla="*/ 255538 w 274494"/>
                  <a:gd name="connsiteY4" fmla="*/ 156404 h 156404"/>
                  <a:gd name="connsiteX5" fmla="*/ 14273 w 274494"/>
                  <a:gd name="connsiteY5" fmla="*/ 156403 h 156404"/>
                  <a:gd name="connsiteX6" fmla="*/ 26558 w 274494"/>
                  <a:gd name="connsiteY6" fmla="*/ 82965 h 156404"/>
                  <a:gd name="connsiteX0" fmla="*/ 47202 w 295138"/>
                  <a:gd name="connsiteY0" fmla="*/ 82965 h 156404"/>
                  <a:gd name="connsiteX1" fmla="*/ 34917 w 295138"/>
                  <a:gd name="connsiteY1" fmla="*/ 0 h 156404"/>
                  <a:gd name="connsiteX2" fmla="*/ 290470 w 295138"/>
                  <a:gd name="connsiteY2" fmla="*/ 0 h 156404"/>
                  <a:gd name="connsiteX3" fmla="*/ 273420 w 295138"/>
                  <a:gd name="connsiteY3" fmla="*/ 84200 h 156404"/>
                  <a:gd name="connsiteX4" fmla="*/ 276182 w 295138"/>
                  <a:gd name="connsiteY4" fmla="*/ 156404 h 156404"/>
                  <a:gd name="connsiteX5" fmla="*/ 34917 w 295138"/>
                  <a:gd name="connsiteY5" fmla="*/ 156403 h 156404"/>
                  <a:gd name="connsiteX6" fmla="*/ 47202 w 295138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11528"/>
                  <a:gd name="connsiteY0" fmla="*/ 89201 h 167988"/>
                  <a:gd name="connsiteX1" fmla="*/ 34917 w 311528"/>
                  <a:gd name="connsiteY1" fmla="*/ 6236 h 167988"/>
                  <a:gd name="connsiteX2" fmla="*/ 290470 w 311528"/>
                  <a:gd name="connsiteY2" fmla="*/ 6236 h 167988"/>
                  <a:gd name="connsiteX3" fmla="*/ 294851 w 311528"/>
                  <a:gd name="connsiteY3" fmla="*/ 90436 h 167988"/>
                  <a:gd name="connsiteX4" fmla="*/ 276182 w 311528"/>
                  <a:gd name="connsiteY4" fmla="*/ 162640 h 167988"/>
                  <a:gd name="connsiteX5" fmla="*/ 34917 w 311528"/>
                  <a:gd name="connsiteY5" fmla="*/ 162639 h 167988"/>
                  <a:gd name="connsiteX6" fmla="*/ 47202 w 311528"/>
                  <a:gd name="connsiteY6" fmla="*/ 89201 h 167988"/>
                  <a:gd name="connsiteX0" fmla="*/ 47202 w 308252"/>
                  <a:gd name="connsiteY0" fmla="*/ 89026 h 167989"/>
                  <a:gd name="connsiteX1" fmla="*/ 34917 w 308252"/>
                  <a:gd name="connsiteY1" fmla="*/ 6061 h 167989"/>
                  <a:gd name="connsiteX2" fmla="*/ 290470 w 308252"/>
                  <a:gd name="connsiteY2" fmla="*/ 6061 h 167989"/>
                  <a:gd name="connsiteX3" fmla="*/ 285326 w 308252"/>
                  <a:gd name="connsiteY3" fmla="*/ 87880 h 167989"/>
                  <a:gd name="connsiteX4" fmla="*/ 276182 w 308252"/>
                  <a:gd name="connsiteY4" fmla="*/ 162465 h 167989"/>
                  <a:gd name="connsiteX5" fmla="*/ 34917 w 308252"/>
                  <a:gd name="connsiteY5" fmla="*/ 162464 h 167989"/>
                  <a:gd name="connsiteX6" fmla="*/ 47202 w 308252"/>
                  <a:gd name="connsiteY6" fmla="*/ 89026 h 167989"/>
                  <a:gd name="connsiteX0" fmla="*/ 14590 w 294690"/>
                  <a:gd name="connsiteY0" fmla="*/ 93263 h 175953"/>
                  <a:gd name="connsiteX1" fmla="*/ 21355 w 294690"/>
                  <a:gd name="connsiteY1" fmla="*/ 10298 h 175953"/>
                  <a:gd name="connsiteX2" fmla="*/ 276908 w 294690"/>
                  <a:gd name="connsiteY2" fmla="*/ 10298 h 175953"/>
                  <a:gd name="connsiteX3" fmla="*/ 271764 w 294690"/>
                  <a:gd name="connsiteY3" fmla="*/ 92117 h 175953"/>
                  <a:gd name="connsiteX4" fmla="*/ 262620 w 294690"/>
                  <a:gd name="connsiteY4" fmla="*/ 166702 h 175953"/>
                  <a:gd name="connsiteX5" fmla="*/ 21355 w 294690"/>
                  <a:gd name="connsiteY5" fmla="*/ 166701 h 175953"/>
                  <a:gd name="connsiteX6" fmla="*/ 14590 w 294690"/>
                  <a:gd name="connsiteY6" fmla="*/ 93263 h 175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88AADF00-6A41-4240-8039-402721F93FEB}"/>
                </a:ext>
              </a:extLst>
            </p:cNvPr>
            <p:cNvGrpSpPr/>
            <p:nvPr/>
          </p:nvGrpSpPr>
          <p:grpSpPr>
            <a:xfrm>
              <a:off x="3333151" y="2119299"/>
              <a:ext cx="877498" cy="278475"/>
              <a:chOff x="4537905" y="1213580"/>
              <a:chExt cx="877498" cy="278475"/>
            </a:xfrm>
          </p:grpSpPr>
          <p:sp>
            <p:nvSpPr>
              <p:cNvPr id="27" name="圆角矩形 45">
                <a:extLst>
                  <a:ext uri="{FF2B5EF4-FFF2-40B4-BE49-F238E27FC236}">
                    <a16:creationId xmlns:a16="http://schemas.microsoft.com/office/drawing/2014/main" id="{3969BBF0-693C-493A-ADCE-4DF7EDC993DC}"/>
                  </a:ext>
                </a:extLst>
              </p:cNvPr>
              <p:cNvSpPr/>
              <p:nvPr/>
            </p:nvSpPr>
            <p:spPr>
              <a:xfrm>
                <a:off x="4636143" y="1213580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圆角矩形 46">
                <a:extLst>
                  <a:ext uri="{FF2B5EF4-FFF2-40B4-BE49-F238E27FC236}">
                    <a16:creationId xmlns:a16="http://schemas.microsoft.com/office/drawing/2014/main" id="{801FB4AA-81BD-44A7-892A-4E686E9F4E47}"/>
                  </a:ext>
                </a:extLst>
              </p:cNvPr>
              <p:cNvSpPr/>
              <p:nvPr/>
            </p:nvSpPr>
            <p:spPr>
              <a:xfrm>
                <a:off x="4537905" y="1387744"/>
                <a:ext cx="877498" cy="10431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圆角矩形 28">
                <a:extLst>
                  <a:ext uri="{FF2B5EF4-FFF2-40B4-BE49-F238E27FC236}">
                    <a16:creationId xmlns:a16="http://schemas.microsoft.com/office/drawing/2014/main" id="{10F7DA20-76BD-4E7D-9DCC-FE954AD386FB}"/>
                  </a:ext>
                </a:extLst>
              </p:cNvPr>
              <p:cNvSpPr/>
              <p:nvPr/>
            </p:nvSpPr>
            <p:spPr>
              <a:xfrm>
                <a:off x="4803917" y="1295612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254144 w 332347"/>
                  <a:gd name="connsiteY4" fmla="*/ 156404 h 156404"/>
                  <a:gd name="connsiteX5" fmla="*/ 12879 w 332347"/>
                  <a:gd name="connsiteY5" fmla="*/ 156403 h 156404"/>
                  <a:gd name="connsiteX6" fmla="*/ 48977 w 332347"/>
                  <a:gd name="connsiteY6" fmla="*/ 82965 h 156404"/>
                  <a:gd name="connsiteX0" fmla="*/ 48977 w 284302"/>
                  <a:gd name="connsiteY0" fmla="*/ 82965 h 156404"/>
                  <a:gd name="connsiteX1" fmla="*/ 12879 w 284302"/>
                  <a:gd name="connsiteY1" fmla="*/ 0 h 156404"/>
                  <a:gd name="connsiteX2" fmla="*/ 254145 w 284302"/>
                  <a:gd name="connsiteY2" fmla="*/ 0 h 156404"/>
                  <a:gd name="connsiteX3" fmla="*/ 254144 w 284302"/>
                  <a:gd name="connsiteY3" fmla="*/ 156404 h 156404"/>
                  <a:gd name="connsiteX4" fmla="*/ 12879 w 284302"/>
                  <a:gd name="connsiteY4" fmla="*/ 156403 h 156404"/>
                  <a:gd name="connsiteX5" fmla="*/ 48977 w 284302"/>
                  <a:gd name="connsiteY5" fmla="*/ 82965 h 156404"/>
                  <a:gd name="connsiteX0" fmla="*/ 48977 w 268792"/>
                  <a:gd name="connsiteY0" fmla="*/ 82965 h 156404"/>
                  <a:gd name="connsiteX1" fmla="*/ 12879 w 268792"/>
                  <a:gd name="connsiteY1" fmla="*/ 0 h 156404"/>
                  <a:gd name="connsiteX2" fmla="*/ 254145 w 268792"/>
                  <a:gd name="connsiteY2" fmla="*/ 0 h 156404"/>
                  <a:gd name="connsiteX3" fmla="*/ 225188 w 268792"/>
                  <a:gd name="connsiteY3" fmla="*/ 77057 h 156404"/>
                  <a:gd name="connsiteX4" fmla="*/ 254144 w 268792"/>
                  <a:gd name="connsiteY4" fmla="*/ 156404 h 156404"/>
                  <a:gd name="connsiteX5" fmla="*/ 12879 w 268792"/>
                  <a:gd name="connsiteY5" fmla="*/ 156403 h 156404"/>
                  <a:gd name="connsiteX6" fmla="*/ 48977 w 268792"/>
                  <a:gd name="connsiteY6" fmla="*/ 82965 h 156404"/>
                  <a:gd name="connsiteX0" fmla="*/ 48977 w 268470"/>
                  <a:gd name="connsiteY0" fmla="*/ 82965 h 156404"/>
                  <a:gd name="connsiteX1" fmla="*/ 12879 w 268470"/>
                  <a:gd name="connsiteY1" fmla="*/ 0 h 156404"/>
                  <a:gd name="connsiteX2" fmla="*/ 254145 w 268470"/>
                  <a:gd name="connsiteY2" fmla="*/ 0 h 156404"/>
                  <a:gd name="connsiteX3" fmla="*/ 222807 w 268470"/>
                  <a:gd name="connsiteY3" fmla="*/ 81819 h 156404"/>
                  <a:gd name="connsiteX4" fmla="*/ 254144 w 268470"/>
                  <a:gd name="connsiteY4" fmla="*/ 156404 h 156404"/>
                  <a:gd name="connsiteX5" fmla="*/ 12879 w 268470"/>
                  <a:gd name="connsiteY5" fmla="*/ 156403 h 156404"/>
                  <a:gd name="connsiteX6" fmla="*/ 48977 w 268470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73588"/>
                  <a:gd name="connsiteY0" fmla="*/ 82965 h 156404"/>
                  <a:gd name="connsiteX1" fmla="*/ 12879 w 273588"/>
                  <a:gd name="connsiteY1" fmla="*/ 0 h 156404"/>
                  <a:gd name="connsiteX2" fmla="*/ 254145 w 273588"/>
                  <a:gd name="connsiteY2" fmla="*/ 0 h 156404"/>
                  <a:gd name="connsiteX3" fmla="*/ 251382 w 273588"/>
                  <a:gd name="connsiteY3" fmla="*/ 84200 h 156404"/>
                  <a:gd name="connsiteX4" fmla="*/ 254144 w 273588"/>
                  <a:gd name="connsiteY4" fmla="*/ 156404 h 156404"/>
                  <a:gd name="connsiteX5" fmla="*/ 12879 w 273588"/>
                  <a:gd name="connsiteY5" fmla="*/ 156403 h 156404"/>
                  <a:gd name="connsiteX6" fmla="*/ 48977 w 273588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86493"/>
                  <a:gd name="connsiteY0" fmla="*/ 82965 h 156404"/>
                  <a:gd name="connsiteX1" fmla="*/ 16457 w 286493"/>
                  <a:gd name="connsiteY1" fmla="*/ 0 h 156404"/>
                  <a:gd name="connsiteX2" fmla="*/ 272010 w 286493"/>
                  <a:gd name="connsiteY2" fmla="*/ 0 h 156404"/>
                  <a:gd name="connsiteX3" fmla="*/ 254960 w 286493"/>
                  <a:gd name="connsiteY3" fmla="*/ 84200 h 156404"/>
                  <a:gd name="connsiteX4" fmla="*/ 257722 w 286493"/>
                  <a:gd name="connsiteY4" fmla="*/ 156404 h 156404"/>
                  <a:gd name="connsiteX5" fmla="*/ 16457 w 286493"/>
                  <a:gd name="connsiteY5" fmla="*/ 156403 h 156404"/>
                  <a:gd name="connsiteX6" fmla="*/ 28742 w 286493"/>
                  <a:gd name="connsiteY6" fmla="*/ 82965 h 156404"/>
                  <a:gd name="connsiteX0" fmla="*/ 28742 w 276678"/>
                  <a:gd name="connsiteY0" fmla="*/ 82965 h 156404"/>
                  <a:gd name="connsiteX1" fmla="*/ 16457 w 276678"/>
                  <a:gd name="connsiteY1" fmla="*/ 0 h 156404"/>
                  <a:gd name="connsiteX2" fmla="*/ 272010 w 276678"/>
                  <a:gd name="connsiteY2" fmla="*/ 0 h 156404"/>
                  <a:gd name="connsiteX3" fmla="*/ 254960 w 276678"/>
                  <a:gd name="connsiteY3" fmla="*/ 84200 h 156404"/>
                  <a:gd name="connsiteX4" fmla="*/ 257722 w 276678"/>
                  <a:gd name="connsiteY4" fmla="*/ 156404 h 156404"/>
                  <a:gd name="connsiteX5" fmla="*/ 16457 w 276678"/>
                  <a:gd name="connsiteY5" fmla="*/ 156403 h 156404"/>
                  <a:gd name="connsiteX6" fmla="*/ 28742 w 276678"/>
                  <a:gd name="connsiteY6" fmla="*/ 82965 h 156404"/>
                  <a:gd name="connsiteX0" fmla="*/ 26558 w 274494"/>
                  <a:gd name="connsiteY0" fmla="*/ 82965 h 156404"/>
                  <a:gd name="connsiteX1" fmla="*/ 14273 w 274494"/>
                  <a:gd name="connsiteY1" fmla="*/ 0 h 156404"/>
                  <a:gd name="connsiteX2" fmla="*/ 269826 w 274494"/>
                  <a:gd name="connsiteY2" fmla="*/ 0 h 156404"/>
                  <a:gd name="connsiteX3" fmla="*/ 252776 w 274494"/>
                  <a:gd name="connsiteY3" fmla="*/ 84200 h 156404"/>
                  <a:gd name="connsiteX4" fmla="*/ 255538 w 274494"/>
                  <a:gd name="connsiteY4" fmla="*/ 156404 h 156404"/>
                  <a:gd name="connsiteX5" fmla="*/ 14273 w 274494"/>
                  <a:gd name="connsiteY5" fmla="*/ 156403 h 156404"/>
                  <a:gd name="connsiteX6" fmla="*/ 26558 w 274494"/>
                  <a:gd name="connsiteY6" fmla="*/ 82965 h 156404"/>
                  <a:gd name="connsiteX0" fmla="*/ 47202 w 295138"/>
                  <a:gd name="connsiteY0" fmla="*/ 82965 h 156404"/>
                  <a:gd name="connsiteX1" fmla="*/ 34917 w 295138"/>
                  <a:gd name="connsiteY1" fmla="*/ 0 h 156404"/>
                  <a:gd name="connsiteX2" fmla="*/ 290470 w 295138"/>
                  <a:gd name="connsiteY2" fmla="*/ 0 h 156404"/>
                  <a:gd name="connsiteX3" fmla="*/ 273420 w 295138"/>
                  <a:gd name="connsiteY3" fmla="*/ 84200 h 156404"/>
                  <a:gd name="connsiteX4" fmla="*/ 276182 w 295138"/>
                  <a:gd name="connsiteY4" fmla="*/ 156404 h 156404"/>
                  <a:gd name="connsiteX5" fmla="*/ 34917 w 295138"/>
                  <a:gd name="connsiteY5" fmla="*/ 156403 h 156404"/>
                  <a:gd name="connsiteX6" fmla="*/ 47202 w 295138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11528"/>
                  <a:gd name="connsiteY0" fmla="*/ 89201 h 167988"/>
                  <a:gd name="connsiteX1" fmla="*/ 34917 w 311528"/>
                  <a:gd name="connsiteY1" fmla="*/ 6236 h 167988"/>
                  <a:gd name="connsiteX2" fmla="*/ 290470 w 311528"/>
                  <a:gd name="connsiteY2" fmla="*/ 6236 h 167988"/>
                  <a:gd name="connsiteX3" fmla="*/ 294851 w 311528"/>
                  <a:gd name="connsiteY3" fmla="*/ 90436 h 167988"/>
                  <a:gd name="connsiteX4" fmla="*/ 276182 w 311528"/>
                  <a:gd name="connsiteY4" fmla="*/ 162640 h 167988"/>
                  <a:gd name="connsiteX5" fmla="*/ 34917 w 311528"/>
                  <a:gd name="connsiteY5" fmla="*/ 162639 h 167988"/>
                  <a:gd name="connsiteX6" fmla="*/ 47202 w 311528"/>
                  <a:gd name="connsiteY6" fmla="*/ 89201 h 167988"/>
                  <a:gd name="connsiteX0" fmla="*/ 47202 w 308252"/>
                  <a:gd name="connsiteY0" fmla="*/ 89026 h 167989"/>
                  <a:gd name="connsiteX1" fmla="*/ 34917 w 308252"/>
                  <a:gd name="connsiteY1" fmla="*/ 6061 h 167989"/>
                  <a:gd name="connsiteX2" fmla="*/ 290470 w 308252"/>
                  <a:gd name="connsiteY2" fmla="*/ 6061 h 167989"/>
                  <a:gd name="connsiteX3" fmla="*/ 285326 w 308252"/>
                  <a:gd name="connsiteY3" fmla="*/ 87880 h 167989"/>
                  <a:gd name="connsiteX4" fmla="*/ 276182 w 308252"/>
                  <a:gd name="connsiteY4" fmla="*/ 162465 h 167989"/>
                  <a:gd name="connsiteX5" fmla="*/ 34917 w 308252"/>
                  <a:gd name="connsiteY5" fmla="*/ 162464 h 167989"/>
                  <a:gd name="connsiteX6" fmla="*/ 47202 w 308252"/>
                  <a:gd name="connsiteY6" fmla="*/ 89026 h 167989"/>
                  <a:gd name="connsiteX0" fmla="*/ 14590 w 294690"/>
                  <a:gd name="connsiteY0" fmla="*/ 93263 h 175953"/>
                  <a:gd name="connsiteX1" fmla="*/ 21355 w 294690"/>
                  <a:gd name="connsiteY1" fmla="*/ 10298 h 175953"/>
                  <a:gd name="connsiteX2" fmla="*/ 276908 w 294690"/>
                  <a:gd name="connsiteY2" fmla="*/ 10298 h 175953"/>
                  <a:gd name="connsiteX3" fmla="*/ 271764 w 294690"/>
                  <a:gd name="connsiteY3" fmla="*/ 92117 h 175953"/>
                  <a:gd name="connsiteX4" fmla="*/ 262620 w 294690"/>
                  <a:gd name="connsiteY4" fmla="*/ 166702 h 175953"/>
                  <a:gd name="connsiteX5" fmla="*/ 21355 w 294690"/>
                  <a:gd name="connsiteY5" fmla="*/ 166701 h 175953"/>
                  <a:gd name="connsiteX6" fmla="*/ 14590 w 294690"/>
                  <a:gd name="connsiteY6" fmla="*/ 93263 h 175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7D0B74C-09AC-4DA4-99C7-51CFEBA0D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120" y="1576539"/>
              <a:ext cx="3425959" cy="2270765"/>
            </a:xfrm>
            <a:prstGeom prst="rect">
              <a:avLst/>
            </a:prstGeom>
          </p:spPr>
        </p:pic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89BE0BC3-CCFC-476C-AFF5-2A66EDD5FE99}"/>
              </a:ext>
            </a:extLst>
          </p:cNvPr>
          <p:cNvSpPr/>
          <p:nvPr/>
        </p:nvSpPr>
        <p:spPr>
          <a:xfrm flipH="1">
            <a:off x="6067425" y="6567244"/>
            <a:ext cx="169784" cy="2263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7BD7390-442A-46A3-90EE-FB2EB3D6333F}"/>
              </a:ext>
            </a:extLst>
          </p:cNvPr>
          <p:cNvSpPr/>
          <p:nvPr/>
        </p:nvSpPr>
        <p:spPr>
          <a:xfrm flipH="1">
            <a:off x="6951667" y="6451861"/>
            <a:ext cx="173117" cy="230823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C1657B1-0C7B-489D-A0E8-D9DDBDE001AC}"/>
              </a:ext>
            </a:extLst>
          </p:cNvPr>
          <p:cNvSpPr/>
          <p:nvPr/>
        </p:nvSpPr>
        <p:spPr>
          <a:xfrm flipH="1">
            <a:off x="9322479" y="6596446"/>
            <a:ext cx="89060" cy="1187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3142AEF-F328-4676-9D56-AFDB60B5E9A9}"/>
              </a:ext>
            </a:extLst>
          </p:cNvPr>
          <p:cNvSpPr/>
          <p:nvPr/>
        </p:nvSpPr>
        <p:spPr>
          <a:xfrm flipH="1">
            <a:off x="9839206" y="6085206"/>
            <a:ext cx="131922" cy="175896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5F4D1FF-B1A0-4D80-8117-CC65B2843003}"/>
              </a:ext>
            </a:extLst>
          </p:cNvPr>
          <p:cNvSpPr/>
          <p:nvPr/>
        </p:nvSpPr>
        <p:spPr>
          <a:xfrm flipH="1">
            <a:off x="10505014" y="6419293"/>
            <a:ext cx="133829" cy="178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762097"/>
            <a:ext cx="12173153" cy="580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4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9: 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HỌA TIẾT, TẠO DÁNG VÀ TRANG TRÍ ĐỒ VẬT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1 ) </a:t>
            </a:r>
          </a:p>
          <a:p>
            <a:pPr algn="ctr">
              <a:lnSpc>
                <a:spcPct val="150000"/>
              </a:lnSpc>
              <a:defRPr/>
            </a:pPr>
            <a:endParaRPr lang="en-US" sz="9600" kern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Tết Đến Rồi Ngày Tết Quê Em - Mùa Xuân Ơi Xuân Đã Về - Nhạc thiếu nhi tết Happy lunar new ye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19983" y="-1219200"/>
            <a:ext cx="609600" cy="609600"/>
          </a:xfrm>
          <a:prstGeom prst="rect">
            <a:avLst/>
          </a:prstGeom>
        </p:spPr>
      </p:pic>
      <p:pic>
        <p:nvPicPr>
          <p:cNvPr id="34" name="图片 1">
            <a:extLst>
              <a:ext uri="{FF2B5EF4-FFF2-40B4-BE49-F238E27FC236}">
                <a16:creationId xmlns:a16="http://schemas.microsoft.com/office/drawing/2014/main" id="{D3CF65A3-24C7-4875-94AD-92FB89CAB6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09128" y="2786681"/>
            <a:ext cx="1918199" cy="3765247"/>
          </a:xfrm>
          <a:prstGeom prst="rect">
            <a:avLst/>
          </a:prstGeom>
        </p:spPr>
      </p:pic>
      <p:pic>
        <p:nvPicPr>
          <p:cNvPr id="36" name="图片 1">
            <a:extLst>
              <a:ext uri="{FF2B5EF4-FFF2-40B4-BE49-F238E27FC236}">
                <a16:creationId xmlns:a16="http://schemas.microsoft.com/office/drawing/2014/main" id="{B8C0CDB7-40F2-40E5-99EE-C3E1BBE924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638841" y="3429000"/>
            <a:ext cx="1043281" cy="3022861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id="{FCF0EB28-8394-4399-9782-F2B42CD89D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547938" y="4849110"/>
            <a:ext cx="799297" cy="15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571DD-BFA4-49CD-A99B-70A261286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0BAF09-816C-4DAA-852D-008F55943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9" y="243756"/>
            <a:ext cx="370723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B91311-27A0-492F-983C-1D02E6E1C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332656"/>
            <a:ext cx="3528301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505756-E792-4559-B262-45BFFFBC47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72" y="332656"/>
            <a:ext cx="355116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0AEB12-5769-4301-A47B-3EA988C0F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4292600"/>
            <a:ext cx="38152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sz="36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trục</a:t>
            </a:r>
            <a:endParaRPr lang="en-US" altLang="en-US" sz="3600" b="1" dirty="0">
              <a:solidFill>
                <a:srgbClr val="C0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C73CC-53A1-4F46-8ECA-5B0ED5D83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899" y="4127500"/>
            <a:ext cx="33622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cân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trục</a:t>
            </a:r>
            <a:endParaRPr lang="en-US" altLang="en-US" sz="3600" b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953C1-3B2F-45DE-8C13-91B7CC62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8501" y="4127500"/>
            <a:ext cx="36234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Tô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đậm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nhạt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tô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0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65B05A-1CD9-4959-8521-B174088A9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87"/>
            <a:ext cx="12192000" cy="6926887"/>
          </a:xfrm>
        </p:spPr>
      </p:pic>
      <p:pic>
        <p:nvPicPr>
          <p:cNvPr id="6" name="Picture 2" descr="Các Họa Tiết Trang Trí Hình Vuông, Hướng Dẫn Vẽ Trang Trí Hình Vuông Với 4  Bước">
            <a:extLst>
              <a:ext uri="{FF2B5EF4-FFF2-40B4-BE49-F238E27FC236}">
                <a16:creationId xmlns:a16="http://schemas.microsoft.com/office/drawing/2014/main" id="{BD819FFD-F1AE-4450-B084-DEAE5042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0" y="2060572"/>
            <a:ext cx="3744912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2646BFD-CBC4-4438-9FE7-AAD40F15B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82" y="2624138"/>
            <a:ext cx="3951286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ác bước trang trí hình vuông đẹp, đơn giản nhất - VNLife">
            <a:extLst>
              <a:ext uri="{FF2B5EF4-FFF2-40B4-BE49-F238E27FC236}">
                <a16:creationId xmlns:a16="http://schemas.microsoft.com/office/drawing/2014/main" id="{CBDAA081-63F1-4D06-8B15-F1E25D9A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68" y="2060572"/>
            <a:ext cx="3951286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B8CBCF35-B625-4BE1-9E64-821A250EA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1" y="673100"/>
            <a:ext cx="817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4000" b="1" dirty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4000" b="1" dirty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dirty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trí</a:t>
            </a:r>
            <a:endParaRPr lang="en-US" altLang="en-US" sz="4000" b="1" dirty="0">
              <a:solidFill>
                <a:srgbClr val="FFFF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6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5">
            <a:extLst>
              <a:ext uri="{FF2B5EF4-FFF2-40B4-BE49-F238E27FC236}">
                <a16:creationId xmlns:a16="http://schemas.microsoft.com/office/drawing/2014/main" id="{8A933433-96F1-426E-A6C4-71D17C07D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04813"/>
            <a:ext cx="648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Cách tạo dáng trang trí đồ vật</a:t>
            </a:r>
          </a:p>
        </p:txBody>
      </p:sp>
      <p:sp>
        <p:nvSpPr>
          <p:cNvPr id="13315" name="AutoShape 2" descr="Soạn Mĩ thuật lớp 7 Bài 3: Vẽ trang trí – Tạo họa tiết trang trí">
            <a:extLst>
              <a:ext uri="{FF2B5EF4-FFF2-40B4-BE49-F238E27FC236}">
                <a16:creationId xmlns:a16="http://schemas.microsoft.com/office/drawing/2014/main" id="{4B78BACB-7785-4C00-A26E-256A09FB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5CCB75-6235-4DF1-A287-470CA1F56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1" y="1094254"/>
            <a:ext cx="2625659" cy="349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99DB5D-09CE-40A3-8211-8DC42E11D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49" y="1094254"/>
            <a:ext cx="2711919" cy="349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E49B88-7899-441A-B71A-27728A3B4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094254"/>
            <a:ext cx="3050096" cy="349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E07340-B6E0-42FA-83EC-95D7FC1778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85" y="1094254"/>
            <a:ext cx="2677210" cy="349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285BEB-F33F-497F-B370-91EF22A3E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2" y="108416"/>
            <a:ext cx="6986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dáng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trí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vật</a:t>
            </a:r>
            <a:endParaRPr lang="en-US" altLang="en-US" sz="3600" b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1FFC4C-B0B1-4407-8792-D0CB8FB28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4927600"/>
            <a:ext cx="2265412" cy="108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tờ</a:t>
            </a:r>
            <a:r>
              <a:rPr lang="en-US" altLang="en-US" sz="32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giấy</a:t>
            </a:r>
            <a:endParaRPr lang="en-US" altLang="en-US" sz="3200" b="1" dirty="0">
              <a:solidFill>
                <a:srgbClr val="7030A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FD1311-EB7F-4A52-A040-96EF80FAA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4737100"/>
            <a:ext cx="27670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nửa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dáng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trí</a:t>
            </a:r>
            <a:endParaRPr lang="en-US" altLang="en-US" sz="3200" b="1" dirty="0">
              <a:solidFill>
                <a:srgbClr val="00B05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A02032-798A-4284-AB62-77DDEE3CA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0" y="4940300"/>
            <a:ext cx="26781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Cắt</a:t>
            </a:r>
            <a:r>
              <a:rPr lang="en-US" altLang="en-US" sz="32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dời</a:t>
            </a:r>
            <a:r>
              <a:rPr lang="en-US" altLang="en-US" sz="32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ra </a:t>
            </a:r>
            <a:r>
              <a:rPr lang="en-US" alt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khỏi</a:t>
            </a:r>
            <a:r>
              <a:rPr lang="en-US" altLang="en-US" sz="32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tờ</a:t>
            </a:r>
            <a:r>
              <a:rPr lang="en-US" altLang="en-US" sz="32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giấy</a:t>
            </a:r>
            <a:endParaRPr lang="en-US" altLang="en-US" sz="3200" b="1" dirty="0">
              <a:solidFill>
                <a:srgbClr val="C0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037C93-6FD9-4044-A825-6713A662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763" y="4927600"/>
            <a:ext cx="3324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3200" b="1" dirty="0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phù</a:t>
            </a:r>
            <a:r>
              <a:rPr lang="en-US" altLang="en-US" sz="3200" b="1" dirty="0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hợp</a:t>
            </a:r>
            <a:endParaRPr lang="en-US" altLang="en-US" sz="3200" b="1" dirty="0">
              <a:solidFill>
                <a:srgbClr val="0070C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5E34DC-E1D7-4A2E-8B08-B1175C732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159DFC23-9E3C-4A1C-B7F3-B577ADBB1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14300"/>
            <a:ext cx="4321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9177B4A-612A-4B54-A02D-0677740B9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939800"/>
            <a:ext cx="113157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Lựa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lá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hay con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- 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dáng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(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tam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…).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(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ngang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dọc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chéo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…).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(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dựa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xứng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đậm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nhạt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1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>
            <a:extLst>
              <a:ext uri="{FF2B5EF4-FFF2-40B4-BE49-F238E27FC236}">
                <a16:creationId xmlns:a16="http://schemas.microsoft.com/office/drawing/2014/main" id="{668F1EEC-177D-46AB-8FF2-3D044D5DB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765175"/>
            <a:ext cx="43703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Tham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khảo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dáng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trí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vật</a:t>
            </a:r>
            <a:endParaRPr lang="en-US" altLang="en-US" sz="4000" b="1" dirty="0">
              <a:solidFill>
                <a:srgbClr val="FFFFFF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D5B07-3CC9-4C90-8973-E4F83B6BD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213100"/>
            <a:ext cx="329565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F46AEE-BC08-4304-B589-AB5BE2837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431" y="101601"/>
            <a:ext cx="569436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F6849-338E-4218-8AFB-1FD37F111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3213100"/>
            <a:ext cx="40957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824DEA-46E0-488A-8D36-0CDB93E61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213100"/>
            <a:ext cx="41052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C8D2A1BC-5A53-408F-914F-D4D77DD1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9" y="764704"/>
            <a:ext cx="43197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i="1" dirty="0" err="1">
                <a:latin typeface="HP001 4 hàng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i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HP001 4 hàng" pitchFamily="34" charset="0"/>
                <a:cs typeface="Times New Roman" panose="02020603050405020304" pitchFamily="18" charset="0"/>
              </a:rPr>
              <a:t>tham</a:t>
            </a:r>
            <a:r>
              <a:rPr lang="en-US" altLang="en-US" sz="4000" i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HP001 4 hàng" pitchFamily="34" charset="0"/>
                <a:cs typeface="Times New Roman" panose="02020603050405020304" pitchFamily="18" charset="0"/>
              </a:rPr>
              <a:t>khảo</a:t>
            </a:r>
            <a:r>
              <a:rPr lang="en-US" altLang="en-US" sz="4000" i="1" dirty="0">
                <a:latin typeface="HP001 4 hàng" pitchFamily="34" charset="0"/>
                <a:cs typeface="Times New Roman" panose="02020603050405020304" pitchFamily="18" charset="0"/>
              </a:rPr>
              <a:t> 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dáng</a:t>
            </a:r>
            <a:r>
              <a:rPr lang="en-US" altLang="en-US" sz="4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trí</a:t>
            </a:r>
            <a:r>
              <a:rPr lang="en-US" altLang="en-US" sz="4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vật</a:t>
            </a:r>
            <a:endParaRPr lang="en-US" altLang="en-US" sz="4000" b="1" dirty="0">
              <a:solidFill>
                <a:srgbClr val="7030A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31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5">
            <a:extLst>
              <a:ext uri="{FF2B5EF4-FFF2-40B4-BE49-F238E27FC236}">
                <a16:creationId xmlns:a16="http://schemas.microsoft.com/office/drawing/2014/main" id="{177F3332-5E23-4953-A94E-6D427BF80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04813"/>
            <a:ext cx="986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Tham khảo một số họa tiết ứng dụng trong trang trí</a:t>
            </a:r>
          </a:p>
        </p:txBody>
      </p:sp>
      <p:sp>
        <p:nvSpPr>
          <p:cNvPr id="12291" name="AutoShape 2" descr="Soạn Mĩ thuật lớp 7 Bài 3: Vẽ trang trí – Tạo họa tiết trang trí">
            <a:extLst>
              <a:ext uri="{FF2B5EF4-FFF2-40B4-BE49-F238E27FC236}">
                <a16:creationId xmlns:a16="http://schemas.microsoft.com/office/drawing/2014/main" id="{10D89203-BC5E-41B1-8B3C-9FE8C29B80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09AFC18-FE84-4B80-89FD-09A342D53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99" y="188913"/>
            <a:ext cx="7583489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EA4851E-F32D-4E37-8BB7-1EDA6F621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1"/>
            <a:ext cx="4298950" cy="309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9BFD29-A212-4202-857A-C1CD451BA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4368799" cy="309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15"/>
            <a:ext cx="12192000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98" y="-381000"/>
            <a:ext cx="8159632" cy="6995512"/>
          </a:xfrm>
          <a:prstGeom prst="rect">
            <a:avLst/>
          </a:prstGeom>
        </p:spPr>
      </p:pic>
      <p:sp>
        <p:nvSpPr>
          <p:cNvPr id="6" name="TextBox 37"/>
          <p:cNvSpPr txBox="1"/>
          <p:nvPr/>
        </p:nvSpPr>
        <p:spPr>
          <a:xfrm>
            <a:off x="3185896" y="2698046"/>
            <a:ext cx="5881904" cy="3093154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5400" b="1" dirty="0" err="1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5400" b="1" dirty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400" b="1" dirty="0" err="1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5400" b="1" dirty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3</a:t>
            </a:r>
          </a:p>
          <a:p>
            <a:pPr algn="ctr"/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sáng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tạo</a:t>
            </a:r>
            <a:endParaRPr lang="zh-CN" altLang="en-US" sz="66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20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7FBF9D-71CC-4440-9360-00C6F717B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27C17-E7F8-4B95-80FF-5957B953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764704"/>
            <a:ext cx="955732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dáng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trí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ý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thích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55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15"/>
            <a:ext cx="12192000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98" y="-381000"/>
            <a:ext cx="8159632" cy="6995512"/>
          </a:xfrm>
          <a:prstGeom prst="rect">
            <a:avLst/>
          </a:prstGeom>
        </p:spPr>
      </p:pic>
      <p:sp>
        <p:nvSpPr>
          <p:cNvPr id="7" name="TextBox 37"/>
          <p:cNvSpPr txBox="1"/>
          <p:nvPr/>
        </p:nvSpPr>
        <p:spPr>
          <a:xfrm>
            <a:off x="3200400" y="2621846"/>
            <a:ext cx="5881904" cy="3093154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6000" b="1" dirty="0" err="1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6000" b="1" dirty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6000" b="1" dirty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</a:t>
            </a:r>
          </a:p>
          <a:p>
            <a:pPr algn="ctr"/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Phân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đánh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66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83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09A34E-2EE7-424F-B450-471DDB509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D58B6A-F6F0-4603-93A0-3CDCC01F9CEA}"/>
              </a:ext>
            </a:extLst>
          </p:cNvPr>
          <p:cNvSpPr/>
          <p:nvPr/>
        </p:nvSpPr>
        <p:spPr>
          <a:xfrm>
            <a:off x="2755900" y="2019300"/>
            <a:ext cx="7721600" cy="3283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FF729-0131-42F3-81B6-0F8E1CE6EF26}"/>
              </a:ext>
            </a:extLst>
          </p:cNvPr>
          <p:cNvSpPr txBox="1"/>
          <p:nvPr/>
        </p:nvSpPr>
        <p:spPr>
          <a:xfrm>
            <a:off x="1955800" y="977900"/>
            <a:ext cx="820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526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F3D39F1-AE9C-4F1A-AD35-61C467D76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4C7D08-37C6-4751-966E-E5CE8F5F493C}"/>
              </a:ext>
            </a:extLst>
          </p:cNvPr>
          <p:cNvSpPr txBox="1"/>
          <p:nvPr/>
        </p:nvSpPr>
        <p:spPr>
          <a:xfrm>
            <a:off x="292100" y="571501"/>
            <a:ext cx="5207000" cy="301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endParaRPr lang="en-US" sz="9600" kern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82D4562-4B76-4AF3-8975-B682E5889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2100" y="1231900"/>
            <a:ext cx="9867900" cy="694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F735D71C-C35A-47BF-8BD6-404B89969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12" y="1231900"/>
            <a:ext cx="6670996" cy="70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 descr="E:\GIAO AN\SGV lop 2\sgv chân trời sáng tạo lớp 2\hình minh họa giáo án\11\6826466070_1575466718.png">
            <a:extLst>
              <a:ext uri="{FF2B5EF4-FFF2-40B4-BE49-F238E27FC236}">
                <a16:creationId xmlns:a16="http://schemas.microsoft.com/office/drawing/2014/main" id="{6A896DEF-4B70-406B-AE36-4E07090FE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3370">
            <a:off x="1947677" y="1751737"/>
            <a:ext cx="5243994" cy="222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07BD137-AD2A-48B3-B818-8227BA0EC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159" y="-387705"/>
            <a:ext cx="4992687" cy="448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CA3625-1A4A-4044-B77C-8048DA94C0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862" y="407264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15"/>
            <a:ext cx="12192000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98" y="-381000"/>
            <a:ext cx="8159632" cy="6995512"/>
          </a:xfrm>
          <a:prstGeom prst="rect">
            <a:avLst/>
          </a:prstGeom>
        </p:spPr>
      </p:pic>
      <p:sp>
        <p:nvSpPr>
          <p:cNvPr id="5" name="TextBox 37"/>
          <p:cNvSpPr txBox="1"/>
          <p:nvPr/>
        </p:nvSpPr>
        <p:spPr>
          <a:xfrm>
            <a:off x="3155048" y="2667000"/>
            <a:ext cx="5881904" cy="3093154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6000" b="1" dirty="0" err="1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6000" b="1" dirty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6000" b="1" dirty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5</a:t>
            </a:r>
          </a:p>
          <a:p>
            <a:pPr algn="ctr"/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Phát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triển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66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5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1806A0-A0D0-42AE-A2B3-1A913BED0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400"/>
            <a:ext cx="5956300" cy="657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999C94-AC78-42B5-A17E-68F31DCF1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58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46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7FBF9D-71CC-4440-9360-00C6F717B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27C17-E7F8-4B95-80FF-5957B953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62100"/>
            <a:ext cx="11531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88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101236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31A2CE-CE13-464B-ABD6-FD33C5257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7F70AE-6C6D-4A37-BB1C-1DF663735078}"/>
              </a:ext>
            </a:extLst>
          </p:cNvPr>
          <p:cNvSpPr txBox="1"/>
          <p:nvPr/>
        </p:nvSpPr>
        <p:spPr>
          <a:xfrm>
            <a:off x="203200" y="152401"/>
            <a:ext cx="11988800" cy="7952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defRPr/>
            </a:pPr>
            <a:endParaRPr lang="en-US" sz="9600" kern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15"/>
            <a:ext cx="12192000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83" y="-161851"/>
            <a:ext cx="8159632" cy="6486817"/>
          </a:xfrm>
          <a:prstGeom prst="rect">
            <a:avLst/>
          </a:prstGeom>
        </p:spPr>
      </p:pic>
      <p:sp>
        <p:nvSpPr>
          <p:cNvPr id="12" name="TextBox 37"/>
          <p:cNvSpPr txBox="1"/>
          <p:nvPr/>
        </p:nvSpPr>
        <p:spPr>
          <a:xfrm>
            <a:off x="3276603" y="2730500"/>
            <a:ext cx="5956297" cy="2504946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/>
          </a:bodyPr>
          <a:lstStyle/>
          <a:p>
            <a:pPr algn="ctr"/>
            <a:r>
              <a:rPr lang="en-US" altLang="zh-CN" sz="6000" b="1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6000" b="1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6000" b="1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</a:t>
            </a:r>
          </a:p>
          <a:p>
            <a:pPr algn="ctr"/>
            <a:r>
              <a:rPr lang="en-US" altLang="zh-CN" sz="8800" b="1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Khám</a:t>
            </a:r>
            <a:r>
              <a:rPr lang="en-US" altLang="zh-CN" sz="8800" b="1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800" b="1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phá</a:t>
            </a:r>
            <a:r>
              <a:rPr lang="en-US" altLang="zh-CN" sz="8800" b="1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8800" b="1" dirty="0">
              <a:ln w="0"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328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>
            <a:extLst>
              <a:ext uri="{FF2B5EF4-FFF2-40B4-BE49-F238E27FC236}">
                <a16:creationId xmlns:a16="http://schemas.microsoft.com/office/drawing/2014/main" id="{A4FFCC9E-2C69-45CB-8C84-DB01A318E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713162"/>
            <a:ext cx="36671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>
            <a:extLst>
              <a:ext uri="{FF2B5EF4-FFF2-40B4-BE49-F238E27FC236}">
                <a16:creationId xmlns:a16="http://schemas.microsoft.com/office/drawing/2014/main" id="{6D4ABEA3-742A-405F-8EC7-65EC915CB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266699"/>
            <a:ext cx="3841750" cy="316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>
            <a:extLst>
              <a:ext uri="{FF2B5EF4-FFF2-40B4-BE49-F238E27FC236}">
                <a16:creationId xmlns:a16="http://schemas.microsoft.com/office/drawing/2014/main" id="{03BCD8FA-1F37-4E7E-8895-136BB2D16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166686"/>
            <a:ext cx="357505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>
            <a:extLst>
              <a:ext uri="{FF2B5EF4-FFF2-40B4-BE49-F238E27FC236}">
                <a16:creationId xmlns:a16="http://schemas.microsoft.com/office/drawing/2014/main" id="{AD742973-59BE-41E5-9BBB-8E45BAEFF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713163"/>
            <a:ext cx="3554412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>
            <a:extLst>
              <a:ext uri="{FF2B5EF4-FFF2-40B4-BE49-F238E27FC236}">
                <a16:creationId xmlns:a16="http://schemas.microsoft.com/office/drawing/2014/main" id="{F3FE682C-E964-4630-B8D4-EBA639D957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66687"/>
            <a:ext cx="3749676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>
            <a:extLst>
              <a:ext uri="{FF2B5EF4-FFF2-40B4-BE49-F238E27FC236}">
                <a16:creationId xmlns:a16="http://schemas.microsoft.com/office/drawing/2014/main" id="{909B52FC-F657-49FC-B2BB-67F470859E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3813174"/>
            <a:ext cx="39370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151B3-5B9B-42AE-A309-705979B97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025"/>
            <a:ext cx="12192000" cy="7058025"/>
          </a:xfrm>
          <a:prstGeom prst="rect">
            <a:avLst/>
          </a:prstGeom>
        </p:spPr>
      </p:pic>
      <p:sp>
        <p:nvSpPr>
          <p:cNvPr id="6" name="TextBox 37">
            <a:extLst>
              <a:ext uri="{FF2B5EF4-FFF2-40B4-BE49-F238E27FC236}">
                <a16:creationId xmlns:a16="http://schemas.microsoft.com/office/drawing/2014/main" id="{FCAF401A-1478-43C9-B177-CA1B6E254A1F}"/>
              </a:ext>
            </a:extLst>
          </p:cNvPr>
          <p:cNvSpPr txBox="1"/>
          <p:nvPr/>
        </p:nvSpPr>
        <p:spPr>
          <a:xfrm>
            <a:off x="127000" y="266700"/>
            <a:ext cx="3479800" cy="969496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/>
          </a:bodyPr>
          <a:lstStyle/>
          <a:p>
            <a:pPr algn="ctr"/>
            <a:r>
              <a:rPr lang="en-US" altLang="zh-CN" sz="5400" b="1" dirty="0">
                <a:ln w="0">
                  <a:solidFill>
                    <a:srgbClr val="005F60">
                      <a:lumMod val="75000"/>
                    </a:srgbClr>
                  </a:solidFill>
                </a:ln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GHI NHỚ </a:t>
            </a:r>
            <a:endParaRPr lang="zh-CN" altLang="en-US" sz="5400" b="1" dirty="0">
              <a:ln w="0">
                <a:solidFill>
                  <a:srgbClr val="005F60">
                    <a:lumMod val="75000"/>
                  </a:srgbClr>
                </a:solidFill>
              </a:ln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FB122-554C-4BBE-99C3-C789353D7A60}"/>
              </a:ext>
            </a:extLst>
          </p:cNvPr>
          <p:cNvSpPr txBox="1"/>
          <p:nvPr/>
        </p:nvSpPr>
        <p:spPr>
          <a:xfrm>
            <a:off x="647700" y="1511300"/>
            <a:ext cx="9537700" cy="647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hinhd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  <a:defRPr/>
            </a:pPr>
            <a:endParaRPr lang="en-US" sz="9600" kern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4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15"/>
            <a:ext cx="12192000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98" y="-381000"/>
            <a:ext cx="8159632" cy="6995512"/>
          </a:xfrm>
          <a:prstGeom prst="rect">
            <a:avLst/>
          </a:prstGeom>
        </p:spPr>
      </p:pic>
      <p:sp>
        <p:nvSpPr>
          <p:cNvPr id="7" name="TextBox 37"/>
          <p:cNvSpPr txBox="1"/>
          <p:nvPr/>
        </p:nvSpPr>
        <p:spPr>
          <a:xfrm>
            <a:off x="3200400" y="2621846"/>
            <a:ext cx="5881904" cy="3093154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6000" b="1" dirty="0" err="1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6000" b="1" dirty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6000" b="1" dirty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</a:t>
            </a:r>
          </a:p>
          <a:p>
            <a:pPr algn="ctr"/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tạo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–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Kĩ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năng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66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19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571DD-BFA4-49CD-A99B-70A261286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A3C092-C4BC-4765-A167-F68F65A33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7592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51C79D-02FB-43FF-87D3-BD6B73D8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404813"/>
            <a:ext cx="33242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9.3a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5108C-2935-4996-A412-EFA620252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2000250"/>
            <a:ext cx="3324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HP001 4 hàng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485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FC5EABD-1BC2-4A8F-9036-D2F84BECD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95B52A9-CEFC-4E51-9AAA-4C43E54F2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655002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Vẽ đơn giản và cách điệu họa tiết - Mỹ thuật 7 / How to draw Simple and  stylized decorative motifs. | họa tiết trang trí đơn giản | Tự học vẽ">
            <a:extLst>
              <a:ext uri="{FF2B5EF4-FFF2-40B4-BE49-F238E27FC236}">
                <a16:creationId xmlns:a16="http://schemas.microsoft.com/office/drawing/2014/main" id="{18EEE379-6F78-4A6A-817E-816AA7DA5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1019175"/>
            <a:ext cx="56419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C42337-5A6C-425F-83BD-FDB8883DD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190501"/>
            <a:ext cx="8474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4000" b="1" dirty="0">
                <a:latin typeface="HP001 4 hàng" pitchFamily="34" charset="0"/>
                <a:cs typeface="Times New Roman" panose="02020603050405020304" pitchFamily="18" charset="0"/>
              </a:rPr>
              <a:t>HỌA TIẾT THAM KHẢO</a:t>
            </a:r>
          </a:p>
        </p:txBody>
      </p:sp>
    </p:spTree>
    <p:extLst>
      <p:ext uri="{BB962C8B-B14F-4D97-AF65-F5344CB8AC3E}">
        <p14:creationId xmlns:p14="http://schemas.microsoft.com/office/powerpoint/2010/main" val="152226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503</Words>
  <Application>Microsoft Office PowerPoint</Application>
  <PresentationFormat>Widescreen</PresentationFormat>
  <Paragraphs>59</Paragraphs>
  <Slides>22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2022-02-09T06:01:49Z</dcterms:created>
  <dcterms:modified xsi:type="dcterms:W3CDTF">2022-02-09T08:05:41Z</dcterms:modified>
</cp:coreProperties>
</file>