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22"/>
  </p:notesMasterIdLst>
  <p:sldIdLst>
    <p:sldId id="312" r:id="rId2"/>
    <p:sldId id="345" r:id="rId3"/>
    <p:sldId id="278" r:id="rId4"/>
    <p:sldId id="309" r:id="rId5"/>
    <p:sldId id="344" r:id="rId6"/>
    <p:sldId id="323" r:id="rId7"/>
    <p:sldId id="286" r:id="rId8"/>
    <p:sldId id="336" r:id="rId9"/>
    <p:sldId id="321" r:id="rId10"/>
    <p:sldId id="343" r:id="rId11"/>
    <p:sldId id="266" r:id="rId12"/>
    <p:sldId id="332" r:id="rId13"/>
    <p:sldId id="341" r:id="rId14"/>
    <p:sldId id="264" r:id="rId15"/>
    <p:sldId id="338" r:id="rId16"/>
    <p:sldId id="346" r:id="rId17"/>
    <p:sldId id="347" r:id="rId18"/>
    <p:sldId id="348" r:id="rId19"/>
    <p:sldId id="308" r:id="rId20"/>
    <p:sldId id="339" r:id="rId21"/>
  </p:sldIdLst>
  <p:sldSz cx="12161838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66FF66"/>
    <a:srgbClr val="33CC33"/>
    <a:srgbClr val="FF0000"/>
    <a:srgbClr val="0033CC"/>
    <a:srgbClr val="FF5050"/>
    <a:srgbClr val="000066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288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4AEB37-69FE-4C84-B4DD-17667F877A37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783AB0-D013-4E7E-8759-D423CBA86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0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9681A-D164-481F-9327-722B3972FE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0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942F06B-EE56-4E61-BFEE-8ED211BFA2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626E96-02D8-4446-B8FB-60BFDFB981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9681A-D164-481F-9327-722B3972FE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8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39681A-D164-481F-9327-722B3972FE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9877-37F4-4EF7-8380-B7553B3D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361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5A26-8F6A-4E9C-BA1C-8705397A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822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2CCE-A014-4EBB-8E84-E5F4CE253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47058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3D8D-7D83-4A93-B718-96ABD7987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840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6165-30A8-4989-80D3-C6403042F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684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642E-E2D8-4410-84A6-5A0BC1E91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9430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80F8-8E46-430A-B6EB-E79C0CDA0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64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7470-F244-4656-B2F5-C33BAC62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04741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FB89-C074-4A0E-A934-4D0199A03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853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4ECD-7659-4F88-8702-F3BFE545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10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0F9B-02EF-4529-84FB-F5B0B3F41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1854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B080-31BF-4517-A956-774D258EA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1700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060391-080D-4BC4-95E4-3D738E006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6" r:id="rId2"/>
    <p:sldLayoutId id="2147484155" r:id="rId3"/>
    <p:sldLayoutId id="2147484154" r:id="rId4"/>
    <p:sldLayoutId id="2147484153" r:id="rId5"/>
    <p:sldLayoutId id="2147484152" r:id="rId6"/>
    <p:sldLayoutId id="2147484151" r:id="rId7"/>
    <p:sldLayoutId id="2147484150" r:id="rId8"/>
    <p:sldLayoutId id="2147484149" r:id="rId9"/>
    <p:sldLayoutId id="2147484148" r:id="rId10"/>
    <p:sldLayoutId id="2147484147" r:id="rId11"/>
    <p:sldLayoutId id="2147484146" r:id="rId12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0" y="254000"/>
            <a:ext cx="112497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2138" y="1540302"/>
            <a:ext cx="111483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 ĐẠO ĐỨC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: </a:t>
            </a:r>
            <a:r>
              <a:rPr lang="en-US" sz="4000" b="1" cap="al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LỊCH SỰ VỚI MỌI NGƯỜI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Lớp</a:t>
            </a:r>
            <a:r>
              <a:rPr lang="en-US" sz="4000" b="1" dirty="0">
                <a:latin typeface="Times New Roman" pitchFamily="18" charset="0"/>
              </a:rPr>
              <a:t>: 4A6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GV: </a:t>
            </a:r>
            <a:r>
              <a:rPr lang="en-US" sz="4000" b="1" dirty="0" err="1">
                <a:latin typeface="Times New Roman" pitchFamily="18" charset="0"/>
              </a:rPr>
              <a:t>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Thị</a:t>
            </a:r>
            <a:r>
              <a:rPr lang="en-US" sz="4000" b="1" dirty="0">
                <a:latin typeface="Times New Roman" pitchFamily="18" charset="0"/>
              </a:rPr>
              <a:t> Thanh Dung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7A5A9-9677-4E02-809A-91EEC88F14A1}"/>
              </a:ext>
            </a:extLst>
          </p:cNvPr>
          <p:cNvSpPr/>
          <p:nvPr/>
        </p:nvSpPr>
        <p:spPr>
          <a:xfrm>
            <a:off x="529619" y="339973"/>
            <a:ext cx="111363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– ĐÀO TẠO QUẬN LONG BIÊN</a:t>
            </a:r>
          </a:p>
          <a:p>
            <a:pPr algn="ctr" eaLnBrk="1" hangingPunct="1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SÀI ĐỒNG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r="12241"/>
          <a:stretch/>
        </p:blipFill>
        <p:spPr bwMode="auto">
          <a:xfrm>
            <a:off x="1368207" y="161926"/>
            <a:ext cx="3378288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r="12241"/>
          <a:stretch/>
        </p:blipFill>
        <p:spPr bwMode="auto">
          <a:xfrm>
            <a:off x="7330886" y="161926"/>
            <a:ext cx="339518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11299"/>
          <a:stretch/>
        </p:blipFill>
        <p:spPr bwMode="auto">
          <a:xfrm>
            <a:off x="1368207" y="2219326"/>
            <a:ext cx="3496528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1676"/>
          <a:stretch/>
        </p:blipFill>
        <p:spPr bwMode="auto">
          <a:xfrm>
            <a:off x="7330886" y="2219326"/>
            <a:ext cx="339518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1989"/>
          <a:stretch/>
        </p:blipFill>
        <p:spPr bwMode="auto">
          <a:xfrm>
            <a:off x="878355" y="4248151"/>
            <a:ext cx="4408666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r="11748"/>
          <a:stretch/>
        </p:blipFill>
        <p:spPr bwMode="auto">
          <a:xfrm>
            <a:off x="6891708" y="4233883"/>
            <a:ext cx="4391775" cy="24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97795"/>
            <a:ext cx="214033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4345945"/>
            <a:ext cx="21723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39218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00035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7360" y="774700"/>
            <a:ext cx="11857792" cy="53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b="1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b="1" i="1" dirty="0">
              <a:latin typeface="+mj-lt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-4223" y="168276"/>
            <a:ext cx="118577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biểu hiện của phép lịch sự khi: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17108"/>
              </p:ext>
            </p:extLst>
          </p:nvPr>
        </p:nvGraphicFramePr>
        <p:xfrm>
          <a:off x="371612" y="990600"/>
          <a:ext cx="11553747" cy="5518150"/>
        </p:xfrm>
        <a:graphic>
          <a:graphicData uri="http://schemas.openxmlformats.org/drawingml/2006/table">
            <a:tbl>
              <a:tblPr/>
              <a:tblGrid>
                <a:gridCol w="336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7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ĂN UỐNG</a:t>
                      </a:r>
                    </a:p>
                  </a:txBody>
                  <a:tcPr marL="121618" marR="121618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NÓI NĂNG</a:t>
                      </a:r>
                    </a:p>
                  </a:txBody>
                  <a:tcPr marL="121618" marR="12161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CHÀO HỎI</a:t>
                      </a:r>
                    </a:p>
                  </a:txBody>
                  <a:tcPr marL="121618" marR="12161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618" marR="12161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Mời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trước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ăn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đủ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Xưng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hô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mực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Mặc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gọn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gàng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1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Nhai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tốn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Thưa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gửi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lớn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Lời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chào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rõ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ràng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200" b="1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Mặc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sạch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nhai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chen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lời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khác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Giọng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chào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vừa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Phù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lứa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tuổi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hoàn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cảnh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ơn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gắp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đồ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ăn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Hòa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nhã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bạn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bè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Xưng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hô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mực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.......</a:t>
                      </a:r>
                    </a:p>
                  </a:txBody>
                  <a:tcPr marL="121618" marR="12161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1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Ho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che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miêng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quay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chỗ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khác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</a:t>
                      </a: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Lễ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phép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lớn</a:t>
                      </a:r>
                      <a:endParaRPr lang="en-US" sz="2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</a:t>
                      </a: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Lời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chào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rõ</a:t>
                      </a: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ràng</a:t>
                      </a:r>
                      <a:endParaRPr lang="en-US" sz="2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</a:t>
                      </a:r>
                    </a:p>
                  </a:txBody>
                  <a:tcPr marL="91214" marR="912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21618" marR="121618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3419" y="-2595404"/>
            <a:ext cx="5715000" cy="12161838"/>
          </a:xfrm>
          <a:prstGeom prst="rect">
            <a:avLst/>
          </a:prstGeom>
        </p:spPr>
      </p:pic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2737168" y="2304872"/>
            <a:ext cx="6163151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lịch sự khi ăn uống,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năng, chào hỏi 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71399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020030" cy="53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418788" y="1600200"/>
            <a:ext cx="513380" cy="4191144"/>
            <a:chOff x="0" y="193758"/>
            <a:chExt cx="519737" cy="4474968"/>
          </a:xfrm>
        </p:grpSpPr>
        <p:sp>
          <p:nvSpPr>
            <p:cNvPr id="7" name="Text Box 3"/>
            <p:cNvSpPr txBox="1"/>
            <p:nvPr/>
          </p:nvSpPr>
          <p:spPr>
            <a:xfrm>
              <a:off x="15766" y="193758"/>
              <a:ext cx="472965" cy="48873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8" name="Text Box 6"/>
            <p:cNvSpPr txBox="1"/>
            <p:nvPr/>
          </p:nvSpPr>
          <p:spPr>
            <a:xfrm>
              <a:off x="31531" y="1170496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9" name="Text Box 7"/>
            <p:cNvSpPr txBox="1"/>
            <p:nvPr/>
          </p:nvSpPr>
          <p:spPr>
            <a:xfrm>
              <a:off x="0" y="2309540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Text Box 8"/>
            <p:cNvSpPr txBox="1"/>
            <p:nvPr/>
          </p:nvSpPr>
          <p:spPr>
            <a:xfrm>
              <a:off x="47297" y="3366808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1" name="Text Box 9"/>
            <p:cNvSpPr txBox="1"/>
            <p:nvPr/>
          </p:nvSpPr>
          <p:spPr>
            <a:xfrm>
              <a:off x="47297" y="4180411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24" name="Text Box 3"/>
          <p:cNvSpPr txBox="1"/>
          <p:nvPr/>
        </p:nvSpPr>
        <p:spPr>
          <a:xfrm>
            <a:off x="9239465" y="1142468"/>
            <a:ext cx="959238" cy="45773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NÊN</a:t>
            </a:r>
            <a:endParaRPr lang="en-US" sz="1600" b="1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Text Box 3"/>
          <p:cNvSpPr txBox="1"/>
          <p:nvPr/>
        </p:nvSpPr>
        <p:spPr>
          <a:xfrm>
            <a:off x="10540260" y="1102482"/>
            <a:ext cx="1418881" cy="72631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KHÔNG 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NÊN</a:t>
            </a:r>
            <a:endParaRPr lang="en-US" sz="1600" b="1" dirty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941358" y="1647292"/>
            <a:ext cx="513380" cy="4191144"/>
            <a:chOff x="0" y="193758"/>
            <a:chExt cx="519737" cy="4474968"/>
          </a:xfrm>
        </p:grpSpPr>
        <p:sp>
          <p:nvSpPr>
            <p:cNvPr id="28" name="Text Box 3"/>
            <p:cNvSpPr txBox="1"/>
            <p:nvPr/>
          </p:nvSpPr>
          <p:spPr>
            <a:xfrm>
              <a:off x="15766" y="193758"/>
              <a:ext cx="472965" cy="48873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9" name="Text Box 6"/>
            <p:cNvSpPr txBox="1"/>
            <p:nvPr/>
          </p:nvSpPr>
          <p:spPr>
            <a:xfrm>
              <a:off x="31531" y="1170496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0" name="Text Box 7"/>
            <p:cNvSpPr txBox="1"/>
            <p:nvPr/>
          </p:nvSpPr>
          <p:spPr>
            <a:xfrm>
              <a:off x="0" y="2309540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1" name="Text Box 8"/>
            <p:cNvSpPr txBox="1"/>
            <p:nvPr/>
          </p:nvSpPr>
          <p:spPr>
            <a:xfrm>
              <a:off x="47297" y="3366808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2" name="Text Box 9"/>
            <p:cNvSpPr txBox="1"/>
            <p:nvPr/>
          </p:nvSpPr>
          <p:spPr>
            <a:xfrm>
              <a:off x="47297" y="4180411"/>
              <a:ext cx="472440" cy="48831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ea typeface="Calibri"/>
                  <a:cs typeface="Times New Roman"/>
                </a:rPr>
                <a:t> </a:t>
              </a:r>
            </a:p>
          </p:txBody>
        </p:sp>
      </p:grpSp>
      <p:sp>
        <p:nvSpPr>
          <p:cNvPr id="33" name="Text Box 3"/>
          <p:cNvSpPr txBox="1"/>
          <p:nvPr/>
        </p:nvSpPr>
        <p:spPr>
          <a:xfrm>
            <a:off x="10981213" y="3628882"/>
            <a:ext cx="467180" cy="4577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</a:t>
            </a:r>
          </a:p>
        </p:txBody>
      </p:sp>
      <p:sp>
        <p:nvSpPr>
          <p:cNvPr id="38" name="Text Box 3"/>
          <p:cNvSpPr txBox="1"/>
          <p:nvPr/>
        </p:nvSpPr>
        <p:spPr>
          <a:xfrm>
            <a:off x="9485493" y="2564662"/>
            <a:ext cx="467180" cy="4577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</a:t>
            </a:r>
          </a:p>
        </p:txBody>
      </p:sp>
      <p:sp>
        <p:nvSpPr>
          <p:cNvPr id="39" name="Text Box 3"/>
          <p:cNvSpPr txBox="1"/>
          <p:nvPr/>
        </p:nvSpPr>
        <p:spPr>
          <a:xfrm>
            <a:off x="10972504" y="1647292"/>
            <a:ext cx="467180" cy="4577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</a:t>
            </a:r>
          </a:p>
        </p:txBody>
      </p:sp>
      <p:sp>
        <p:nvSpPr>
          <p:cNvPr id="40" name="Text Box 3"/>
          <p:cNvSpPr txBox="1"/>
          <p:nvPr/>
        </p:nvSpPr>
        <p:spPr>
          <a:xfrm>
            <a:off x="9485493" y="4619093"/>
            <a:ext cx="467180" cy="4577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</a:t>
            </a:r>
          </a:p>
        </p:txBody>
      </p:sp>
      <p:sp>
        <p:nvSpPr>
          <p:cNvPr id="41" name="Text Box 3"/>
          <p:cNvSpPr txBox="1"/>
          <p:nvPr/>
        </p:nvSpPr>
        <p:spPr>
          <a:xfrm>
            <a:off x="10980070" y="5348749"/>
            <a:ext cx="467180" cy="4577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249" y="202475"/>
            <a:ext cx="2495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</a:p>
        </p:txBody>
      </p:sp>
    </p:spTree>
    <p:extLst>
      <p:ext uri="{BB962C8B-B14F-4D97-AF65-F5344CB8AC3E}">
        <p14:creationId xmlns:p14="http://schemas.microsoft.com/office/powerpoint/2010/main" val="2298523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/>
      <p:bldP spid="38" grpId="0"/>
      <p:bldP spid="39" grpId="0"/>
      <p:bldP spid="40" grpId="0"/>
      <p:bldP spid="4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418882" y="2247900"/>
            <a:ext cx="9020031" cy="2362200"/>
          </a:xfrm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Cần lịch sự với mọi người ở mọi lúc, mọi nơi.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808151" y="1143000"/>
            <a:ext cx="10337562" cy="450892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Lịch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mọi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lời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nói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cử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chỉ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hành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tôn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trọng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đối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gặp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gỡ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tiếp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xúc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Lịch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mọi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cũng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sẽ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tôn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trọng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quý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mến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sz="3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             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</a:p>
          <a:p>
            <a:endParaRPr lang="en-US" sz="3200" b="1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5363" name="Picture 7" descr="t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772331"/>
            <a:ext cx="32802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 descr="t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87" y="0"/>
            <a:ext cx="3367732" cy="289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18881" y="4343400"/>
            <a:ext cx="9628122" cy="11233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3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                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gói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mở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                                 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736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5295" y="533400"/>
            <a:ext cx="425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49" y="914401"/>
            <a:ext cx="1145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416" y="1752600"/>
            <a:ext cx="1095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180" y="2514600"/>
            <a:ext cx="11452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Theo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3119" y="4201767"/>
            <a:ext cx="1145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 startAt="2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</a:p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7417" y="381000"/>
            <a:ext cx="11199026" cy="6096000"/>
          </a:xfrm>
          <a:prstGeom prst="roundRect">
            <a:avLst/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385124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81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9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267" y="957620"/>
            <a:ext cx="4662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7919" y="3863876"/>
            <a:ext cx="5249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</a:p>
          <a:p>
            <a:pPr algn="just"/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4605" y="1062385"/>
            <a:ext cx="474649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7103" y="4362271"/>
            <a:ext cx="36316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24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3" y="219076"/>
            <a:ext cx="11528409" cy="6500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6643" y="2143780"/>
            <a:ext cx="52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THỰC TẾ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6414" y="2932094"/>
            <a:ext cx="8310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17301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889" y="1824335"/>
            <a:ext cx="314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659" y="2568476"/>
            <a:ext cx="1054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 (SGK – tr.33)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305" y="1287482"/>
            <a:ext cx="10236214" cy="39703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YÊU CẦU KHI HỌC: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li,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293">
        <p:circle/>
      </p:transition>
    </mc:Choice>
    <mc:Fallback xmlns="">
      <p:transition spd="slow" advTm="292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2353" y="2676942"/>
            <a:ext cx="5267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Chúc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các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em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học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sinh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chăm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ngoan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,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học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</a:t>
            </a:r>
            <a:r>
              <a:rPr lang="en-US" sz="36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giỏi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.</a:t>
            </a:r>
          </a:p>
          <a:p>
            <a:pPr algn="ctr"/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5821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760">
              <a:schemeClr val="bg1"/>
            </a:gs>
            <a:gs pos="417">
              <a:schemeClr val="bg1"/>
            </a:gs>
            <a:gs pos="92083">
              <a:schemeClr val="bg1"/>
            </a:gs>
            <a:gs pos="10000">
              <a:schemeClr val="bg1"/>
            </a:gs>
            <a:gs pos="30000">
              <a:schemeClr val="bg1"/>
            </a:gs>
            <a:gs pos="73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128322" y="3810001"/>
            <a:ext cx="385124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14835" y="1371601"/>
            <a:ext cx="9932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kính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8551" y="496670"/>
            <a:ext cx="43579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BÀI CŨ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" y="3810001"/>
            <a:ext cx="12161838" cy="3135309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05183" y="3005414"/>
            <a:ext cx="99321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lễ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Quý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phù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khả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....</a:t>
            </a:r>
            <a:endParaRPr lang="vi-VN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63" y="0"/>
            <a:ext cx="1221040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2038" y="1828800"/>
            <a:ext cx="648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0230" y="3043535"/>
            <a:ext cx="9085023" cy="1223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LỊCH SỰ VỚI MỌI NGƯỜI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719" y="109162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Thứ</a:t>
            </a:r>
            <a:r>
              <a:rPr lang="en-US" sz="3200" b="1" dirty="0"/>
              <a:t> Hai </a:t>
            </a:r>
            <a:r>
              <a:rPr lang="en-US" sz="3200" b="1" dirty="0" err="1"/>
              <a:t>ngày</a:t>
            </a:r>
            <a:r>
              <a:rPr lang="en-US" sz="3200" b="1" dirty="0"/>
              <a:t> 6 </a:t>
            </a:r>
            <a:r>
              <a:rPr lang="en-US" sz="3200" b="1" dirty="0" err="1"/>
              <a:t>tháng</a:t>
            </a:r>
            <a:r>
              <a:rPr lang="en-US" sz="3200" b="1" dirty="0"/>
              <a:t> 2 </a:t>
            </a:r>
            <a:r>
              <a:rPr lang="en-US" sz="3200" b="1" dirty="0" err="1"/>
              <a:t>năm</a:t>
            </a:r>
            <a:r>
              <a:rPr lang="en-US" sz="3200" b="1" dirty="0"/>
              <a:t> 2023.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76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5119" y="1377279"/>
            <a:ext cx="829128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48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15984" y="4191001"/>
            <a:ext cx="3445854" cy="2649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5295" y="772180"/>
            <a:ext cx="425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45854" cy="2649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050" y="1302604"/>
            <a:ext cx="1145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may </a:t>
            </a:r>
          </a:p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(SGK – Tr. 31)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439" y="2357736"/>
            <a:ext cx="893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(SGK – Tr. 31)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418" y="3254276"/>
            <a:ext cx="11452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	1.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  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          2.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4692" y="3505200"/>
            <a:ext cx="0" cy="2971800"/>
          </a:xfrm>
          <a:prstGeom prst="line">
            <a:avLst/>
          </a:prstGeom>
          <a:ln w="635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249700" y="107752"/>
            <a:ext cx="0" cy="3919686"/>
          </a:xfrm>
          <a:prstGeom prst="line">
            <a:avLst/>
          </a:prstGeom>
          <a:ln w="635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00275" y="576114"/>
            <a:ext cx="0" cy="3919686"/>
          </a:xfrm>
          <a:prstGeom prst="line">
            <a:avLst/>
          </a:prstGeom>
          <a:ln w="63500" cmpd="tri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418" y="2535957"/>
            <a:ext cx="0" cy="3664546"/>
          </a:xfrm>
          <a:prstGeom prst="line">
            <a:avLst/>
          </a:prstGeom>
          <a:ln w="63500" cmpd="tri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3487" y="5763450"/>
            <a:ext cx="7702497" cy="0"/>
          </a:xfrm>
          <a:prstGeom prst="line">
            <a:avLst/>
          </a:prstGeom>
          <a:ln w="635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046" y="5867400"/>
            <a:ext cx="7398451" cy="0"/>
          </a:xfrm>
          <a:prstGeom prst="line">
            <a:avLst/>
          </a:prstGeom>
          <a:ln w="63500" cmpd="tri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606535" y="576114"/>
            <a:ext cx="6191924" cy="0"/>
          </a:xfrm>
          <a:prstGeom prst="line">
            <a:avLst/>
          </a:prstGeom>
          <a:ln w="635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856023" y="680739"/>
            <a:ext cx="6153792" cy="0"/>
          </a:xfrm>
          <a:prstGeom prst="line">
            <a:avLst/>
          </a:prstGeom>
          <a:ln w="63500" cmpd="tri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4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12138" y="228601"/>
            <a:ext cx="10337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vi-VN" sz="1200" dirty="0">
              <a:latin typeface="Times New Roman" pitchFamily="18" charset="0"/>
            </a:endParaRPr>
          </a:p>
          <a:p>
            <a:r>
              <a:rPr lang="en-US" sz="3200" b="1" i="1" dirty="0">
                <a:latin typeface="Times New Roman" pitchFamily="18" charset="0"/>
              </a:rPr>
              <a:t> 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9441" y="2819401"/>
            <a:ext cx="1079363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vi-VN" sz="2800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092" y="1333680"/>
            <a:ext cx="108949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endParaRPr lang="vi-VN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may. 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8766" y="4406206"/>
            <a:ext cx="109963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  <a:p>
            <a:pPr algn="just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   -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1953789" y="1672203"/>
            <a:ext cx="8470530" cy="309315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-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Lịch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sự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là có lời nói, cử chỉ,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hiện sự tôn trọng đối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gặp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gỡ, tiếp xúc.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</a:p>
        </p:txBody>
      </p:sp>
      <p:pic>
        <p:nvPicPr>
          <p:cNvPr id="15363" name="Picture 7" descr="t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204266"/>
            <a:ext cx="3622856" cy="29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2" descr="t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99" y="381001"/>
            <a:ext cx="369364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130584" y="2971801"/>
            <a:ext cx="8065135" cy="21082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Lịch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sự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người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tiếp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xúc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gặp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gỡ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baseline="0" dirty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cũng sẽ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trọng, quý mến.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81387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60000"/>
                <a:lumOff val="40000"/>
              </a:schemeClr>
            </a:gs>
            <a:gs pos="30000">
              <a:schemeClr val="bg1"/>
            </a:gs>
            <a:gs pos="73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2138" y="2590800"/>
            <a:ext cx="1043891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11268" name="Picture 27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27" y="4038600"/>
            <a:ext cx="269629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5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4" y="4114800"/>
            <a:ext cx="304046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7" descr="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0" y="457200"/>
            <a:ext cx="269629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7" descr="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81" y="381000"/>
            <a:ext cx="283776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53946" y="1143001"/>
            <a:ext cx="5168781" cy="1013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7&quot;/&gt;&lt;property id=&quot;20307&quot; value=&quot;286&quot;/&gt;&lt;/object&gt;&lt;object type=&quot;3&quot; unique_id=&quot;10012&quot;&gt;&lt;property id=&quot;20148&quot; value=&quot;5&quot;/&gt;&lt;property id=&quot;20300&quot; value=&quot;Slide 14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196&quot;&gt;&lt;property id=&quot;20148&quot; value=&quot;5&quot;/&gt;&lt;property id=&quot;20300&quot; value=&quot;Slide 4&quot;/&gt;&lt;property id=&quot;20307&quot; value=&quot;309&quot;/&gt;&lt;/object&gt;&lt;object type=&quot;3&quot; unique_id=&quot;10197&quot;&gt;&lt;property id=&quot;20148&quot; value=&quot;5&quot;/&gt;&lt;property id=&quot;20300&quot; value=&quot;Slide 19&quot;/&gt;&lt;property id=&quot;20307&quot; value=&quot;308&quot;/&gt;&lt;/object&gt;&lt;object type=&quot;3&quot; unique_id=&quot;10287&quot;&gt;&lt;property id=&quot;20148&quot; value=&quot;5&quot;/&gt;&lt;property id=&quot;20300&quot; value=&quot;Slide 1&quot;/&gt;&lt;property id=&quot;20307&quot; value=&quot;312&quot;/&gt;&lt;/object&gt;&lt;object type=&quot;3&quot; unique_id=&quot;10536&quot;&gt;&lt;property id=&quot;20148&quot; value=&quot;5&quot;/&gt;&lt;property id=&quot;20300&quot; value=&quot;Slide 9&quot;/&gt;&lt;property id=&quot;20307&quot; value=&quot;321&quot;/&gt;&lt;/object&gt;&lt;object type=&quot;3&quot; unique_id=&quot;10842&quot;&gt;&lt;property id=&quot;20148&quot; value=&quot;5&quot;/&gt;&lt;property id=&quot;20300&quot; value=&quot;Slide 6&quot;/&gt;&lt;property id=&quot;20307&quot; value=&quot;323&quot;/&gt;&lt;/object&gt;&lt;object type=&quot;3&quot; unique_id=&quot;10896&quot;&gt;&lt;property id=&quot;20148&quot; value=&quot;5&quot;/&gt;&lt;property id=&quot;20300&quot; value=&quot;Slide 8&quot;/&gt;&lt;property id=&quot;20307&quot; value=&quot;336&quot;/&gt;&lt;/object&gt;&lt;object type=&quot;3&quot; unique_id=&quot;10898&quot;&gt;&lt;property id=&quot;20148&quot; value=&quot;5&quot;/&gt;&lt;property id=&quot;20300&quot; value=&quot;Slide 12&quot;/&gt;&lt;property id=&quot;20307&quot; value=&quot;332&quot;/&gt;&lt;/object&gt;&lt;object type=&quot;3&quot; unique_id=&quot;10901&quot;&gt;&lt;property id=&quot;20148&quot; value=&quot;5&quot;/&gt;&lt;property id=&quot;20300&quot; value=&quot;Slide 15&quot;/&gt;&lt;property id=&quot;20307&quot; value=&quot;338&quot;/&gt;&lt;/object&gt;&lt;object type=&quot;3&quot; unique_id=&quot;11010&quot;&gt;&lt;property id=&quot;20148&quot; value=&quot;5&quot;/&gt;&lt;property id=&quot;20300&quot; value=&quot;Slide 20&quot;/&gt;&lt;property id=&quot;20307&quot; value=&quot;339&quot;/&gt;&lt;/object&gt;&lt;object type=&quot;3&quot; unique_id=&quot;11062&quot;&gt;&lt;property id=&quot;20148&quot; value=&quot;5&quot;/&gt;&lt;property id=&quot;20300&quot; value=&quot;Slide 13&quot;/&gt;&lt;property id=&quot;20307&quot; value=&quot;341&quot;/&gt;&lt;/object&gt;&lt;object type=&quot;3&quot; unique_id=&quot;11117&quot;&gt;&lt;property id=&quot;20148&quot; value=&quot;5&quot;/&gt;&lt;property id=&quot;20300&quot; value=&quot;Slide 10&quot;/&gt;&lt;property id=&quot;20307&quot; value=&quot;343&quot;/&gt;&lt;/object&gt;&lt;object type=&quot;3&quot; unique_id=&quot;11261&quot;&gt;&lt;property id=&quot;20148&quot; value=&quot;5&quot;/&gt;&lt;property id=&quot;20300&quot; value=&quot;Slide 2&quot;/&gt;&lt;property id=&quot;20307&quot; value=&quot;345&quot;/&gt;&lt;/object&gt;&lt;object type=&quot;3&quot; unique_id=&quot;11262&quot;&gt;&lt;property id=&quot;20148&quot; value=&quot;5&quot;/&gt;&lt;property id=&quot;20300&quot; value=&quot;Slide 5&quot;/&gt;&lt;property id=&quot;20307&quot; value=&quot;344&quot;/&gt;&lt;/object&gt;&lt;object type=&quot;3&quot; unique_id=&quot;11263&quot;&gt;&lt;property id=&quot;20148&quot; value=&quot;5&quot;/&gt;&lt;property id=&quot;20300&quot; value=&quot;Slide 16&quot;/&gt;&lt;property id=&quot;20307&quot; value=&quot;346&quot;/&gt;&lt;/object&gt;&lt;object type=&quot;3&quot; unique_id=&quot;11546&quot;&gt;&lt;property id=&quot;20148&quot; value=&quot;5&quot;/&gt;&lt;property id=&quot;20300&quot; value=&quot;Slide 17&quot;/&gt;&lt;property id=&quot;20307&quot; value=&quot;347&quot;/&gt;&lt;/object&gt;&lt;object type=&quot;3&quot; unique_id=&quot;11736&quot;&gt;&lt;property id=&quot;20148&quot; value=&quot;5&quot;/&gt;&lt;property id=&quot;20300&quot; value=&quot;Slide 18&quot;/&gt;&lt;property id=&quot;20307&quot; value=&quot;34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2999</TotalTime>
  <Words>1043</Words>
  <Application>Microsoft Office PowerPoint</Application>
  <PresentationFormat>Custom</PresentationFormat>
  <Paragraphs>157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</dc:creator>
  <cp:lastModifiedBy>ADMIN</cp:lastModifiedBy>
  <cp:revision>615</cp:revision>
  <dcterms:created xsi:type="dcterms:W3CDTF">2008-10-16T06:34:15Z</dcterms:created>
  <dcterms:modified xsi:type="dcterms:W3CDTF">2023-02-08T14:14:08Z</dcterms:modified>
</cp:coreProperties>
</file>