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sldIdLst>
    <p:sldId id="257" r:id="rId2"/>
    <p:sldId id="263" r:id="rId3"/>
    <p:sldId id="308" r:id="rId4"/>
    <p:sldId id="283" r:id="rId5"/>
    <p:sldId id="288" r:id="rId6"/>
    <p:sldId id="285" r:id="rId7"/>
    <p:sldId id="287" r:id="rId8"/>
    <p:sldId id="292" r:id="rId9"/>
    <p:sldId id="300" r:id="rId10"/>
    <p:sldId id="286" r:id="rId11"/>
    <p:sldId id="289" r:id="rId12"/>
    <p:sldId id="290" r:id="rId13"/>
    <p:sldId id="267" r:id="rId14"/>
    <p:sldId id="293" r:id="rId15"/>
    <p:sldId id="294" r:id="rId16"/>
    <p:sldId id="295" r:id="rId17"/>
    <p:sldId id="301" r:id="rId18"/>
    <p:sldId id="291" r:id="rId19"/>
    <p:sldId id="297" r:id="rId20"/>
    <p:sldId id="260" r:id="rId21"/>
    <p:sldId id="299" r:id="rId22"/>
    <p:sldId id="270" r:id="rId23"/>
    <p:sldId id="302" r:id="rId24"/>
    <p:sldId id="303" r:id="rId25"/>
    <p:sldId id="268" r:id="rId26"/>
    <p:sldId id="304" r:id="rId27"/>
    <p:sldId id="307" r:id="rId28"/>
    <p:sldId id="306" r:id="rId29"/>
    <p:sldId id="305" r:id="rId30"/>
    <p:sldId id="309" r:id="rId31"/>
    <p:sldId id="273"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9Slide02 Tieu de dai" panose="020B0604020202020204" charset="0"/>
      <p:bold r:id="rId38"/>
    </p:embeddedFont>
    <p:embeddedFont>
      <p:font typeface="#9Slide02 Noi dung dai" panose="020B0604020202020204" charset="0"/>
      <p:regular r:id="rId39"/>
    </p:embeddedFont>
    <p:embeddedFont>
      <p:font typeface="#9Slide05 SVNUT Triumph" panose="00000500000000000000" charset="0"/>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a:srgbClr val="F85AB4"/>
    <a:srgbClr val="F65C6B"/>
    <a:srgbClr val="2EC8ED"/>
    <a:srgbClr val="333679"/>
    <a:srgbClr val="36438A"/>
    <a:srgbClr val="FFC945"/>
    <a:srgbClr val="C183A2"/>
    <a:srgbClr val="BF5450"/>
    <a:srgbClr val="1AA1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276" autoAdjust="0"/>
  </p:normalViewPr>
  <p:slideViewPr>
    <p:cSldViewPr showGuides="1">
      <p:cViewPr varScale="1">
        <p:scale>
          <a:sx n="86" d="100"/>
          <a:sy n="86" d="100"/>
        </p:scale>
        <p:origin x="461" y="686"/>
      </p:cViewPr>
      <p:guideLst>
        <p:guide orient="horz" pos="2160"/>
        <p:guide pos="3840"/>
      </p:guideLst>
    </p:cSldViewPr>
  </p:slideViewPr>
  <p:notesTextViewPr>
    <p:cViewPr>
      <p:scale>
        <a:sx n="1" d="1"/>
        <a:sy n="1" d="1"/>
      </p:scale>
      <p:origin x="0" y="0"/>
    </p:cViewPr>
  </p:notesTextViewPr>
  <p:sorterViewPr>
    <p:cViewPr>
      <p:scale>
        <a:sx n="100" d="100"/>
        <a:sy n="100" d="100"/>
      </p:scale>
      <p:origin x="0" y="-1662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CFFE0-E33A-48B3-90D5-6014E1D50A1A}"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8F9D1-2365-4E2E-956F-4BC6ECDBA5D0}" type="slidenum">
              <a:rPr lang="en-US" smtClean="0"/>
              <a:t>‹#›</a:t>
            </a:fld>
            <a:endParaRPr lang="en-US"/>
          </a:p>
        </p:txBody>
      </p:sp>
    </p:spTree>
    <p:extLst>
      <p:ext uri="{BB962C8B-B14F-4D97-AF65-F5344CB8AC3E}">
        <p14:creationId xmlns:p14="http://schemas.microsoft.com/office/powerpoint/2010/main" val="1546914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8F9D1-2365-4E2E-956F-4BC6ECDBA5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54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a:t>Từ gạch chân: từ cần chú ý khi đọc.</a:t>
            </a:r>
          </a:p>
          <a:p>
            <a:r>
              <a:rPr lang="en-SG"/>
              <a:t>Từ tô vàng: từ cần giải nghĩa (GV bấm vào phần tô vàng đề xem phần giải nghĩa, bấm tiếp vào phần giải nghĩa để nó biến mất).</a:t>
            </a:r>
            <a:endParaRPr lang="en-US"/>
          </a:p>
        </p:txBody>
      </p:sp>
      <p:sp>
        <p:nvSpPr>
          <p:cNvPr id="4" name="Slide Number Placeholder 3"/>
          <p:cNvSpPr>
            <a:spLocks noGrp="1"/>
          </p:cNvSpPr>
          <p:nvPr>
            <p:ph type="sldNum" sz="quarter" idx="5"/>
          </p:nvPr>
        </p:nvSpPr>
        <p:spPr/>
        <p:txBody>
          <a:bodyPr/>
          <a:lstStyle/>
          <a:p>
            <a:fld id="{E468F9D1-2365-4E2E-956F-4BC6ECDBA5D0}" type="slidenum">
              <a:rPr lang="en-US" smtClean="0"/>
              <a:t>13</a:t>
            </a:fld>
            <a:endParaRPr lang="en-US"/>
          </a:p>
        </p:txBody>
      </p:sp>
    </p:spTree>
    <p:extLst>
      <p:ext uri="{BB962C8B-B14F-4D97-AF65-F5344CB8AC3E}">
        <p14:creationId xmlns:p14="http://schemas.microsoft.com/office/powerpoint/2010/main" val="393650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a:t>Từ gạch chân: từ cần chú ý khi đọc.</a:t>
            </a:r>
          </a:p>
          <a:p>
            <a:r>
              <a:rPr lang="en-SG"/>
              <a:t>Từ tô vàng: từ cần giải nghĩa (GV bấm vào phần tô vàng đề xem phần giải nghĩa, bấm tiếp vào phần giải nghĩa để nó biến mất).</a:t>
            </a:r>
            <a:endParaRPr lang="en-US"/>
          </a:p>
        </p:txBody>
      </p:sp>
      <p:sp>
        <p:nvSpPr>
          <p:cNvPr id="4" name="Slide Number Placeholder 3"/>
          <p:cNvSpPr>
            <a:spLocks noGrp="1"/>
          </p:cNvSpPr>
          <p:nvPr>
            <p:ph type="sldNum" sz="quarter" idx="5"/>
          </p:nvPr>
        </p:nvSpPr>
        <p:spPr/>
        <p:txBody>
          <a:bodyPr/>
          <a:lstStyle/>
          <a:p>
            <a:fld id="{E468F9D1-2365-4E2E-956F-4BC6ECDBA5D0}" type="slidenum">
              <a:rPr lang="en-US" smtClean="0"/>
              <a:t>14</a:t>
            </a:fld>
            <a:endParaRPr lang="en-US"/>
          </a:p>
        </p:txBody>
      </p:sp>
    </p:spTree>
    <p:extLst>
      <p:ext uri="{BB962C8B-B14F-4D97-AF65-F5344CB8AC3E}">
        <p14:creationId xmlns:p14="http://schemas.microsoft.com/office/powerpoint/2010/main" val="383801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a:t>Từ gạch chân: từ cần chú ý khi đọc.</a:t>
            </a:r>
          </a:p>
          <a:p>
            <a:r>
              <a:rPr lang="en-SG"/>
              <a:t>Từ tô vàng: từ cần giải nghĩa (GV bấm vào phần tô vàng đề xem phần giải nghĩa, bấm tiếp vào phần giải nghĩa để nó biến mất).</a:t>
            </a:r>
            <a:endParaRPr lang="en-US"/>
          </a:p>
          <a:p>
            <a:endParaRPr lang="en-US"/>
          </a:p>
        </p:txBody>
      </p:sp>
      <p:sp>
        <p:nvSpPr>
          <p:cNvPr id="4" name="Slide Number Placeholder 3"/>
          <p:cNvSpPr>
            <a:spLocks noGrp="1"/>
          </p:cNvSpPr>
          <p:nvPr>
            <p:ph type="sldNum" sz="quarter" idx="5"/>
          </p:nvPr>
        </p:nvSpPr>
        <p:spPr/>
        <p:txBody>
          <a:bodyPr/>
          <a:lstStyle/>
          <a:p>
            <a:fld id="{E468F9D1-2365-4E2E-956F-4BC6ECDBA5D0}" type="slidenum">
              <a:rPr lang="en-US" smtClean="0"/>
              <a:t>15</a:t>
            </a:fld>
            <a:endParaRPr lang="en-US"/>
          </a:p>
        </p:txBody>
      </p:sp>
    </p:spTree>
    <p:extLst>
      <p:ext uri="{BB962C8B-B14F-4D97-AF65-F5344CB8AC3E}">
        <p14:creationId xmlns:p14="http://schemas.microsoft.com/office/powerpoint/2010/main" val="404063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a:t>Từ gạch chân: từ cần chú ý khi đọc.</a:t>
            </a:r>
          </a:p>
          <a:p>
            <a:r>
              <a:rPr lang="en-SG"/>
              <a:t>Từ tô vàng: từ cần giải nghĩa (GV bấm vào phần tô vàng đề xem phần giải nghĩa, bấm tiếp vào phần giải nghĩa để nó biến mất).</a:t>
            </a:r>
            <a:endParaRPr lang="en-US"/>
          </a:p>
          <a:p>
            <a:endParaRPr lang="en-US"/>
          </a:p>
        </p:txBody>
      </p:sp>
      <p:sp>
        <p:nvSpPr>
          <p:cNvPr id="4" name="Slide Number Placeholder 3"/>
          <p:cNvSpPr>
            <a:spLocks noGrp="1"/>
          </p:cNvSpPr>
          <p:nvPr>
            <p:ph type="sldNum" sz="quarter" idx="5"/>
          </p:nvPr>
        </p:nvSpPr>
        <p:spPr/>
        <p:txBody>
          <a:bodyPr/>
          <a:lstStyle/>
          <a:p>
            <a:fld id="{E468F9D1-2365-4E2E-956F-4BC6ECDBA5D0}" type="slidenum">
              <a:rPr lang="en-US" smtClean="0"/>
              <a:t>16</a:t>
            </a:fld>
            <a:endParaRPr lang="en-US"/>
          </a:p>
        </p:txBody>
      </p:sp>
    </p:spTree>
    <p:extLst>
      <p:ext uri="{BB962C8B-B14F-4D97-AF65-F5344CB8AC3E}">
        <p14:creationId xmlns:p14="http://schemas.microsoft.com/office/powerpoint/2010/main" val="333153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t>GV bấm vào hình "con sứa" để đến Slide chấm điểm.</a:t>
            </a:r>
            <a:endParaRPr lang="en-US"/>
          </a:p>
          <a:p>
            <a:endParaRPr lang="en-US"/>
          </a:p>
        </p:txBody>
      </p:sp>
      <p:sp>
        <p:nvSpPr>
          <p:cNvPr id="4" name="Slide Number Placeholder 3"/>
          <p:cNvSpPr>
            <a:spLocks noGrp="1"/>
          </p:cNvSpPr>
          <p:nvPr>
            <p:ph type="sldNum" sz="quarter" idx="5"/>
          </p:nvPr>
        </p:nvSpPr>
        <p:spPr/>
        <p:txBody>
          <a:bodyPr/>
          <a:lstStyle/>
          <a:p>
            <a:fld id="{E468F9D1-2365-4E2E-956F-4BC6ECDBA5D0}" type="slidenum">
              <a:rPr lang="en-US" smtClean="0"/>
              <a:t>22</a:t>
            </a:fld>
            <a:endParaRPr lang="en-US"/>
          </a:p>
        </p:txBody>
      </p:sp>
    </p:spTree>
    <p:extLst>
      <p:ext uri="{BB962C8B-B14F-4D97-AF65-F5344CB8AC3E}">
        <p14:creationId xmlns:p14="http://schemas.microsoft.com/office/powerpoint/2010/main" val="3064023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a:t>GV bấm vào hình "con bạch tuộc" để đến Slide chấm điểm.</a:t>
            </a:r>
            <a:endParaRPr lang="en-US"/>
          </a:p>
        </p:txBody>
      </p:sp>
      <p:sp>
        <p:nvSpPr>
          <p:cNvPr id="4" name="Slide Number Placeholder 3"/>
          <p:cNvSpPr>
            <a:spLocks noGrp="1"/>
          </p:cNvSpPr>
          <p:nvPr>
            <p:ph type="sldNum" sz="quarter" idx="5"/>
          </p:nvPr>
        </p:nvSpPr>
        <p:spPr/>
        <p:txBody>
          <a:bodyPr/>
          <a:lstStyle/>
          <a:p>
            <a:fld id="{E468F9D1-2365-4E2E-956F-4BC6ECDBA5D0}" type="slidenum">
              <a:rPr lang="en-US" smtClean="0"/>
              <a:t>25</a:t>
            </a:fld>
            <a:endParaRPr lang="en-US"/>
          </a:p>
        </p:txBody>
      </p:sp>
    </p:spTree>
    <p:extLst>
      <p:ext uri="{BB962C8B-B14F-4D97-AF65-F5344CB8AC3E}">
        <p14:creationId xmlns:p14="http://schemas.microsoft.com/office/powerpoint/2010/main" val="148348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t>GV bấm vào hình "con sao biển" để đến Slide chấm điểm.</a:t>
            </a:r>
            <a:endParaRPr lang="en-US"/>
          </a:p>
          <a:p>
            <a:endParaRPr lang="en-US"/>
          </a:p>
          <a:p>
            <a:endParaRPr lang="en-US"/>
          </a:p>
        </p:txBody>
      </p:sp>
      <p:sp>
        <p:nvSpPr>
          <p:cNvPr id="4" name="Slide Number Placeholder 3"/>
          <p:cNvSpPr>
            <a:spLocks noGrp="1"/>
          </p:cNvSpPr>
          <p:nvPr>
            <p:ph type="sldNum" sz="quarter" idx="5"/>
          </p:nvPr>
        </p:nvSpPr>
        <p:spPr/>
        <p:txBody>
          <a:bodyPr/>
          <a:lstStyle/>
          <a:p>
            <a:fld id="{E468F9D1-2365-4E2E-956F-4BC6ECDBA5D0}" type="slidenum">
              <a:rPr lang="en-US" smtClean="0"/>
              <a:t>27</a:t>
            </a:fld>
            <a:endParaRPr lang="en-US"/>
          </a:p>
        </p:txBody>
      </p:sp>
    </p:spTree>
    <p:extLst>
      <p:ext uri="{BB962C8B-B14F-4D97-AF65-F5344CB8AC3E}">
        <p14:creationId xmlns:p14="http://schemas.microsoft.com/office/powerpoint/2010/main" val="181892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bấm vào hình 2 cậu bé để xuất hiện những</a:t>
            </a:r>
            <a:r>
              <a:rPr lang="en-SG"/>
              <a:t> chú cá. Mỗi lần bấm sẽ xuâ hiện 1 chú cá.</a:t>
            </a:r>
          </a:p>
          <a:p>
            <a:pPr marL="0" marR="0" lvl="0" indent="0" algn="l" defTabSz="914400" rtl="0" eaLnBrk="1" fontAlgn="auto" latinLnBrk="0" hangingPunct="1">
              <a:lnSpc>
                <a:spcPct val="100000"/>
              </a:lnSpc>
              <a:spcBef>
                <a:spcPts val="0"/>
              </a:spcBef>
              <a:spcAft>
                <a:spcPts val="0"/>
              </a:spcAft>
              <a:buClrTx/>
              <a:buSzTx/>
              <a:buFontTx/>
              <a:buNone/>
              <a:tabLst/>
              <a:defRPr/>
            </a:pPr>
            <a:r>
              <a:rPr lang="en-SG"/>
              <a:t>GV bấm vào các hình "con bạch tuộc", "con sứa", "sao biển" để quay lại slide t</a:t>
            </a:r>
            <a:r>
              <a:rPr lang="vi-VN"/>
              <a:t>ương</a:t>
            </a:r>
            <a:r>
              <a:rPr lang="en-SG"/>
              <a:t> ứng.</a:t>
            </a:r>
            <a:endParaRPr lang="en-US"/>
          </a:p>
          <a:p>
            <a:endParaRPr lang="en-SG"/>
          </a:p>
        </p:txBody>
      </p:sp>
      <p:sp>
        <p:nvSpPr>
          <p:cNvPr id="4" name="Slide Number Placeholder 3"/>
          <p:cNvSpPr>
            <a:spLocks noGrp="1"/>
          </p:cNvSpPr>
          <p:nvPr>
            <p:ph type="sldNum" sz="quarter" idx="5"/>
          </p:nvPr>
        </p:nvSpPr>
        <p:spPr/>
        <p:txBody>
          <a:bodyPr/>
          <a:lstStyle/>
          <a:p>
            <a:fld id="{E468F9D1-2365-4E2E-956F-4BC6ECDBA5D0}" type="slidenum">
              <a:rPr lang="en-US" smtClean="0"/>
              <a:t>31</a:t>
            </a:fld>
            <a:endParaRPr lang="en-US"/>
          </a:p>
        </p:txBody>
      </p:sp>
    </p:spTree>
    <p:extLst>
      <p:ext uri="{BB962C8B-B14F-4D97-AF65-F5344CB8AC3E}">
        <p14:creationId xmlns:p14="http://schemas.microsoft.com/office/powerpoint/2010/main" val="98533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2/14/2023</a:t>
            </a:fld>
            <a:endParaRPr lang="en-US"/>
          </a:p>
        </p:txBody>
      </p:sp>
      <p:sp>
        <p:nvSpPr>
          <p:cNvPr id="3" name="Footer Placeholder 2">
            <a:extLst>
              <a:ext uri="{FF2B5EF4-FFF2-40B4-BE49-F238E27FC236}">
                <a16:creationId xmlns=""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2/14/2023</a:t>
            </a:fld>
            <a:endParaRPr lang="en-US"/>
          </a:p>
        </p:txBody>
      </p:sp>
      <p:sp>
        <p:nvSpPr>
          <p:cNvPr id="4" name="Footer Placeholder 3">
            <a:extLst>
              <a:ext uri="{FF2B5EF4-FFF2-40B4-BE49-F238E27FC236}">
                <a16:creationId xmlns=""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2/14/2023</a:t>
            </a:fld>
            <a:endParaRPr lang="en-US"/>
          </a:p>
        </p:txBody>
      </p:sp>
      <p:sp>
        <p:nvSpPr>
          <p:cNvPr id="5" name="Footer Placeholder 4">
            <a:extLst>
              <a:ext uri="{FF2B5EF4-FFF2-40B4-BE49-F238E27FC236}">
                <a16:creationId xmlns=""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2/14/2023</a:t>
            </a:fld>
            <a:endParaRPr lang="en-US"/>
          </a:p>
        </p:txBody>
      </p:sp>
      <p:sp>
        <p:nvSpPr>
          <p:cNvPr id="6" name="Footer Placeholder 5">
            <a:extLst>
              <a:ext uri="{FF2B5EF4-FFF2-40B4-BE49-F238E27FC236}">
                <a16:creationId xmlns=""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2/14/2023</a:t>
            </a:fld>
            <a:endParaRPr lang="en-US"/>
          </a:p>
        </p:txBody>
      </p:sp>
      <p:sp>
        <p:nvSpPr>
          <p:cNvPr id="5" name="Footer Placeholder 4">
            <a:extLst>
              <a:ext uri="{FF2B5EF4-FFF2-40B4-BE49-F238E27FC236}">
                <a16:creationId xmlns=""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 xmlns:a16="http://schemas.microsoft.com/office/drawing/2014/main" id="{1B00B20B-2B79-44E2-97C2-BA704B47980C}"/>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2/14/2023</a:t>
            </a:fld>
            <a:endParaRPr lang="en-US"/>
          </a:p>
        </p:txBody>
      </p:sp>
      <p:sp>
        <p:nvSpPr>
          <p:cNvPr id="5" name="Footer Placeholder 4">
            <a:extLst>
              <a:ext uri="{FF2B5EF4-FFF2-40B4-BE49-F238E27FC236}">
                <a16:creationId xmlns=""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NUL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NUL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NUL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NULL"/></Relationships>
</file>

<file path=ppt/slides/_rels/slide17.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NULL"/><Relationship Id="rId4" Type="http://schemas.openxmlformats.org/officeDocument/2006/relationships/slide" Target="slide31.xml"/></Relationships>
</file>

<file path=ppt/slides/_rels/slide23.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slide" Target="slide31.xml"/><Relationship Id="rId4" Type="http://schemas.microsoft.com/office/2007/relationships/hdphoto" Target="NULL"/></Relationships>
</file>

<file path=ppt/slides/_rels/slide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slide" Target="slide31.xml"/><Relationship Id="rId4" Type="http://schemas.microsoft.com/office/2007/relationships/hdphoto" Target="NULL"/></Relationships>
</file>

<file path=ppt/slides/_rels/slide28.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slide" Target="slide2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7.xml"/><Relationship Id="rId5" Type="http://schemas.microsoft.com/office/2007/relationships/hdphoto" Target="NULL"/><Relationship Id="rId4" Type="http://schemas.openxmlformats.org/officeDocument/2006/relationships/slide" Target="slide25.xml"/></Relationships>
</file>

<file path=ppt/slides/_rels/slide30.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slide" Target="slide2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5.xml"/><Relationship Id="rId4" Type="http://schemas.microsoft.com/office/2007/relationships/hdphoto" Target="NULL"/></Relationships>
</file>

<file path=ppt/slides/_rels/slide4.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 xmlns:a16="http://schemas.microsoft.com/office/drawing/2014/main" id="{8F95CCB8-B2B7-4A45-AF79-ED0AB1FF5BC6}"/>
              </a:ext>
            </a:extLst>
          </p:cNvPr>
          <p:cNvPicPr>
            <a:picLocks noChangeAspect="1"/>
          </p:cNvPicPr>
          <p:nvPr/>
        </p:nvPicPr>
        <p:blipFill rotWithShape="1">
          <a:blip r:embed="rId2">
            <a:extLst>
              <a:ext uri="{28A0092B-C50C-407E-A947-70E740481C1C}">
                <a14:useLocalDpi xmlns:a14="http://schemas.microsoft.com/office/drawing/2010/main" val="0"/>
              </a:ext>
            </a:extLst>
          </a:blip>
          <a:srcRect t="3735" b="4149"/>
          <a:stretch/>
        </p:blipFill>
        <p:spPr>
          <a:xfrm>
            <a:off x="-8458200" y="-4757738"/>
            <a:ext cx="29108400" cy="16373476"/>
          </a:xfrm>
          <a:prstGeom prst="rect">
            <a:avLst/>
          </a:prstGeom>
        </p:spPr>
      </p:pic>
      <p:pic>
        <p:nvPicPr>
          <p:cNvPr id="6" name="Picture 5">
            <a:extLst>
              <a:ext uri="{FF2B5EF4-FFF2-40B4-BE49-F238E27FC236}">
                <a16:creationId xmlns="" xmlns:a16="http://schemas.microsoft.com/office/drawing/2014/main" id="{8D8D16BD-70EF-4763-8084-6EA5CF51B4F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9898" b="92413" l="653" r="49094">
                        <a14:foregroundMark x1="2030" y1="75874" x2="1075" y2="79952"/>
                        <a14:foregroundMark x1="5584" y1="91134" x2="6962" y2="92413"/>
                        <a14:foregroundMark x1="47136" y1="55243" x2="46628" y2="58483"/>
                        <a14:foregroundMark x1="49166" y1="53538" x2="48658" y2="55243"/>
                        <a14:foregroundMark x1="48876" y1="52856" x2="48876" y2="53282"/>
                        <a14:foregroundMark x1="35388" y1="39898" x2="37708" y2="43990"/>
                        <a14:foregroundMark x1="39594" y1="50980" x2="43002" y2="51492"/>
                        <a14:backgroundMark x1="10225" y1="72805" x2="11313" y2="75789"/>
                        <a14:backgroundMark x1="580" y1="80051" x2="1015" y2="83035"/>
                        <a14:backgroundMark x1="30384" y1="61125" x2="32415" y2="60614"/>
                        <a14:backgroundMark x1="32705" y1="69395" x2="30167" y2="72634"/>
                        <a14:backgroundMark x1="40682" y1="63512" x2="44598" y2="68798"/>
                      </a14:backgroundRemoval>
                    </a14:imgEffect>
                  </a14:imgLayer>
                </a14:imgProps>
              </a:ext>
            </a:extLst>
          </a:blip>
          <a:srcRect t="36822" r="48672" b="2724"/>
          <a:stretch/>
        </p:blipFill>
        <p:spPr>
          <a:xfrm>
            <a:off x="-4647420" y="2188585"/>
            <a:ext cx="4246926" cy="4254769"/>
          </a:xfrm>
          <a:prstGeom prst="rect">
            <a:avLst/>
          </a:prstGeom>
          <a:effectLst>
            <a:outerShdw blurRad="50800" dist="50800" dir="5400000" algn="ctr" rotWithShape="0">
              <a:schemeClr val="tx1"/>
            </a:outerShdw>
          </a:effectLst>
        </p:spPr>
      </p:pic>
      <p:pic>
        <p:nvPicPr>
          <p:cNvPr id="15" name="Picture 14">
            <a:extLst>
              <a:ext uri="{FF2B5EF4-FFF2-40B4-BE49-F238E27FC236}">
                <a16:creationId xmlns="" xmlns:a16="http://schemas.microsoft.com/office/drawing/2014/main" id="{8BDACC9F-C035-4BA9-95E8-4D019EDDBAD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652" b="73150" l="61759" r="83241">
                        <a14:foregroundMark x1="61759" y1="52324" x2="65278" y2="57831"/>
                        <a14:foregroundMark x1="71759" y1="41997" x2="73056" y2="42169"/>
                      </a14:backgroundRemoval>
                    </a14:imgEffect>
                  </a14:imgLayer>
                </a14:imgProps>
              </a:ext>
            </a:extLst>
          </a:blip>
          <a:srcRect l="59999" t="37716" r="14075" b="22869"/>
          <a:stretch/>
        </p:blipFill>
        <p:spPr>
          <a:xfrm>
            <a:off x="-1504988" y="4518050"/>
            <a:ext cx="1211214" cy="990600"/>
          </a:xfrm>
          <a:prstGeom prst="rect">
            <a:avLst/>
          </a:prstGeom>
        </p:spPr>
      </p:pic>
      <p:pic>
        <p:nvPicPr>
          <p:cNvPr id="16" name="Picture 15">
            <a:extLst>
              <a:ext uri="{FF2B5EF4-FFF2-40B4-BE49-F238E27FC236}">
                <a16:creationId xmlns="" xmlns:a16="http://schemas.microsoft.com/office/drawing/2014/main" id="{835D9735-3787-4396-B10D-2E276D17E567}"/>
              </a:ext>
            </a:extLst>
          </p:cNvPr>
          <p:cNvPicPr>
            <a:picLocks noChangeAspect="1"/>
          </p:cNvPicPr>
          <p:nvPr/>
        </p:nvPicPr>
        <p:blipFill>
          <a:blip r:embed="rId2"/>
          <a:stretch>
            <a:fillRect/>
          </a:stretch>
        </p:blipFill>
        <p:spPr>
          <a:xfrm>
            <a:off x="12404035" y="1143000"/>
            <a:ext cx="4207565" cy="4207565"/>
          </a:xfrm>
          <a:prstGeom prst="rect">
            <a:avLst/>
          </a:prstGeom>
          <a:effectLst>
            <a:outerShdw blurRad="127000" dist="50800" dir="5400000" sx="99000" sy="99000" algn="ctr" rotWithShape="0">
              <a:srgbClr val="000000"/>
            </a:outerShdw>
          </a:effectLst>
        </p:spPr>
      </p:pic>
      <p:pic>
        <p:nvPicPr>
          <p:cNvPr id="17" name="Picture 16">
            <a:extLst>
              <a:ext uri="{FF2B5EF4-FFF2-40B4-BE49-F238E27FC236}">
                <a16:creationId xmlns="" xmlns:a16="http://schemas.microsoft.com/office/drawing/2014/main" id="{B48878A6-FA7C-4D44-9007-3B8441E5445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rot="20444525">
            <a:off x="-1176178" y="1827284"/>
            <a:ext cx="990600" cy="990600"/>
          </a:xfrm>
          <a:prstGeom prst="rect">
            <a:avLst/>
          </a:prstGeom>
        </p:spPr>
      </p:pic>
      <p:pic>
        <p:nvPicPr>
          <p:cNvPr id="18" name="Picture 17">
            <a:extLst>
              <a:ext uri="{FF2B5EF4-FFF2-40B4-BE49-F238E27FC236}">
                <a16:creationId xmlns="" xmlns:a16="http://schemas.microsoft.com/office/drawing/2014/main" id="{38E8D074-6832-40E6-A83F-2864E469B87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13213715" y="6248400"/>
            <a:ext cx="943582" cy="943582"/>
          </a:xfrm>
          <a:prstGeom prst="rect">
            <a:avLst/>
          </a:prstGeom>
        </p:spPr>
      </p:pic>
      <p:pic>
        <p:nvPicPr>
          <p:cNvPr id="19" name="Picture 18">
            <a:extLst>
              <a:ext uri="{FF2B5EF4-FFF2-40B4-BE49-F238E27FC236}">
                <a16:creationId xmlns="" xmlns:a16="http://schemas.microsoft.com/office/drawing/2014/main" id="{DC694885-E89B-4512-86B0-92E3A82A3B3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rot="1049531">
            <a:off x="1619134" y="-1244006"/>
            <a:ext cx="1082194" cy="1082194"/>
          </a:xfrm>
          <a:prstGeom prst="rect">
            <a:avLst/>
          </a:prstGeom>
        </p:spPr>
      </p:pic>
      <p:pic>
        <p:nvPicPr>
          <p:cNvPr id="20" name="Picture 19">
            <a:extLst>
              <a:ext uri="{FF2B5EF4-FFF2-40B4-BE49-F238E27FC236}">
                <a16:creationId xmlns="" xmlns:a16="http://schemas.microsoft.com/office/drawing/2014/main" id="{00C60C62-C2EC-4DB8-AD71-7DEA0D39F1C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rot="19977564">
            <a:off x="12672619" y="121841"/>
            <a:ext cx="1082193" cy="1082193"/>
          </a:xfrm>
          <a:prstGeom prst="rect">
            <a:avLst/>
          </a:prstGeom>
        </p:spPr>
      </p:pic>
      <p:pic>
        <p:nvPicPr>
          <p:cNvPr id="21" name="Picture 20">
            <a:extLst>
              <a:ext uri="{FF2B5EF4-FFF2-40B4-BE49-F238E27FC236}">
                <a16:creationId xmlns="" xmlns:a16="http://schemas.microsoft.com/office/drawing/2014/main" id="{6D7782A6-C721-4AB5-9F08-35F1CD67238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rot="20492507">
            <a:off x="12987848" y="4670181"/>
            <a:ext cx="1147436" cy="1147436"/>
          </a:xfrm>
          <a:prstGeom prst="rect">
            <a:avLst/>
          </a:prstGeom>
        </p:spPr>
      </p:pic>
      <p:pic>
        <p:nvPicPr>
          <p:cNvPr id="22" name="Picture 21">
            <a:extLst>
              <a:ext uri="{FF2B5EF4-FFF2-40B4-BE49-F238E27FC236}">
                <a16:creationId xmlns="" xmlns:a16="http://schemas.microsoft.com/office/drawing/2014/main" id="{A5343D9D-EE81-437B-948D-52871394DE5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rot="1126489">
            <a:off x="-1661736" y="160767"/>
            <a:ext cx="990600" cy="990600"/>
          </a:xfrm>
          <a:prstGeom prst="rect">
            <a:avLst/>
          </a:prstGeom>
        </p:spPr>
      </p:pic>
      <p:pic>
        <p:nvPicPr>
          <p:cNvPr id="14" name="Picture 13">
            <a:extLst>
              <a:ext uri="{FF2B5EF4-FFF2-40B4-BE49-F238E27FC236}">
                <a16:creationId xmlns="" xmlns:a16="http://schemas.microsoft.com/office/drawing/2014/main" id="{89F663AE-C588-4680-B3DD-C9E9BBBC184F}"/>
              </a:ext>
            </a:extLst>
          </p:cNvPr>
          <p:cNvPicPr>
            <a:picLocks noChangeAspect="1"/>
          </p:cNvPicPr>
          <p:nvPr/>
        </p:nvPicPr>
        <p:blipFill rotWithShape="1">
          <a:blip r:embed="rId2"/>
          <a:srcRect t="15568" r="50000" b="43985"/>
          <a:stretch/>
        </p:blipFill>
        <p:spPr>
          <a:xfrm>
            <a:off x="0" y="0"/>
            <a:ext cx="6118860" cy="6858000"/>
          </a:xfrm>
          <a:prstGeom prst="rect">
            <a:avLst/>
          </a:prstGeom>
          <a:solidFill>
            <a:srgbClr val="E6E6E6"/>
          </a:solidFill>
        </p:spPr>
      </p:pic>
      <p:pic>
        <p:nvPicPr>
          <p:cNvPr id="2" name="Picture 1">
            <a:extLst>
              <a:ext uri="{FF2B5EF4-FFF2-40B4-BE49-F238E27FC236}">
                <a16:creationId xmlns="" xmlns:a16="http://schemas.microsoft.com/office/drawing/2014/main" id="{22E3EB89-B755-4C73-AD14-0302234BC76E}"/>
              </a:ext>
            </a:extLst>
          </p:cNvPr>
          <p:cNvPicPr>
            <a:picLocks noChangeAspect="1"/>
          </p:cNvPicPr>
          <p:nvPr/>
        </p:nvPicPr>
        <p:blipFill rotWithShape="1">
          <a:blip r:embed="rId2"/>
          <a:srcRect l="50000" t="15568" b="43985"/>
          <a:stretch/>
        </p:blipFill>
        <p:spPr>
          <a:xfrm>
            <a:off x="6096000" y="0"/>
            <a:ext cx="6096000" cy="6858000"/>
          </a:xfrm>
          <a:prstGeom prst="rect">
            <a:avLst/>
          </a:prstGeom>
          <a:solidFill>
            <a:srgbClr val="E6E6E6"/>
          </a:solidFill>
        </p:spPr>
      </p:pic>
      <p:sp>
        <p:nvSpPr>
          <p:cNvPr id="5" name="Freeform: Shape 4">
            <a:extLst>
              <a:ext uri="{FF2B5EF4-FFF2-40B4-BE49-F238E27FC236}">
                <a16:creationId xmlns="" xmlns:a16="http://schemas.microsoft.com/office/drawing/2014/main" id="{43F8A287-FF31-4501-A478-6BA103E803DC}"/>
              </a:ext>
            </a:extLst>
          </p:cNvPr>
          <p:cNvSpPr/>
          <p:nvPr/>
        </p:nvSpPr>
        <p:spPr>
          <a:xfrm>
            <a:off x="3233538" y="-549155"/>
            <a:ext cx="5783580" cy="2057400"/>
          </a:xfrm>
          <a:custGeom>
            <a:avLst/>
            <a:gdLst>
              <a:gd name="connsiteX0" fmla="*/ 0 w 5783580"/>
              <a:gd name="connsiteY0" fmla="*/ 228600 h 2057400"/>
              <a:gd name="connsiteX1" fmla="*/ 22860 w 5783580"/>
              <a:gd name="connsiteY1" fmla="*/ 1577340 h 2057400"/>
              <a:gd name="connsiteX2" fmla="*/ 1920240 w 5783580"/>
              <a:gd name="connsiteY2" fmla="*/ 2057400 h 2057400"/>
              <a:gd name="connsiteX3" fmla="*/ 3383280 w 5783580"/>
              <a:gd name="connsiteY3" fmla="*/ 1714500 h 2057400"/>
              <a:gd name="connsiteX4" fmla="*/ 4960620 w 5783580"/>
              <a:gd name="connsiteY4" fmla="*/ 1485900 h 2057400"/>
              <a:gd name="connsiteX5" fmla="*/ 5783580 w 5783580"/>
              <a:gd name="connsiteY5" fmla="*/ 1554480 h 2057400"/>
              <a:gd name="connsiteX6" fmla="*/ 5669280 w 5783580"/>
              <a:gd name="connsiteY6" fmla="*/ 434340 h 2057400"/>
              <a:gd name="connsiteX7" fmla="*/ 3703320 w 5783580"/>
              <a:gd name="connsiteY7" fmla="*/ 0 h 2057400"/>
              <a:gd name="connsiteX8" fmla="*/ 0 w 5783580"/>
              <a:gd name="connsiteY8" fmla="*/ 2286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580" h="2057400">
                <a:moveTo>
                  <a:pt x="0" y="228600"/>
                </a:moveTo>
                <a:lnTo>
                  <a:pt x="22860" y="1577340"/>
                </a:lnTo>
                <a:lnTo>
                  <a:pt x="1920240" y="2057400"/>
                </a:lnTo>
                <a:lnTo>
                  <a:pt x="3383280" y="1714500"/>
                </a:lnTo>
                <a:lnTo>
                  <a:pt x="4960620" y="1485900"/>
                </a:lnTo>
                <a:lnTo>
                  <a:pt x="5783580" y="1554480"/>
                </a:lnTo>
                <a:lnTo>
                  <a:pt x="5669280" y="434340"/>
                </a:lnTo>
                <a:lnTo>
                  <a:pt x="3703320" y="0"/>
                </a:lnTo>
                <a:lnTo>
                  <a:pt x="0" y="228600"/>
                </a:lnTo>
                <a:close/>
              </a:path>
            </a:pathLst>
          </a:custGeom>
          <a:solidFill>
            <a:srgbClr val="94C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a:extLst>
              <a:ext uri="{FF2B5EF4-FFF2-40B4-BE49-F238E27FC236}">
                <a16:creationId xmlns="" xmlns:a16="http://schemas.microsoft.com/office/drawing/2014/main" id="{FC97E88E-D999-4606-901A-F0E14D9C8306}"/>
              </a:ext>
            </a:extLst>
          </p:cNvPr>
          <p:cNvSpPr/>
          <p:nvPr/>
        </p:nvSpPr>
        <p:spPr>
          <a:xfrm rot="172338">
            <a:off x="469624" y="413078"/>
            <a:ext cx="10451735" cy="4594614"/>
          </a:xfrm>
          <a:prstGeom prst="cloud">
            <a:avLst/>
          </a:prstGeom>
          <a:solidFill>
            <a:srgbClr val="FFFFFF"/>
          </a:solidFill>
          <a:ln>
            <a:noFill/>
          </a:ln>
          <a:effectLst>
            <a:glow rad="114300">
              <a:srgbClr val="FFFFFF">
                <a:alpha val="8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a:extLst>
              <a:ext uri="{FF2B5EF4-FFF2-40B4-BE49-F238E27FC236}">
                <a16:creationId xmlns="" xmlns:a16="http://schemas.microsoft.com/office/drawing/2014/main" id="{CA0D8259-F48E-4EC2-BE90-282536ADE6BE}"/>
              </a:ext>
            </a:extLst>
          </p:cNvPr>
          <p:cNvSpPr/>
          <p:nvPr/>
        </p:nvSpPr>
        <p:spPr>
          <a:xfrm>
            <a:off x="8395400" y="2525272"/>
            <a:ext cx="1497199" cy="844343"/>
          </a:xfrm>
          <a:prstGeom prst="cloud">
            <a:avLst/>
          </a:prstGeom>
          <a:solidFill>
            <a:srgbClr val="B9DBF0"/>
          </a:solidFill>
          <a:ln>
            <a:noFill/>
          </a:ln>
          <a:effectLst>
            <a:glow rad="114300">
              <a:srgbClr val="B9DBF0"/>
            </a:glow>
            <a:outerShdw blurRad="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2CE0A425-7D60-4E39-A18E-D16C9C49410C}"/>
              </a:ext>
            </a:extLst>
          </p:cNvPr>
          <p:cNvSpPr/>
          <p:nvPr/>
        </p:nvSpPr>
        <p:spPr>
          <a:xfrm>
            <a:off x="1561140" y="2351201"/>
            <a:ext cx="8595623" cy="1323439"/>
          </a:xfrm>
          <a:prstGeom prst="rect">
            <a:avLst/>
          </a:prstGeom>
          <a:noFill/>
        </p:spPr>
        <p:txBody>
          <a:bodyPr wrap="none" lIns="91440" tIns="45720" rIns="91440" bIns="45720">
            <a:spAutoFit/>
          </a:bodyPr>
          <a:lstStyle/>
          <a:p>
            <a:pPr algn="ctr"/>
            <a:r>
              <a:rPr lang="en-US" sz="8000" b="1" cap="none" spc="0" dirty="0" err="1">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Lập</a:t>
            </a:r>
            <a:r>
              <a:rPr lang="en-US" sz="8000" b="1" cap="none" spc="0" dirty="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 </a:t>
            </a:r>
            <a:r>
              <a:rPr lang="en-US" sz="8000" b="1" cap="none" spc="0" dirty="0" err="1">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làng</a:t>
            </a:r>
            <a:r>
              <a:rPr lang="en-US" sz="8000" b="1" cap="none" spc="0" dirty="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 </a:t>
            </a:r>
            <a:r>
              <a:rPr lang="en-US" sz="8000" b="1" cap="none" spc="0" dirty="0" err="1">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giữ</a:t>
            </a:r>
            <a:r>
              <a:rPr lang="en-SG" sz="8000" b="1" dirty="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 </a:t>
            </a:r>
            <a:r>
              <a:rPr lang="en-SG" sz="8000" b="1" dirty="0" err="1">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biển</a:t>
            </a:r>
            <a:endParaRPr lang="en-US" sz="8000" b="1" cap="none" spc="0" dirty="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endParaRPr>
          </a:p>
        </p:txBody>
      </p:sp>
      <p:pic>
        <p:nvPicPr>
          <p:cNvPr id="32" name="Picture 31">
            <a:extLst>
              <a:ext uri="{FF2B5EF4-FFF2-40B4-BE49-F238E27FC236}">
                <a16:creationId xmlns="" xmlns:a16="http://schemas.microsoft.com/office/drawing/2014/main" id="{E59F9F51-8D3A-4180-A3E8-742DC6FB2BA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4462" b="59462" l="74154" r="90769">
                        <a14:foregroundMark x1="74154" y1="41769" x2="74154" y2="41769"/>
                        <a14:foregroundMark x1="84923" y1="34615" x2="85308" y2="36385"/>
                        <a14:foregroundMark x1="80538" y1="57769" x2="81462" y2="57615"/>
                        <a14:foregroundMark x1="80308" y1="59538" x2="80308" y2="59538"/>
                        <a14:foregroundMark x1="90769" y1="52385" x2="90769" y2="52385"/>
                      </a14:backgroundRemoval>
                    </a14:imgEffect>
                  </a14:imgLayer>
                </a14:imgProps>
              </a:ext>
              <a:ext uri="{28A0092B-C50C-407E-A947-70E740481C1C}">
                <a14:useLocalDpi xmlns:a14="http://schemas.microsoft.com/office/drawing/2010/main" val="0"/>
              </a:ext>
            </a:extLst>
          </a:blip>
          <a:srcRect l="72852" t="33747" r="7390" b="40253"/>
          <a:stretch/>
        </p:blipFill>
        <p:spPr>
          <a:xfrm>
            <a:off x="10449844" y="4779844"/>
            <a:ext cx="1355035" cy="1783087"/>
          </a:xfrm>
          <a:prstGeom prst="rect">
            <a:avLst/>
          </a:prstGeom>
        </p:spPr>
      </p:pic>
      <p:pic>
        <p:nvPicPr>
          <p:cNvPr id="27" name="Picture 26">
            <a:extLst>
              <a:ext uri="{FF2B5EF4-FFF2-40B4-BE49-F238E27FC236}">
                <a16:creationId xmlns="" xmlns:a16="http://schemas.microsoft.com/office/drawing/2014/main" id="{E7EB5C89-AFB1-4078-9581-9AE4DFF8B5D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76" b="97011" l="738" r="99679">
                        <a14:foregroundMark x1="5037" y1="65872" x2="11870" y2="67165"/>
                        <a14:foregroundMark x1="4556" y1="77746" x2="4556" y2="77746"/>
                        <a14:foregroundMark x1="74463" y1="54281" x2="74463" y2="54281"/>
                        <a14:foregroundMark x1="50401" y1="25606" x2="50401" y2="25606"/>
                        <a14:foregroundMark x1="20533" y1="50000" x2="20533" y2="50000"/>
                        <a14:foregroundMark x1="68944" y1="37722" x2="68944" y2="37722"/>
                        <a14:foregroundMark x1="86910" y1="59451" x2="86910" y2="59451"/>
                        <a14:foregroundMark x1="77414" y1="55331" x2="77414" y2="55331"/>
                        <a14:foregroundMark x1="74880" y1="50889" x2="74880" y2="50889"/>
                        <a14:foregroundMark x1="6801" y1="52868" x2="6801" y2="52868"/>
                        <a14:foregroundMark x1="17838" y1="49475" x2="17838" y2="49475"/>
                        <a14:foregroundMark x1="738" y1="61753" x2="1732" y2="72254"/>
                        <a14:foregroundMark x1="92300" y1="80291" x2="99775" y2="86874"/>
                        <a14:foregroundMark x1="98781" y1="76535" x2="98781" y2="76535"/>
                        <a14:foregroundMark x1="94963" y1="77060" x2="94963" y2="77060"/>
                        <a14:foregroundMark x1="90600" y1="76171" x2="90600" y2="76171"/>
                        <a14:foregroundMark x1="35258" y1="38247" x2="35258" y2="38247"/>
                        <a14:foregroundMark x1="29323" y1="51414" x2="29323" y2="51414"/>
                        <a14:foregroundMark x1="3561" y1="81866" x2="17324" y2="90468"/>
                        <a14:foregroundMark x1="17324" y1="90468" x2="66442" y2="95275"/>
                        <a14:foregroundMark x1="66442" y1="95275" x2="76869" y2="94346"/>
                        <a14:foregroundMark x1="3978" y1="94548" x2="17421" y2="95436"/>
                        <a14:foregroundMark x1="1861" y1="97011" x2="61854" y2="91842"/>
                      </a14:backgroundRemoval>
                    </a14:imgEffect>
                  </a14:imgLayer>
                </a14:imgProps>
              </a:ext>
              <a:ext uri="{28A0092B-C50C-407E-A947-70E740481C1C}">
                <a14:useLocalDpi xmlns:a14="http://schemas.microsoft.com/office/drawing/2010/main" val="0"/>
              </a:ext>
            </a:extLst>
          </a:blip>
          <a:stretch>
            <a:fillRect/>
          </a:stretch>
        </p:blipFill>
        <p:spPr>
          <a:xfrm>
            <a:off x="5257799" y="4693054"/>
            <a:ext cx="7010317" cy="2150592"/>
          </a:xfrm>
          <a:prstGeom prst="rect">
            <a:avLst/>
          </a:prstGeom>
        </p:spPr>
      </p:pic>
      <p:pic>
        <p:nvPicPr>
          <p:cNvPr id="28" name="Picture 27">
            <a:extLst>
              <a:ext uri="{FF2B5EF4-FFF2-40B4-BE49-F238E27FC236}">
                <a16:creationId xmlns="" xmlns:a16="http://schemas.microsoft.com/office/drawing/2014/main" id="{2F6B8191-8F2A-454B-82B2-9A13151051B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76" b="97011" l="738" r="99679">
                        <a14:foregroundMark x1="5037" y1="65872" x2="11870" y2="67165"/>
                        <a14:foregroundMark x1="4556" y1="77746" x2="4556" y2="77746"/>
                        <a14:foregroundMark x1="74463" y1="54281" x2="74463" y2="54281"/>
                        <a14:foregroundMark x1="50401" y1="25606" x2="50401" y2="25606"/>
                        <a14:foregroundMark x1="20533" y1="50000" x2="20533" y2="50000"/>
                        <a14:foregroundMark x1="68944" y1="37722" x2="68944" y2="37722"/>
                        <a14:foregroundMark x1="86910" y1="59451" x2="86910" y2="59451"/>
                        <a14:foregroundMark x1="77414" y1="55331" x2="77414" y2="55331"/>
                        <a14:foregroundMark x1="74880" y1="50889" x2="74880" y2="50889"/>
                        <a14:foregroundMark x1="6801" y1="52868" x2="6801" y2="52868"/>
                        <a14:foregroundMark x1="17838" y1="49475" x2="17838" y2="49475"/>
                        <a14:foregroundMark x1="738" y1="61753" x2="1732" y2="72254"/>
                        <a14:foregroundMark x1="92300" y1="80291" x2="99775" y2="86874"/>
                        <a14:foregroundMark x1="98781" y1="76535" x2="98781" y2="76535"/>
                        <a14:foregroundMark x1="94963" y1="77060" x2="94963" y2="77060"/>
                        <a14:foregroundMark x1="90600" y1="76171" x2="90600" y2="76171"/>
                        <a14:foregroundMark x1="35258" y1="38247" x2="35258" y2="38247"/>
                        <a14:foregroundMark x1="29323" y1="51414" x2="29323" y2="51414"/>
                        <a14:foregroundMark x1="3561" y1="81866" x2="17324" y2="90468"/>
                        <a14:foregroundMark x1="17324" y1="90468" x2="66442" y2="95275"/>
                        <a14:foregroundMark x1="66442" y1="95275" x2="76869" y2="94346"/>
                        <a14:foregroundMark x1="3978" y1="94548" x2="17421" y2="95436"/>
                        <a14:foregroundMark x1="1861" y1="97011" x2="61854" y2="91842"/>
                      </a14:backgroundRemoval>
                    </a14:imgEffect>
                  </a14:imgLayer>
                </a14:imgProps>
              </a:ext>
              <a:ext uri="{28A0092B-C50C-407E-A947-70E740481C1C}">
                <a14:useLocalDpi xmlns:a14="http://schemas.microsoft.com/office/drawing/2010/main" val="0"/>
              </a:ext>
            </a:extLst>
          </a:blip>
          <a:stretch>
            <a:fillRect/>
          </a:stretch>
        </p:blipFill>
        <p:spPr>
          <a:xfrm>
            <a:off x="0" y="4518049"/>
            <a:ext cx="6934200" cy="2325595"/>
          </a:xfrm>
          <a:prstGeom prst="rect">
            <a:avLst/>
          </a:prstGeom>
        </p:spPr>
      </p:pic>
      <p:pic>
        <p:nvPicPr>
          <p:cNvPr id="8" name="Picture 7">
            <a:extLst>
              <a:ext uri="{FF2B5EF4-FFF2-40B4-BE49-F238E27FC236}">
                <a16:creationId xmlns="" xmlns:a16="http://schemas.microsoft.com/office/drawing/2014/main" id="{4B9C9717-3789-48FE-B842-E67FCD377AD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692" b="29308" l="8462" r="34538">
                        <a14:foregroundMark x1="8462" y1="20077" x2="8462" y2="20077"/>
                      </a14:backgroundRemoval>
                    </a14:imgEffect>
                  </a14:imgLayer>
                </a14:imgProps>
              </a:ext>
              <a:ext uri="{28A0092B-C50C-407E-A947-70E740481C1C}">
                <a14:useLocalDpi xmlns:a14="http://schemas.microsoft.com/office/drawing/2010/main" val="0"/>
              </a:ext>
            </a:extLst>
          </a:blip>
          <a:srcRect l="5889" t="6195" r="62222" b="68087"/>
          <a:stretch/>
        </p:blipFill>
        <p:spPr>
          <a:xfrm>
            <a:off x="12184228" y="5525570"/>
            <a:ext cx="1298281" cy="1047057"/>
          </a:xfrm>
          <a:prstGeom prst="rect">
            <a:avLst/>
          </a:prstGeom>
        </p:spPr>
      </p:pic>
      <p:pic>
        <p:nvPicPr>
          <p:cNvPr id="31" name="Picture 30">
            <a:extLst>
              <a:ext uri="{FF2B5EF4-FFF2-40B4-BE49-F238E27FC236}">
                <a16:creationId xmlns="" xmlns:a16="http://schemas.microsoft.com/office/drawing/2014/main" id="{FC33C5BB-07B6-4743-8F4F-6E6E7178402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231" b="26692" l="37308" r="60462">
                        <a14:foregroundMark x1="51308" y1="7231" x2="51692" y2="8000"/>
                      </a14:backgroundRemoval>
                    </a14:imgEffect>
                  </a14:imgLayer>
                </a14:imgProps>
              </a:ext>
              <a:ext uri="{28A0092B-C50C-407E-A947-70E740481C1C}">
                <a14:useLocalDpi xmlns:a14="http://schemas.microsoft.com/office/drawing/2010/main" val="0"/>
              </a:ext>
            </a:extLst>
          </a:blip>
          <a:srcRect l="34487" t="5487" r="36601" b="70918"/>
          <a:stretch/>
        </p:blipFill>
        <p:spPr>
          <a:xfrm>
            <a:off x="2679532" y="6882192"/>
            <a:ext cx="1982766" cy="1618215"/>
          </a:xfrm>
          <a:prstGeom prst="rect">
            <a:avLst/>
          </a:prstGeom>
        </p:spPr>
      </p:pic>
      <p:pic>
        <p:nvPicPr>
          <p:cNvPr id="34" name="Picture 33">
            <a:extLst>
              <a:ext uri="{FF2B5EF4-FFF2-40B4-BE49-F238E27FC236}">
                <a16:creationId xmlns="" xmlns:a16="http://schemas.microsoft.com/office/drawing/2014/main" id="{C35E9C86-0A46-47FB-8F85-619329BB862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4077" b="92538" l="72000" r="89692">
                        <a14:foregroundMark x1="78308" y1="90154" x2="79846" y2="92615"/>
                        <a14:foregroundMark x1="89692" y1="71385" x2="89692" y2="74692"/>
                      </a14:backgroundRemoval>
                    </a14:imgEffect>
                  </a14:imgLayer>
                </a14:imgProps>
              </a:ext>
              <a:ext uri="{28A0092B-C50C-407E-A947-70E740481C1C}">
                <a14:useLocalDpi xmlns:a14="http://schemas.microsoft.com/office/drawing/2010/main" val="0"/>
              </a:ext>
            </a:extLst>
          </a:blip>
          <a:srcRect l="69888" t="60758" r="8281" b="5331"/>
          <a:stretch/>
        </p:blipFill>
        <p:spPr>
          <a:xfrm flipH="1">
            <a:off x="680599" y="6858000"/>
            <a:ext cx="862046" cy="1339013"/>
          </a:xfrm>
          <a:prstGeom prst="rect">
            <a:avLst/>
          </a:prstGeom>
        </p:spPr>
      </p:pic>
      <p:pic>
        <p:nvPicPr>
          <p:cNvPr id="25" name="Picture 24">
            <a:extLst>
              <a:ext uri="{FF2B5EF4-FFF2-40B4-BE49-F238E27FC236}">
                <a16:creationId xmlns="" xmlns:a16="http://schemas.microsoft.com/office/drawing/2014/main" id="{4CA5B016-DA85-4FB6-A91A-C5D9917DBE3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4077" b="92538" l="72000" r="89692">
                        <a14:foregroundMark x1="78308" y1="90154" x2="79846" y2="92615"/>
                        <a14:foregroundMark x1="89692" y1="71385" x2="89692" y2="74692"/>
                      </a14:backgroundRemoval>
                    </a14:imgEffect>
                  </a14:imgLayer>
                </a14:imgProps>
              </a:ext>
              <a:ext uri="{28A0092B-C50C-407E-A947-70E740481C1C}">
                <a14:useLocalDpi xmlns:a14="http://schemas.microsoft.com/office/drawing/2010/main" val="0"/>
              </a:ext>
            </a:extLst>
          </a:blip>
          <a:srcRect l="69888" t="60758" r="8281" b="5331"/>
          <a:stretch/>
        </p:blipFill>
        <p:spPr>
          <a:xfrm flipH="1">
            <a:off x="4533892" y="6858000"/>
            <a:ext cx="862046" cy="1339013"/>
          </a:xfrm>
          <a:prstGeom prst="rect">
            <a:avLst/>
          </a:prstGeom>
        </p:spPr>
      </p:pic>
      <p:pic>
        <p:nvPicPr>
          <p:cNvPr id="26" name="Picture 25">
            <a:extLst>
              <a:ext uri="{FF2B5EF4-FFF2-40B4-BE49-F238E27FC236}">
                <a16:creationId xmlns="" xmlns:a16="http://schemas.microsoft.com/office/drawing/2014/main" id="{01501139-B41D-4406-83D6-1E53F1173D2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4077" b="92538" l="72000" r="89692">
                        <a14:foregroundMark x1="78308" y1="90154" x2="79846" y2="92615"/>
                        <a14:foregroundMark x1="89692" y1="71385" x2="89692" y2="74692"/>
                      </a14:backgroundRemoval>
                    </a14:imgEffect>
                  </a14:imgLayer>
                </a14:imgProps>
              </a:ext>
              <a:ext uri="{28A0092B-C50C-407E-A947-70E740481C1C}">
                <a14:useLocalDpi xmlns:a14="http://schemas.microsoft.com/office/drawing/2010/main" val="0"/>
              </a:ext>
            </a:extLst>
          </a:blip>
          <a:srcRect l="69888" t="60758" r="8281" b="5331"/>
          <a:stretch/>
        </p:blipFill>
        <p:spPr>
          <a:xfrm flipH="1">
            <a:off x="8140163" y="6858000"/>
            <a:ext cx="862046" cy="1339013"/>
          </a:xfrm>
          <a:prstGeom prst="rect">
            <a:avLst/>
          </a:prstGeom>
        </p:spPr>
      </p:pic>
      <p:pic>
        <p:nvPicPr>
          <p:cNvPr id="29" name="Picture 28">
            <a:extLst>
              <a:ext uri="{FF2B5EF4-FFF2-40B4-BE49-F238E27FC236}">
                <a16:creationId xmlns="" xmlns:a16="http://schemas.microsoft.com/office/drawing/2014/main" id="{BF400964-4CDB-4985-AB90-EDBDC3DD0A1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76" b="97011" l="738" r="99679">
                        <a14:foregroundMark x1="5037" y1="65872" x2="11870" y2="67165"/>
                        <a14:foregroundMark x1="4556" y1="77746" x2="4556" y2="77746"/>
                        <a14:foregroundMark x1="74463" y1="54281" x2="74463" y2="54281"/>
                        <a14:foregroundMark x1="50401" y1="25606" x2="50401" y2="25606"/>
                        <a14:foregroundMark x1="20533" y1="50000" x2="20533" y2="50000"/>
                        <a14:foregroundMark x1="68944" y1="37722" x2="68944" y2="37722"/>
                        <a14:foregroundMark x1="86910" y1="59451" x2="86910" y2="59451"/>
                        <a14:foregroundMark x1="77414" y1="55331" x2="77414" y2="55331"/>
                        <a14:foregroundMark x1="74880" y1="50889" x2="74880" y2="50889"/>
                        <a14:foregroundMark x1="6801" y1="52868" x2="6801" y2="52868"/>
                        <a14:foregroundMark x1="17838" y1="49475" x2="17838" y2="49475"/>
                        <a14:foregroundMark x1="738" y1="61753" x2="1732" y2="72254"/>
                        <a14:foregroundMark x1="92300" y1="80291" x2="99775" y2="86874"/>
                        <a14:foregroundMark x1="98781" y1="76535" x2="98781" y2="76535"/>
                        <a14:foregroundMark x1="94963" y1="77060" x2="94963" y2="77060"/>
                        <a14:foregroundMark x1="90600" y1="76171" x2="90600" y2="76171"/>
                        <a14:foregroundMark x1="35258" y1="38247" x2="35258" y2="38247"/>
                        <a14:foregroundMark x1="29323" y1="51414" x2="29323" y2="51414"/>
                        <a14:foregroundMark x1="3561" y1="81866" x2="17324" y2="90468"/>
                        <a14:foregroundMark x1="17324" y1="90468" x2="66442" y2="95275"/>
                        <a14:foregroundMark x1="66442" y1="95275" x2="76869" y2="94346"/>
                        <a14:foregroundMark x1="3978" y1="94548" x2="17421" y2="95436"/>
                        <a14:foregroundMark x1="1861" y1="97011" x2="61854" y2="91842"/>
                        <a14:foregroundMark x1="70035" y1="75687" x2="72859" y2="79685"/>
                        <a14:foregroundMark x1="72474" y1="77868" x2="76869" y2="78231"/>
                        <a14:foregroundMark x1="77895" y1="77504" x2="80237" y2="73142"/>
                        <a14:foregroundMark x1="71254" y1="77504" x2="74816" y2="78958"/>
                        <a14:backgroundMark x1="3176" y1="73142" x2="9079" y2="76777"/>
                        <a14:backgroundMark x1="20565" y1="73142" x2="35900" y2="75848"/>
                        <a14:backgroundMark x1="35900" y1="75848" x2="36477" y2="75687"/>
                        <a14:backgroundMark x1="38723" y1="77141" x2="46423" y2="80856"/>
                        <a14:backgroundMark x1="46423" y1="80856" x2="53738" y2="80695"/>
                        <a14:backgroundMark x1="53738" y1="80695" x2="54893" y2="77504"/>
                        <a14:backgroundMark x1="34328" y1="74233" x2="53962" y2="76414"/>
                        <a14:backgroundMark x1="53962" y1="76414" x2="66410" y2="73142"/>
                        <a14:backgroundMark x1="71018" y1="75535" x2="77510" y2="77423"/>
                        <a14:backgroundMark x1="65287" y1="73869" x2="70397" y2="75355"/>
                        <a14:backgroundMark x1="77510" y1="77423" x2="83895" y2="74596"/>
                        <a14:backgroundMark x1="67790" y1="74233" x2="81874" y2="71002"/>
                        <a14:backgroundMark x1="81874" y1="71002" x2="82676" y2="69871"/>
                        <a14:backgroundMark x1="9094" y1="76233" x2="12468" y2="75788"/>
                      </a14:backgroundRemoval>
                    </a14:imgEffect>
                  </a14:imgLayer>
                </a14:imgProps>
              </a:ext>
              <a:ext uri="{28A0092B-C50C-407E-A947-70E740481C1C}">
                <a14:useLocalDpi xmlns:a14="http://schemas.microsoft.com/office/drawing/2010/main" val="0"/>
              </a:ext>
            </a:extLst>
          </a:blip>
          <a:srcRect t="74222"/>
          <a:stretch/>
        </p:blipFill>
        <p:spPr>
          <a:xfrm>
            <a:off x="45637" y="6097232"/>
            <a:ext cx="12222480" cy="809370"/>
          </a:xfrm>
          <a:prstGeom prst="rect">
            <a:avLst/>
          </a:prstGeom>
        </p:spPr>
      </p:pic>
      <p:pic>
        <p:nvPicPr>
          <p:cNvPr id="30" name="Picture 29">
            <a:extLst>
              <a:ext uri="{FF2B5EF4-FFF2-40B4-BE49-F238E27FC236}">
                <a16:creationId xmlns="" xmlns:a16="http://schemas.microsoft.com/office/drawing/2014/main" id="{7C1A71A3-9F33-47CB-B3EF-134AD285ADE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692" b="29308" l="8462" r="34538">
                        <a14:foregroundMark x1="8462" y1="20077" x2="8462" y2="20077"/>
                      </a14:backgroundRemoval>
                    </a14:imgEffect>
                  </a14:imgLayer>
                </a14:imgProps>
              </a:ext>
              <a:ext uri="{28A0092B-C50C-407E-A947-70E740481C1C}">
                <a14:useLocalDpi xmlns:a14="http://schemas.microsoft.com/office/drawing/2010/main" val="0"/>
              </a:ext>
            </a:extLst>
          </a:blip>
          <a:srcRect l="5889" t="6195" r="62222" b="68087"/>
          <a:stretch/>
        </p:blipFill>
        <p:spPr>
          <a:xfrm flipH="1">
            <a:off x="-1246383" y="6026113"/>
            <a:ext cx="1298281" cy="1047057"/>
          </a:xfrm>
          <a:prstGeom prst="rect">
            <a:avLst/>
          </a:prstGeom>
        </p:spPr>
      </p:pic>
      <p:sp>
        <p:nvSpPr>
          <p:cNvPr id="3" name="Rectangle 2"/>
          <p:cNvSpPr/>
          <p:nvPr/>
        </p:nvSpPr>
        <p:spPr>
          <a:xfrm>
            <a:off x="6003634" y="2967335"/>
            <a:ext cx="184731" cy="923330"/>
          </a:xfrm>
          <a:prstGeom prst="rect">
            <a:avLst/>
          </a:prstGeom>
          <a:noFill/>
        </p:spPr>
        <p:txBody>
          <a:bodyPr wrap="none" lIns="91440" tIns="45720" rIns="91440" bIns="45720">
            <a:spAutoFit/>
          </a:bodyPr>
          <a:lstStyle/>
          <a:p>
            <a:pPr algn="ct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a:off x="4106502" y="80005"/>
            <a:ext cx="4464684" cy="461665"/>
          </a:xfrm>
          <a:prstGeom prst="rect">
            <a:avLst/>
          </a:prstGeom>
          <a:noFill/>
        </p:spPr>
        <p:txBody>
          <a:bodyPr wrap="none" lIns="91440" tIns="45720" rIns="91440" bIns="45720">
            <a:spAutoFit/>
          </a:bodyPr>
          <a:lstStyle/>
          <a:p>
            <a:pPr algn="ctr"/>
            <a:r>
              <a:rPr lang="en-US" sz="2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TRƯỜNG TIỂU HỌC SÀI ĐỒNG</a:t>
            </a:r>
            <a:endPar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0" name="Rectangle 9"/>
          <p:cNvSpPr/>
          <p:nvPr/>
        </p:nvSpPr>
        <p:spPr>
          <a:xfrm>
            <a:off x="3639019" y="680309"/>
            <a:ext cx="4701928" cy="1815882"/>
          </a:xfrm>
          <a:prstGeom prst="rect">
            <a:avLst/>
          </a:prstGeom>
          <a:noFill/>
        </p:spPr>
        <p:txBody>
          <a:bodyPr wrap="none" lIns="91440" tIns="45720" rIns="91440" bIns="45720">
            <a:spAutoFit/>
          </a:bodyPr>
          <a:lstStyle/>
          <a:p>
            <a:pPr algn="ctr"/>
            <a:r>
              <a:rPr lang="en-US" sz="4000" b="0" cap="none" spc="0" dirty="0" smtClean="0">
                <a:ln w="0"/>
                <a:solidFill>
                  <a:schemeClr val="accent1"/>
                </a:solidFill>
                <a:effectLst>
                  <a:outerShdw blurRad="38100" dist="25400" dir="5400000" algn="ctr" rotWithShape="0">
                    <a:srgbClr val="6E747A">
                      <a:alpha val="43000"/>
                    </a:srgbClr>
                  </a:outerShdw>
                </a:effectLst>
              </a:rPr>
              <a:t>BÀI GIẢNG ĐIỆN TỬ</a:t>
            </a:r>
          </a:p>
          <a:p>
            <a:pPr algn="ctr"/>
            <a:r>
              <a:rPr lang="en-US" sz="2800" dirty="0" err="1" smtClean="0">
                <a:ln w="0"/>
                <a:solidFill>
                  <a:schemeClr val="accent1"/>
                </a:solidFill>
                <a:effectLst>
                  <a:outerShdw blurRad="38100" dist="25400" dir="5400000" algn="ctr" rotWithShape="0">
                    <a:srgbClr val="6E747A">
                      <a:alpha val="43000"/>
                    </a:srgbClr>
                  </a:outerShdw>
                </a:effectLst>
              </a:rPr>
              <a:t>Lớp</a:t>
            </a:r>
            <a:r>
              <a:rPr lang="en-US" sz="2800" dirty="0" smtClean="0">
                <a:ln w="0"/>
                <a:solidFill>
                  <a:schemeClr val="accent1"/>
                </a:solidFill>
                <a:effectLst>
                  <a:outerShdw blurRad="38100" dist="25400" dir="5400000" algn="ctr" rotWithShape="0">
                    <a:srgbClr val="6E747A">
                      <a:alpha val="43000"/>
                    </a:srgbClr>
                  </a:outerShdw>
                </a:effectLst>
              </a:rPr>
              <a:t> 5A8</a:t>
            </a:r>
          </a:p>
          <a:p>
            <a:pPr algn="ctr"/>
            <a:r>
              <a:rPr lang="en-US" sz="4400" dirty="0" err="1" smtClean="0">
                <a:ln w="0"/>
                <a:solidFill>
                  <a:schemeClr val="accent5">
                    <a:lumMod val="75000"/>
                  </a:schemeClr>
                </a:solidFill>
                <a:effectLst>
                  <a:outerShdw blurRad="38100" dist="25400" dir="5400000" algn="ctr" rotWithShape="0">
                    <a:srgbClr val="6E747A">
                      <a:alpha val="43000"/>
                    </a:srgbClr>
                  </a:outerShdw>
                </a:effectLst>
              </a:rPr>
              <a:t>Môn</a:t>
            </a:r>
            <a:r>
              <a:rPr lang="en-US" sz="4400" dirty="0" smtClean="0">
                <a:ln w="0"/>
                <a:solidFill>
                  <a:schemeClr val="accent5">
                    <a:lumMod val="75000"/>
                  </a:schemeClr>
                </a:solidFill>
                <a:effectLst>
                  <a:outerShdw blurRad="38100" dist="25400" dir="5400000" algn="ctr" rotWithShape="0">
                    <a:srgbClr val="6E747A">
                      <a:alpha val="43000"/>
                    </a:srgbClr>
                  </a:outerShdw>
                </a:effectLst>
              </a:rPr>
              <a:t>: </a:t>
            </a:r>
            <a:r>
              <a:rPr lang="en-US" sz="4400" dirty="0" err="1" smtClean="0">
                <a:ln w="0"/>
                <a:solidFill>
                  <a:schemeClr val="accent5">
                    <a:lumMod val="75000"/>
                  </a:schemeClr>
                </a:solidFill>
                <a:effectLst>
                  <a:outerShdw blurRad="38100" dist="25400" dir="5400000" algn="ctr" rotWithShape="0">
                    <a:srgbClr val="6E747A">
                      <a:alpha val="43000"/>
                    </a:srgbClr>
                  </a:outerShdw>
                </a:effectLst>
              </a:rPr>
              <a:t>Tập</a:t>
            </a:r>
            <a:r>
              <a:rPr lang="en-US" sz="4400" dirty="0" smtClean="0">
                <a:ln w="0"/>
                <a:solidFill>
                  <a:schemeClr val="accent5">
                    <a:lumMod val="75000"/>
                  </a:schemeClr>
                </a:solidFill>
                <a:effectLst>
                  <a:outerShdw blurRad="38100" dist="25400" dir="5400000" algn="ctr" rotWithShape="0">
                    <a:srgbClr val="6E747A">
                      <a:alpha val="43000"/>
                    </a:srgbClr>
                  </a:outerShdw>
                </a:effectLst>
              </a:rPr>
              <a:t> </a:t>
            </a:r>
            <a:r>
              <a:rPr lang="en-US" sz="4400" dirty="0" err="1" smtClean="0">
                <a:ln w="0"/>
                <a:solidFill>
                  <a:schemeClr val="accent5">
                    <a:lumMod val="75000"/>
                  </a:schemeClr>
                </a:solidFill>
                <a:effectLst>
                  <a:outerShdw blurRad="38100" dist="25400" dir="5400000" algn="ctr" rotWithShape="0">
                    <a:srgbClr val="6E747A">
                      <a:alpha val="43000"/>
                    </a:srgbClr>
                  </a:outerShdw>
                </a:effectLst>
              </a:rPr>
              <a:t>đọc</a:t>
            </a:r>
            <a:endParaRPr lang="en-US" sz="4400" b="0" cap="none" spc="0" dirty="0">
              <a:ln w="0"/>
              <a:solidFill>
                <a:schemeClr val="accent5">
                  <a:lumMod val="75000"/>
                </a:schemeClr>
              </a:solidFill>
              <a:effectLst>
                <a:outerShdw blurRad="38100" dist="25400" dir="5400000" algn="ctr" rotWithShape="0">
                  <a:srgbClr val="6E747A">
                    <a:alpha val="43000"/>
                  </a:srgbClr>
                </a:outerShdw>
              </a:effectLst>
            </a:endParaRPr>
          </a:p>
        </p:txBody>
      </p:sp>
      <p:sp>
        <p:nvSpPr>
          <p:cNvPr id="12" name="Rectangle 11"/>
          <p:cNvSpPr/>
          <p:nvPr/>
        </p:nvSpPr>
        <p:spPr>
          <a:xfrm>
            <a:off x="5934928" y="3728652"/>
            <a:ext cx="2747867" cy="523220"/>
          </a:xfrm>
          <a:prstGeom prst="rect">
            <a:avLst/>
          </a:prstGeom>
          <a:noFill/>
        </p:spPr>
        <p:txBody>
          <a:bodyPr wrap="none" lIns="91440" tIns="45720" rIns="91440" bIns="45720">
            <a:spAutoFit/>
          </a:bodyPr>
          <a:lstStyle/>
          <a:p>
            <a:pPr algn="ctr"/>
            <a:r>
              <a:rPr lang="en-US" sz="2800" b="0" cap="none" spc="0" dirty="0" smtClean="0">
                <a:ln w="0"/>
                <a:gradFill>
                  <a:gsLst>
                    <a:gs pos="21000">
                      <a:srgbClr val="53575C"/>
                    </a:gs>
                    <a:gs pos="88000">
                      <a:srgbClr val="C5C7CA"/>
                    </a:gs>
                  </a:gsLst>
                  <a:lin ang="5400000"/>
                </a:gradFill>
                <a:effectLst/>
              </a:rPr>
              <a:t>GV: </a:t>
            </a:r>
            <a:r>
              <a:rPr lang="en-US" sz="2800" b="0" cap="none" spc="0" dirty="0" err="1" smtClean="0">
                <a:ln w="0"/>
                <a:gradFill>
                  <a:gsLst>
                    <a:gs pos="21000">
                      <a:srgbClr val="53575C"/>
                    </a:gs>
                    <a:gs pos="88000">
                      <a:srgbClr val="C5C7CA"/>
                    </a:gs>
                  </a:gsLst>
                  <a:lin ang="5400000"/>
                </a:gradFill>
                <a:effectLst/>
              </a:rPr>
              <a:t>Lê</a:t>
            </a:r>
            <a:r>
              <a:rPr lang="en-US" sz="2800" b="0" cap="none" spc="0" dirty="0" smtClean="0">
                <a:ln w="0"/>
                <a:gradFill>
                  <a:gsLst>
                    <a:gs pos="21000">
                      <a:srgbClr val="53575C"/>
                    </a:gs>
                    <a:gs pos="88000">
                      <a:srgbClr val="C5C7CA"/>
                    </a:gs>
                  </a:gsLst>
                  <a:lin ang="5400000"/>
                </a:gradFill>
                <a:effectLst/>
              </a:rPr>
              <a:t> Thu </a:t>
            </a:r>
            <a:r>
              <a:rPr lang="en-US" sz="2800" b="0" cap="none" spc="0" dirty="0" err="1" smtClean="0">
                <a:ln w="0"/>
                <a:gradFill>
                  <a:gsLst>
                    <a:gs pos="21000">
                      <a:srgbClr val="53575C"/>
                    </a:gs>
                    <a:gs pos="88000">
                      <a:srgbClr val="C5C7CA"/>
                    </a:gs>
                  </a:gsLst>
                  <a:lin ang="5400000"/>
                </a:gradFill>
                <a:effectLst/>
              </a:rPr>
              <a:t>Hoài</a:t>
            </a:r>
            <a:endParaRPr lang="en-US" sz="28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16989254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0000">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1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8" dur="1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14:bounceEnd="60000">
                                          <p:cBhvr additive="base">
                                            <p:cTn id="11" dur="1100" fill="hold"/>
                                            <p:tgtEl>
                                              <p:spTgt spid="29"/>
                                            </p:tgtEl>
                                            <p:attrNameLst>
                                              <p:attrName>ppt_x</p:attrName>
                                            </p:attrNameLst>
                                          </p:cBhvr>
                                          <p:tavLst>
                                            <p:tav tm="0">
                                              <p:val>
                                                <p:strVal val="#ppt_x"/>
                                              </p:val>
                                            </p:tav>
                                            <p:tav tm="100000">
                                              <p:val>
                                                <p:strVal val="#ppt_x"/>
                                              </p:val>
                                            </p:tav>
                                          </p:tavLst>
                                        </p:anim>
                                        <p:anim calcmode="lin" valueType="num" p14:bounceEnd="60000">
                                          <p:cBhvr additive="base">
                                            <p:cTn id="12" dur="11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700"/>
                                      </p:stCondLst>
                                      <p:childTnLst>
                                        <p:set>
                                          <p:cBhvr>
                                            <p:cTn id="14" dur="1" fill="hold">
                                              <p:stCondLst>
                                                <p:cond delay="0"/>
                                              </p:stCondLst>
                                            </p:cTn>
                                            <p:tgtEl>
                                              <p:spTgt spid="28"/>
                                            </p:tgtEl>
                                            <p:attrNameLst>
                                              <p:attrName>style.visibility</p:attrName>
                                            </p:attrNameLst>
                                          </p:cBhvr>
                                          <p:to>
                                            <p:strVal val="visible"/>
                                          </p:to>
                                        </p:set>
                                        <p:anim calcmode="lin" valueType="num" p14:bounceEnd="60000">
                                          <p:cBhvr additive="base">
                                            <p:cTn id="15" dur="170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16" dur="17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0000">
                                      <p:stCondLst>
                                        <p:cond delay="600"/>
                                      </p:stCondLst>
                                      <p:childTnLst>
                                        <p:set>
                                          <p:cBhvr>
                                            <p:cTn id="18" dur="1" fill="hold">
                                              <p:stCondLst>
                                                <p:cond delay="0"/>
                                              </p:stCondLst>
                                            </p:cTn>
                                            <p:tgtEl>
                                              <p:spTgt spid="27"/>
                                            </p:tgtEl>
                                            <p:attrNameLst>
                                              <p:attrName>style.visibility</p:attrName>
                                            </p:attrNameLst>
                                          </p:cBhvr>
                                          <p:to>
                                            <p:strVal val="visible"/>
                                          </p:to>
                                        </p:set>
                                        <p:anim calcmode="lin" valueType="num" p14:bounceEnd="60000">
                                          <p:cBhvr additive="base">
                                            <p:cTn id="19" dur="1400" fill="hold"/>
                                            <p:tgtEl>
                                              <p:spTgt spid="27"/>
                                            </p:tgtEl>
                                            <p:attrNameLst>
                                              <p:attrName>ppt_x</p:attrName>
                                            </p:attrNameLst>
                                          </p:cBhvr>
                                          <p:tavLst>
                                            <p:tav tm="0">
                                              <p:val>
                                                <p:strVal val="#ppt_x"/>
                                              </p:val>
                                            </p:tav>
                                            <p:tav tm="100000">
                                              <p:val>
                                                <p:strVal val="#ppt_x"/>
                                              </p:val>
                                            </p:tav>
                                          </p:tavLst>
                                        </p:anim>
                                        <p:anim calcmode="lin" valueType="num" p14:bounceEnd="60000">
                                          <p:cBhvr additive="base">
                                            <p:cTn id="20" dur="1400" fill="hold"/>
                                            <p:tgtEl>
                                              <p:spTgt spid="27"/>
                                            </p:tgtEl>
                                            <p:attrNameLst>
                                              <p:attrName>ppt_y</p:attrName>
                                            </p:attrNameLst>
                                          </p:cBhvr>
                                          <p:tavLst>
                                            <p:tav tm="0">
                                              <p:val>
                                                <p:strVal val="1+#ppt_h/2"/>
                                              </p:val>
                                            </p:tav>
                                            <p:tav tm="100000">
                                              <p:val>
                                                <p:strVal val="#ppt_y"/>
                                              </p:val>
                                            </p:tav>
                                          </p:tavLst>
                                        </p:anim>
                                      </p:childTnLst>
                                    </p:cTn>
                                  </p:par>
                                  <p:par>
                                    <p:cTn id="21" presetID="0" presetClass="path" presetSubtype="0" accel="50000" decel="50000" fill="hold" nodeType="withEffect">
                                      <p:stCondLst>
                                        <p:cond delay="600"/>
                                      </p:stCondLst>
                                      <p:childTnLst>
                                        <p:animMotion origin="layout" path="M -4.16667E-6 -4.44444E-6 L -4.16667E-6 0.00024 C -0.00416 0.00093 -0.00833 0.00139 -0.01237 0.00232 C -0.05 0.01181 -0.0332 0.01135 -0.05039 0.01135 L -0.21054 0.01135 L -0.30429 0.04676 L -0.39518 0.01575 L -0.54856 0.02014 L -0.67343 0.07362 L -0.7345 -4.44444E-6 L -0.89336 -0.02222 L -1.01822 0.04468 L -1.09674 -0.05092 " pathEditMode="relative" rAng="0" ptsTypes="AAAAAAAAAAAAA">
                                          <p:cBhvr>
                                            <p:cTn id="22" dur="5100" fill="hold"/>
                                            <p:tgtEl>
                                              <p:spTgt spid="8"/>
                                            </p:tgtEl>
                                            <p:attrNameLst>
                                              <p:attrName>ppt_x</p:attrName>
                                              <p:attrName>ppt_y</p:attrName>
                                            </p:attrNameLst>
                                          </p:cBhvr>
                                          <p:rCtr x="-54844" y="1134"/>
                                        </p:animMotion>
                                      </p:childTnLst>
                                    </p:cTn>
                                  </p:par>
                                  <p:par>
                                    <p:cTn id="23" presetID="0" presetClass="path" presetSubtype="0" accel="50000" decel="50000" fill="hold" nodeType="withEffect">
                                      <p:stCondLst>
                                        <p:cond delay="600"/>
                                      </p:stCondLst>
                                      <p:childTnLst>
                                        <p:animMotion origin="layout" path="M 0.00482 0.02662 L 0.00482 0.02685 C 0.00912 0.02709 0.01328 0.02732 0.01732 0.02801 C 0.05495 0.0331 0.03828 0.03287 0.05521 0.03287 L 0.21615 0.03287 L 0.31042 0.05232 L 0.40169 0.03519 L 0.55586 0.03773 L 0.68125 0.06713 L 0.74258 0.02662 L 0.90209 0.01435 L 1.02761 0.05116 L 1.10651 -0.00115 " pathEditMode="relative" rAng="0" ptsTypes="AAAAAAAAAAAAA">
                                          <p:cBhvr>
                                            <p:cTn id="24" dur="5100" fill="hold"/>
                                            <p:tgtEl>
                                              <p:spTgt spid="30"/>
                                            </p:tgtEl>
                                            <p:attrNameLst>
                                              <p:attrName>ppt_x</p:attrName>
                                              <p:attrName>ppt_y</p:attrName>
                                            </p:attrNameLst>
                                          </p:cBhvr>
                                          <p:rCtr x="55078" y="625"/>
                                        </p:animMotion>
                                      </p:childTnLst>
                                    </p:cTn>
                                  </p:par>
                                  <p:par>
                                    <p:cTn id="25" presetID="2" presetClass="entr" presetSubtype="4" fill="hold" nodeType="withEffect" p14:presetBounceEnd="60000">
                                      <p:stCondLst>
                                        <p:cond delay="800"/>
                                      </p:stCondLst>
                                      <p:childTnLst>
                                        <p:set>
                                          <p:cBhvr>
                                            <p:cTn id="26" dur="1" fill="hold">
                                              <p:stCondLst>
                                                <p:cond delay="0"/>
                                              </p:stCondLst>
                                            </p:cTn>
                                            <p:tgtEl>
                                              <p:spTgt spid="32"/>
                                            </p:tgtEl>
                                            <p:attrNameLst>
                                              <p:attrName>style.visibility</p:attrName>
                                            </p:attrNameLst>
                                          </p:cBhvr>
                                          <p:to>
                                            <p:strVal val="visible"/>
                                          </p:to>
                                        </p:set>
                                        <p:anim calcmode="lin" valueType="num" p14:bounceEnd="60000">
                                          <p:cBhvr additive="base">
                                            <p:cTn id="27" dur="170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28" dur="1700" fill="hold"/>
                                            <p:tgtEl>
                                              <p:spTgt spid="32"/>
                                            </p:tgtEl>
                                            <p:attrNameLst>
                                              <p:attrName>ppt_y</p:attrName>
                                            </p:attrNameLst>
                                          </p:cBhvr>
                                          <p:tavLst>
                                            <p:tav tm="0">
                                              <p:val>
                                                <p:strVal val="1+#ppt_h/2"/>
                                              </p:val>
                                            </p:tav>
                                            <p:tav tm="100000">
                                              <p:val>
                                                <p:strVal val="#ppt_y"/>
                                              </p:val>
                                            </p:tav>
                                          </p:tavLst>
                                        </p:anim>
                                      </p:childTnLst>
                                    </p:cTn>
                                  </p:par>
                                  <p:par>
                                    <p:cTn id="29" presetID="59" presetClass="path" presetSubtype="0" accel="50000" decel="50000" fill="hold" nodeType="withEffect">
                                      <p:stCondLst>
                                        <p:cond delay="1100"/>
                                      </p:stCondLst>
                                      <p:childTnLst>
                                        <p:animMotion origin="layout" path="M 4.16667E-6 -3.7037E-6 C -0.01133 -0.03611 0.01028 -0.09398 0.04765 -0.13078 C 0.08632 -0.16921 0.12578 -0.17176 0.13737 -0.13541 C 0.14856 -0.09907 0.18841 -0.10115 0.22721 -0.13958 C 0.26471 -0.17662 0.2875 -0.23564 0.27591 -0.27199 " pathEditMode="relative" rAng="19860000" ptsTypes="AAAAA">
                                          <p:cBhvr>
                                            <p:cTn id="30" dur="2000" fill="hold"/>
                                            <p:tgtEl>
                                              <p:spTgt spid="31"/>
                                            </p:tgtEl>
                                            <p:attrNameLst>
                                              <p:attrName>ppt_x</p:attrName>
                                              <p:attrName>ppt_y</p:attrName>
                                            </p:attrNameLst>
                                          </p:cBhvr>
                                          <p:rCtr x="13789" y="-13588"/>
                                        </p:animMotion>
                                      </p:childTnLst>
                                    </p:cTn>
                                  </p:par>
                                  <p:par>
                                    <p:cTn id="31" presetID="8" presetClass="emph" presetSubtype="0" repeatCount="indefinite" fill="hold" nodeType="withEffect">
                                      <p:stCondLst>
                                        <p:cond delay="1400"/>
                                      </p:stCondLst>
                                      <p:childTnLst>
                                        <p:animRot by="21600000">
                                          <p:cBhvr>
                                            <p:cTn id="32" dur="2000" fill="hold"/>
                                            <p:tgtEl>
                                              <p:spTgt spid="31"/>
                                            </p:tgtEl>
                                            <p:attrNameLst>
                                              <p:attrName>r</p:attrName>
                                            </p:attrNameLst>
                                          </p:cBhvr>
                                        </p:animRot>
                                      </p:childTnLst>
                                    </p:cTn>
                                  </p:par>
                                  <p:par>
                                    <p:cTn id="33" presetID="37" presetClass="path" presetSubtype="0" decel="50000" fill="hold" nodeType="withEffect">
                                      <p:stCondLst>
                                        <p:cond delay="1400"/>
                                      </p:stCondLst>
                                      <p:childTnLst>
                                        <p:animMotion origin="layout" path="M -0.04023 0.02407 L 0.02682 -0.2787 C 0.04076 -0.34653 0.06172 -0.3831 0.08372 -0.3831 C 0.10872 -0.3831 0.12878 -0.34653 0.14271 -0.2787 L 0.20977 0.02407 " pathEditMode="relative" rAng="0" ptsTypes="AAAAA">
                                          <p:cBhvr>
                                            <p:cTn id="34" dur="2000" fill="hold"/>
                                            <p:tgtEl>
                                              <p:spTgt spid="34"/>
                                            </p:tgtEl>
                                            <p:attrNameLst>
                                              <p:attrName>ppt_x</p:attrName>
                                              <p:attrName>ppt_y</p:attrName>
                                            </p:attrNameLst>
                                          </p:cBhvr>
                                          <p:rCtr x="12500" y="-20370"/>
                                        </p:animMotion>
                                      </p:childTnLst>
                                    </p:cTn>
                                  </p:par>
                                  <p:par>
                                    <p:cTn id="35" presetID="37" presetClass="path" presetSubtype="0" decel="50000" fill="hold" nodeType="withEffect">
                                      <p:stCondLst>
                                        <p:cond delay="3200"/>
                                      </p:stCondLst>
                                      <p:childTnLst>
                                        <p:animMotion origin="layout" path="M -0.04023 0.02407 L 0.02682 -0.2787 C 0.04076 -0.34653 0.06172 -0.3831 0.08372 -0.3831 C 0.10872 -0.3831 0.12878 -0.34653 0.14271 -0.2787 L 0.20977 0.02407 " pathEditMode="relative" rAng="0" ptsTypes="AAAAA">
                                          <p:cBhvr>
                                            <p:cTn id="36" dur="2000" fill="hold"/>
                                            <p:tgtEl>
                                              <p:spTgt spid="25"/>
                                            </p:tgtEl>
                                            <p:attrNameLst>
                                              <p:attrName>ppt_x</p:attrName>
                                              <p:attrName>ppt_y</p:attrName>
                                            </p:attrNameLst>
                                          </p:cBhvr>
                                          <p:rCtr x="12500" y="-20370"/>
                                        </p:animMotion>
                                      </p:childTnLst>
                                    </p:cTn>
                                  </p:par>
                                  <p:par>
                                    <p:cTn id="37" presetID="37" presetClass="path" presetSubtype="0" decel="52000" fill="hold" nodeType="withEffect">
                                      <p:stCondLst>
                                        <p:cond delay="5200"/>
                                      </p:stCondLst>
                                      <p:childTnLst>
                                        <p:animMotion origin="layout" path="M -0.04023 0.02407 L 0.02682 -0.2787 C 0.04076 -0.34653 0.06172 -0.3831 0.08372 -0.3831 C 0.10872 -0.3831 0.12878 -0.34653 0.14271 -0.2787 L 0.20977 0.02407 " pathEditMode="relative" rAng="0" ptsTypes="AAAAA">
                                          <p:cBhvr>
                                            <p:cTn id="38" dur="2000" fill="hold"/>
                                            <p:tgtEl>
                                              <p:spTgt spid="26"/>
                                            </p:tgtEl>
                                            <p:attrNameLst>
                                              <p:attrName>ppt_x</p:attrName>
                                              <p:attrName>ppt_y</p:attrName>
                                            </p:attrNameLst>
                                          </p:cBhvr>
                                          <p:rCtr x="12500" y="-20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100" fill="hold"/>
                                            <p:tgtEl>
                                              <p:spTgt spid="29"/>
                                            </p:tgtEl>
                                            <p:attrNameLst>
                                              <p:attrName>ppt_x</p:attrName>
                                            </p:attrNameLst>
                                          </p:cBhvr>
                                          <p:tavLst>
                                            <p:tav tm="0">
                                              <p:val>
                                                <p:strVal val="#ppt_x"/>
                                              </p:val>
                                            </p:tav>
                                            <p:tav tm="100000">
                                              <p:val>
                                                <p:strVal val="#ppt_x"/>
                                              </p:val>
                                            </p:tav>
                                          </p:tavLst>
                                        </p:anim>
                                        <p:anim calcmode="lin" valueType="num">
                                          <p:cBhvr additive="base">
                                            <p:cTn id="12" dur="11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7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700" fill="hold"/>
                                            <p:tgtEl>
                                              <p:spTgt spid="28"/>
                                            </p:tgtEl>
                                            <p:attrNameLst>
                                              <p:attrName>ppt_x</p:attrName>
                                            </p:attrNameLst>
                                          </p:cBhvr>
                                          <p:tavLst>
                                            <p:tav tm="0">
                                              <p:val>
                                                <p:strVal val="#ppt_x"/>
                                              </p:val>
                                            </p:tav>
                                            <p:tav tm="100000">
                                              <p:val>
                                                <p:strVal val="#ppt_x"/>
                                              </p:val>
                                            </p:tav>
                                          </p:tavLst>
                                        </p:anim>
                                        <p:anim calcmode="lin" valueType="num">
                                          <p:cBhvr additive="base">
                                            <p:cTn id="16" dur="17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400" fill="hold"/>
                                            <p:tgtEl>
                                              <p:spTgt spid="27"/>
                                            </p:tgtEl>
                                            <p:attrNameLst>
                                              <p:attrName>ppt_x</p:attrName>
                                            </p:attrNameLst>
                                          </p:cBhvr>
                                          <p:tavLst>
                                            <p:tav tm="0">
                                              <p:val>
                                                <p:strVal val="#ppt_x"/>
                                              </p:val>
                                            </p:tav>
                                            <p:tav tm="100000">
                                              <p:val>
                                                <p:strVal val="#ppt_x"/>
                                              </p:val>
                                            </p:tav>
                                          </p:tavLst>
                                        </p:anim>
                                        <p:anim calcmode="lin" valueType="num">
                                          <p:cBhvr additive="base">
                                            <p:cTn id="20" dur="1400" fill="hold"/>
                                            <p:tgtEl>
                                              <p:spTgt spid="27"/>
                                            </p:tgtEl>
                                            <p:attrNameLst>
                                              <p:attrName>ppt_y</p:attrName>
                                            </p:attrNameLst>
                                          </p:cBhvr>
                                          <p:tavLst>
                                            <p:tav tm="0">
                                              <p:val>
                                                <p:strVal val="1+#ppt_h/2"/>
                                              </p:val>
                                            </p:tav>
                                            <p:tav tm="100000">
                                              <p:val>
                                                <p:strVal val="#ppt_y"/>
                                              </p:val>
                                            </p:tav>
                                          </p:tavLst>
                                        </p:anim>
                                      </p:childTnLst>
                                    </p:cTn>
                                  </p:par>
                                  <p:par>
                                    <p:cTn id="21" presetID="0" presetClass="path" presetSubtype="0" accel="50000" decel="50000" fill="hold" nodeType="withEffect">
                                      <p:stCondLst>
                                        <p:cond delay="600"/>
                                      </p:stCondLst>
                                      <p:childTnLst>
                                        <p:animMotion origin="layout" path="M -4.16667E-6 -4.44444E-6 L -4.16667E-6 0.00024 C -0.00416 0.00093 -0.00833 0.00139 -0.01237 0.00232 C -0.05 0.01181 -0.0332 0.01135 -0.05039 0.01135 L -0.21054 0.01135 L -0.30429 0.04676 L -0.39518 0.01575 L -0.54856 0.02014 L -0.67343 0.07362 L -0.7345 -4.44444E-6 L -0.89336 -0.02222 L -1.01822 0.04468 L -1.09674 -0.05092 " pathEditMode="relative" rAng="0" ptsTypes="AAAAAAAAAAAAA">
                                          <p:cBhvr>
                                            <p:cTn id="22" dur="5100" fill="hold"/>
                                            <p:tgtEl>
                                              <p:spTgt spid="8"/>
                                            </p:tgtEl>
                                            <p:attrNameLst>
                                              <p:attrName>ppt_x</p:attrName>
                                              <p:attrName>ppt_y</p:attrName>
                                            </p:attrNameLst>
                                          </p:cBhvr>
                                          <p:rCtr x="-54844" y="1134"/>
                                        </p:animMotion>
                                      </p:childTnLst>
                                    </p:cTn>
                                  </p:par>
                                  <p:par>
                                    <p:cTn id="23" presetID="0" presetClass="path" presetSubtype="0" accel="50000" decel="50000" fill="hold" nodeType="withEffect">
                                      <p:stCondLst>
                                        <p:cond delay="600"/>
                                      </p:stCondLst>
                                      <p:childTnLst>
                                        <p:animMotion origin="layout" path="M 0.00482 0.02662 L 0.00482 0.02685 C 0.00912 0.02709 0.01328 0.02732 0.01732 0.02801 C 0.05495 0.0331 0.03828 0.03287 0.05521 0.03287 L 0.21615 0.03287 L 0.31042 0.05232 L 0.40169 0.03519 L 0.55586 0.03773 L 0.68125 0.06713 L 0.74258 0.02662 L 0.90209 0.01435 L 1.02761 0.05116 L 1.10651 -0.00115 " pathEditMode="relative" rAng="0" ptsTypes="AAAAAAAAAAAAA">
                                          <p:cBhvr>
                                            <p:cTn id="24" dur="5100" fill="hold"/>
                                            <p:tgtEl>
                                              <p:spTgt spid="30"/>
                                            </p:tgtEl>
                                            <p:attrNameLst>
                                              <p:attrName>ppt_x</p:attrName>
                                              <p:attrName>ppt_y</p:attrName>
                                            </p:attrNameLst>
                                          </p:cBhvr>
                                          <p:rCtr x="55078" y="625"/>
                                        </p:animMotion>
                                      </p:childTnLst>
                                    </p:cTn>
                                  </p:par>
                                  <p:par>
                                    <p:cTn id="25" presetID="2" presetClass="entr" presetSubtype="4" fill="hold" nodeType="withEffect">
                                      <p:stCondLst>
                                        <p:cond delay="8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700" fill="hold"/>
                                            <p:tgtEl>
                                              <p:spTgt spid="32"/>
                                            </p:tgtEl>
                                            <p:attrNameLst>
                                              <p:attrName>ppt_x</p:attrName>
                                            </p:attrNameLst>
                                          </p:cBhvr>
                                          <p:tavLst>
                                            <p:tav tm="0">
                                              <p:val>
                                                <p:strVal val="#ppt_x"/>
                                              </p:val>
                                            </p:tav>
                                            <p:tav tm="100000">
                                              <p:val>
                                                <p:strVal val="#ppt_x"/>
                                              </p:val>
                                            </p:tav>
                                          </p:tavLst>
                                        </p:anim>
                                        <p:anim calcmode="lin" valueType="num">
                                          <p:cBhvr additive="base">
                                            <p:cTn id="28" dur="1700" fill="hold"/>
                                            <p:tgtEl>
                                              <p:spTgt spid="32"/>
                                            </p:tgtEl>
                                            <p:attrNameLst>
                                              <p:attrName>ppt_y</p:attrName>
                                            </p:attrNameLst>
                                          </p:cBhvr>
                                          <p:tavLst>
                                            <p:tav tm="0">
                                              <p:val>
                                                <p:strVal val="1+#ppt_h/2"/>
                                              </p:val>
                                            </p:tav>
                                            <p:tav tm="100000">
                                              <p:val>
                                                <p:strVal val="#ppt_y"/>
                                              </p:val>
                                            </p:tav>
                                          </p:tavLst>
                                        </p:anim>
                                      </p:childTnLst>
                                    </p:cTn>
                                  </p:par>
                                  <p:par>
                                    <p:cTn id="29" presetID="59" presetClass="path" presetSubtype="0" accel="50000" decel="50000" fill="hold" nodeType="withEffect">
                                      <p:stCondLst>
                                        <p:cond delay="1100"/>
                                      </p:stCondLst>
                                      <p:childTnLst>
                                        <p:animMotion origin="layout" path="M 4.16667E-6 -3.7037E-6 C -0.01133 -0.03611 0.01028 -0.09398 0.04765 -0.13078 C 0.08632 -0.16921 0.12578 -0.17176 0.13737 -0.13541 C 0.14856 -0.09907 0.18841 -0.10115 0.22721 -0.13958 C 0.26471 -0.17662 0.2875 -0.23564 0.27591 -0.27199 " pathEditMode="relative" rAng="19860000" ptsTypes="AAAAA">
                                          <p:cBhvr>
                                            <p:cTn id="30" dur="2000" fill="hold"/>
                                            <p:tgtEl>
                                              <p:spTgt spid="31"/>
                                            </p:tgtEl>
                                            <p:attrNameLst>
                                              <p:attrName>ppt_x</p:attrName>
                                              <p:attrName>ppt_y</p:attrName>
                                            </p:attrNameLst>
                                          </p:cBhvr>
                                          <p:rCtr x="13789" y="-13588"/>
                                        </p:animMotion>
                                      </p:childTnLst>
                                    </p:cTn>
                                  </p:par>
                                  <p:par>
                                    <p:cTn id="31" presetID="8" presetClass="emph" presetSubtype="0" repeatCount="indefinite" fill="hold" nodeType="withEffect">
                                      <p:stCondLst>
                                        <p:cond delay="1400"/>
                                      </p:stCondLst>
                                      <p:childTnLst>
                                        <p:animRot by="21600000">
                                          <p:cBhvr>
                                            <p:cTn id="32" dur="2000" fill="hold"/>
                                            <p:tgtEl>
                                              <p:spTgt spid="31"/>
                                            </p:tgtEl>
                                            <p:attrNameLst>
                                              <p:attrName>r</p:attrName>
                                            </p:attrNameLst>
                                          </p:cBhvr>
                                        </p:animRot>
                                      </p:childTnLst>
                                    </p:cTn>
                                  </p:par>
                                  <p:par>
                                    <p:cTn id="33" presetID="37" presetClass="path" presetSubtype="0" decel="50000" fill="hold" nodeType="withEffect">
                                      <p:stCondLst>
                                        <p:cond delay="1400"/>
                                      </p:stCondLst>
                                      <p:childTnLst>
                                        <p:animMotion origin="layout" path="M -0.04023 0.02407 L 0.02682 -0.2787 C 0.04076 -0.34653 0.06172 -0.3831 0.08372 -0.3831 C 0.10872 -0.3831 0.12878 -0.34653 0.14271 -0.2787 L 0.20977 0.02407 " pathEditMode="relative" rAng="0" ptsTypes="AAAAA">
                                          <p:cBhvr>
                                            <p:cTn id="34" dur="2000" fill="hold"/>
                                            <p:tgtEl>
                                              <p:spTgt spid="34"/>
                                            </p:tgtEl>
                                            <p:attrNameLst>
                                              <p:attrName>ppt_x</p:attrName>
                                              <p:attrName>ppt_y</p:attrName>
                                            </p:attrNameLst>
                                          </p:cBhvr>
                                          <p:rCtr x="12500" y="-20370"/>
                                        </p:animMotion>
                                      </p:childTnLst>
                                    </p:cTn>
                                  </p:par>
                                  <p:par>
                                    <p:cTn id="35" presetID="37" presetClass="path" presetSubtype="0" decel="50000" fill="hold" nodeType="withEffect">
                                      <p:stCondLst>
                                        <p:cond delay="3200"/>
                                      </p:stCondLst>
                                      <p:childTnLst>
                                        <p:animMotion origin="layout" path="M -0.04023 0.02407 L 0.02682 -0.2787 C 0.04076 -0.34653 0.06172 -0.3831 0.08372 -0.3831 C 0.10872 -0.3831 0.12878 -0.34653 0.14271 -0.2787 L 0.20977 0.02407 " pathEditMode="relative" rAng="0" ptsTypes="AAAAA">
                                          <p:cBhvr>
                                            <p:cTn id="36" dur="2000" fill="hold"/>
                                            <p:tgtEl>
                                              <p:spTgt spid="25"/>
                                            </p:tgtEl>
                                            <p:attrNameLst>
                                              <p:attrName>ppt_x</p:attrName>
                                              <p:attrName>ppt_y</p:attrName>
                                            </p:attrNameLst>
                                          </p:cBhvr>
                                          <p:rCtr x="12500" y="-20370"/>
                                        </p:animMotion>
                                      </p:childTnLst>
                                    </p:cTn>
                                  </p:par>
                                  <p:par>
                                    <p:cTn id="37" presetID="37" presetClass="path" presetSubtype="0" decel="52000" fill="hold" nodeType="withEffect">
                                      <p:stCondLst>
                                        <p:cond delay="5200"/>
                                      </p:stCondLst>
                                      <p:childTnLst>
                                        <p:animMotion origin="layout" path="M -0.04023 0.02407 L 0.02682 -0.2787 C 0.04076 -0.34653 0.06172 -0.3831 0.08372 -0.3831 C 0.10872 -0.3831 0.12878 -0.34653 0.14271 -0.2787 L 0.20977 0.02407 " pathEditMode="relative" rAng="0" ptsTypes="AAAAA">
                                          <p:cBhvr>
                                            <p:cTn id="38" dur="2000" fill="hold"/>
                                            <p:tgtEl>
                                              <p:spTgt spid="26"/>
                                            </p:tgtEl>
                                            <p:attrNameLst>
                                              <p:attrName>ppt_x</p:attrName>
                                              <p:attrName>ppt_y</p:attrName>
                                            </p:attrNameLst>
                                          </p:cBhvr>
                                          <p:rCtr x="12500" y="-20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 xmlns:a16="http://schemas.microsoft.com/office/drawing/2014/main" id="{3725598E-A6CB-4360-80CE-AE77EFCCD35F}"/>
              </a:ext>
            </a:extLst>
          </p:cNvPr>
          <p:cNvPicPr>
            <a:picLocks noChangeAspect="1"/>
          </p:cNvPicPr>
          <p:nvPr/>
        </p:nvPicPr>
        <p:blipFill rotWithShape="1">
          <a:blip r:embed="rId2"/>
          <a:srcRect t="5703" b="51014"/>
          <a:stretch/>
        </p:blipFill>
        <p:spPr>
          <a:xfrm>
            <a:off x="6717" y="0"/>
            <a:ext cx="12192000" cy="6914813"/>
          </a:xfrm>
          <a:prstGeom prst="rect">
            <a:avLst/>
          </a:prstGeom>
          <a:solidFill>
            <a:srgbClr val="E6E6E6"/>
          </a:solidFill>
        </p:spPr>
      </p:pic>
      <p:pic>
        <p:nvPicPr>
          <p:cNvPr id="1026" name="Picture 2" descr="luca murk water luca pixar movie">
            <a:extLst>
              <a:ext uri="{FF2B5EF4-FFF2-40B4-BE49-F238E27FC236}">
                <a16:creationId xmlns="" xmlns:a16="http://schemas.microsoft.com/office/drawing/2014/main" id="{94430B82-5390-487D-A9B8-C01E57D51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48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77415E5D-C9F7-4E0A-8DC3-F04EAD967370}"/>
              </a:ext>
            </a:extLst>
          </p:cNvPr>
          <p:cNvSpPr/>
          <p:nvPr/>
        </p:nvSpPr>
        <p:spPr>
          <a:xfrm>
            <a:off x="159117" y="228600"/>
            <a:ext cx="11804283" cy="6477000"/>
          </a:xfrm>
          <a:custGeom>
            <a:avLst/>
            <a:gdLst>
              <a:gd name="connsiteX0" fmla="*/ 0 w 11804283"/>
              <a:gd name="connsiteY0" fmla="*/ 600353 h 6477000"/>
              <a:gd name="connsiteX1" fmla="*/ 600353 w 11804283"/>
              <a:gd name="connsiteY1" fmla="*/ 0 h 6477000"/>
              <a:gd name="connsiteX2" fmla="*/ 11203930 w 11804283"/>
              <a:gd name="connsiteY2" fmla="*/ 0 h 6477000"/>
              <a:gd name="connsiteX3" fmla="*/ 11804283 w 11804283"/>
              <a:gd name="connsiteY3" fmla="*/ 600353 h 6477000"/>
              <a:gd name="connsiteX4" fmla="*/ 11804283 w 11804283"/>
              <a:gd name="connsiteY4" fmla="*/ 5876647 h 6477000"/>
              <a:gd name="connsiteX5" fmla="*/ 11203930 w 11804283"/>
              <a:gd name="connsiteY5" fmla="*/ 6477000 h 6477000"/>
              <a:gd name="connsiteX6" fmla="*/ 600353 w 11804283"/>
              <a:gd name="connsiteY6" fmla="*/ 6477000 h 6477000"/>
              <a:gd name="connsiteX7" fmla="*/ 0 w 11804283"/>
              <a:gd name="connsiteY7" fmla="*/ 5876647 h 6477000"/>
              <a:gd name="connsiteX8" fmla="*/ 0 w 11804283"/>
              <a:gd name="connsiteY8" fmla="*/ 600353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4283" h="6477000" fill="none" extrusionOk="0">
                <a:moveTo>
                  <a:pt x="0" y="600353"/>
                </a:moveTo>
                <a:cubicBezTo>
                  <a:pt x="-3465" y="275229"/>
                  <a:pt x="254727" y="-14207"/>
                  <a:pt x="600353" y="0"/>
                </a:cubicBezTo>
                <a:cubicBezTo>
                  <a:pt x="3980253" y="61094"/>
                  <a:pt x="7002514" y="-115769"/>
                  <a:pt x="11203930" y="0"/>
                </a:cubicBezTo>
                <a:cubicBezTo>
                  <a:pt x="11474872" y="14920"/>
                  <a:pt x="11834954" y="280091"/>
                  <a:pt x="11804283" y="600353"/>
                </a:cubicBezTo>
                <a:cubicBezTo>
                  <a:pt x="11712018" y="3199498"/>
                  <a:pt x="11821709" y="3730511"/>
                  <a:pt x="11804283" y="5876647"/>
                </a:cubicBezTo>
                <a:cubicBezTo>
                  <a:pt x="11832164" y="6212020"/>
                  <a:pt x="11526462" y="6458742"/>
                  <a:pt x="11203930" y="6477000"/>
                </a:cubicBezTo>
                <a:cubicBezTo>
                  <a:pt x="6623236" y="6492406"/>
                  <a:pt x="3608587" y="6639306"/>
                  <a:pt x="600353" y="6477000"/>
                </a:cubicBezTo>
                <a:cubicBezTo>
                  <a:pt x="305160" y="6470419"/>
                  <a:pt x="1574" y="6221214"/>
                  <a:pt x="0" y="5876647"/>
                </a:cubicBezTo>
                <a:cubicBezTo>
                  <a:pt x="-111378" y="4610869"/>
                  <a:pt x="-118275" y="2875770"/>
                  <a:pt x="0" y="600353"/>
                </a:cubicBezTo>
                <a:close/>
              </a:path>
              <a:path w="11804283" h="6477000" stroke="0" extrusionOk="0">
                <a:moveTo>
                  <a:pt x="0" y="600353"/>
                </a:moveTo>
                <a:cubicBezTo>
                  <a:pt x="18798" y="220844"/>
                  <a:pt x="259480" y="-49864"/>
                  <a:pt x="600353" y="0"/>
                </a:cubicBezTo>
                <a:cubicBezTo>
                  <a:pt x="2460400" y="-165137"/>
                  <a:pt x="8237848" y="59732"/>
                  <a:pt x="11203930" y="0"/>
                </a:cubicBezTo>
                <a:cubicBezTo>
                  <a:pt x="11519394" y="1277"/>
                  <a:pt x="11782464" y="243838"/>
                  <a:pt x="11804283" y="600353"/>
                </a:cubicBezTo>
                <a:cubicBezTo>
                  <a:pt x="11789714" y="1644415"/>
                  <a:pt x="11924266" y="3751772"/>
                  <a:pt x="11804283" y="5876647"/>
                </a:cubicBezTo>
                <a:cubicBezTo>
                  <a:pt x="11811104" y="6199129"/>
                  <a:pt x="11572977" y="6449171"/>
                  <a:pt x="11203930" y="6477000"/>
                </a:cubicBezTo>
                <a:cubicBezTo>
                  <a:pt x="9078240" y="6481030"/>
                  <a:pt x="2374274" y="6411865"/>
                  <a:pt x="600353" y="6477000"/>
                </a:cubicBezTo>
                <a:cubicBezTo>
                  <a:pt x="329432" y="6497116"/>
                  <a:pt x="44418" y="6234608"/>
                  <a:pt x="0" y="5876647"/>
                </a:cubicBezTo>
                <a:cubicBezTo>
                  <a:pt x="150338" y="3618026"/>
                  <a:pt x="52337" y="2856811"/>
                  <a:pt x="0" y="600353"/>
                </a:cubicBezTo>
                <a:close/>
              </a:path>
            </a:pathLst>
          </a:custGeom>
          <a:solidFill>
            <a:schemeClr val="bg1">
              <a:alpha val="94000"/>
            </a:schemeClr>
          </a:solidFill>
          <a:ln w="38100">
            <a:solidFill>
              <a:srgbClr val="002060"/>
            </a:solidFill>
            <a:extLst>
              <a:ext uri="{C807C97D-BFC1-408E-A445-0C87EB9F89A2}">
                <ask:lineSketchStyleProps xmlns="" xmlns:ask="http://schemas.microsoft.com/office/drawing/2018/sketchyshapes" sd="3292246686">
                  <a:prstGeom prst="roundRect">
                    <a:avLst>
                      <a:gd name="adj" fmla="val 92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 xmlns:a16="http://schemas.microsoft.com/office/drawing/2014/main" id="{0DB36491-A6C6-4232-AB34-F23968E3C1AE}"/>
              </a:ext>
            </a:extLst>
          </p:cNvPr>
          <p:cNvSpPr txBox="1"/>
          <p:nvPr/>
        </p:nvSpPr>
        <p:spPr>
          <a:xfrm>
            <a:off x="453495" y="935534"/>
            <a:ext cx="11215520" cy="5693866"/>
          </a:xfrm>
          <a:prstGeom prst="rect">
            <a:avLst/>
          </a:prstGeom>
          <a:noFill/>
        </p:spPr>
        <p:txBody>
          <a:bodyPr wrap="square">
            <a:spAutoFit/>
          </a:bodyPr>
          <a:lstStyle/>
          <a:p>
            <a:pPr algn="just"/>
            <a:r>
              <a:rPr lang="en-SG"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Nhụ nghe bố nói với ông:</a:t>
            </a:r>
          </a:p>
          <a:p>
            <a:pPr algn="just"/>
            <a:r>
              <a:rPr lang="en-SG"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 Lần này con sẽ họp làng để đưa đàn bà và trẻ con ra đảo. Con sẽ đưa thằng Nhụ ra trước. Rồi nhà con cũng ra. Ông cũng sẽ ra.</a:t>
            </a:r>
          </a:p>
          <a:p>
            <a:pPr algn="just"/>
            <a:r>
              <a:rPr lang="en-SG"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 Tao chết ở đây thôi. Sức không còn chịu được sóng.</a:t>
            </a:r>
          </a:p>
          <a:p>
            <a:pPr algn="just"/>
            <a:r>
              <a:rPr lang="en-SG"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 Ngay cả chết, cũng cần ông chết ở đấy.</a:t>
            </a:r>
          </a:p>
          <a:p>
            <a:pPr algn="just"/>
            <a:r>
              <a:rPr lang="en-SG"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Ông đứng lên, tay giơ ra như cái bơi chèo:</a:t>
            </a:r>
          </a:p>
          <a:p>
            <a:pPr algn="just"/>
            <a:r>
              <a:rPr lang="en-SG"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 Thế là thế nào? – Giọng ông bỗng hổn hển. Người ông </a:t>
            </a:r>
            <a:r>
              <a:rPr lang="en-SG" sz="2800">
                <a:latin typeface="Calibri" panose="020F0502020204030204" pitchFamily="34" charset="0"/>
                <a:cs typeface="Calibri" panose="020F0502020204030204" pitchFamily="34" charset="0"/>
              </a:rPr>
              <a:t>nh</a:t>
            </a:r>
            <a:r>
              <a:rPr lang="vi-VN" sz="2800">
                <a:latin typeface="Calibri" panose="020F0502020204030204" pitchFamily="34" charset="0"/>
                <a:cs typeface="Calibri" panose="020F0502020204030204" pitchFamily="34" charset="0"/>
              </a:rPr>
              <a:t>ư tỏa ra hơi muối.</a:t>
            </a:r>
          </a:p>
          <a:p>
            <a:pPr algn="just"/>
            <a:r>
              <a:rPr lang="en-SG"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Bố Nhụ vẫn nói rất điềm tĩnh:</a:t>
            </a:r>
          </a:p>
          <a:p>
            <a:pPr algn="just"/>
            <a:r>
              <a:rPr lang="en-SG"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 Ở đấy đất rộng, bãi dài, cây xanh, nước ngọt, ngư trường gần. Chả còn gì hay hơn cho một làng biển. Ngày xưa, lúc nào cũng mong có đất để dân chài phơi được một vàng lưới, buộc được một con thuyền. Bây giờ đất đấy, rộng hết tầm mắt. Đất của nước mình, mình không đến ở thì để cho ai?</a:t>
            </a:r>
          </a:p>
        </p:txBody>
      </p:sp>
      <p:sp>
        <p:nvSpPr>
          <p:cNvPr id="59" name="Rectangle 58">
            <a:extLst>
              <a:ext uri="{FF2B5EF4-FFF2-40B4-BE49-F238E27FC236}">
                <a16:creationId xmlns="" xmlns:a16="http://schemas.microsoft.com/office/drawing/2014/main" id="{F22C7E8A-3F56-4E56-AA1A-60BFED01BA19}"/>
              </a:ext>
            </a:extLst>
          </p:cNvPr>
          <p:cNvSpPr/>
          <p:nvPr/>
        </p:nvSpPr>
        <p:spPr>
          <a:xfrm>
            <a:off x="3899726" y="265400"/>
            <a:ext cx="4392549"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Lập làng giữ</a:t>
            </a:r>
            <a:r>
              <a:rPr lang="en-SG" sz="4000" b="1">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 biển</a:t>
            </a:r>
            <a:endParaRPr lang="en-US" sz="4000" b="1" cap="none" spc="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endParaRPr>
          </a:p>
        </p:txBody>
      </p:sp>
      <p:pic>
        <p:nvPicPr>
          <p:cNvPr id="61" name="Picture 60">
            <a:extLst>
              <a:ext uri="{FF2B5EF4-FFF2-40B4-BE49-F238E27FC236}">
                <a16:creationId xmlns="" xmlns:a16="http://schemas.microsoft.com/office/drawing/2014/main" id="{DC0C5A70-8602-46DC-9DCE-A677F048F29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163" b="90000" l="9989" r="89955">
                        <a14:foregroundMark x1="29632" y1="8163" x2="29632" y2="8163"/>
                        <a14:foregroundMark x1="28348" y1="34558" x2="33203" y2="48503"/>
                        <a14:foregroundMark x1="27623" y1="44490" x2="31417" y2="50340"/>
                        <a14:foregroundMark x1="35212" y1="41973" x2="41853" y2="49456"/>
                        <a14:foregroundMark x1="58873" y1="45102" x2="61105" y2="51633"/>
                        <a14:foregroundMark x1="61105" y1="51633" x2="65011" y2="55306"/>
                        <a14:foregroundMark x1="70592" y1="50680" x2="73549" y2="57415"/>
                        <a14:foregroundMark x1="73549" y1="57415" x2="75670" y2="60000"/>
                        <a14:backgroundMark x1="46931" y1="58435" x2="54576" y2="66190"/>
                      </a14:backgroundRemoval>
                    </a14:imgEffect>
                  </a14:imgLayer>
                </a14:imgProps>
              </a:ext>
            </a:extLst>
          </a:blip>
          <a:srcRect l="51787" t="8809" r="13020" b="-3954"/>
          <a:stretch/>
        </p:blipFill>
        <p:spPr>
          <a:xfrm>
            <a:off x="10466459" y="1367923"/>
            <a:ext cx="1096089" cy="2430873"/>
          </a:xfrm>
          <a:prstGeom prst="rect">
            <a:avLst/>
          </a:prstGeom>
        </p:spPr>
      </p:pic>
      <p:pic>
        <p:nvPicPr>
          <p:cNvPr id="62" name="Picture 61">
            <a:extLst>
              <a:ext uri="{FF2B5EF4-FFF2-40B4-BE49-F238E27FC236}">
                <a16:creationId xmlns="" xmlns:a16="http://schemas.microsoft.com/office/drawing/2014/main" id="{112081E3-15BA-4759-87D7-8BE1D1A9CC3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163" b="90000" l="9989" r="89955">
                        <a14:foregroundMark x1="29632" y1="8163" x2="29632" y2="8163"/>
                        <a14:foregroundMark x1="28348" y1="34558" x2="33203" y2="48503"/>
                        <a14:foregroundMark x1="27623" y1="44490" x2="31417" y2="50340"/>
                        <a14:foregroundMark x1="35212" y1="41973" x2="41853" y2="49456"/>
                        <a14:foregroundMark x1="58873" y1="45102" x2="61105" y2="51633"/>
                        <a14:foregroundMark x1="61105" y1="51633" x2="65011" y2="55306"/>
                        <a14:foregroundMark x1="70592" y1="50680" x2="73549" y2="57415"/>
                        <a14:foregroundMark x1="73549" y1="57415" x2="75670" y2="60000"/>
                        <a14:backgroundMark x1="46931" y1="58435" x2="54576" y2="66190"/>
                      </a14:backgroundRemoval>
                    </a14:imgEffect>
                  </a14:imgLayer>
                </a14:imgProps>
              </a:ext>
            </a:extLst>
          </a:blip>
          <a:srcRect l="17073" t="2973" r="47734" b="1882"/>
          <a:stretch/>
        </p:blipFill>
        <p:spPr>
          <a:xfrm>
            <a:off x="232654" y="0"/>
            <a:ext cx="918105" cy="2036144"/>
          </a:xfrm>
          <a:prstGeom prst="rect">
            <a:avLst/>
          </a:prstGeom>
        </p:spPr>
      </p:pic>
    </p:spTree>
    <p:extLst>
      <p:ext uri="{BB962C8B-B14F-4D97-AF65-F5344CB8AC3E}">
        <p14:creationId xmlns:p14="http://schemas.microsoft.com/office/powerpoint/2010/main" val="196339608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 xmlns:a16="http://schemas.microsoft.com/office/drawing/2014/main" id="{3725598E-A6CB-4360-80CE-AE77EFCCD35F}"/>
              </a:ext>
            </a:extLst>
          </p:cNvPr>
          <p:cNvPicPr>
            <a:picLocks noChangeAspect="1"/>
          </p:cNvPicPr>
          <p:nvPr/>
        </p:nvPicPr>
        <p:blipFill rotWithShape="1">
          <a:blip r:embed="rId2"/>
          <a:srcRect t="5703" b="51014"/>
          <a:stretch/>
        </p:blipFill>
        <p:spPr>
          <a:xfrm>
            <a:off x="6717" y="0"/>
            <a:ext cx="12192000" cy="6914813"/>
          </a:xfrm>
          <a:prstGeom prst="rect">
            <a:avLst/>
          </a:prstGeom>
          <a:solidFill>
            <a:srgbClr val="E6E6E6"/>
          </a:solidFill>
        </p:spPr>
      </p:pic>
      <p:pic>
        <p:nvPicPr>
          <p:cNvPr id="1026" name="Picture 2" descr="luca murk water luca pixar movie">
            <a:extLst>
              <a:ext uri="{FF2B5EF4-FFF2-40B4-BE49-F238E27FC236}">
                <a16:creationId xmlns="" xmlns:a16="http://schemas.microsoft.com/office/drawing/2014/main" id="{94430B82-5390-487D-A9B8-C01E57D51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48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77415E5D-C9F7-4E0A-8DC3-F04EAD967370}"/>
              </a:ext>
            </a:extLst>
          </p:cNvPr>
          <p:cNvSpPr/>
          <p:nvPr/>
        </p:nvSpPr>
        <p:spPr>
          <a:xfrm>
            <a:off x="159117" y="228600"/>
            <a:ext cx="11804283" cy="6477000"/>
          </a:xfrm>
          <a:custGeom>
            <a:avLst/>
            <a:gdLst>
              <a:gd name="connsiteX0" fmla="*/ 0 w 11804283"/>
              <a:gd name="connsiteY0" fmla="*/ 600353 h 6477000"/>
              <a:gd name="connsiteX1" fmla="*/ 600353 w 11804283"/>
              <a:gd name="connsiteY1" fmla="*/ 0 h 6477000"/>
              <a:gd name="connsiteX2" fmla="*/ 11203930 w 11804283"/>
              <a:gd name="connsiteY2" fmla="*/ 0 h 6477000"/>
              <a:gd name="connsiteX3" fmla="*/ 11804283 w 11804283"/>
              <a:gd name="connsiteY3" fmla="*/ 600353 h 6477000"/>
              <a:gd name="connsiteX4" fmla="*/ 11804283 w 11804283"/>
              <a:gd name="connsiteY4" fmla="*/ 5876647 h 6477000"/>
              <a:gd name="connsiteX5" fmla="*/ 11203930 w 11804283"/>
              <a:gd name="connsiteY5" fmla="*/ 6477000 h 6477000"/>
              <a:gd name="connsiteX6" fmla="*/ 600353 w 11804283"/>
              <a:gd name="connsiteY6" fmla="*/ 6477000 h 6477000"/>
              <a:gd name="connsiteX7" fmla="*/ 0 w 11804283"/>
              <a:gd name="connsiteY7" fmla="*/ 5876647 h 6477000"/>
              <a:gd name="connsiteX8" fmla="*/ 0 w 11804283"/>
              <a:gd name="connsiteY8" fmla="*/ 600353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4283" h="6477000" fill="none" extrusionOk="0">
                <a:moveTo>
                  <a:pt x="0" y="600353"/>
                </a:moveTo>
                <a:cubicBezTo>
                  <a:pt x="-3465" y="275229"/>
                  <a:pt x="254727" y="-14207"/>
                  <a:pt x="600353" y="0"/>
                </a:cubicBezTo>
                <a:cubicBezTo>
                  <a:pt x="3980253" y="61094"/>
                  <a:pt x="7002514" y="-115769"/>
                  <a:pt x="11203930" y="0"/>
                </a:cubicBezTo>
                <a:cubicBezTo>
                  <a:pt x="11474872" y="14920"/>
                  <a:pt x="11834954" y="280091"/>
                  <a:pt x="11804283" y="600353"/>
                </a:cubicBezTo>
                <a:cubicBezTo>
                  <a:pt x="11712018" y="3199498"/>
                  <a:pt x="11821709" y="3730511"/>
                  <a:pt x="11804283" y="5876647"/>
                </a:cubicBezTo>
                <a:cubicBezTo>
                  <a:pt x="11832164" y="6212020"/>
                  <a:pt x="11526462" y="6458742"/>
                  <a:pt x="11203930" y="6477000"/>
                </a:cubicBezTo>
                <a:cubicBezTo>
                  <a:pt x="6623236" y="6492406"/>
                  <a:pt x="3608587" y="6639306"/>
                  <a:pt x="600353" y="6477000"/>
                </a:cubicBezTo>
                <a:cubicBezTo>
                  <a:pt x="305160" y="6470419"/>
                  <a:pt x="1574" y="6221214"/>
                  <a:pt x="0" y="5876647"/>
                </a:cubicBezTo>
                <a:cubicBezTo>
                  <a:pt x="-111378" y="4610869"/>
                  <a:pt x="-118275" y="2875770"/>
                  <a:pt x="0" y="600353"/>
                </a:cubicBezTo>
                <a:close/>
              </a:path>
              <a:path w="11804283" h="6477000" stroke="0" extrusionOk="0">
                <a:moveTo>
                  <a:pt x="0" y="600353"/>
                </a:moveTo>
                <a:cubicBezTo>
                  <a:pt x="18798" y="220844"/>
                  <a:pt x="259480" y="-49864"/>
                  <a:pt x="600353" y="0"/>
                </a:cubicBezTo>
                <a:cubicBezTo>
                  <a:pt x="2460400" y="-165137"/>
                  <a:pt x="8237848" y="59732"/>
                  <a:pt x="11203930" y="0"/>
                </a:cubicBezTo>
                <a:cubicBezTo>
                  <a:pt x="11519394" y="1277"/>
                  <a:pt x="11782464" y="243838"/>
                  <a:pt x="11804283" y="600353"/>
                </a:cubicBezTo>
                <a:cubicBezTo>
                  <a:pt x="11789714" y="1644415"/>
                  <a:pt x="11924266" y="3751772"/>
                  <a:pt x="11804283" y="5876647"/>
                </a:cubicBezTo>
                <a:cubicBezTo>
                  <a:pt x="11811104" y="6199129"/>
                  <a:pt x="11572977" y="6449171"/>
                  <a:pt x="11203930" y="6477000"/>
                </a:cubicBezTo>
                <a:cubicBezTo>
                  <a:pt x="9078240" y="6481030"/>
                  <a:pt x="2374274" y="6411865"/>
                  <a:pt x="600353" y="6477000"/>
                </a:cubicBezTo>
                <a:cubicBezTo>
                  <a:pt x="329432" y="6497116"/>
                  <a:pt x="44418" y="6234608"/>
                  <a:pt x="0" y="5876647"/>
                </a:cubicBezTo>
                <a:cubicBezTo>
                  <a:pt x="150338" y="3618026"/>
                  <a:pt x="52337" y="2856811"/>
                  <a:pt x="0" y="600353"/>
                </a:cubicBezTo>
                <a:close/>
              </a:path>
            </a:pathLst>
          </a:custGeom>
          <a:solidFill>
            <a:schemeClr val="bg1">
              <a:alpha val="94000"/>
            </a:schemeClr>
          </a:solidFill>
          <a:ln w="38100">
            <a:solidFill>
              <a:srgbClr val="002060"/>
            </a:solidFill>
            <a:extLst>
              <a:ext uri="{C807C97D-BFC1-408E-A445-0C87EB9F89A2}">
                <ask:lineSketchStyleProps xmlns="" xmlns:ask="http://schemas.microsoft.com/office/drawing/2018/sketchyshapes" sd="3292246686">
                  <a:prstGeom prst="roundRect">
                    <a:avLst>
                      <a:gd name="adj" fmla="val 92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884C239-6979-4FC6-8DFD-181D1D962B6B}"/>
              </a:ext>
            </a:extLst>
          </p:cNvPr>
          <p:cNvSpPr txBox="1"/>
          <p:nvPr/>
        </p:nvSpPr>
        <p:spPr>
          <a:xfrm>
            <a:off x="495771" y="381000"/>
            <a:ext cx="11201400" cy="5693866"/>
          </a:xfrm>
          <a:prstGeom prst="rect">
            <a:avLst/>
          </a:prstGeom>
          <a:noFill/>
        </p:spPr>
        <p:txBody>
          <a:bodyPr wrap="square">
            <a:spAutoFit/>
          </a:bodyPr>
          <a:lstStyle/>
          <a:p>
            <a:r>
              <a:rPr lang="en-SG"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Ông Nhụ bước ra võng. Cái võng làm bằng lưới đáy vẫn buộc lưu cữu ở ngoài hàng hiên. Ông ngồi xuống võng vặn mình. Hai má phập phồng như người súc miệng khan. Ông đã hiểu những ý tưởng hình thành trong suy tính của người con trai ông quan trọng nhường nào.</a:t>
            </a:r>
          </a:p>
          <a:p>
            <a:r>
              <a:rPr lang="en-SG"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 Để có một ngôi làng như </a:t>
            </a:r>
            <a:r>
              <a:rPr lang="en-SG" sz="2800">
                <a:latin typeface="Calibri" panose="020F0502020204030204" pitchFamily="34" charset="0"/>
                <a:cs typeface="Calibri" panose="020F0502020204030204" pitchFamily="34" charset="0"/>
              </a:rPr>
              <a:t>mọi</a:t>
            </a:r>
            <a:r>
              <a:rPr lang="vi-VN" sz="2800">
                <a:latin typeface="Calibri" panose="020F0502020204030204" pitchFamily="34" charset="0"/>
                <a:cs typeface="Calibri" panose="020F0502020204030204" pitchFamily="34" charset="0"/>
              </a:rPr>
              <a:t> ngôi làng ở trên đất liền, rồi sẽ có chợ, có trường học, có nghĩa trang…</a:t>
            </a:r>
          </a:p>
          <a:p>
            <a:r>
              <a:rPr lang="en-SG"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Bố Nhụ nói tiếp như trong một giấc mơ, rồi bất ngờ, vỗ vào vai Nhụ:</a:t>
            </a:r>
          </a:p>
          <a:p>
            <a:r>
              <a:rPr lang="en-SG"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 Thế nào con, đi với bố chứ?</a:t>
            </a:r>
          </a:p>
          <a:p>
            <a:r>
              <a:rPr lang="en-SG"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 Vâng! Nhụ đáp nhẹ.</a:t>
            </a:r>
          </a:p>
          <a:p>
            <a:r>
              <a:rPr lang="en-SG"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Vậy là việc đã quyết định rồi. Nhụ đi và sau đó cả nhà sẽ đi. Đã có một làng Bạch Đằng Giang do những người dân chài lập ra ở đảo Mõm Cá Sấu. Hòn đảo đang bồng bềnh đâu đó ở mãi tận chân trời…</a:t>
            </a:r>
            <a:endParaRPr lang="en-SG" sz="2800">
              <a:latin typeface="Calibri" panose="020F0502020204030204" pitchFamily="34" charset="0"/>
              <a:cs typeface="Calibri" panose="020F0502020204030204" pitchFamily="34" charset="0"/>
            </a:endParaRPr>
          </a:p>
          <a:p>
            <a:pPr algn="r"/>
            <a:r>
              <a:rPr lang="vi-VN" sz="2800">
                <a:latin typeface="Calibri" panose="020F0502020204030204" pitchFamily="34" charset="0"/>
                <a:cs typeface="Calibri" panose="020F0502020204030204" pitchFamily="34" charset="0"/>
              </a:rPr>
              <a:t>TRẦN NHUẬN MINH</a:t>
            </a:r>
            <a:endParaRPr lang="en-US" sz="2800">
              <a:latin typeface="Calibri" panose="020F0502020204030204" pitchFamily="34" charset="0"/>
              <a:cs typeface="Calibri" panose="020F0502020204030204" pitchFamily="34" charset="0"/>
            </a:endParaRPr>
          </a:p>
        </p:txBody>
      </p:sp>
      <p:pic>
        <p:nvPicPr>
          <p:cNvPr id="24" name="Picture 23">
            <a:extLst>
              <a:ext uri="{FF2B5EF4-FFF2-40B4-BE49-F238E27FC236}">
                <a16:creationId xmlns="" xmlns:a16="http://schemas.microsoft.com/office/drawing/2014/main" id="{19920B75-8CE4-4C93-8A54-A1E3496982E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163" b="90000" l="9989" r="89955">
                        <a14:foregroundMark x1="29632" y1="8163" x2="29632" y2="8163"/>
                        <a14:foregroundMark x1="28348" y1="34558" x2="33203" y2="48503"/>
                        <a14:foregroundMark x1="27623" y1="44490" x2="31417" y2="50340"/>
                        <a14:foregroundMark x1="35212" y1="41973" x2="41853" y2="49456"/>
                        <a14:foregroundMark x1="58873" y1="45102" x2="61105" y2="51633"/>
                        <a14:foregroundMark x1="61105" y1="51633" x2="65011" y2="55306"/>
                        <a14:foregroundMark x1="70592" y1="50680" x2="73549" y2="57415"/>
                        <a14:foregroundMark x1="73549" y1="57415" x2="75670" y2="60000"/>
                        <a14:backgroundMark x1="46931" y1="58435" x2="54576" y2="66190"/>
                      </a14:backgroundRemoval>
                    </a14:imgEffect>
                  </a14:imgLayer>
                </a14:imgProps>
              </a:ext>
            </a:extLst>
          </a:blip>
          <a:srcRect l="51787" t="8809" r="13020" b="-3954"/>
          <a:stretch/>
        </p:blipFill>
        <p:spPr>
          <a:xfrm>
            <a:off x="5092674" y="5381020"/>
            <a:ext cx="786276" cy="1743780"/>
          </a:xfrm>
          <a:prstGeom prst="rect">
            <a:avLst/>
          </a:prstGeom>
        </p:spPr>
      </p:pic>
      <p:pic>
        <p:nvPicPr>
          <p:cNvPr id="25" name="Picture 24">
            <a:extLst>
              <a:ext uri="{FF2B5EF4-FFF2-40B4-BE49-F238E27FC236}">
                <a16:creationId xmlns="" xmlns:a16="http://schemas.microsoft.com/office/drawing/2014/main" id="{096DE3DA-C75A-4372-AA05-166553F26AD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163" b="90000" l="9989" r="89955">
                        <a14:foregroundMark x1="29632" y1="8163" x2="29632" y2="8163"/>
                        <a14:foregroundMark x1="28348" y1="34558" x2="33203" y2="48503"/>
                        <a14:foregroundMark x1="27623" y1="44490" x2="31417" y2="50340"/>
                        <a14:foregroundMark x1="35212" y1="41973" x2="41853" y2="49456"/>
                        <a14:foregroundMark x1="58873" y1="45102" x2="61105" y2="51633"/>
                        <a14:foregroundMark x1="61105" y1="51633" x2="65011" y2="55306"/>
                        <a14:foregroundMark x1="70592" y1="50680" x2="73549" y2="57415"/>
                        <a14:foregroundMark x1="73549" y1="57415" x2="75670" y2="60000"/>
                        <a14:backgroundMark x1="46931" y1="58435" x2="54576" y2="66190"/>
                      </a14:backgroundRemoval>
                    </a14:imgEffect>
                  </a14:imgLayer>
                </a14:imgProps>
              </a:ext>
            </a:extLst>
          </a:blip>
          <a:srcRect l="17073" t="2973" r="47734" b="1882"/>
          <a:stretch/>
        </p:blipFill>
        <p:spPr>
          <a:xfrm>
            <a:off x="4394713" y="5486400"/>
            <a:ext cx="691244" cy="1533020"/>
          </a:xfrm>
          <a:prstGeom prst="rect">
            <a:avLst/>
          </a:prstGeom>
        </p:spPr>
      </p:pic>
    </p:spTree>
    <p:extLst>
      <p:ext uri="{BB962C8B-B14F-4D97-AF65-F5344CB8AC3E}">
        <p14:creationId xmlns:p14="http://schemas.microsoft.com/office/powerpoint/2010/main" val="246437876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 xmlns:a16="http://schemas.microsoft.com/office/drawing/2014/main" id="{3725598E-A6CB-4360-80CE-AE77EFCCD35F}"/>
              </a:ext>
            </a:extLst>
          </p:cNvPr>
          <p:cNvPicPr>
            <a:picLocks noChangeAspect="1"/>
          </p:cNvPicPr>
          <p:nvPr/>
        </p:nvPicPr>
        <p:blipFill rotWithShape="1">
          <a:blip r:embed="rId2"/>
          <a:srcRect t="5703" b="51014"/>
          <a:stretch/>
        </p:blipFill>
        <p:spPr>
          <a:xfrm>
            <a:off x="6717" y="0"/>
            <a:ext cx="12192000" cy="6914813"/>
          </a:xfrm>
          <a:prstGeom prst="rect">
            <a:avLst/>
          </a:prstGeom>
          <a:solidFill>
            <a:srgbClr val="E6E6E6"/>
          </a:solidFill>
        </p:spPr>
      </p:pic>
      <p:pic>
        <p:nvPicPr>
          <p:cNvPr id="1026" name="Picture 2" descr="luca murk water luca pixar movie">
            <a:extLst>
              <a:ext uri="{FF2B5EF4-FFF2-40B4-BE49-F238E27FC236}">
                <a16:creationId xmlns="" xmlns:a16="http://schemas.microsoft.com/office/drawing/2014/main" id="{94430B82-5390-487D-A9B8-C01E57D51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48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77415E5D-C9F7-4E0A-8DC3-F04EAD967370}"/>
              </a:ext>
            </a:extLst>
          </p:cNvPr>
          <p:cNvSpPr/>
          <p:nvPr/>
        </p:nvSpPr>
        <p:spPr>
          <a:xfrm>
            <a:off x="200575" y="152400"/>
            <a:ext cx="11804283" cy="6477000"/>
          </a:xfrm>
          <a:custGeom>
            <a:avLst/>
            <a:gdLst>
              <a:gd name="connsiteX0" fmla="*/ 0 w 11804283"/>
              <a:gd name="connsiteY0" fmla="*/ 600353 h 6477000"/>
              <a:gd name="connsiteX1" fmla="*/ 600353 w 11804283"/>
              <a:gd name="connsiteY1" fmla="*/ 0 h 6477000"/>
              <a:gd name="connsiteX2" fmla="*/ 11203930 w 11804283"/>
              <a:gd name="connsiteY2" fmla="*/ 0 h 6477000"/>
              <a:gd name="connsiteX3" fmla="*/ 11804283 w 11804283"/>
              <a:gd name="connsiteY3" fmla="*/ 600353 h 6477000"/>
              <a:gd name="connsiteX4" fmla="*/ 11804283 w 11804283"/>
              <a:gd name="connsiteY4" fmla="*/ 5876647 h 6477000"/>
              <a:gd name="connsiteX5" fmla="*/ 11203930 w 11804283"/>
              <a:gd name="connsiteY5" fmla="*/ 6477000 h 6477000"/>
              <a:gd name="connsiteX6" fmla="*/ 600353 w 11804283"/>
              <a:gd name="connsiteY6" fmla="*/ 6477000 h 6477000"/>
              <a:gd name="connsiteX7" fmla="*/ 0 w 11804283"/>
              <a:gd name="connsiteY7" fmla="*/ 5876647 h 6477000"/>
              <a:gd name="connsiteX8" fmla="*/ 0 w 11804283"/>
              <a:gd name="connsiteY8" fmla="*/ 600353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4283" h="6477000" fill="none" extrusionOk="0">
                <a:moveTo>
                  <a:pt x="0" y="600353"/>
                </a:moveTo>
                <a:cubicBezTo>
                  <a:pt x="-3465" y="275229"/>
                  <a:pt x="254727" y="-14207"/>
                  <a:pt x="600353" y="0"/>
                </a:cubicBezTo>
                <a:cubicBezTo>
                  <a:pt x="3980253" y="61094"/>
                  <a:pt x="7002514" y="-115769"/>
                  <a:pt x="11203930" y="0"/>
                </a:cubicBezTo>
                <a:cubicBezTo>
                  <a:pt x="11474872" y="14920"/>
                  <a:pt x="11834954" y="280091"/>
                  <a:pt x="11804283" y="600353"/>
                </a:cubicBezTo>
                <a:cubicBezTo>
                  <a:pt x="11712018" y="3199498"/>
                  <a:pt x="11821709" y="3730511"/>
                  <a:pt x="11804283" y="5876647"/>
                </a:cubicBezTo>
                <a:cubicBezTo>
                  <a:pt x="11832164" y="6212020"/>
                  <a:pt x="11526462" y="6458742"/>
                  <a:pt x="11203930" y="6477000"/>
                </a:cubicBezTo>
                <a:cubicBezTo>
                  <a:pt x="6623236" y="6492406"/>
                  <a:pt x="3608587" y="6639306"/>
                  <a:pt x="600353" y="6477000"/>
                </a:cubicBezTo>
                <a:cubicBezTo>
                  <a:pt x="305160" y="6470419"/>
                  <a:pt x="1574" y="6221214"/>
                  <a:pt x="0" y="5876647"/>
                </a:cubicBezTo>
                <a:cubicBezTo>
                  <a:pt x="-111378" y="4610869"/>
                  <a:pt x="-118275" y="2875770"/>
                  <a:pt x="0" y="600353"/>
                </a:cubicBezTo>
                <a:close/>
              </a:path>
              <a:path w="11804283" h="6477000" stroke="0" extrusionOk="0">
                <a:moveTo>
                  <a:pt x="0" y="600353"/>
                </a:moveTo>
                <a:cubicBezTo>
                  <a:pt x="18798" y="220844"/>
                  <a:pt x="259480" y="-49864"/>
                  <a:pt x="600353" y="0"/>
                </a:cubicBezTo>
                <a:cubicBezTo>
                  <a:pt x="2460400" y="-165137"/>
                  <a:pt x="8237848" y="59732"/>
                  <a:pt x="11203930" y="0"/>
                </a:cubicBezTo>
                <a:cubicBezTo>
                  <a:pt x="11519394" y="1277"/>
                  <a:pt x="11782464" y="243838"/>
                  <a:pt x="11804283" y="600353"/>
                </a:cubicBezTo>
                <a:cubicBezTo>
                  <a:pt x="11789714" y="1644415"/>
                  <a:pt x="11924266" y="3751772"/>
                  <a:pt x="11804283" y="5876647"/>
                </a:cubicBezTo>
                <a:cubicBezTo>
                  <a:pt x="11811104" y="6199129"/>
                  <a:pt x="11572977" y="6449171"/>
                  <a:pt x="11203930" y="6477000"/>
                </a:cubicBezTo>
                <a:cubicBezTo>
                  <a:pt x="9078240" y="6481030"/>
                  <a:pt x="2374274" y="6411865"/>
                  <a:pt x="600353" y="6477000"/>
                </a:cubicBezTo>
                <a:cubicBezTo>
                  <a:pt x="329432" y="6497116"/>
                  <a:pt x="44418" y="6234608"/>
                  <a:pt x="0" y="5876647"/>
                </a:cubicBezTo>
                <a:cubicBezTo>
                  <a:pt x="150338" y="3618026"/>
                  <a:pt x="52337" y="2856811"/>
                  <a:pt x="0" y="600353"/>
                </a:cubicBezTo>
                <a:close/>
              </a:path>
            </a:pathLst>
          </a:custGeom>
          <a:solidFill>
            <a:schemeClr val="bg1"/>
          </a:solidFill>
          <a:ln w="38100">
            <a:solidFill>
              <a:srgbClr val="002060"/>
            </a:solidFill>
            <a:extLst>
              <a:ext uri="{C807C97D-BFC1-408E-A445-0C87EB9F89A2}">
                <ask:lineSketchStyleProps xmlns="" xmlns:ask="http://schemas.microsoft.com/office/drawing/2018/sketchyshapes" sd="3292246686">
                  <a:prstGeom prst="roundRect">
                    <a:avLst>
                      <a:gd name="adj" fmla="val 92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3">
            <a:extLst>
              <a:ext uri="{FF2B5EF4-FFF2-40B4-BE49-F238E27FC236}">
                <a16:creationId xmlns="" xmlns:a16="http://schemas.microsoft.com/office/drawing/2014/main" id="{19920B75-8CE4-4C93-8A54-A1E3496982E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163" b="90000" l="9989" r="89955">
                        <a14:foregroundMark x1="29632" y1="8163" x2="29632" y2="8163"/>
                        <a14:foregroundMark x1="28348" y1="34558" x2="33203" y2="48503"/>
                        <a14:foregroundMark x1="27623" y1="44490" x2="31417" y2="50340"/>
                        <a14:foregroundMark x1="35212" y1="41973" x2="41853" y2="49456"/>
                        <a14:foregroundMark x1="58873" y1="45102" x2="61105" y2="51633"/>
                        <a14:foregroundMark x1="61105" y1="51633" x2="65011" y2="55306"/>
                        <a14:foregroundMark x1="70592" y1="50680" x2="73549" y2="57415"/>
                        <a14:foregroundMark x1="73549" y1="57415" x2="75670" y2="60000"/>
                        <a14:backgroundMark x1="46931" y1="58435" x2="54576" y2="66190"/>
                      </a14:backgroundRemoval>
                    </a14:imgEffect>
                  </a14:imgLayer>
                </a14:imgProps>
              </a:ext>
            </a:extLst>
          </a:blip>
          <a:srcRect l="51787" t="8809" r="13020" b="-3954"/>
          <a:stretch/>
        </p:blipFill>
        <p:spPr>
          <a:xfrm>
            <a:off x="9882934" y="2539652"/>
            <a:ext cx="2294328" cy="5088294"/>
          </a:xfrm>
          <a:prstGeom prst="rect">
            <a:avLst/>
          </a:prstGeom>
        </p:spPr>
      </p:pic>
      <p:pic>
        <p:nvPicPr>
          <p:cNvPr id="25" name="Picture 24">
            <a:extLst>
              <a:ext uri="{FF2B5EF4-FFF2-40B4-BE49-F238E27FC236}">
                <a16:creationId xmlns="" xmlns:a16="http://schemas.microsoft.com/office/drawing/2014/main" id="{096DE3DA-C75A-4372-AA05-166553F26AD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163" b="90000" l="9989" r="89955">
                        <a14:foregroundMark x1="29632" y1="8163" x2="29632" y2="8163"/>
                        <a14:foregroundMark x1="28348" y1="34558" x2="33203" y2="48503"/>
                        <a14:foregroundMark x1="27623" y1="44490" x2="31417" y2="50340"/>
                        <a14:foregroundMark x1="35212" y1="41973" x2="41853" y2="49456"/>
                        <a14:foregroundMark x1="58873" y1="45102" x2="61105" y2="51633"/>
                        <a14:foregroundMark x1="61105" y1="51633" x2="65011" y2="55306"/>
                        <a14:foregroundMark x1="70592" y1="50680" x2="73549" y2="57415"/>
                        <a14:foregroundMark x1="73549" y1="57415" x2="75670" y2="60000"/>
                        <a14:backgroundMark x1="46931" y1="58435" x2="54576" y2="66190"/>
                      </a14:backgroundRemoval>
                    </a14:imgEffect>
                  </a14:imgLayer>
                </a14:imgProps>
              </a:ext>
            </a:extLst>
          </a:blip>
          <a:srcRect l="17073" t="2973" r="47734" b="1882"/>
          <a:stretch/>
        </p:blipFill>
        <p:spPr>
          <a:xfrm>
            <a:off x="357471" y="2194145"/>
            <a:ext cx="2294328" cy="5088292"/>
          </a:xfrm>
          <a:prstGeom prst="rect">
            <a:avLst/>
          </a:prstGeom>
        </p:spPr>
      </p:pic>
      <p:sp>
        <p:nvSpPr>
          <p:cNvPr id="13" name="Rectangle 12">
            <a:extLst>
              <a:ext uri="{FF2B5EF4-FFF2-40B4-BE49-F238E27FC236}">
                <a16:creationId xmlns="" xmlns:a16="http://schemas.microsoft.com/office/drawing/2014/main" id="{0EBD7F90-BC1C-4EEB-82C6-E78570F3E310}"/>
              </a:ext>
            </a:extLst>
          </p:cNvPr>
          <p:cNvSpPr/>
          <p:nvPr/>
        </p:nvSpPr>
        <p:spPr>
          <a:xfrm>
            <a:off x="2603894" y="1234421"/>
            <a:ext cx="2059509" cy="646331"/>
          </a:xfrm>
          <a:prstGeom prst="rect">
            <a:avLst/>
          </a:prstGeom>
          <a:noFill/>
        </p:spPr>
        <p:txBody>
          <a:bodyPr wrap="square" lIns="91440" tIns="45720" rIns="91440" bIns="45720">
            <a:spAutoFit/>
          </a:bodyPr>
          <a:lstStyle/>
          <a:p>
            <a:pPr algn="ctr"/>
            <a:r>
              <a:rPr lang="en-US" sz="3600" b="1" cap="none" spc="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rPr>
              <a:t>Đoạn 1 </a:t>
            </a:r>
          </a:p>
        </p:txBody>
      </p:sp>
      <p:sp>
        <p:nvSpPr>
          <p:cNvPr id="3" name="TextBox 2">
            <a:extLst>
              <a:ext uri="{FF2B5EF4-FFF2-40B4-BE49-F238E27FC236}">
                <a16:creationId xmlns="" xmlns:a16="http://schemas.microsoft.com/office/drawing/2014/main" id="{476E22A0-8992-4478-82CE-D83A50439429}"/>
              </a:ext>
            </a:extLst>
          </p:cNvPr>
          <p:cNvSpPr txBox="1"/>
          <p:nvPr/>
        </p:nvSpPr>
        <p:spPr>
          <a:xfrm>
            <a:off x="4670122" y="1393204"/>
            <a:ext cx="7234286" cy="430887"/>
          </a:xfrm>
          <a:prstGeom prst="rect">
            <a:avLst/>
          </a:prstGeom>
          <a:noFill/>
        </p:spPr>
        <p:txBody>
          <a:bodyPr wrap="square" lIns="0" tIns="0" rIns="0" bIns="0" rtlCol="0">
            <a:spAutoFit/>
          </a:bodyPr>
          <a:lstStyle/>
          <a:p>
            <a:pPr algn="l"/>
            <a:r>
              <a:rPr lang="en-SG" sz="2800"/>
              <a:t>Từ đầu đến </a:t>
            </a:r>
            <a:r>
              <a:rPr lang="en-SG" sz="2800" b="1"/>
              <a:t>Ng</a:t>
            </a:r>
            <a:r>
              <a:rPr lang="vi-VN" sz="2800" b="1"/>
              <a:t>ười</a:t>
            </a:r>
            <a:r>
              <a:rPr lang="en-SG" sz="2800" b="1"/>
              <a:t> ông nh</a:t>
            </a:r>
            <a:r>
              <a:rPr lang="vi-VN" sz="2800" b="1"/>
              <a:t>ư</a:t>
            </a:r>
            <a:r>
              <a:rPr lang="en-SG" sz="2800" b="1"/>
              <a:t> toả ra h</a:t>
            </a:r>
            <a:r>
              <a:rPr lang="vi-VN" sz="2800" b="1"/>
              <a:t>ơi</a:t>
            </a:r>
            <a:r>
              <a:rPr lang="en-SG" sz="2800" b="1"/>
              <a:t> muối</a:t>
            </a:r>
            <a:r>
              <a:rPr lang="en-SG" sz="2800"/>
              <a:t>.</a:t>
            </a:r>
            <a:endParaRPr lang="en-US" sz="3200"/>
          </a:p>
        </p:txBody>
      </p:sp>
      <p:sp>
        <p:nvSpPr>
          <p:cNvPr id="16" name="Rectangle 15">
            <a:extLst>
              <a:ext uri="{FF2B5EF4-FFF2-40B4-BE49-F238E27FC236}">
                <a16:creationId xmlns="" xmlns:a16="http://schemas.microsoft.com/office/drawing/2014/main" id="{E4049362-36A6-400E-B2B2-85FE938579D2}"/>
              </a:ext>
            </a:extLst>
          </p:cNvPr>
          <p:cNvSpPr/>
          <p:nvPr/>
        </p:nvSpPr>
        <p:spPr>
          <a:xfrm>
            <a:off x="2603895" y="2016935"/>
            <a:ext cx="2059509" cy="646331"/>
          </a:xfrm>
          <a:prstGeom prst="rect">
            <a:avLst/>
          </a:prstGeom>
          <a:noFill/>
        </p:spPr>
        <p:txBody>
          <a:bodyPr wrap="square" lIns="91440" tIns="45720" rIns="91440" bIns="45720">
            <a:spAutoFit/>
          </a:bodyPr>
          <a:lstStyle/>
          <a:p>
            <a:pPr algn="ctr"/>
            <a:r>
              <a:rPr lang="en-US" sz="3600" b="1" cap="none" spc="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rPr>
              <a:t>Đoạn 2 </a:t>
            </a:r>
          </a:p>
        </p:txBody>
      </p:sp>
      <p:sp>
        <p:nvSpPr>
          <p:cNvPr id="17" name="TextBox 16">
            <a:extLst>
              <a:ext uri="{FF2B5EF4-FFF2-40B4-BE49-F238E27FC236}">
                <a16:creationId xmlns="" xmlns:a16="http://schemas.microsoft.com/office/drawing/2014/main" id="{8C53C6F9-69A2-476E-A9DA-164657B4E8EF}"/>
              </a:ext>
            </a:extLst>
          </p:cNvPr>
          <p:cNvSpPr txBox="1"/>
          <p:nvPr/>
        </p:nvSpPr>
        <p:spPr>
          <a:xfrm>
            <a:off x="4670122" y="2108765"/>
            <a:ext cx="7234286" cy="861774"/>
          </a:xfrm>
          <a:prstGeom prst="rect">
            <a:avLst/>
          </a:prstGeom>
          <a:noFill/>
        </p:spPr>
        <p:txBody>
          <a:bodyPr wrap="square" lIns="0" tIns="0" rIns="0" bIns="0" rtlCol="0">
            <a:spAutoFit/>
          </a:bodyPr>
          <a:lstStyle/>
          <a:p>
            <a:pPr algn="l"/>
            <a:r>
              <a:rPr lang="en-SG" sz="2800"/>
              <a:t>Từ </a:t>
            </a:r>
            <a:r>
              <a:rPr lang="en-SG" sz="2800" b="1"/>
              <a:t>Bố Nhụ vẫn nói rất điềm tĩnh</a:t>
            </a:r>
            <a:r>
              <a:rPr lang="en-SG" sz="2800"/>
              <a:t> đến </a:t>
            </a:r>
            <a:r>
              <a:rPr lang="en-SG" sz="2800" b="1"/>
              <a:t>thì để cho ai?</a:t>
            </a:r>
            <a:endParaRPr lang="en-US" sz="3200" b="1"/>
          </a:p>
        </p:txBody>
      </p:sp>
      <p:sp>
        <p:nvSpPr>
          <p:cNvPr id="18" name="Rectangle 17">
            <a:extLst>
              <a:ext uri="{FF2B5EF4-FFF2-40B4-BE49-F238E27FC236}">
                <a16:creationId xmlns="" xmlns:a16="http://schemas.microsoft.com/office/drawing/2014/main" id="{6661F02D-74AD-4E83-AB0F-25535CF797CB}"/>
              </a:ext>
            </a:extLst>
          </p:cNvPr>
          <p:cNvSpPr/>
          <p:nvPr/>
        </p:nvSpPr>
        <p:spPr>
          <a:xfrm>
            <a:off x="2603896" y="3186825"/>
            <a:ext cx="2059509" cy="646331"/>
          </a:xfrm>
          <a:prstGeom prst="rect">
            <a:avLst/>
          </a:prstGeom>
          <a:noFill/>
        </p:spPr>
        <p:txBody>
          <a:bodyPr wrap="square" lIns="91440" tIns="45720" rIns="91440" bIns="45720">
            <a:spAutoFit/>
          </a:bodyPr>
          <a:lstStyle/>
          <a:p>
            <a:pPr algn="ctr"/>
            <a:r>
              <a:rPr lang="en-US" sz="3600" b="1" cap="none" spc="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rPr>
              <a:t>Đoạn 3 </a:t>
            </a:r>
          </a:p>
        </p:txBody>
      </p:sp>
      <p:sp>
        <p:nvSpPr>
          <p:cNvPr id="19" name="TextBox 18">
            <a:extLst>
              <a:ext uri="{FF2B5EF4-FFF2-40B4-BE49-F238E27FC236}">
                <a16:creationId xmlns="" xmlns:a16="http://schemas.microsoft.com/office/drawing/2014/main" id="{BF41EBBE-E8B1-468E-B926-5BB98461C928}"/>
              </a:ext>
            </a:extLst>
          </p:cNvPr>
          <p:cNvSpPr txBox="1"/>
          <p:nvPr/>
        </p:nvSpPr>
        <p:spPr>
          <a:xfrm>
            <a:off x="4670122" y="3309564"/>
            <a:ext cx="7234286" cy="861774"/>
          </a:xfrm>
          <a:prstGeom prst="rect">
            <a:avLst/>
          </a:prstGeom>
          <a:noFill/>
        </p:spPr>
        <p:txBody>
          <a:bodyPr wrap="square" lIns="0" tIns="0" rIns="0" bIns="0" rtlCol="0">
            <a:spAutoFit/>
          </a:bodyPr>
          <a:lstStyle/>
          <a:p>
            <a:pPr algn="l"/>
            <a:r>
              <a:rPr lang="en-SG" sz="2800"/>
              <a:t>Từ </a:t>
            </a:r>
            <a:r>
              <a:rPr lang="en-SG" sz="2800" b="1"/>
              <a:t>Ông Nhụ b</a:t>
            </a:r>
            <a:r>
              <a:rPr lang="vi-VN" sz="2800" b="1"/>
              <a:t>ước</a:t>
            </a:r>
            <a:r>
              <a:rPr lang="en-SG" sz="2800" b="1"/>
              <a:t> ra võng </a:t>
            </a:r>
            <a:r>
              <a:rPr lang="en-SG" sz="2800"/>
              <a:t>đến </a:t>
            </a:r>
            <a:r>
              <a:rPr lang="en-SG" sz="2800" b="1"/>
              <a:t>quan trọng nh</a:t>
            </a:r>
            <a:r>
              <a:rPr lang="vi-VN" sz="2800" b="1"/>
              <a:t>ường</a:t>
            </a:r>
            <a:r>
              <a:rPr lang="en-SG" sz="2800" b="1"/>
              <a:t> nào.</a:t>
            </a:r>
            <a:endParaRPr lang="en-US" sz="3200" b="1"/>
          </a:p>
        </p:txBody>
      </p:sp>
      <p:sp>
        <p:nvSpPr>
          <p:cNvPr id="20" name="Rectangle 19">
            <a:extLst>
              <a:ext uri="{FF2B5EF4-FFF2-40B4-BE49-F238E27FC236}">
                <a16:creationId xmlns="" xmlns:a16="http://schemas.microsoft.com/office/drawing/2014/main" id="{24436E2B-6D8F-4445-A56C-2178E0B89BDC}"/>
              </a:ext>
            </a:extLst>
          </p:cNvPr>
          <p:cNvSpPr/>
          <p:nvPr/>
        </p:nvSpPr>
        <p:spPr>
          <a:xfrm>
            <a:off x="2599883" y="4450259"/>
            <a:ext cx="2059509" cy="646331"/>
          </a:xfrm>
          <a:prstGeom prst="rect">
            <a:avLst/>
          </a:prstGeom>
          <a:noFill/>
        </p:spPr>
        <p:txBody>
          <a:bodyPr wrap="square" lIns="91440" tIns="45720" rIns="91440" bIns="45720">
            <a:spAutoFit/>
          </a:bodyPr>
          <a:lstStyle/>
          <a:p>
            <a:pPr algn="ctr"/>
            <a:r>
              <a:rPr lang="en-US" sz="3600" b="1" cap="none" spc="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rPr>
              <a:t>Đoạn 4</a:t>
            </a:r>
          </a:p>
        </p:txBody>
      </p:sp>
      <p:sp>
        <p:nvSpPr>
          <p:cNvPr id="21" name="TextBox 20">
            <a:extLst>
              <a:ext uri="{FF2B5EF4-FFF2-40B4-BE49-F238E27FC236}">
                <a16:creationId xmlns="" xmlns:a16="http://schemas.microsoft.com/office/drawing/2014/main" id="{C00C5A27-EE80-4880-8377-FB1AF0CE0922}"/>
              </a:ext>
            </a:extLst>
          </p:cNvPr>
          <p:cNvSpPr txBox="1"/>
          <p:nvPr/>
        </p:nvSpPr>
        <p:spPr>
          <a:xfrm>
            <a:off x="4659392" y="4546362"/>
            <a:ext cx="2583839" cy="430887"/>
          </a:xfrm>
          <a:prstGeom prst="rect">
            <a:avLst/>
          </a:prstGeom>
          <a:noFill/>
        </p:spPr>
        <p:txBody>
          <a:bodyPr wrap="square" lIns="0" tIns="0" rIns="0" bIns="0" rtlCol="0">
            <a:spAutoFit/>
          </a:bodyPr>
          <a:lstStyle/>
          <a:p>
            <a:pPr algn="l"/>
            <a:r>
              <a:rPr lang="en-SG" sz="2800"/>
              <a:t>Phần còn lại.</a:t>
            </a:r>
            <a:endParaRPr lang="en-US" sz="3200"/>
          </a:p>
        </p:txBody>
      </p:sp>
      <p:sp>
        <p:nvSpPr>
          <p:cNvPr id="22" name="Rectangle 21">
            <a:extLst>
              <a:ext uri="{FF2B5EF4-FFF2-40B4-BE49-F238E27FC236}">
                <a16:creationId xmlns="" xmlns:a16="http://schemas.microsoft.com/office/drawing/2014/main" id="{8BF2929A-1B3C-4503-B94E-474F9117FD44}"/>
              </a:ext>
            </a:extLst>
          </p:cNvPr>
          <p:cNvSpPr/>
          <p:nvPr/>
        </p:nvSpPr>
        <p:spPr>
          <a:xfrm>
            <a:off x="457200" y="360881"/>
            <a:ext cx="2802370" cy="769441"/>
          </a:xfrm>
          <a:prstGeom prst="rect">
            <a:avLst/>
          </a:prstGeom>
          <a:noFill/>
        </p:spPr>
        <p:txBody>
          <a:bodyPr wrap="none" lIns="91440" tIns="45720" rIns="91440" bIns="45720">
            <a:spAutoFit/>
          </a:bodyPr>
          <a:lstStyle/>
          <a:p>
            <a:pPr algn="ctr"/>
            <a:r>
              <a:rPr lang="en-SG" sz="4400" b="1" cap="none" spc="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Chia đoạn</a:t>
            </a:r>
            <a:endParaRPr lang="en-US" sz="4400" b="1" cap="none" spc="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endParaRPr>
          </a:p>
        </p:txBody>
      </p:sp>
    </p:spTree>
    <p:extLst>
      <p:ext uri="{BB962C8B-B14F-4D97-AF65-F5344CB8AC3E}">
        <p14:creationId xmlns:p14="http://schemas.microsoft.com/office/powerpoint/2010/main" val="12530670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16" grpId="0"/>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 xmlns:a16="http://schemas.microsoft.com/office/drawing/2014/main" id="{E7CA218C-F082-4155-809A-B2BBF3AE6AA3}"/>
              </a:ext>
            </a:extLst>
          </p:cNvPr>
          <p:cNvPicPr>
            <a:picLocks noChangeAspect="1"/>
          </p:cNvPicPr>
          <p:nvPr/>
        </p:nvPicPr>
        <p:blipFill rotWithShape="1">
          <a:blip r:embed="rId3"/>
          <a:srcRect t="5703" b="51014"/>
          <a:stretch/>
        </p:blipFill>
        <p:spPr>
          <a:xfrm>
            <a:off x="-1" y="-18713"/>
            <a:ext cx="12192000" cy="6914813"/>
          </a:xfrm>
          <a:prstGeom prst="rect">
            <a:avLst/>
          </a:prstGeom>
          <a:solidFill>
            <a:srgbClr val="E6E6E6"/>
          </a:solidFill>
        </p:spPr>
      </p:pic>
      <p:sp>
        <p:nvSpPr>
          <p:cNvPr id="25" name="Rectangle 24">
            <a:extLst>
              <a:ext uri="{FF2B5EF4-FFF2-40B4-BE49-F238E27FC236}">
                <a16:creationId xmlns="" xmlns:a16="http://schemas.microsoft.com/office/drawing/2014/main" id="{17AE229F-9166-4706-A466-2A489A6AF062}"/>
              </a:ext>
            </a:extLst>
          </p:cNvPr>
          <p:cNvSpPr/>
          <p:nvPr/>
        </p:nvSpPr>
        <p:spPr>
          <a:xfrm>
            <a:off x="4323937" y="61347"/>
            <a:ext cx="4013200" cy="762000"/>
          </a:xfrm>
          <a:prstGeom prst="rect">
            <a:avLst/>
          </a:prstGeom>
          <a:solidFill>
            <a:srgbClr val="8FC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 xmlns:a16="http://schemas.microsoft.com/office/drawing/2014/main" id="{77415E5D-C9F7-4E0A-8DC3-F04EAD967370}"/>
              </a:ext>
            </a:extLst>
          </p:cNvPr>
          <p:cNvSpPr/>
          <p:nvPr/>
        </p:nvSpPr>
        <p:spPr>
          <a:xfrm>
            <a:off x="228600" y="180807"/>
            <a:ext cx="11734800" cy="6496387"/>
          </a:xfrm>
          <a:custGeom>
            <a:avLst/>
            <a:gdLst>
              <a:gd name="connsiteX0" fmla="*/ 0 w 11734800"/>
              <a:gd name="connsiteY0" fmla="*/ 607412 h 6496387"/>
              <a:gd name="connsiteX1" fmla="*/ 607412 w 11734800"/>
              <a:gd name="connsiteY1" fmla="*/ 0 h 6496387"/>
              <a:gd name="connsiteX2" fmla="*/ 11127388 w 11734800"/>
              <a:gd name="connsiteY2" fmla="*/ 0 h 6496387"/>
              <a:gd name="connsiteX3" fmla="*/ 11734800 w 11734800"/>
              <a:gd name="connsiteY3" fmla="*/ 607412 h 6496387"/>
              <a:gd name="connsiteX4" fmla="*/ 11734800 w 11734800"/>
              <a:gd name="connsiteY4" fmla="*/ 5888975 h 6496387"/>
              <a:gd name="connsiteX5" fmla="*/ 11127388 w 11734800"/>
              <a:gd name="connsiteY5" fmla="*/ 6496387 h 6496387"/>
              <a:gd name="connsiteX6" fmla="*/ 607412 w 11734800"/>
              <a:gd name="connsiteY6" fmla="*/ 6496387 h 6496387"/>
              <a:gd name="connsiteX7" fmla="*/ 0 w 11734800"/>
              <a:gd name="connsiteY7" fmla="*/ 5888975 h 6496387"/>
              <a:gd name="connsiteX8" fmla="*/ 0 w 11734800"/>
              <a:gd name="connsiteY8" fmla="*/ 607412 h 649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0" h="6496387" fill="none" extrusionOk="0">
                <a:moveTo>
                  <a:pt x="0" y="607412"/>
                </a:moveTo>
                <a:cubicBezTo>
                  <a:pt x="-31426" y="330385"/>
                  <a:pt x="263376" y="-8662"/>
                  <a:pt x="607412" y="0"/>
                </a:cubicBezTo>
                <a:cubicBezTo>
                  <a:pt x="2741211" y="61094"/>
                  <a:pt x="6505106" y="-115769"/>
                  <a:pt x="11127388" y="0"/>
                </a:cubicBezTo>
                <a:cubicBezTo>
                  <a:pt x="11451169" y="2875"/>
                  <a:pt x="11767069" y="283841"/>
                  <a:pt x="11734800" y="607412"/>
                </a:cubicBezTo>
                <a:cubicBezTo>
                  <a:pt x="11642535" y="1219617"/>
                  <a:pt x="11752226" y="3637743"/>
                  <a:pt x="11734800" y="5888975"/>
                </a:cubicBezTo>
                <a:cubicBezTo>
                  <a:pt x="11765206" y="6228590"/>
                  <a:pt x="11444778" y="6459857"/>
                  <a:pt x="11127388" y="6496387"/>
                </a:cubicBezTo>
                <a:cubicBezTo>
                  <a:pt x="9654460" y="6511793"/>
                  <a:pt x="2771722" y="6658693"/>
                  <a:pt x="607412" y="6496387"/>
                </a:cubicBezTo>
                <a:cubicBezTo>
                  <a:pt x="331632" y="6485589"/>
                  <a:pt x="6322" y="6276650"/>
                  <a:pt x="0" y="5888975"/>
                </a:cubicBezTo>
                <a:cubicBezTo>
                  <a:pt x="-111378" y="3431065"/>
                  <a:pt x="-118275" y="2730798"/>
                  <a:pt x="0" y="607412"/>
                </a:cubicBezTo>
                <a:close/>
              </a:path>
              <a:path w="11734800" h="6496387" stroke="0" extrusionOk="0">
                <a:moveTo>
                  <a:pt x="0" y="607412"/>
                </a:moveTo>
                <a:cubicBezTo>
                  <a:pt x="21199" y="217880"/>
                  <a:pt x="260451" y="-61598"/>
                  <a:pt x="607412" y="0"/>
                </a:cubicBezTo>
                <a:cubicBezTo>
                  <a:pt x="4844366" y="-165137"/>
                  <a:pt x="8308481" y="59732"/>
                  <a:pt x="11127388" y="0"/>
                </a:cubicBezTo>
                <a:cubicBezTo>
                  <a:pt x="11449369" y="1070"/>
                  <a:pt x="11705336" y="238257"/>
                  <a:pt x="11734800" y="607412"/>
                </a:cubicBezTo>
                <a:cubicBezTo>
                  <a:pt x="11720231" y="2145990"/>
                  <a:pt x="11854783" y="4275235"/>
                  <a:pt x="11734800" y="5888975"/>
                </a:cubicBezTo>
                <a:cubicBezTo>
                  <a:pt x="11772532" y="6174190"/>
                  <a:pt x="11499312" y="6469316"/>
                  <a:pt x="11127388" y="6496387"/>
                </a:cubicBezTo>
                <a:cubicBezTo>
                  <a:pt x="9484169" y="6500417"/>
                  <a:pt x="2830587" y="6431252"/>
                  <a:pt x="607412" y="6496387"/>
                </a:cubicBezTo>
                <a:cubicBezTo>
                  <a:pt x="321874" y="6512947"/>
                  <a:pt x="14290" y="6232930"/>
                  <a:pt x="0" y="5888975"/>
                </a:cubicBezTo>
                <a:cubicBezTo>
                  <a:pt x="150338" y="3856637"/>
                  <a:pt x="52337" y="2432825"/>
                  <a:pt x="0" y="607412"/>
                </a:cubicBezTo>
                <a:close/>
              </a:path>
            </a:pathLst>
          </a:custGeom>
          <a:solidFill>
            <a:schemeClr val="accent3">
              <a:lumMod val="20000"/>
              <a:lumOff val="80000"/>
            </a:schemeClr>
          </a:solidFill>
          <a:ln w="38100">
            <a:solidFill>
              <a:schemeClr val="bg1"/>
            </a:solidFill>
            <a:extLst>
              <a:ext uri="{C807C97D-BFC1-408E-A445-0C87EB9F89A2}">
                <ask:lineSketchStyleProps xmlns="" xmlns:ask="http://schemas.microsoft.com/office/drawing/2018/sketchyshapes" sd="3292246686">
                  <a:prstGeom prst="roundRect">
                    <a:avLst>
                      <a:gd name="adj" fmla="val 935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 xmlns:a16="http://schemas.microsoft.com/office/drawing/2014/main" id="{2EB04A37-F879-4A69-982D-E2D2032D02C2}"/>
              </a:ext>
            </a:extLst>
          </p:cNvPr>
          <p:cNvSpPr txBox="1"/>
          <p:nvPr/>
        </p:nvSpPr>
        <p:spPr>
          <a:xfrm>
            <a:off x="3237614" y="1219200"/>
            <a:ext cx="8497186"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Nhụ nghe bố nói với 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Lần này con sẽ họp làng để đưa đàn bà và trẻ con ra đảo. Con sẽ đưa thằng Nhụ ra trước. Rồi nhà con cũng ra. Ông cũng sẽ 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Tao chết ở đây thôi. Sức không còn chịu được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Ngay cả chết, cũng cần ông chết ở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Ông đứng lên, tay giơ ra như cái bơi chèo: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Thế là thế nào? – Giọng ông bỗng hổn hển. Người ông </a:t>
            </a: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nh</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ư tỏa ra hơi muối.</a:t>
            </a:r>
          </a:p>
        </p:txBody>
      </p:sp>
      <p:sp>
        <p:nvSpPr>
          <p:cNvPr id="54" name="Rectangle 53">
            <a:extLst>
              <a:ext uri="{FF2B5EF4-FFF2-40B4-BE49-F238E27FC236}">
                <a16:creationId xmlns="" xmlns:a16="http://schemas.microsoft.com/office/drawing/2014/main" id="{DDFB0C56-9D40-4F81-B4B3-D32B5EF731BE}"/>
              </a:ext>
            </a:extLst>
          </p:cNvPr>
          <p:cNvSpPr/>
          <p:nvPr/>
        </p:nvSpPr>
        <p:spPr>
          <a:xfrm>
            <a:off x="3899725" y="302101"/>
            <a:ext cx="4392549"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Lập làng giữ</a:t>
            </a:r>
            <a:r>
              <a:rPr lang="en-SG" sz="4000" b="1">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 biển</a:t>
            </a:r>
            <a:endParaRPr lang="en-US" sz="4000" b="1" cap="none" spc="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endParaRPr>
          </a:p>
        </p:txBody>
      </p:sp>
      <p:grpSp>
        <p:nvGrpSpPr>
          <p:cNvPr id="19" name="Group 18">
            <a:extLst>
              <a:ext uri="{FF2B5EF4-FFF2-40B4-BE49-F238E27FC236}">
                <a16:creationId xmlns="" xmlns:a16="http://schemas.microsoft.com/office/drawing/2014/main" id="{3F55328F-CECD-4B81-96D1-EF6F70C71D2D}"/>
              </a:ext>
            </a:extLst>
          </p:cNvPr>
          <p:cNvGrpSpPr/>
          <p:nvPr/>
        </p:nvGrpSpPr>
        <p:grpSpPr>
          <a:xfrm>
            <a:off x="12306299" y="2088202"/>
            <a:ext cx="4889500" cy="3278753"/>
            <a:chOff x="4343400" y="1598047"/>
            <a:chExt cx="4889500" cy="3278753"/>
          </a:xfrm>
          <a:solidFill>
            <a:schemeClr val="accent1">
              <a:lumMod val="50000"/>
            </a:schemeClr>
          </a:solidFill>
        </p:grpSpPr>
        <p:sp>
          <p:nvSpPr>
            <p:cNvPr id="15" name="Rectangle: Rounded Corners 14">
              <a:extLst>
                <a:ext uri="{FF2B5EF4-FFF2-40B4-BE49-F238E27FC236}">
                  <a16:creationId xmlns="" xmlns:a16="http://schemas.microsoft.com/office/drawing/2014/main" id="{88F9EA9A-7A2B-46BD-9217-52959F25D42C}"/>
                </a:ext>
              </a:extLst>
            </p:cNvPr>
            <p:cNvSpPr/>
            <p:nvPr/>
          </p:nvSpPr>
          <p:spPr>
            <a:xfrm>
              <a:off x="4343400" y="1598047"/>
              <a:ext cx="4889500" cy="3278753"/>
            </a:xfrm>
            <a:prstGeom prst="roundRect">
              <a:avLst>
                <a:gd name="adj" fmla="val 97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35D08562-AE60-4563-86DC-1E6F43B41526}"/>
                </a:ext>
              </a:extLst>
            </p:cNvPr>
            <p:cNvPicPr>
              <a:picLocks noChangeAspect="1"/>
            </p:cNvPicPr>
            <p:nvPr/>
          </p:nvPicPr>
          <p:blipFill>
            <a:blip r:embed="rId3"/>
            <a:stretch>
              <a:fillRect/>
            </a:stretch>
          </p:blipFill>
          <p:spPr>
            <a:xfrm>
              <a:off x="4496264" y="1701800"/>
              <a:ext cx="4578461" cy="3052307"/>
            </a:xfrm>
            <a:prstGeom prst="rect">
              <a:avLst/>
            </a:prstGeom>
            <a:grpFill/>
          </p:spPr>
        </p:pic>
      </p:grpSp>
      <p:sp>
        <p:nvSpPr>
          <p:cNvPr id="14" name="Rectangle 13">
            <a:extLst>
              <a:ext uri="{FF2B5EF4-FFF2-40B4-BE49-F238E27FC236}">
                <a16:creationId xmlns="" xmlns:a16="http://schemas.microsoft.com/office/drawing/2014/main" id="{61FC9A20-3130-4854-87EA-ACAB5DAF61FF}"/>
              </a:ext>
            </a:extLst>
          </p:cNvPr>
          <p:cNvSpPr/>
          <p:nvPr/>
        </p:nvSpPr>
        <p:spPr>
          <a:xfrm>
            <a:off x="9067800" y="4724400"/>
            <a:ext cx="2057400" cy="45720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 xmlns:a16="http://schemas.microsoft.com/office/drawing/2014/main" id="{19C2A749-AF70-415E-ADF5-DDF1972EC354}"/>
              </a:ext>
            </a:extLst>
          </p:cNvPr>
          <p:cNvCxnSpPr>
            <a:cxnSpLocks/>
          </p:cNvCxnSpPr>
          <p:nvPr/>
        </p:nvCxnSpPr>
        <p:spPr>
          <a:xfrm>
            <a:off x="10198100" y="5626100"/>
            <a:ext cx="13716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 xmlns:a16="http://schemas.microsoft.com/office/drawing/2014/main" id="{CDCCB1FF-8798-465C-B82B-C29C6DC33A6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63" b="90000" l="9989" r="89955">
                        <a14:foregroundMark x1="29632" y1="8163" x2="29632" y2="8163"/>
                        <a14:foregroundMark x1="28348" y1="34558" x2="33203" y2="48503"/>
                        <a14:foregroundMark x1="27623" y1="44490" x2="31417" y2="50340"/>
                        <a14:foregroundMark x1="35212" y1="41973" x2="41853" y2="49456"/>
                        <a14:foregroundMark x1="58873" y1="45102" x2="61105" y2="51633"/>
                        <a14:foregroundMark x1="61105" y1="51633" x2="65011" y2="55306"/>
                        <a14:foregroundMark x1="70592" y1="50680" x2="73549" y2="57415"/>
                        <a14:foregroundMark x1="73549" y1="57415" x2="75670" y2="60000"/>
                        <a14:backgroundMark x1="46931" y1="58435" x2="54576" y2="66190"/>
                      </a14:backgroundRemoval>
                    </a14:imgEffect>
                  </a14:imgLayer>
                </a14:imgProps>
              </a:ext>
            </a:extLst>
          </a:blip>
          <a:srcRect l="17073" t="2973" r="47734" b="1882"/>
          <a:stretch/>
        </p:blipFill>
        <p:spPr>
          <a:xfrm>
            <a:off x="419132" y="936272"/>
            <a:ext cx="2704182" cy="5997254"/>
          </a:xfrm>
          <a:prstGeom prst="rect">
            <a:avLst/>
          </a:prstGeom>
          <a:effectLst>
            <a:outerShdw blurRad="50800" dist="50800" sx="101000" sy="101000" algn="ctr" rotWithShape="0">
              <a:srgbClr val="000000">
                <a:alpha val="67000"/>
              </a:srgbClr>
            </a:outerShdw>
          </a:effectLst>
        </p:spPr>
      </p:pic>
    </p:spTree>
    <p:extLst>
      <p:ext uri="{BB962C8B-B14F-4D97-AF65-F5344CB8AC3E}">
        <p14:creationId xmlns:p14="http://schemas.microsoft.com/office/powerpoint/2010/main" val="6512007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16667E-6 1.48148E-6 L -0.6599 -0.06667 " pathEditMode="relative" rAng="0" ptsTypes="AA">
                                      <p:cBhvr>
                                        <p:cTn id="26" dur="2000" fill="hold"/>
                                        <p:tgtEl>
                                          <p:spTgt spid="19"/>
                                        </p:tgtEl>
                                        <p:attrNameLst>
                                          <p:attrName>ppt_x</p:attrName>
                                          <p:attrName>ppt_y</p:attrName>
                                        </p:attrNameLst>
                                      </p:cBhvr>
                                      <p:rCtr x="-32995" y="-3333"/>
                                    </p:animMotion>
                                  </p:childTnLst>
                                </p:cTn>
                              </p:par>
                            </p:childTnLst>
                          </p:cTn>
                        </p:par>
                      </p:childTnLst>
                    </p:cTn>
                  </p:par>
                </p:childTnLst>
              </p:cTn>
              <p:nextCondLst>
                <p:cond evt="onClick" delay="0">
                  <p:tgtEl>
                    <p:spTgt spid="14"/>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53"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 xmlns:a16="http://schemas.microsoft.com/office/drawing/2014/main" id="{E7CA218C-F082-4155-809A-B2BBF3AE6AA3}"/>
              </a:ext>
            </a:extLst>
          </p:cNvPr>
          <p:cNvPicPr>
            <a:picLocks noChangeAspect="1"/>
          </p:cNvPicPr>
          <p:nvPr/>
        </p:nvPicPr>
        <p:blipFill rotWithShape="1">
          <a:blip r:embed="rId3"/>
          <a:srcRect t="5703" b="51014"/>
          <a:stretch/>
        </p:blipFill>
        <p:spPr>
          <a:xfrm>
            <a:off x="-1" y="-18713"/>
            <a:ext cx="12192000" cy="6914813"/>
          </a:xfrm>
          <a:prstGeom prst="rect">
            <a:avLst/>
          </a:prstGeom>
          <a:solidFill>
            <a:srgbClr val="E6E6E6"/>
          </a:solidFill>
        </p:spPr>
      </p:pic>
      <p:sp>
        <p:nvSpPr>
          <p:cNvPr id="25" name="Rectangle 24">
            <a:extLst>
              <a:ext uri="{FF2B5EF4-FFF2-40B4-BE49-F238E27FC236}">
                <a16:creationId xmlns="" xmlns:a16="http://schemas.microsoft.com/office/drawing/2014/main" id="{17AE229F-9166-4706-A466-2A489A6AF062}"/>
              </a:ext>
            </a:extLst>
          </p:cNvPr>
          <p:cNvSpPr/>
          <p:nvPr/>
        </p:nvSpPr>
        <p:spPr>
          <a:xfrm>
            <a:off x="4323937" y="61347"/>
            <a:ext cx="4013200" cy="762000"/>
          </a:xfrm>
          <a:prstGeom prst="rect">
            <a:avLst/>
          </a:prstGeom>
          <a:solidFill>
            <a:srgbClr val="8FC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 xmlns:a16="http://schemas.microsoft.com/office/drawing/2014/main" id="{77415E5D-C9F7-4E0A-8DC3-F04EAD967370}"/>
              </a:ext>
            </a:extLst>
          </p:cNvPr>
          <p:cNvSpPr/>
          <p:nvPr/>
        </p:nvSpPr>
        <p:spPr>
          <a:xfrm>
            <a:off x="228600" y="180807"/>
            <a:ext cx="11734800" cy="6496387"/>
          </a:xfrm>
          <a:custGeom>
            <a:avLst/>
            <a:gdLst>
              <a:gd name="connsiteX0" fmla="*/ 0 w 11734800"/>
              <a:gd name="connsiteY0" fmla="*/ 607412 h 6496387"/>
              <a:gd name="connsiteX1" fmla="*/ 607412 w 11734800"/>
              <a:gd name="connsiteY1" fmla="*/ 0 h 6496387"/>
              <a:gd name="connsiteX2" fmla="*/ 11127388 w 11734800"/>
              <a:gd name="connsiteY2" fmla="*/ 0 h 6496387"/>
              <a:gd name="connsiteX3" fmla="*/ 11734800 w 11734800"/>
              <a:gd name="connsiteY3" fmla="*/ 607412 h 6496387"/>
              <a:gd name="connsiteX4" fmla="*/ 11734800 w 11734800"/>
              <a:gd name="connsiteY4" fmla="*/ 5888975 h 6496387"/>
              <a:gd name="connsiteX5" fmla="*/ 11127388 w 11734800"/>
              <a:gd name="connsiteY5" fmla="*/ 6496387 h 6496387"/>
              <a:gd name="connsiteX6" fmla="*/ 607412 w 11734800"/>
              <a:gd name="connsiteY6" fmla="*/ 6496387 h 6496387"/>
              <a:gd name="connsiteX7" fmla="*/ 0 w 11734800"/>
              <a:gd name="connsiteY7" fmla="*/ 5888975 h 6496387"/>
              <a:gd name="connsiteX8" fmla="*/ 0 w 11734800"/>
              <a:gd name="connsiteY8" fmla="*/ 607412 h 649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0" h="6496387" fill="none" extrusionOk="0">
                <a:moveTo>
                  <a:pt x="0" y="607412"/>
                </a:moveTo>
                <a:cubicBezTo>
                  <a:pt x="-31426" y="330385"/>
                  <a:pt x="263376" y="-8662"/>
                  <a:pt x="607412" y="0"/>
                </a:cubicBezTo>
                <a:cubicBezTo>
                  <a:pt x="2741211" y="61094"/>
                  <a:pt x="6505106" y="-115769"/>
                  <a:pt x="11127388" y="0"/>
                </a:cubicBezTo>
                <a:cubicBezTo>
                  <a:pt x="11451169" y="2875"/>
                  <a:pt x="11767069" y="283841"/>
                  <a:pt x="11734800" y="607412"/>
                </a:cubicBezTo>
                <a:cubicBezTo>
                  <a:pt x="11642535" y="1219617"/>
                  <a:pt x="11752226" y="3637743"/>
                  <a:pt x="11734800" y="5888975"/>
                </a:cubicBezTo>
                <a:cubicBezTo>
                  <a:pt x="11765206" y="6228590"/>
                  <a:pt x="11444778" y="6459857"/>
                  <a:pt x="11127388" y="6496387"/>
                </a:cubicBezTo>
                <a:cubicBezTo>
                  <a:pt x="9654460" y="6511793"/>
                  <a:pt x="2771722" y="6658693"/>
                  <a:pt x="607412" y="6496387"/>
                </a:cubicBezTo>
                <a:cubicBezTo>
                  <a:pt x="331632" y="6485589"/>
                  <a:pt x="6322" y="6276650"/>
                  <a:pt x="0" y="5888975"/>
                </a:cubicBezTo>
                <a:cubicBezTo>
                  <a:pt x="-111378" y="3431065"/>
                  <a:pt x="-118275" y="2730798"/>
                  <a:pt x="0" y="607412"/>
                </a:cubicBezTo>
                <a:close/>
              </a:path>
              <a:path w="11734800" h="6496387" stroke="0" extrusionOk="0">
                <a:moveTo>
                  <a:pt x="0" y="607412"/>
                </a:moveTo>
                <a:cubicBezTo>
                  <a:pt x="21199" y="217880"/>
                  <a:pt x="260451" y="-61598"/>
                  <a:pt x="607412" y="0"/>
                </a:cubicBezTo>
                <a:cubicBezTo>
                  <a:pt x="4844366" y="-165137"/>
                  <a:pt x="8308481" y="59732"/>
                  <a:pt x="11127388" y="0"/>
                </a:cubicBezTo>
                <a:cubicBezTo>
                  <a:pt x="11449369" y="1070"/>
                  <a:pt x="11705336" y="238257"/>
                  <a:pt x="11734800" y="607412"/>
                </a:cubicBezTo>
                <a:cubicBezTo>
                  <a:pt x="11720231" y="2145990"/>
                  <a:pt x="11854783" y="4275235"/>
                  <a:pt x="11734800" y="5888975"/>
                </a:cubicBezTo>
                <a:cubicBezTo>
                  <a:pt x="11772532" y="6174190"/>
                  <a:pt x="11499312" y="6469316"/>
                  <a:pt x="11127388" y="6496387"/>
                </a:cubicBezTo>
                <a:cubicBezTo>
                  <a:pt x="9484169" y="6500417"/>
                  <a:pt x="2830587" y="6431252"/>
                  <a:pt x="607412" y="6496387"/>
                </a:cubicBezTo>
                <a:cubicBezTo>
                  <a:pt x="321874" y="6512947"/>
                  <a:pt x="14290" y="6232930"/>
                  <a:pt x="0" y="5888975"/>
                </a:cubicBezTo>
                <a:cubicBezTo>
                  <a:pt x="150338" y="3856637"/>
                  <a:pt x="52337" y="2432825"/>
                  <a:pt x="0" y="607412"/>
                </a:cubicBezTo>
                <a:close/>
              </a:path>
            </a:pathLst>
          </a:custGeom>
          <a:solidFill>
            <a:schemeClr val="accent2">
              <a:lumMod val="20000"/>
              <a:lumOff val="80000"/>
            </a:schemeClr>
          </a:solidFill>
          <a:ln w="38100">
            <a:solidFill>
              <a:schemeClr val="bg1"/>
            </a:solidFill>
            <a:extLst>
              <a:ext uri="{C807C97D-BFC1-408E-A445-0C87EB9F89A2}">
                <ask:lineSketchStyleProps xmlns="" xmlns:ask="http://schemas.microsoft.com/office/drawing/2018/sketchyshapes" sd="3292246686">
                  <a:prstGeom prst="roundRect">
                    <a:avLst>
                      <a:gd name="adj" fmla="val 935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10A6A4D0-D84B-40A7-BBB0-7023725B60F8}"/>
              </a:ext>
            </a:extLst>
          </p:cNvPr>
          <p:cNvSpPr txBox="1"/>
          <p:nvPr/>
        </p:nvSpPr>
        <p:spPr>
          <a:xfrm>
            <a:off x="533400" y="408103"/>
            <a:ext cx="9381136"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Bố Nhụ vẫn nói rất điềm tĩnh: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Ở đấy đất rộng, bãi dài, cây xanh, nước ngọt, ngư trường gần. Chả còn gì hay hơn cho một làng biển. Ngày xưa, lúc nào cũng mong có đất để dân chài phơi được một vàng lưới, buộc được một con thuyền. Bây giờ đất đấy, rộng hết tầm mắt. Đất của nước mình, mình không đến ở thì để cho ai?</a:t>
            </a:r>
          </a:p>
        </p:txBody>
      </p:sp>
      <p:sp>
        <p:nvSpPr>
          <p:cNvPr id="14" name="Rectangle 13">
            <a:extLst>
              <a:ext uri="{FF2B5EF4-FFF2-40B4-BE49-F238E27FC236}">
                <a16:creationId xmlns="" xmlns:a16="http://schemas.microsoft.com/office/drawing/2014/main" id="{61FC9A20-3130-4854-87EA-ACAB5DAF61FF}"/>
              </a:ext>
            </a:extLst>
          </p:cNvPr>
          <p:cNvSpPr/>
          <p:nvPr/>
        </p:nvSpPr>
        <p:spPr>
          <a:xfrm>
            <a:off x="588365" y="1524000"/>
            <a:ext cx="2002436" cy="45720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 xmlns:a16="http://schemas.microsoft.com/office/drawing/2014/main" id="{19C2A749-AF70-415E-ADF5-DDF1972EC354}"/>
              </a:ext>
            </a:extLst>
          </p:cNvPr>
          <p:cNvCxnSpPr>
            <a:cxnSpLocks/>
          </p:cNvCxnSpPr>
          <p:nvPr/>
        </p:nvCxnSpPr>
        <p:spPr>
          <a:xfrm flipV="1">
            <a:off x="4724400" y="901700"/>
            <a:ext cx="1549400" cy="1270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 xmlns:a16="http://schemas.microsoft.com/office/drawing/2014/main" id="{0B56D8B9-F038-49D4-819D-1C57300DDC2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63" b="90000" l="9989" r="89955">
                        <a14:foregroundMark x1="29632" y1="8163" x2="29632" y2="8163"/>
                        <a14:foregroundMark x1="28348" y1="34558" x2="33203" y2="48503"/>
                        <a14:foregroundMark x1="27623" y1="44490" x2="31417" y2="50340"/>
                        <a14:foregroundMark x1="35212" y1="41973" x2="41853" y2="49456"/>
                        <a14:foregroundMark x1="58873" y1="45102" x2="61105" y2="51633"/>
                        <a14:foregroundMark x1="61105" y1="51633" x2="65011" y2="55306"/>
                        <a14:foregroundMark x1="70592" y1="50680" x2="73549" y2="57415"/>
                        <a14:foregroundMark x1="73549" y1="57415" x2="75670" y2="60000"/>
                        <a14:backgroundMark x1="46931" y1="58435" x2="54576" y2="66190"/>
                      </a14:backgroundRemoval>
                    </a14:imgEffect>
                  </a14:imgLayer>
                </a14:imgProps>
              </a:ext>
            </a:extLst>
          </a:blip>
          <a:srcRect l="51787" t="29005" r="13020" b="-3954"/>
          <a:stretch/>
        </p:blipFill>
        <p:spPr>
          <a:xfrm>
            <a:off x="9601200" y="2807714"/>
            <a:ext cx="2671190" cy="4666605"/>
          </a:xfrm>
          <a:prstGeom prst="rect">
            <a:avLst/>
          </a:prstGeom>
          <a:effectLst>
            <a:outerShdw blurRad="50800" dist="50800" dir="3300000" sx="101000" sy="101000" algn="ctr" rotWithShape="0">
              <a:srgbClr val="000000">
                <a:alpha val="68000"/>
              </a:srgbClr>
            </a:outerShdw>
          </a:effectLst>
        </p:spPr>
      </p:pic>
      <p:sp>
        <p:nvSpPr>
          <p:cNvPr id="18" name="Rectangle 17">
            <a:extLst>
              <a:ext uri="{FF2B5EF4-FFF2-40B4-BE49-F238E27FC236}">
                <a16:creationId xmlns="" xmlns:a16="http://schemas.microsoft.com/office/drawing/2014/main" id="{D957615C-F619-4503-A375-6DD3BFAB82E4}"/>
              </a:ext>
            </a:extLst>
          </p:cNvPr>
          <p:cNvSpPr/>
          <p:nvPr/>
        </p:nvSpPr>
        <p:spPr>
          <a:xfrm>
            <a:off x="8157359" y="1447800"/>
            <a:ext cx="1596242" cy="45720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CF5D3BDA-4A59-4345-93AC-CDE0BFC79D85}"/>
              </a:ext>
            </a:extLst>
          </p:cNvPr>
          <p:cNvSpPr/>
          <p:nvPr/>
        </p:nvSpPr>
        <p:spPr>
          <a:xfrm>
            <a:off x="2406236" y="2363214"/>
            <a:ext cx="1632363" cy="532386"/>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 xmlns:a16="http://schemas.microsoft.com/office/drawing/2014/main" id="{B4CB5271-A1CE-4789-AA82-D4650139CADD}"/>
              </a:ext>
            </a:extLst>
          </p:cNvPr>
          <p:cNvCxnSpPr>
            <a:cxnSpLocks/>
          </p:cNvCxnSpPr>
          <p:nvPr/>
        </p:nvCxnSpPr>
        <p:spPr>
          <a:xfrm>
            <a:off x="4737100" y="1397000"/>
            <a:ext cx="5715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 xmlns:a16="http://schemas.microsoft.com/office/drawing/2014/main" id="{8D4068BC-1C6F-46AC-A686-55DBCAA390C8}"/>
              </a:ext>
            </a:extLst>
          </p:cNvPr>
          <p:cNvSpPr/>
          <p:nvPr/>
        </p:nvSpPr>
        <p:spPr>
          <a:xfrm>
            <a:off x="7378387" y="1928240"/>
            <a:ext cx="1596242" cy="45720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 xmlns:a16="http://schemas.microsoft.com/office/drawing/2014/main" id="{08C8543C-1E9A-4F67-A3EA-3D078508611F}"/>
              </a:ext>
            </a:extLst>
          </p:cNvPr>
          <p:cNvGrpSpPr/>
          <p:nvPr/>
        </p:nvGrpSpPr>
        <p:grpSpPr>
          <a:xfrm>
            <a:off x="2377114" y="7168153"/>
            <a:ext cx="7437772" cy="4697297"/>
            <a:chOff x="2347992" y="1752600"/>
            <a:chExt cx="7437772" cy="4697297"/>
          </a:xfrm>
        </p:grpSpPr>
        <p:sp>
          <p:nvSpPr>
            <p:cNvPr id="26" name="Rectangle: Rounded Corners 25">
              <a:extLst>
                <a:ext uri="{FF2B5EF4-FFF2-40B4-BE49-F238E27FC236}">
                  <a16:creationId xmlns="" xmlns:a16="http://schemas.microsoft.com/office/drawing/2014/main" id="{F8F905F0-643E-4A73-BE91-E1383E5E2A5F}"/>
                </a:ext>
              </a:extLst>
            </p:cNvPr>
            <p:cNvSpPr/>
            <p:nvPr/>
          </p:nvSpPr>
          <p:spPr>
            <a:xfrm>
              <a:off x="2347992" y="1752600"/>
              <a:ext cx="7437772" cy="4697297"/>
            </a:xfrm>
            <a:prstGeom prst="roundRect">
              <a:avLst>
                <a:gd name="adj" fmla="val 978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a:p>
              <a:pPr algn="ctr"/>
              <a:endParaRPr lang="en-SG"/>
            </a:p>
            <a:p>
              <a:pPr algn="ctr"/>
              <a:endParaRPr lang="en-SG"/>
            </a:p>
            <a:p>
              <a:pPr algn="ctr"/>
              <a:endParaRPr lang="en-SG"/>
            </a:p>
            <a:p>
              <a:pPr algn="ctr"/>
              <a:endParaRPr lang="en-SG"/>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solidFill>
                  <a:schemeClr val="tx1"/>
                </a:solidFill>
              </a:endParaRPr>
            </a:p>
            <a:p>
              <a:pPr algn="ctr"/>
              <a:r>
                <a:rPr lang="en-US" sz="2800" b="1">
                  <a:solidFill>
                    <a:schemeClr val="bg1"/>
                  </a:solidFill>
                  <a:latin typeface="Calibri" panose="020F0502020204030204" pitchFamily="34" charset="0"/>
                  <a:cs typeface="Calibri" panose="020F0502020204030204" pitchFamily="34" charset="0"/>
                </a:rPr>
                <a:t>Ng</a:t>
              </a:r>
              <a:r>
                <a:rPr lang="vi-VN" sz="2800" b="1">
                  <a:solidFill>
                    <a:schemeClr val="bg1"/>
                  </a:solidFill>
                  <a:latin typeface="Calibri" panose="020F0502020204030204" pitchFamily="34" charset="0"/>
                  <a:cs typeface="Calibri" panose="020F0502020204030204" pitchFamily="34" charset="0"/>
                </a:rPr>
                <a:t>ư</a:t>
              </a:r>
              <a:r>
                <a:rPr lang="en-US" sz="2800" b="1">
                  <a:solidFill>
                    <a:schemeClr val="bg1"/>
                  </a:solidFill>
                  <a:latin typeface="Calibri" panose="020F0502020204030204" pitchFamily="34" charset="0"/>
                  <a:cs typeface="Calibri" panose="020F0502020204030204" pitchFamily="34" charset="0"/>
                </a:rPr>
                <a:t> tr</a:t>
              </a:r>
              <a:r>
                <a:rPr lang="vi-VN" sz="2800" b="1">
                  <a:solidFill>
                    <a:schemeClr val="bg1"/>
                  </a:solidFill>
                  <a:latin typeface="Calibri" panose="020F0502020204030204" pitchFamily="34" charset="0"/>
                  <a:cs typeface="Calibri" panose="020F0502020204030204" pitchFamily="34" charset="0"/>
                </a:rPr>
                <a:t>ường</a:t>
              </a:r>
              <a:r>
                <a:rPr lang="en-SG" sz="2800">
                  <a:solidFill>
                    <a:schemeClr val="bg1"/>
                  </a:solidFill>
                  <a:latin typeface="Calibri" panose="020F0502020204030204" pitchFamily="34" charset="0"/>
                  <a:cs typeface="Calibri" panose="020F0502020204030204" pitchFamily="34" charset="0"/>
                </a:rPr>
                <a:t>: vùng biển có nhiều tôm cá, thuận tiện cho việc đánh bắt.</a:t>
              </a:r>
            </a:p>
            <a:p>
              <a:pPr algn="ctr"/>
              <a:r>
                <a:rPr lang="en-SG" sz="2800" b="1">
                  <a:solidFill>
                    <a:schemeClr val="bg1"/>
                  </a:solidFill>
                  <a:latin typeface="Calibri" panose="020F0502020204030204" pitchFamily="34" charset="0"/>
                  <a:cs typeface="Calibri" panose="020F0502020204030204" pitchFamily="34" charset="0"/>
                </a:rPr>
                <a:t>Ví dụ</a:t>
              </a:r>
              <a:r>
                <a:rPr lang="en-SG" sz="2800">
                  <a:solidFill>
                    <a:schemeClr val="bg1"/>
                  </a:solidFill>
                  <a:latin typeface="Calibri" panose="020F0502020204030204" pitchFamily="34" charset="0"/>
                  <a:cs typeface="Calibri" panose="020F0502020204030204" pitchFamily="34" charset="0"/>
                </a:rPr>
                <a:t>: Ng</a:t>
              </a:r>
              <a:r>
                <a:rPr lang="vi-VN" sz="2800">
                  <a:solidFill>
                    <a:schemeClr val="bg1"/>
                  </a:solidFill>
                  <a:latin typeface="Calibri" panose="020F0502020204030204" pitchFamily="34" charset="0"/>
                  <a:cs typeface="Calibri" panose="020F0502020204030204" pitchFamily="34" charset="0"/>
                </a:rPr>
                <a:t>ư</a:t>
              </a:r>
              <a:r>
                <a:rPr lang="en-SG" sz="2800">
                  <a:solidFill>
                    <a:schemeClr val="bg1"/>
                  </a:solidFill>
                  <a:latin typeface="Calibri" panose="020F0502020204030204" pitchFamily="34" charset="0"/>
                  <a:cs typeface="Calibri" panose="020F0502020204030204" pitchFamily="34" charset="0"/>
                </a:rPr>
                <a:t> tr</a:t>
              </a:r>
              <a:r>
                <a:rPr lang="vi-VN" sz="2800">
                  <a:solidFill>
                    <a:schemeClr val="bg1"/>
                  </a:solidFill>
                  <a:latin typeface="Calibri" panose="020F0502020204030204" pitchFamily="34" charset="0"/>
                  <a:cs typeface="Calibri" panose="020F0502020204030204" pitchFamily="34" charset="0"/>
                </a:rPr>
                <a:t>ường</a:t>
              </a:r>
              <a:r>
                <a:rPr lang="en-SG" sz="2800">
                  <a:solidFill>
                    <a:schemeClr val="bg1"/>
                  </a:solidFill>
                  <a:latin typeface="Calibri" panose="020F0502020204030204" pitchFamily="34" charset="0"/>
                  <a:cs typeface="Calibri" panose="020F0502020204030204" pitchFamily="34" charset="0"/>
                </a:rPr>
                <a:t> quần đảo Hoàng Sa.</a:t>
              </a:r>
              <a:endParaRPr lang="en-US" sz="280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 xmlns:a16="http://schemas.microsoft.com/office/drawing/2014/main" id="{50B89431-E668-44DA-8D53-221FBEBFBBD7}"/>
                </a:ext>
              </a:extLst>
            </p:cNvPr>
            <p:cNvPicPr>
              <a:picLocks noChangeAspect="1"/>
            </p:cNvPicPr>
            <p:nvPr/>
          </p:nvPicPr>
          <p:blipFill>
            <a:blip r:embed="rId3"/>
            <a:stretch>
              <a:fillRect/>
            </a:stretch>
          </p:blipFill>
          <p:spPr>
            <a:xfrm>
              <a:off x="3444822" y="1924377"/>
              <a:ext cx="5302355" cy="3188300"/>
            </a:xfrm>
            <a:prstGeom prst="rect">
              <a:avLst/>
            </a:prstGeom>
            <a:effectLst>
              <a:innerShdw blurRad="63500" dist="50800" dir="16200000">
                <a:prstClr val="black">
                  <a:alpha val="50000"/>
                </a:prstClr>
              </a:innerShdw>
            </a:effectLst>
          </p:spPr>
        </p:pic>
      </p:grpSp>
      <p:grpSp>
        <p:nvGrpSpPr>
          <p:cNvPr id="12" name="Group 11">
            <a:extLst>
              <a:ext uri="{FF2B5EF4-FFF2-40B4-BE49-F238E27FC236}">
                <a16:creationId xmlns="" xmlns:a16="http://schemas.microsoft.com/office/drawing/2014/main" id="{53858682-1CC8-4CD3-A9FC-945BBE8B86C3}"/>
              </a:ext>
            </a:extLst>
          </p:cNvPr>
          <p:cNvGrpSpPr/>
          <p:nvPr/>
        </p:nvGrpSpPr>
        <p:grpSpPr>
          <a:xfrm>
            <a:off x="2406236" y="7159794"/>
            <a:ext cx="7437772" cy="4697297"/>
            <a:chOff x="2305343" y="1101605"/>
            <a:chExt cx="7437772" cy="4697297"/>
          </a:xfrm>
        </p:grpSpPr>
        <p:sp>
          <p:nvSpPr>
            <p:cNvPr id="29" name="Rectangle: Rounded Corners 28">
              <a:extLst>
                <a:ext uri="{FF2B5EF4-FFF2-40B4-BE49-F238E27FC236}">
                  <a16:creationId xmlns="" xmlns:a16="http://schemas.microsoft.com/office/drawing/2014/main" id="{463D2452-F3A7-4805-8789-052BC5C6207D}"/>
                </a:ext>
              </a:extLst>
            </p:cNvPr>
            <p:cNvSpPr/>
            <p:nvPr/>
          </p:nvSpPr>
          <p:spPr>
            <a:xfrm>
              <a:off x="2305343" y="1101605"/>
              <a:ext cx="7437772" cy="4697297"/>
            </a:xfrm>
            <a:prstGeom prst="roundRect">
              <a:avLst>
                <a:gd name="adj" fmla="val 978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a:p>
              <a:pPr algn="ctr"/>
              <a:endParaRPr lang="en-SG"/>
            </a:p>
            <a:p>
              <a:pPr algn="ctr"/>
              <a:endParaRPr lang="en-SG"/>
            </a:p>
            <a:p>
              <a:pPr algn="ctr"/>
              <a:endParaRPr lang="en-SG"/>
            </a:p>
            <a:p>
              <a:pPr algn="ctr"/>
              <a:endParaRPr lang="en-SG"/>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solidFill>
                  <a:schemeClr val="tx1"/>
                </a:solidFill>
              </a:endParaRPr>
            </a:p>
            <a:p>
              <a:pPr algn="ctr"/>
              <a:r>
                <a:rPr lang="en-SG" sz="2800" b="1">
                  <a:solidFill>
                    <a:schemeClr val="bg1"/>
                  </a:solidFill>
                  <a:latin typeface="Calibri" panose="020F0502020204030204" pitchFamily="34" charset="0"/>
                  <a:cs typeface="Calibri" panose="020F0502020204030204" pitchFamily="34" charset="0"/>
                </a:rPr>
                <a:t>Làng biển</a:t>
              </a:r>
              <a:r>
                <a:rPr lang="en-SG" sz="2800">
                  <a:solidFill>
                    <a:schemeClr val="bg1"/>
                  </a:solidFill>
                  <a:latin typeface="Calibri" panose="020F0502020204030204" pitchFamily="34" charset="0"/>
                  <a:cs typeface="Calibri" panose="020F0502020204030204" pitchFamily="34" charset="0"/>
                </a:rPr>
                <a:t>: làng xóm ở ven biển hoặc trên đảo.</a:t>
              </a:r>
            </a:p>
            <a:p>
              <a:pPr algn="ctr"/>
              <a:r>
                <a:rPr lang="en-SG" sz="2800" b="1">
                  <a:solidFill>
                    <a:schemeClr val="bg1"/>
                  </a:solidFill>
                  <a:latin typeface="Calibri" panose="020F0502020204030204" pitchFamily="34" charset="0"/>
                  <a:cs typeface="Calibri" panose="020F0502020204030204" pitchFamily="34" charset="0"/>
                </a:rPr>
                <a:t>Ví dụ</a:t>
              </a:r>
              <a:r>
                <a:rPr lang="en-SG" sz="2800">
                  <a:solidFill>
                    <a:schemeClr val="bg1"/>
                  </a:solidFill>
                  <a:latin typeface="Calibri" panose="020F0502020204030204" pitchFamily="34" charset="0"/>
                  <a:cs typeface="Calibri" panose="020F0502020204030204" pitchFamily="34" charset="0"/>
                </a:rPr>
                <a:t>: Làng biển ở đảo Bình Ba.</a:t>
              </a:r>
              <a:endParaRPr lang="en-US" sz="2800">
                <a:solidFill>
                  <a:schemeClr val="bg1"/>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 xmlns:a16="http://schemas.microsoft.com/office/drawing/2014/main" id="{B73FCB9A-1E7B-4FA5-A2EE-F670A644B64E}"/>
                </a:ext>
              </a:extLst>
            </p:cNvPr>
            <p:cNvPicPr>
              <a:picLocks noChangeAspect="1"/>
            </p:cNvPicPr>
            <p:nvPr/>
          </p:nvPicPr>
          <p:blipFill rotWithShape="1">
            <a:blip r:embed="rId3"/>
            <a:srcRect t="5950" r="11000" b="9975"/>
            <a:stretch/>
          </p:blipFill>
          <p:spPr>
            <a:xfrm>
              <a:off x="3608536" y="1274955"/>
              <a:ext cx="4944095" cy="3111724"/>
            </a:xfrm>
            <a:prstGeom prst="rect">
              <a:avLst/>
            </a:prstGeom>
            <a:effectLst>
              <a:innerShdw blurRad="114300">
                <a:prstClr val="black"/>
              </a:innerShdw>
            </a:effectLst>
          </p:spPr>
        </p:pic>
      </p:grpSp>
      <p:grpSp>
        <p:nvGrpSpPr>
          <p:cNvPr id="13" name="Group 12">
            <a:extLst>
              <a:ext uri="{FF2B5EF4-FFF2-40B4-BE49-F238E27FC236}">
                <a16:creationId xmlns="" xmlns:a16="http://schemas.microsoft.com/office/drawing/2014/main" id="{24955D4A-5BC2-4C4B-889D-5B5137028F04}"/>
              </a:ext>
            </a:extLst>
          </p:cNvPr>
          <p:cNvGrpSpPr/>
          <p:nvPr/>
        </p:nvGrpSpPr>
        <p:grpSpPr>
          <a:xfrm>
            <a:off x="3087089" y="7095620"/>
            <a:ext cx="6373422" cy="4697297"/>
            <a:chOff x="5208978" y="1397000"/>
            <a:chExt cx="6373422" cy="4697297"/>
          </a:xfrm>
        </p:grpSpPr>
        <p:sp>
          <p:nvSpPr>
            <p:cNvPr id="36" name="Rectangle: Rounded Corners 35">
              <a:extLst>
                <a:ext uri="{FF2B5EF4-FFF2-40B4-BE49-F238E27FC236}">
                  <a16:creationId xmlns="" xmlns:a16="http://schemas.microsoft.com/office/drawing/2014/main" id="{E2A0E4AA-7352-431D-816A-BA5B609CAC00}"/>
                </a:ext>
              </a:extLst>
            </p:cNvPr>
            <p:cNvSpPr/>
            <p:nvPr/>
          </p:nvSpPr>
          <p:spPr>
            <a:xfrm>
              <a:off x="5208978" y="1397000"/>
              <a:ext cx="6373422" cy="4697297"/>
            </a:xfrm>
            <a:prstGeom prst="roundRect">
              <a:avLst>
                <a:gd name="adj" fmla="val 978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a:p>
              <a:pPr algn="ctr"/>
              <a:endParaRPr lang="en-SG"/>
            </a:p>
            <a:p>
              <a:pPr algn="ctr"/>
              <a:endParaRPr lang="en-SG"/>
            </a:p>
            <a:p>
              <a:pPr algn="ctr"/>
              <a:endParaRPr lang="en-SG"/>
            </a:p>
            <a:p>
              <a:pPr algn="ctr"/>
              <a:endParaRPr lang="en-SG"/>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solidFill>
                  <a:schemeClr val="tx1"/>
                </a:solidFill>
              </a:endParaRPr>
            </a:p>
            <a:p>
              <a:pPr algn="ctr"/>
              <a:endParaRPr lang="en-SG" sz="2800">
                <a:solidFill>
                  <a:schemeClr val="bg1"/>
                </a:solidFill>
                <a:latin typeface="Calibri" panose="020F0502020204030204" pitchFamily="34" charset="0"/>
                <a:cs typeface="Calibri" panose="020F0502020204030204" pitchFamily="34" charset="0"/>
              </a:endParaRPr>
            </a:p>
            <a:p>
              <a:pPr algn="ctr"/>
              <a:r>
                <a:rPr lang="en-SG" sz="2800" b="1">
                  <a:solidFill>
                    <a:schemeClr val="bg1"/>
                  </a:solidFill>
                  <a:latin typeface="Calibri" panose="020F0502020204030204" pitchFamily="34" charset="0"/>
                  <a:cs typeface="Calibri" panose="020F0502020204030204" pitchFamily="34" charset="0"/>
                </a:rPr>
                <a:t>Dân chài</a:t>
              </a:r>
              <a:r>
                <a:rPr lang="en-SG" sz="2800">
                  <a:solidFill>
                    <a:schemeClr val="bg1"/>
                  </a:solidFill>
                  <a:latin typeface="Calibri" panose="020F0502020204030204" pitchFamily="34" charset="0"/>
                  <a:cs typeface="Calibri" panose="020F0502020204030204" pitchFamily="34" charset="0"/>
                </a:rPr>
                <a:t>: ng</a:t>
              </a:r>
              <a:r>
                <a:rPr lang="vi-VN" sz="2800">
                  <a:solidFill>
                    <a:schemeClr val="bg1"/>
                  </a:solidFill>
                  <a:latin typeface="Calibri" panose="020F0502020204030204" pitchFamily="34" charset="0"/>
                  <a:cs typeface="Calibri" panose="020F0502020204030204" pitchFamily="34" charset="0"/>
                </a:rPr>
                <a:t>ười</a:t>
              </a:r>
              <a:r>
                <a:rPr lang="en-SG" sz="2800">
                  <a:solidFill>
                    <a:schemeClr val="bg1"/>
                  </a:solidFill>
                  <a:latin typeface="Calibri" panose="020F0502020204030204" pitchFamily="34" charset="0"/>
                  <a:cs typeface="Calibri" panose="020F0502020204030204" pitchFamily="34" charset="0"/>
                </a:rPr>
                <a:t> dân làm nghề đánh cá.</a:t>
              </a:r>
            </a:p>
          </p:txBody>
        </p:sp>
        <p:pic>
          <p:nvPicPr>
            <p:cNvPr id="9" name="Picture 8">
              <a:extLst>
                <a:ext uri="{FF2B5EF4-FFF2-40B4-BE49-F238E27FC236}">
                  <a16:creationId xmlns="" xmlns:a16="http://schemas.microsoft.com/office/drawing/2014/main" id="{EFF3D307-2F6C-4084-BFB5-1EBB42C867D7}"/>
                </a:ext>
              </a:extLst>
            </p:cNvPr>
            <p:cNvPicPr>
              <a:picLocks noChangeAspect="1"/>
            </p:cNvPicPr>
            <p:nvPr/>
          </p:nvPicPr>
          <p:blipFill>
            <a:blip r:embed="rId3"/>
            <a:stretch>
              <a:fillRect/>
            </a:stretch>
          </p:blipFill>
          <p:spPr>
            <a:xfrm>
              <a:off x="5673226" y="1681852"/>
              <a:ext cx="5516839" cy="3652148"/>
            </a:xfrm>
            <a:prstGeom prst="rect">
              <a:avLst/>
            </a:prstGeom>
            <a:effectLst>
              <a:innerShdw blurRad="63500" dist="50800" dir="16200000">
                <a:prstClr val="black">
                  <a:alpha val="50000"/>
                </a:prstClr>
              </a:innerShdw>
            </a:effectLst>
          </p:spPr>
        </p:pic>
      </p:grpSp>
      <p:grpSp>
        <p:nvGrpSpPr>
          <p:cNvPr id="32" name="Group 31">
            <a:extLst>
              <a:ext uri="{FF2B5EF4-FFF2-40B4-BE49-F238E27FC236}">
                <a16:creationId xmlns="" xmlns:a16="http://schemas.microsoft.com/office/drawing/2014/main" id="{FD69C778-ADBB-4C99-A261-63E35C2506F0}"/>
              </a:ext>
            </a:extLst>
          </p:cNvPr>
          <p:cNvGrpSpPr/>
          <p:nvPr/>
        </p:nvGrpSpPr>
        <p:grpSpPr>
          <a:xfrm>
            <a:off x="1143000" y="7059208"/>
            <a:ext cx="9040481" cy="4975614"/>
            <a:chOff x="2123420" y="-218537"/>
            <a:chExt cx="9040481" cy="4975614"/>
          </a:xfrm>
        </p:grpSpPr>
        <p:sp>
          <p:nvSpPr>
            <p:cNvPr id="43" name="Rectangle: Rounded Corners 42">
              <a:extLst>
                <a:ext uri="{FF2B5EF4-FFF2-40B4-BE49-F238E27FC236}">
                  <a16:creationId xmlns="" xmlns:a16="http://schemas.microsoft.com/office/drawing/2014/main" id="{5AE1D02A-44A3-4BF8-927D-62BBD98AF031}"/>
                </a:ext>
              </a:extLst>
            </p:cNvPr>
            <p:cNvSpPr/>
            <p:nvPr/>
          </p:nvSpPr>
          <p:spPr>
            <a:xfrm>
              <a:off x="2123420" y="-218537"/>
              <a:ext cx="9040481" cy="4975614"/>
            </a:xfrm>
            <a:prstGeom prst="roundRect">
              <a:avLst>
                <a:gd name="adj" fmla="val 978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a:p>
              <a:pPr algn="ctr"/>
              <a:endParaRPr lang="en-SG"/>
            </a:p>
            <a:p>
              <a:pPr algn="ctr"/>
              <a:endParaRPr lang="en-SG"/>
            </a:p>
            <a:p>
              <a:pPr algn="ctr"/>
              <a:endParaRPr lang="en-SG"/>
            </a:p>
            <a:p>
              <a:pPr algn="ctr"/>
              <a:endParaRPr lang="en-SG"/>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solidFill>
                  <a:schemeClr val="tx1"/>
                </a:solidFill>
              </a:endParaRPr>
            </a:p>
            <a:p>
              <a:pPr algn="ctr"/>
              <a:endParaRPr lang="en-SG" sz="2800">
                <a:solidFill>
                  <a:schemeClr val="bg1"/>
                </a:solidFill>
                <a:latin typeface="Calibri" panose="020F0502020204030204" pitchFamily="34" charset="0"/>
                <a:cs typeface="Calibri" panose="020F0502020204030204" pitchFamily="34" charset="0"/>
              </a:endParaRPr>
            </a:p>
            <a:p>
              <a:pPr algn="ctr"/>
              <a:r>
                <a:rPr lang="en-SG" sz="2800" b="1">
                  <a:solidFill>
                    <a:schemeClr val="bg1"/>
                  </a:solidFill>
                  <a:latin typeface="Calibri" panose="020F0502020204030204" pitchFamily="34" charset="0"/>
                  <a:cs typeface="Calibri" panose="020F0502020204030204" pitchFamily="34" charset="0"/>
                </a:rPr>
                <a:t>Vàng l</a:t>
              </a:r>
              <a:r>
                <a:rPr lang="vi-VN" sz="2800" b="1">
                  <a:solidFill>
                    <a:schemeClr val="bg1"/>
                  </a:solidFill>
                  <a:latin typeface="Calibri" panose="020F0502020204030204" pitchFamily="34" charset="0"/>
                  <a:cs typeface="Calibri" panose="020F0502020204030204" pitchFamily="34" charset="0"/>
                </a:rPr>
                <a:t>ưới</a:t>
              </a:r>
              <a:r>
                <a:rPr lang="en-SG" sz="2800" b="1">
                  <a:solidFill>
                    <a:schemeClr val="bg1"/>
                  </a:solidFill>
                  <a:latin typeface="Calibri" panose="020F0502020204030204" pitchFamily="34" charset="0"/>
                  <a:cs typeface="Calibri" panose="020F0502020204030204" pitchFamily="34" charset="0"/>
                </a:rPr>
                <a:t>: </a:t>
              </a:r>
              <a:r>
                <a:rPr lang="en-SG" sz="2800">
                  <a:solidFill>
                    <a:schemeClr val="bg1"/>
                  </a:solidFill>
                  <a:latin typeface="Calibri" panose="020F0502020204030204" pitchFamily="34" charset="0"/>
                  <a:cs typeface="Calibri" panose="020F0502020204030204" pitchFamily="34" charset="0"/>
                </a:rPr>
                <a:t>bộ l</a:t>
              </a:r>
              <a:r>
                <a:rPr lang="vi-VN" sz="2800">
                  <a:solidFill>
                    <a:schemeClr val="bg1"/>
                  </a:solidFill>
                  <a:latin typeface="Calibri" panose="020F0502020204030204" pitchFamily="34" charset="0"/>
                  <a:cs typeface="Calibri" panose="020F0502020204030204" pitchFamily="34" charset="0"/>
                </a:rPr>
                <a:t>ưới</a:t>
              </a:r>
              <a:r>
                <a:rPr lang="en-SG" sz="2800">
                  <a:solidFill>
                    <a:schemeClr val="bg1"/>
                  </a:solidFill>
                  <a:latin typeface="Calibri" panose="020F0502020204030204" pitchFamily="34" charset="0"/>
                  <a:cs typeface="Calibri" panose="020F0502020204030204" pitchFamily="34" charset="0"/>
                </a:rPr>
                <a:t> gồm nhiều tấm, có phao, chì, dùng để đánh bắt cá và các hải sản khác.</a:t>
              </a:r>
            </a:p>
          </p:txBody>
        </p:sp>
        <p:pic>
          <p:nvPicPr>
            <p:cNvPr id="22" name="Picture 21">
              <a:extLst>
                <a:ext uri="{FF2B5EF4-FFF2-40B4-BE49-F238E27FC236}">
                  <a16:creationId xmlns="" xmlns:a16="http://schemas.microsoft.com/office/drawing/2014/main" id="{684BD64C-72D1-4117-A0DA-C3C921A886B6}"/>
                </a:ext>
              </a:extLst>
            </p:cNvPr>
            <p:cNvPicPr>
              <a:picLocks noChangeAspect="1"/>
            </p:cNvPicPr>
            <p:nvPr/>
          </p:nvPicPr>
          <p:blipFill>
            <a:blip r:embed="rId3"/>
            <a:stretch>
              <a:fillRect/>
            </a:stretch>
          </p:blipFill>
          <p:spPr>
            <a:xfrm>
              <a:off x="5421737" y="-47874"/>
              <a:ext cx="5474863" cy="3651691"/>
            </a:xfrm>
            <a:prstGeom prst="rect">
              <a:avLst/>
            </a:prstGeom>
            <a:effectLst>
              <a:innerShdw blurRad="114300">
                <a:prstClr val="black"/>
              </a:innerShdw>
            </a:effectLst>
          </p:spPr>
        </p:pic>
        <p:pic>
          <p:nvPicPr>
            <p:cNvPr id="31" name="Picture 30">
              <a:extLst>
                <a:ext uri="{FF2B5EF4-FFF2-40B4-BE49-F238E27FC236}">
                  <a16:creationId xmlns="" xmlns:a16="http://schemas.microsoft.com/office/drawing/2014/main" id="{71D2DEFE-9DA7-43B4-A221-51E22D70CBA2}"/>
                </a:ext>
              </a:extLst>
            </p:cNvPr>
            <p:cNvPicPr>
              <a:picLocks noChangeAspect="1"/>
            </p:cNvPicPr>
            <p:nvPr/>
          </p:nvPicPr>
          <p:blipFill rotWithShape="1">
            <a:blip r:embed="rId3"/>
            <a:srcRect l="13547" r="12431" b="3458"/>
            <a:stretch/>
          </p:blipFill>
          <p:spPr>
            <a:xfrm>
              <a:off x="2362200" y="-47874"/>
              <a:ext cx="2826735" cy="3686666"/>
            </a:xfrm>
            <a:prstGeom prst="rect">
              <a:avLst/>
            </a:prstGeom>
            <a:effectLst>
              <a:innerShdw blurRad="114300">
                <a:prstClr val="black"/>
              </a:innerShdw>
            </a:effectLst>
          </p:spPr>
        </p:pic>
      </p:grpSp>
    </p:spTree>
    <p:extLst>
      <p:ext uri="{BB962C8B-B14F-4D97-AF65-F5344CB8AC3E}">
        <p14:creationId xmlns:p14="http://schemas.microsoft.com/office/powerpoint/2010/main" val="2515497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4"/>
                    </p:tgtEl>
                  </p:cond>
                </p:stCondLst>
                <p:endSync evt="end" delay="0">
                  <p:rtn val="all"/>
                </p:endSync>
                <p:childTnLst>
                  <p:par>
                    <p:cTn id="42" fill="hold">
                      <p:stCondLst>
                        <p:cond delay="0"/>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0 0 L -0.05208 -0.82824 " pathEditMode="relative" rAng="0" ptsTypes="AA">
                                      <p:cBhvr>
                                        <p:cTn id="45" dur="600" fill="hold"/>
                                        <p:tgtEl>
                                          <p:spTgt spid="8"/>
                                        </p:tgtEl>
                                        <p:attrNameLst>
                                          <p:attrName>ppt_x</p:attrName>
                                          <p:attrName>ppt_y</p:attrName>
                                        </p:attrNameLst>
                                      </p:cBhvr>
                                      <p:rCtr x="-2604" y="-41412"/>
                                    </p:animMotion>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8"/>
                    </p:tgtEl>
                  </p:cond>
                </p:stCondLst>
                <p:endSync evt="end" delay="0">
                  <p:rtn val="all"/>
                </p:endSync>
                <p:childTnLst>
                  <p:par>
                    <p:cTn id="53" fill="hold">
                      <p:stCondLst>
                        <p:cond delay="0"/>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3.75E-6 -2.59259E-6 L -0.13476 -0.8419 " pathEditMode="relative" rAng="0" ptsTypes="AA">
                                      <p:cBhvr>
                                        <p:cTn id="56" dur="900" fill="hold"/>
                                        <p:tgtEl>
                                          <p:spTgt spid="12"/>
                                        </p:tgtEl>
                                        <p:attrNameLst>
                                          <p:attrName>ppt_x</p:attrName>
                                          <p:attrName>ppt_y</p:attrName>
                                        </p:attrNameLst>
                                      </p:cBhvr>
                                      <p:rCtr x="-6745" y="-42106"/>
                                    </p:animMotion>
                                  </p:childTnLst>
                                </p:cTn>
                              </p:par>
                            </p:childTnLst>
                          </p:cTn>
                        </p:par>
                      </p:childTnLst>
                    </p:cTn>
                  </p:par>
                </p:childTnLst>
              </p:cTn>
              <p:nextCondLst>
                <p:cond evt="onClick" delay="0">
                  <p:tgtEl>
                    <p:spTgt spid="18"/>
                  </p:tgtEl>
                </p:cond>
              </p:nextCondLst>
            </p:seq>
            <p:seq concurrent="1" nextAc="seek">
              <p:cTn id="57" restart="whenNotActive" fill="hold" evtFilter="cancelBubble" nodeType="interactiveSeq">
                <p:stCondLst>
                  <p:cond evt="onClick" delay="0">
                    <p:tgtEl>
                      <p:spTgt spid="12"/>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3" restart="whenNotActive" fill="hold" evtFilter="cancelBubble" nodeType="interactiveSeq">
                <p:stCondLst>
                  <p:cond evt="onClick" delay="0">
                    <p:tgtEl>
                      <p:spTgt spid="39"/>
                    </p:tgtEl>
                  </p:cond>
                </p:stCondLst>
                <p:endSync evt="end" delay="0">
                  <p:rtn val="all"/>
                </p:endSync>
                <p:childTnLst>
                  <p:par>
                    <p:cTn id="64" fill="hold">
                      <p:stCondLst>
                        <p:cond delay="0"/>
                      </p:stCondLst>
                      <p:childTnLst>
                        <p:par>
                          <p:cTn id="65" fill="hold">
                            <p:stCondLst>
                              <p:cond delay="0"/>
                            </p:stCondLst>
                            <p:childTnLst>
                              <p:par>
                                <p:cTn id="66" presetID="42" presetClass="path" presetSubtype="0" accel="50000" decel="50000" fill="hold" nodeType="clickEffect">
                                  <p:stCondLst>
                                    <p:cond delay="0"/>
                                  </p:stCondLst>
                                  <p:childTnLst>
                                    <p:animMotion origin="layout" path="M -3.33333E-6 -3.33333E-6 L -0.18333 -0.86412 " pathEditMode="relative" rAng="0" ptsTypes="AA">
                                      <p:cBhvr>
                                        <p:cTn id="67" dur="1200" fill="hold"/>
                                        <p:tgtEl>
                                          <p:spTgt spid="13"/>
                                        </p:tgtEl>
                                        <p:attrNameLst>
                                          <p:attrName>ppt_x</p:attrName>
                                          <p:attrName>ppt_y</p:attrName>
                                        </p:attrNameLst>
                                      </p:cBhvr>
                                      <p:rCtr x="-9167" y="-43218"/>
                                    </p:animMotion>
                                  </p:childTnLst>
                                </p:cTn>
                              </p:par>
                            </p:childTnLst>
                          </p:cTn>
                        </p:par>
                      </p:childTnLst>
                    </p:cTn>
                  </p:par>
                </p:childTnLst>
              </p:cTn>
              <p:nextCondLst>
                <p:cond evt="onClick" delay="0">
                  <p:tgtEl>
                    <p:spTgt spid="39"/>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4" restart="whenNotActive" fill="hold" evtFilter="cancelBubble" nodeType="interactiveSeq">
                <p:stCondLst>
                  <p:cond evt="onClick" delay="0">
                    <p:tgtEl>
                      <p:spTgt spid="20"/>
                    </p:tgtEl>
                  </p:cond>
                </p:stCondLst>
                <p:endSync evt="end" delay="0">
                  <p:rtn val="all"/>
                </p:endSync>
                <p:childTnLst>
                  <p:par>
                    <p:cTn id="75" fill="hold">
                      <p:stCondLst>
                        <p:cond delay="0"/>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3.125E-6 3.7037E-7 L -0.04687 -0.9088 " pathEditMode="relative" rAng="0" ptsTypes="AA">
                                      <p:cBhvr>
                                        <p:cTn id="78" dur="900" fill="hold"/>
                                        <p:tgtEl>
                                          <p:spTgt spid="32"/>
                                        </p:tgtEl>
                                        <p:attrNameLst>
                                          <p:attrName>ppt_x</p:attrName>
                                          <p:attrName>ppt_y</p:attrName>
                                        </p:attrNameLst>
                                      </p:cBhvr>
                                      <p:rCtr x="-2344" y="-45440"/>
                                    </p:animMotion>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32"/>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2"/>
                                        </p:tgtEl>
                                      </p:cBhvr>
                                    </p:animEffect>
                                    <p:set>
                                      <p:cBhvr>
                                        <p:cTn id="84"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6" grpId="0"/>
      <p:bldP spid="14" grpId="0" animBg="1"/>
      <p:bldP spid="18" grpId="0" animBg="1"/>
      <p:bldP spid="20"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 xmlns:a16="http://schemas.microsoft.com/office/drawing/2014/main" id="{E7CA218C-F082-4155-809A-B2BBF3AE6AA3}"/>
              </a:ext>
            </a:extLst>
          </p:cNvPr>
          <p:cNvPicPr>
            <a:picLocks noChangeAspect="1"/>
          </p:cNvPicPr>
          <p:nvPr/>
        </p:nvPicPr>
        <p:blipFill rotWithShape="1">
          <a:blip r:embed="rId3"/>
          <a:srcRect t="5703" b="51014"/>
          <a:stretch/>
        </p:blipFill>
        <p:spPr>
          <a:xfrm>
            <a:off x="-1" y="-18713"/>
            <a:ext cx="12192000" cy="6914813"/>
          </a:xfrm>
          <a:prstGeom prst="rect">
            <a:avLst/>
          </a:prstGeom>
          <a:solidFill>
            <a:srgbClr val="E6E6E6"/>
          </a:solidFill>
        </p:spPr>
      </p:pic>
      <p:sp>
        <p:nvSpPr>
          <p:cNvPr id="25" name="Rectangle 24">
            <a:extLst>
              <a:ext uri="{FF2B5EF4-FFF2-40B4-BE49-F238E27FC236}">
                <a16:creationId xmlns="" xmlns:a16="http://schemas.microsoft.com/office/drawing/2014/main" id="{17AE229F-9166-4706-A466-2A489A6AF062}"/>
              </a:ext>
            </a:extLst>
          </p:cNvPr>
          <p:cNvSpPr/>
          <p:nvPr/>
        </p:nvSpPr>
        <p:spPr>
          <a:xfrm>
            <a:off x="4323937" y="61347"/>
            <a:ext cx="4013200" cy="762000"/>
          </a:xfrm>
          <a:prstGeom prst="rect">
            <a:avLst/>
          </a:prstGeom>
          <a:solidFill>
            <a:srgbClr val="8FC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 xmlns:a16="http://schemas.microsoft.com/office/drawing/2014/main" id="{77415E5D-C9F7-4E0A-8DC3-F04EAD967370}"/>
              </a:ext>
            </a:extLst>
          </p:cNvPr>
          <p:cNvSpPr/>
          <p:nvPr/>
        </p:nvSpPr>
        <p:spPr>
          <a:xfrm>
            <a:off x="228600" y="180807"/>
            <a:ext cx="11734800" cy="6496387"/>
          </a:xfrm>
          <a:custGeom>
            <a:avLst/>
            <a:gdLst>
              <a:gd name="connsiteX0" fmla="*/ 0 w 11734800"/>
              <a:gd name="connsiteY0" fmla="*/ 607412 h 6496387"/>
              <a:gd name="connsiteX1" fmla="*/ 607412 w 11734800"/>
              <a:gd name="connsiteY1" fmla="*/ 0 h 6496387"/>
              <a:gd name="connsiteX2" fmla="*/ 11127388 w 11734800"/>
              <a:gd name="connsiteY2" fmla="*/ 0 h 6496387"/>
              <a:gd name="connsiteX3" fmla="*/ 11734800 w 11734800"/>
              <a:gd name="connsiteY3" fmla="*/ 607412 h 6496387"/>
              <a:gd name="connsiteX4" fmla="*/ 11734800 w 11734800"/>
              <a:gd name="connsiteY4" fmla="*/ 5888975 h 6496387"/>
              <a:gd name="connsiteX5" fmla="*/ 11127388 w 11734800"/>
              <a:gd name="connsiteY5" fmla="*/ 6496387 h 6496387"/>
              <a:gd name="connsiteX6" fmla="*/ 607412 w 11734800"/>
              <a:gd name="connsiteY6" fmla="*/ 6496387 h 6496387"/>
              <a:gd name="connsiteX7" fmla="*/ 0 w 11734800"/>
              <a:gd name="connsiteY7" fmla="*/ 5888975 h 6496387"/>
              <a:gd name="connsiteX8" fmla="*/ 0 w 11734800"/>
              <a:gd name="connsiteY8" fmla="*/ 607412 h 649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0" h="6496387" fill="none" extrusionOk="0">
                <a:moveTo>
                  <a:pt x="0" y="607412"/>
                </a:moveTo>
                <a:cubicBezTo>
                  <a:pt x="-31426" y="330385"/>
                  <a:pt x="263376" y="-8662"/>
                  <a:pt x="607412" y="0"/>
                </a:cubicBezTo>
                <a:cubicBezTo>
                  <a:pt x="2741211" y="61094"/>
                  <a:pt x="6505106" y="-115769"/>
                  <a:pt x="11127388" y="0"/>
                </a:cubicBezTo>
                <a:cubicBezTo>
                  <a:pt x="11451169" y="2875"/>
                  <a:pt x="11767069" y="283841"/>
                  <a:pt x="11734800" y="607412"/>
                </a:cubicBezTo>
                <a:cubicBezTo>
                  <a:pt x="11642535" y="1219617"/>
                  <a:pt x="11752226" y="3637743"/>
                  <a:pt x="11734800" y="5888975"/>
                </a:cubicBezTo>
                <a:cubicBezTo>
                  <a:pt x="11765206" y="6228590"/>
                  <a:pt x="11444778" y="6459857"/>
                  <a:pt x="11127388" y="6496387"/>
                </a:cubicBezTo>
                <a:cubicBezTo>
                  <a:pt x="9654460" y="6511793"/>
                  <a:pt x="2771722" y="6658693"/>
                  <a:pt x="607412" y="6496387"/>
                </a:cubicBezTo>
                <a:cubicBezTo>
                  <a:pt x="331632" y="6485589"/>
                  <a:pt x="6322" y="6276650"/>
                  <a:pt x="0" y="5888975"/>
                </a:cubicBezTo>
                <a:cubicBezTo>
                  <a:pt x="-111378" y="3431065"/>
                  <a:pt x="-118275" y="2730798"/>
                  <a:pt x="0" y="607412"/>
                </a:cubicBezTo>
                <a:close/>
              </a:path>
              <a:path w="11734800" h="6496387" stroke="0" extrusionOk="0">
                <a:moveTo>
                  <a:pt x="0" y="607412"/>
                </a:moveTo>
                <a:cubicBezTo>
                  <a:pt x="21199" y="217880"/>
                  <a:pt x="260451" y="-61598"/>
                  <a:pt x="607412" y="0"/>
                </a:cubicBezTo>
                <a:cubicBezTo>
                  <a:pt x="4844366" y="-165137"/>
                  <a:pt x="8308481" y="59732"/>
                  <a:pt x="11127388" y="0"/>
                </a:cubicBezTo>
                <a:cubicBezTo>
                  <a:pt x="11449369" y="1070"/>
                  <a:pt x="11705336" y="238257"/>
                  <a:pt x="11734800" y="607412"/>
                </a:cubicBezTo>
                <a:cubicBezTo>
                  <a:pt x="11720231" y="2145990"/>
                  <a:pt x="11854783" y="4275235"/>
                  <a:pt x="11734800" y="5888975"/>
                </a:cubicBezTo>
                <a:cubicBezTo>
                  <a:pt x="11772532" y="6174190"/>
                  <a:pt x="11499312" y="6469316"/>
                  <a:pt x="11127388" y="6496387"/>
                </a:cubicBezTo>
                <a:cubicBezTo>
                  <a:pt x="9484169" y="6500417"/>
                  <a:pt x="2830587" y="6431252"/>
                  <a:pt x="607412" y="6496387"/>
                </a:cubicBezTo>
                <a:cubicBezTo>
                  <a:pt x="321874" y="6512947"/>
                  <a:pt x="14290" y="6232930"/>
                  <a:pt x="0" y="5888975"/>
                </a:cubicBezTo>
                <a:cubicBezTo>
                  <a:pt x="150338" y="3856637"/>
                  <a:pt x="52337" y="2432825"/>
                  <a:pt x="0" y="607412"/>
                </a:cubicBezTo>
                <a:close/>
              </a:path>
            </a:pathLst>
          </a:custGeom>
          <a:solidFill>
            <a:schemeClr val="accent3">
              <a:lumMod val="20000"/>
              <a:lumOff val="80000"/>
            </a:schemeClr>
          </a:solidFill>
          <a:ln w="38100">
            <a:solidFill>
              <a:schemeClr val="bg1"/>
            </a:solidFill>
            <a:extLst>
              <a:ext uri="{C807C97D-BFC1-408E-A445-0C87EB9F89A2}">
                <ask:lineSketchStyleProps xmlns="" xmlns:ask="http://schemas.microsoft.com/office/drawing/2018/sketchyshapes" sd="3292246686">
                  <a:prstGeom prst="roundRect">
                    <a:avLst>
                      <a:gd name="adj" fmla="val 935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 xmlns:a16="http://schemas.microsoft.com/office/drawing/2014/main" id="{2EB04A37-F879-4A69-982D-E2D2032D02C2}"/>
              </a:ext>
            </a:extLst>
          </p:cNvPr>
          <p:cNvSpPr txBox="1"/>
          <p:nvPr/>
        </p:nvSpPr>
        <p:spPr>
          <a:xfrm>
            <a:off x="2983613" y="478260"/>
            <a:ext cx="8497186"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lang="vi-VN" sz="3200">
                <a:latin typeface="Calibri" panose="020F0502020204030204" pitchFamily="34" charset="0"/>
                <a:cs typeface="Calibri" panose="020F0502020204030204" pitchFamily="34" charset="0"/>
              </a:rPr>
              <a:t>Ông Nhụ bước ra võng. Cái võng làm bằng lưới đáy vẫn buộc lưu cữu ở ngoài hàng hiên. Ông ngồi xuống võng vặn mình. Hai má phập phồng như người súc miệng khan. Ông đã hiểu những ý tưởng hình thành trong suy tính của người con trai ông quan trọng nhường nào.</a:t>
            </a:r>
            <a:endPar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4" name="Rectangle 13">
            <a:extLst>
              <a:ext uri="{FF2B5EF4-FFF2-40B4-BE49-F238E27FC236}">
                <a16:creationId xmlns="" xmlns:a16="http://schemas.microsoft.com/office/drawing/2014/main" id="{61FC9A20-3130-4854-87EA-ACAB5DAF61FF}"/>
              </a:ext>
            </a:extLst>
          </p:cNvPr>
          <p:cNvSpPr/>
          <p:nvPr/>
        </p:nvSpPr>
        <p:spPr>
          <a:xfrm>
            <a:off x="2945513" y="990600"/>
            <a:ext cx="1550287" cy="454194"/>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 xmlns:a16="http://schemas.microsoft.com/office/drawing/2014/main" id="{19C2A749-AF70-415E-ADF5-DDF1972EC354}"/>
              </a:ext>
            </a:extLst>
          </p:cNvPr>
          <p:cNvCxnSpPr>
            <a:cxnSpLocks/>
          </p:cNvCxnSpPr>
          <p:nvPr/>
        </p:nvCxnSpPr>
        <p:spPr>
          <a:xfrm>
            <a:off x="8877300" y="1460499"/>
            <a:ext cx="1562100" cy="1"/>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 xmlns:a16="http://schemas.microsoft.com/office/drawing/2014/main" id="{CDCCB1FF-8798-465C-B82B-C29C6DC33A6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63" b="90000" l="9989" r="89955">
                        <a14:foregroundMark x1="29632" y1="8163" x2="29632" y2="8163"/>
                        <a14:foregroundMark x1="28348" y1="34558" x2="33203" y2="48503"/>
                        <a14:foregroundMark x1="27623" y1="44490" x2="31417" y2="50340"/>
                        <a14:foregroundMark x1="35212" y1="41973" x2="41853" y2="49456"/>
                        <a14:foregroundMark x1="58873" y1="45102" x2="61105" y2="51633"/>
                        <a14:foregroundMark x1="61105" y1="51633" x2="65011" y2="55306"/>
                        <a14:foregroundMark x1="70592" y1="50680" x2="73549" y2="57415"/>
                        <a14:foregroundMark x1="73549" y1="57415" x2="75670" y2="60000"/>
                        <a14:backgroundMark x1="46931" y1="58435" x2="54576" y2="66190"/>
                      </a14:backgroundRemoval>
                    </a14:imgEffect>
                  </a14:imgLayer>
                </a14:imgProps>
              </a:ext>
            </a:extLst>
          </a:blip>
          <a:srcRect l="17073" t="2973" r="47734" b="1882"/>
          <a:stretch/>
        </p:blipFill>
        <p:spPr>
          <a:xfrm>
            <a:off x="419132" y="936272"/>
            <a:ext cx="2704182" cy="5997254"/>
          </a:xfrm>
          <a:prstGeom prst="rect">
            <a:avLst/>
          </a:prstGeom>
          <a:effectLst>
            <a:outerShdw blurRad="50800" dist="50800" sx="101000" sy="101000" algn="ctr" rotWithShape="0">
              <a:srgbClr val="000000">
                <a:alpha val="67000"/>
              </a:srgbClr>
            </a:outerShdw>
          </a:effectLst>
        </p:spPr>
      </p:pic>
      <p:sp>
        <p:nvSpPr>
          <p:cNvPr id="16" name="Rectangle 15">
            <a:extLst>
              <a:ext uri="{FF2B5EF4-FFF2-40B4-BE49-F238E27FC236}">
                <a16:creationId xmlns="" xmlns:a16="http://schemas.microsoft.com/office/drawing/2014/main" id="{3C68A7C6-AC5F-4CC8-A72D-EF318F0BCA5E}"/>
              </a:ext>
            </a:extLst>
          </p:cNvPr>
          <p:cNvSpPr/>
          <p:nvPr/>
        </p:nvSpPr>
        <p:spPr>
          <a:xfrm>
            <a:off x="6095999" y="1006305"/>
            <a:ext cx="1371601" cy="45418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 xmlns:a16="http://schemas.microsoft.com/office/drawing/2014/main" id="{F0E60F80-5F71-46AC-8AAE-F42282B005B0}"/>
              </a:ext>
            </a:extLst>
          </p:cNvPr>
          <p:cNvCxnSpPr>
            <a:cxnSpLocks/>
          </p:cNvCxnSpPr>
          <p:nvPr/>
        </p:nvCxnSpPr>
        <p:spPr>
          <a:xfrm>
            <a:off x="6000749" y="1460493"/>
            <a:ext cx="1562100" cy="1"/>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58A998CC-35FC-467B-8DE4-D75813931B7B}"/>
              </a:ext>
            </a:extLst>
          </p:cNvPr>
          <p:cNvCxnSpPr>
            <a:cxnSpLocks/>
          </p:cNvCxnSpPr>
          <p:nvPr/>
        </p:nvCxnSpPr>
        <p:spPr>
          <a:xfrm>
            <a:off x="9353550" y="1981200"/>
            <a:ext cx="19431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6F76DAD0-43F3-43A6-8FE9-037635AD15E6}"/>
              </a:ext>
            </a:extLst>
          </p:cNvPr>
          <p:cNvCxnSpPr>
            <a:cxnSpLocks/>
          </p:cNvCxnSpPr>
          <p:nvPr/>
        </p:nvCxnSpPr>
        <p:spPr>
          <a:xfrm>
            <a:off x="5029199" y="2438400"/>
            <a:ext cx="253365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 xmlns:a16="http://schemas.microsoft.com/office/drawing/2014/main" id="{D9B78F4E-7BFF-4ED6-B9C1-515C87262B5F}"/>
              </a:ext>
            </a:extLst>
          </p:cNvPr>
          <p:cNvGrpSpPr/>
          <p:nvPr/>
        </p:nvGrpSpPr>
        <p:grpSpPr>
          <a:xfrm>
            <a:off x="12343470" y="1037900"/>
            <a:ext cx="7437772" cy="4697297"/>
            <a:chOff x="-6921891" y="1397000"/>
            <a:chExt cx="7437772" cy="4697297"/>
          </a:xfrm>
        </p:grpSpPr>
        <p:sp>
          <p:nvSpPr>
            <p:cNvPr id="24" name="Rectangle: Rounded Corners 23">
              <a:extLst>
                <a:ext uri="{FF2B5EF4-FFF2-40B4-BE49-F238E27FC236}">
                  <a16:creationId xmlns="" xmlns:a16="http://schemas.microsoft.com/office/drawing/2014/main" id="{74C6DC71-5BCF-4E11-B08E-FA6169DD0242}"/>
                </a:ext>
              </a:extLst>
            </p:cNvPr>
            <p:cNvSpPr/>
            <p:nvPr/>
          </p:nvSpPr>
          <p:spPr>
            <a:xfrm>
              <a:off x="-6921891" y="1397000"/>
              <a:ext cx="7437772" cy="4697297"/>
            </a:xfrm>
            <a:prstGeom prst="roundRect">
              <a:avLst>
                <a:gd name="adj" fmla="val 978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a:p>
              <a:pPr algn="ctr"/>
              <a:endParaRPr lang="en-SG"/>
            </a:p>
            <a:p>
              <a:pPr algn="ctr"/>
              <a:endParaRPr lang="en-SG"/>
            </a:p>
            <a:p>
              <a:pPr algn="ctr"/>
              <a:endParaRPr lang="en-SG"/>
            </a:p>
            <a:p>
              <a:pPr algn="ctr"/>
              <a:endParaRPr lang="en-SG"/>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solidFill>
                  <a:schemeClr val="tx1"/>
                </a:solidFill>
              </a:endParaRPr>
            </a:p>
            <a:p>
              <a:pPr algn="ctr"/>
              <a:r>
                <a:rPr lang="en-SG" sz="2800" b="1">
                  <a:solidFill>
                    <a:schemeClr val="bg1"/>
                  </a:solidFill>
                  <a:latin typeface="Calibri" panose="020F0502020204030204" pitchFamily="34" charset="0"/>
                  <a:cs typeface="Calibri" panose="020F0502020204030204" pitchFamily="34" charset="0"/>
                </a:rPr>
                <a:t>L</a:t>
              </a:r>
              <a:r>
                <a:rPr lang="vi-VN" sz="2800" b="1">
                  <a:solidFill>
                    <a:schemeClr val="bg1"/>
                  </a:solidFill>
                  <a:latin typeface="Calibri" panose="020F0502020204030204" pitchFamily="34" charset="0"/>
                  <a:cs typeface="Calibri" panose="020F0502020204030204" pitchFamily="34" charset="0"/>
                </a:rPr>
                <a:t>ưới</a:t>
              </a:r>
              <a:r>
                <a:rPr lang="en-SG" sz="2800" b="1">
                  <a:solidFill>
                    <a:schemeClr val="bg1"/>
                  </a:solidFill>
                  <a:latin typeface="Calibri" panose="020F0502020204030204" pitchFamily="34" charset="0"/>
                  <a:cs typeface="Calibri" panose="020F0502020204030204" pitchFamily="34" charset="0"/>
                </a:rPr>
                <a:t> đáy</a:t>
              </a:r>
              <a:r>
                <a:rPr lang="en-SG" sz="2800">
                  <a:solidFill>
                    <a:schemeClr val="bg1"/>
                  </a:solidFill>
                  <a:latin typeface="Calibri" panose="020F0502020204030204" pitchFamily="34" charset="0"/>
                  <a:cs typeface="Calibri" panose="020F0502020204030204" pitchFamily="34" charset="0"/>
                </a:rPr>
                <a:t>: l</a:t>
              </a:r>
              <a:r>
                <a:rPr lang="vi-VN" sz="2800">
                  <a:solidFill>
                    <a:schemeClr val="bg1"/>
                  </a:solidFill>
                  <a:latin typeface="Calibri" panose="020F0502020204030204" pitchFamily="34" charset="0"/>
                  <a:cs typeface="Calibri" panose="020F0502020204030204" pitchFamily="34" charset="0"/>
                </a:rPr>
                <a:t>ưới</a:t>
              </a:r>
              <a:r>
                <a:rPr lang="en-SG" sz="2800">
                  <a:solidFill>
                    <a:schemeClr val="bg1"/>
                  </a:solidFill>
                  <a:latin typeface="Calibri" panose="020F0502020204030204" pitchFamily="34" charset="0"/>
                  <a:cs typeface="Calibri" panose="020F0502020204030204" pitchFamily="34" charset="0"/>
                </a:rPr>
                <a:t> đánh cá ăn chìm ở d</a:t>
              </a:r>
              <a:r>
                <a:rPr lang="vi-VN" sz="2800">
                  <a:solidFill>
                    <a:schemeClr val="bg1"/>
                  </a:solidFill>
                  <a:latin typeface="Calibri" panose="020F0502020204030204" pitchFamily="34" charset="0"/>
                  <a:cs typeface="Calibri" panose="020F0502020204030204" pitchFamily="34" charset="0"/>
                </a:rPr>
                <a:t>ưới</a:t>
              </a:r>
              <a:r>
                <a:rPr lang="en-SG" sz="2800">
                  <a:solidFill>
                    <a:schemeClr val="bg1"/>
                  </a:solidFill>
                  <a:latin typeface="Calibri" panose="020F0502020204030204" pitchFamily="34" charset="0"/>
                  <a:cs typeface="Calibri" panose="020F0502020204030204" pitchFamily="34" charset="0"/>
                </a:rPr>
                <a:t> đáy sông, vùng giáp biển.</a:t>
              </a:r>
              <a:endParaRPr lang="en-US" sz="280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 xmlns:a16="http://schemas.microsoft.com/office/drawing/2014/main" id="{81FB6BF1-D6F8-483D-BF8D-C9C00CFDC23D}"/>
                </a:ext>
              </a:extLst>
            </p:cNvPr>
            <p:cNvPicPr>
              <a:picLocks noChangeAspect="1"/>
            </p:cNvPicPr>
            <p:nvPr/>
          </p:nvPicPr>
          <p:blipFill rotWithShape="1">
            <a:blip r:embed="rId3"/>
            <a:srcRect l="-292" t="16013" r="275" b="5468"/>
            <a:stretch/>
          </p:blipFill>
          <p:spPr>
            <a:xfrm>
              <a:off x="-6255638" y="1676400"/>
              <a:ext cx="6192169" cy="3048001"/>
            </a:xfrm>
            <a:prstGeom prst="rect">
              <a:avLst/>
            </a:prstGeom>
            <a:effectLst>
              <a:innerShdw blurRad="114300">
                <a:prstClr val="black"/>
              </a:innerShdw>
            </a:effectLst>
          </p:spPr>
        </p:pic>
      </p:grpSp>
      <p:sp>
        <p:nvSpPr>
          <p:cNvPr id="28" name="Rectangle: Rounded Corners 27">
            <a:extLst>
              <a:ext uri="{FF2B5EF4-FFF2-40B4-BE49-F238E27FC236}">
                <a16:creationId xmlns="" xmlns:a16="http://schemas.microsoft.com/office/drawing/2014/main" id="{7F3DC823-A582-4EB0-9E6C-05A7D350BBF0}"/>
              </a:ext>
            </a:extLst>
          </p:cNvPr>
          <p:cNvSpPr/>
          <p:nvPr/>
        </p:nvSpPr>
        <p:spPr>
          <a:xfrm>
            <a:off x="3886200" y="3979436"/>
            <a:ext cx="7437772" cy="1603130"/>
          </a:xfrm>
          <a:prstGeom prst="roundRect">
            <a:avLst>
              <a:gd name="adj" fmla="val 978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a:solidFill>
                  <a:schemeClr val="bg1"/>
                </a:solidFill>
                <a:latin typeface="Calibri" panose="020F0502020204030204" pitchFamily="34" charset="0"/>
                <a:cs typeface="Calibri" panose="020F0502020204030204" pitchFamily="34" charset="0"/>
              </a:rPr>
              <a:t>L</a:t>
            </a:r>
            <a:r>
              <a:rPr lang="vi-VN" sz="2800" b="1">
                <a:solidFill>
                  <a:schemeClr val="bg1"/>
                </a:solidFill>
                <a:latin typeface="Calibri" panose="020F0502020204030204" pitchFamily="34" charset="0"/>
                <a:cs typeface="Calibri" panose="020F0502020204030204" pitchFamily="34" charset="0"/>
              </a:rPr>
              <a:t>ưu</a:t>
            </a:r>
            <a:r>
              <a:rPr lang="en-SG" sz="2800" b="1">
                <a:solidFill>
                  <a:schemeClr val="bg1"/>
                </a:solidFill>
                <a:latin typeface="Calibri" panose="020F0502020204030204" pitchFamily="34" charset="0"/>
                <a:cs typeface="Calibri" panose="020F0502020204030204" pitchFamily="34" charset="0"/>
              </a:rPr>
              <a:t> cữu</a:t>
            </a:r>
            <a:r>
              <a:rPr lang="en-SG" sz="2800">
                <a:solidFill>
                  <a:schemeClr val="bg1"/>
                </a:solidFill>
                <a:latin typeface="Calibri" panose="020F0502020204030204" pitchFamily="34" charset="0"/>
                <a:cs typeface="Calibri" panose="020F0502020204030204" pitchFamily="34" charset="0"/>
              </a:rPr>
              <a:t>: để cố định đã lâu, không thay đổi gì.</a:t>
            </a:r>
            <a:endParaRPr lang="en-US" sz="28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9172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14"/>
                    </p:tgtEl>
                  </p:cond>
                </p:stCondLst>
                <p:endSync evt="end" delay="0">
                  <p:rtn val="all"/>
                </p:endSync>
                <p:childTnLst>
                  <p:par>
                    <p:cTn id="47" fill="hold">
                      <p:stCondLst>
                        <p:cond delay="0"/>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2.08333E-6 0 L -0.70495 0.06111 " pathEditMode="relative" rAng="0" ptsTypes="AA">
                                      <p:cBhvr>
                                        <p:cTn id="50" dur="2000" fill="hold"/>
                                        <p:tgtEl>
                                          <p:spTgt spid="8"/>
                                        </p:tgtEl>
                                        <p:attrNameLst>
                                          <p:attrName>ppt_x</p:attrName>
                                          <p:attrName>ppt_y</p:attrName>
                                        </p:attrNameLst>
                                      </p:cBhvr>
                                      <p:rCtr x="-35247" y="3056"/>
                                    </p:animMotion>
                                  </p:childTnLst>
                                </p:cTn>
                              </p:par>
                            </p:childTnLst>
                          </p:cTn>
                        </p:par>
                      </p:childTnLst>
                    </p:cTn>
                  </p:par>
                </p:childTnLst>
              </p:cTn>
              <p:nextCondLst>
                <p:cond evt="onClick" delay="0">
                  <p:tgtEl>
                    <p:spTgt spid="14"/>
                  </p:tgtEl>
                </p:cond>
              </p:nextCondLst>
            </p:seq>
            <p:seq concurrent="1" nextAc="seek">
              <p:cTn id="51" restart="whenNotActive" fill="hold" evtFilter="cancelBubble" nodeType="interactiveSeq">
                <p:stCondLst>
                  <p:cond evt="onClick" delay="0">
                    <p:tgtEl>
                      <p:spTgt spid="16"/>
                    </p:tgtEl>
                  </p:cond>
                </p:stCondLst>
                <p:endSync evt="end" delay="0">
                  <p:rtn val="all"/>
                </p:endSync>
                <p:childTnLst>
                  <p:par>
                    <p:cTn id="52" fill="hold">
                      <p:stCondLst>
                        <p:cond delay="0"/>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6"/>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5" restart="whenNotActive" fill="hold" evtFilter="cancelBubble" nodeType="interactiveSeq">
                <p:stCondLst>
                  <p:cond evt="onClick" delay="0">
                    <p:tgtEl>
                      <p:spTgt spid="28"/>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28"/>
                                        </p:tgtEl>
                                      </p:cBhvr>
                                    </p:animEffect>
                                    <p:set>
                                      <p:cBhvr>
                                        <p:cTn id="7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53" grpId="0"/>
      <p:bldP spid="14" grpId="0" animBg="1"/>
      <p:bldP spid="16" grpId="0" animBg="1"/>
      <p:bldP spid="28" grpId="0" animBg="1"/>
      <p:bldP spid="2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 xmlns:a16="http://schemas.microsoft.com/office/drawing/2014/main" id="{E7CA218C-F082-4155-809A-B2BBF3AE6AA3}"/>
              </a:ext>
            </a:extLst>
          </p:cNvPr>
          <p:cNvPicPr>
            <a:picLocks noChangeAspect="1"/>
          </p:cNvPicPr>
          <p:nvPr/>
        </p:nvPicPr>
        <p:blipFill rotWithShape="1">
          <a:blip r:embed="rId3"/>
          <a:srcRect t="5703" b="51014"/>
          <a:stretch/>
        </p:blipFill>
        <p:spPr>
          <a:xfrm>
            <a:off x="-1" y="-18713"/>
            <a:ext cx="12192000" cy="6914813"/>
          </a:xfrm>
          <a:prstGeom prst="rect">
            <a:avLst/>
          </a:prstGeom>
          <a:solidFill>
            <a:srgbClr val="E6E6E6"/>
          </a:solidFill>
        </p:spPr>
      </p:pic>
      <p:sp>
        <p:nvSpPr>
          <p:cNvPr id="25" name="Rectangle 24">
            <a:extLst>
              <a:ext uri="{FF2B5EF4-FFF2-40B4-BE49-F238E27FC236}">
                <a16:creationId xmlns="" xmlns:a16="http://schemas.microsoft.com/office/drawing/2014/main" id="{17AE229F-9166-4706-A466-2A489A6AF062}"/>
              </a:ext>
            </a:extLst>
          </p:cNvPr>
          <p:cNvSpPr/>
          <p:nvPr/>
        </p:nvSpPr>
        <p:spPr>
          <a:xfrm>
            <a:off x="4323937" y="61347"/>
            <a:ext cx="4013200" cy="762000"/>
          </a:xfrm>
          <a:prstGeom prst="rect">
            <a:avLst/>
          </a:prstGeom>
          <a:solidFill>
            <a:srgbClr val="8FC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 xmlns:a16="http://schemas.microsoft.com/office/drawing/2014/main" id="{77415E5D-C9F7-4E0A-8DC3-F04EAD967370}"/>
              </a:ext>
            </a:extLst>
          </p:cNvPr>
          <p:cNvSpPr/>
          <p:nvPr/>
        </p:nvSpPr>
        <p:spPr>
          <a:xfrm>
            <a:off x="228600" y="180807"/>
            <a:ext cx="11734800" cy="6496387"/>
          </a:xfrm>
          <a:custGeom>
            <a:avLst/>
            <a:gdLst>
              <a:gd name="connsiteX0" fmla="*/ 0 w 11734800"/>
              <a:gd name="connsiteY0" fmla="*/ 607412 h 6496387"/>
              <a:gd name="connsiteX1" fmla="*/ 607412 w 11734800"/>
              <a:gd name="connsiteY1" fmla="*/ 0 h 6496387"/>
              <a:gd name="connsiteX2" fmla="*/ 11127388 w 11734800"/>
              <a:gd name="connsiteY2" fmla="*/ 0 h 6496387"/>
              <a:gd name="connsiteX3" fmla="*/ 11734800 w 11734800"/>
              <a:gd name="connsiteY3" fmla="*/ 607412 h 6496387"/>
              <a:gd name="connsiteX4" fmla="*/ 11734800 w 11734800"/>
              <a:gd name="connsiteY4" fmla="*/ 5888975 h 6496387"/>
              <a:gd name="connsiteX5" fmla="*/ 11127388 w 11734800"/>
              <a:gd name="connsiteY5" fmla="*/ 6496387 h 6496387"/>
              <a:gd name="connsiteX6" fmla="*/ 607412 w 11734800"/>
              <a:gd name="connsiteY6" fmla="*/ 6496387 h 6496387"/>
              <a:gd name="connsiteX7" fmla="*/ 0 w 11734800"/>
              <a:gd name="connsiteY7" fmla="*/ 5888975 h 6496387"/>
              <a:gd name="connsiteX8" fmla="*/ 0 w 11734800"/>
              <a:gd name="connsiteY8" fmla="*/ 607412 h 649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00" h="6496387" fill="none" extrusionOk="0">
                <a:moveTo>
                  <a:pt x="0" y="607412"/>
                </a:moveTo>
                <a:cubicBezTo>
                  <a:pt x="-31426" y="330385"/>
                  <a:pt x="263376" y="-8662"/>
                  <a:pt x="607412" y="0"/>
                </a:cubicBezTo>
                <a:cubicBezTo>
                  <a:pt x="2741211" y="61094"/>
                  <a:pt x="6505106" y="-115769"/>
                  <a:pt x="11127388" y="0"/>
                </a:cubicBezTo>
                <a:cubicBezTo>
                  <a:pt x="11451169" y="2875"/>
                  <a:pt x="11767069" y="283841"/>
                  <a:pt x="11734800" y="607412"/>
                </a:cubicBezTo>
                <a:cubicBezTo>
                  <a:pt x="11642535" y="1219617"/>
                  <a:pt x="11752226" y="3637743"/>
                  <a:pt x="11734800" y="5888975"/>
                </a:cubicBezTo>
                <a:cubicBezTo>
                  <a:pt x="11765206" y="6228590"/>
                  <a:pt x="11444778" y="6459857"/>
                  <a:pt x="11127388" y="6496387"/>
                </a:cubicBezTo>
                <a:cubicBezTo>
                  <a:pt x="9654460" y="6511793"/>
                  <a:pt x="2771722" y="6658693"/>
                  <a:pt x="607412" y="6496387"/>
                </a:cubicBezTo>
                <a:cubicBezTo>
                  <a:pt x="331632" y="6485589"/>
                  <a:pt x="6322" y="6276650"/>
                  <a:pt x="0" y="5888975"/>
                </a:cubicBezTo>
                <a:cubicBezTo>
                  <a:pt x="-111378" y="3431065"/>
                  <a:pt x="-118275" y="2730798"/>
                  <a:pt x="0" y="607412"/>
                </a:cubicBezTo>
                <a:close/>
              </a:path>
              <a:path w="11734800" h="6496387" stroke="0" extrusionOk="0">
                <a:moveTo>
                  <a:pt x="0" y="607412"/>
                </a:moveTo>
                <a:cubicBezTo>
                  <a:pt x="21199" y="217880"/>
                  <a:pt x="260451" y="-61598"/>
                  <a:pt x="607412" y="0"/>
                </a:cubicBezTo>
                <a:cubicBezTo>
                  <a:pt x="4844366" y="-165137"/>
                  <a:pt x="8308481" y="59732"/>
                  <a:pt x="11127388" y="0"/>
                </a:cubicBezTo>
                <a:cubicBezTo>
                  <a:pt x="11449369" y="1070"/>
                  <a:pt x="11705336" y="238257"/>
                  <a:pt x="11734800" y="607412"/>
                </a:cubicBezTo>
                <a:cubicBezTo>
                  <a:pt x="11720231" y="2145990"/>
                  <a:pt x="11854783" y="4275235"/>
                  <a:pt x="11734800" y="5888975"/>
                </a:cubicBezTo>
                <a:cubicBezTo>
                  <a:pt x="11772532" y="6174190"/>
                  <a:pt x="11499312" y="6469316"/>
                  <a:pt x="11127388" y="6496387"/>
                </a:cubicBezTo>
                <a:cubicBezTo>
                  <a:pt x="9484169" y="6500417"/>
                  <a:pt x="2830587" y="6431252"/>
                  <a:pt x="607412" y="6496387"/>
                </a:cubicBezTo>
                <a:cubicBezTo>
                  <a:pt x="321874" y="6512947"/>
                  <a:pt x="14290" y="6232930"/>
                  <a:pt x="0" y="5888975"/>
                </a:cubicBezTo>
                <a:cubicBezTo>
                  <a:pt x="150338" y="3856637"/>
                  <a:pt x="52337" y="2432825"/>
                  <a:pt x="0" y="607412"/>
                </a:cubicBezTo>
                <a:close/>
              </a:path>
            </a:pathLst>
          </a:custGeom>
          <a:solidFill>
            <a:schemeClr val="accent2">
              <a:lumMod val="20000"/>
              <a:lumOff val="80000"/>
            </a:schemeClr>
          </a:solidFill>
          <a:ln w="38100">
            <a:solidFill>
              <a:schemeClr val="bg1"/>
            </a:solidFill>
            <a:extLst>
              <a:ext uri="{C807C97D-BFC1-408E-A445-0C87EB9F89A2}">
                <ask:lineSketchStyleProps xmlns="" xmlns:ask="http://schemas.microsoft.com/office/drawing/2018/sketchyshapes" sd="3292246686">
                  <a:prstGeom prst="roundRect">
                    <a:avLst>
                      <a:gd name="adj" fmla="val 935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 xmlns:a16="http://schemas.microsoft.com/office/drawing/2014/main" id="{435E8EFC-6337-49EF-AA4B-29E84DA8231C}"/>
              </a:ext>
            </a:extLst>
          </p:cNvPr>
          <p:cNvSpPr txBox="1"/>
          <p:nvPr/>
        </p:nvSpPr>
        <p:spPr>
          <a:xfrm>
            <a:off x="381000" y="2438400"/>
            <a:ext cx="9332756" cy="403187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Thế nào con, đi với bố chứ?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Vâng! Nhụ đáp nhẹ.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Vậy là việc đã quyết định rồi. Nhụ đi và sau đó cả nhà sẽ đi. Đã có một làng Bạch Đằng Giang do những người dân chài lập ra ở đảo Mõm Cá Sấu. Hòn đảo đang bồng bềnh đâu đó ở mãi tận chân trời…</a:t>
            </a:r>
            <a:endPar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SG" sz="2800">
              <a:solidFill>
                <a:prstClr val="black"/>
              </a:solidFill>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TRẦN NHUẬN MINH</a:t>
            </a:r>
            <a:endPar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 xmlns:a16="http://schemas.microsoft.com/office/drawing/2014/main" id="{10A6A4D0-D84B-40A7-BBB0-7023725B60F8}"/>
              </a:ext>
            </a:extLst>
          </p:cNvPr>
          <p:cNvSpPr txBox="1"/>
          <p:nvPr/>
        </p:nvSpPr>
        <p:spPr>
          <a:xfrm>
            <a:off x="381000" y="408103"/>
            <a:ext cx="11070235"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Để có một ngôi làng như </a:t>
            </a: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mọi</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ngôi làng ở trên đất liền, rồi sẽ có chợ, có trường học, có nghĩa trang…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Bố Nhụ nói tiếp như trong một giấc mơ, rồi bất ngờ, vỗ vào vai Nhụ: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23" name="Straight Connector 22">
            <a:extLst>
              <a:ext uri="{FF2B5EF4-FFF2-40B4-BE49-F238E27FC236}">
                <a16:creationId xmlns="" xmlns:a16="http://schemas.microsoft.com/office/drawing/2014/main" id="{19C2A749-AF70-415E-ADF5-DDF1972EC354}"/>
              </a:ext>
            </a:extLst>
          </p:cNvPr>
          <p:cNvCxnSpPr>
            <a:cxnSpLocks/>
          </p:cNvCxnSpPr>
          <p:nvPr/>
        </p:nvCxnSpPr>
        <p:spPr>
          <a:xfrm flipV="1">
            <a:off x="5715000" y="4876800"/>
            <a:ext cx="2171700" cy="9153"/>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 xmlns:a16="http://schemas.microsoft.com/office/drawing/2014/main" id="{CF5D3BDA-4A59-4345-93AC-CDE0BFC79D85}"/>
              </a:ext>
            </a:extLst>
          </p:cNvPr>
          <p:cNvSpPr/>
          <p:nvPr/>
        </p:nvSpPr>
        <p:spPr>
          <a:xfrm>
            <a:off x="4936918" y="3933453"/>
            <a:ext cx="2987882" cy="532386"/>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7F8C7ABA-5152-4B33-8C4A-0EAF8638C6C2}"/>
              </a:ext>
            </a:extLst>
          </p:cNvPr>
          <p:cNvGrpSpPr/>
          <p:nvPr/>
        </p:nvGrpSpPr>
        <p:grpSpPr>
          <a:xfrm>
            <a:off x="-10778664" y="823347"/>
            <a:ext cx="10591800" cy="5060494"/>
            <a:chOff x="533400" y="563301"/>
            <a:chExt cx="10591800" cy="5060494"/>
          </a:xfrm>
        </p:grpSpPr>
        <p:sp>
          <p:nvSpPr>
            <p:cNvPr id="34" name="Rectangle: Rounded Corners 33">
              <a:extLst>
                <a:ext uri="{FF2B5EF4-FFF2-40B4-BE49-F238E27FC236}">
                  <a16:creationId xmlns="" xmlns:a16="http://schemas.microsoft.com/office/drawing/2014/main" id="{D985BCE6-D6E4-4D3D-9C5B-9F8812CBE7EA}"/>
                </a:ext>
              </a:extLst>
            </p:cNvPr>
            <p:cNvSpPr/>
            <p:nvPr/>
          </p:nvSpPr>
          <p:spPr>
            <a:xfrm>
              <a:off x="533400" y="563301"/>
              <a:ext cx="10591800" cy="5060494"/>
            </a:xfrm>
            <a:prstGeom prst="roundRect">
              <a:avLst>
                <a:gd name="adj" fmla="val 978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a:p>
              <a:pPr algn="ctr"/>
              <a:endParaRPr lang="en-SG"/>
            </a:p>
            <a:p>
              <a:pPr algn="ctr"/>
              <a:endParaRPr lang="en-SG"/>
            </a:p>
            <a:p>
              <a:pPr algn="ctr"/>
              <a:endParaRPr lang="en-SG"/>
            </a:p>
            <a:p>
              <a:pPr algn="ctr"/>
              <a:endParaRPr lang="en-SG"/>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sz="2800">
                <a:solidFill>
                  <a:schemeClr val="bg1"/>
                </a:solidFill>
                <a:latin typeface="Calibri" panose="020F0502020204030204" pitchFamily="34" charset="0"/>
                <a:cs typeface="Calibri" panose="020F0502020204030204" pitchFamily="34" charset="0"/>
              </a:endParaRPr>
            </a:p>
            <a:p>
              <a:pPr algn="ctr"/>
              <a:r>
                <a:rPr lang="en-US" sz="2800" b="1">
                  <a:solidFill>
                    <a:schemeClr val="bg1"/>
                  </a:solidFill>
                  <a:latin typeface="Calibri" panose="020F0502020204030204" pitchFamily="34" charset="0"/>
                  <a:cs typeface="Calibri" panose="020F0502020204030204" pitchFamily="34" charset="0"/>
                </a:rPr>
                <a:t>      Sông Bạch Đằng                 Khu di tích Bạch Đằng Giang </a:t>
              </a:r>
            </a:p>
            <a:p>
              <a:pPr algn="ctr"/>
              <a:r>
                <a:rPr lang="en-US" sz="2800" b="1">
                  <a:solidFill>
                    <a:schemeClr val="bg1"/>
                  </a:solidFill>
                  <a:latin typeface="Calibri" panose="020F0502020204030204" pitchFamily="34" charset="0"/>
                  <a:cs typeface="Calibri" panose="020F0502020204030204" pitchFamily="34" charset="0"/>
                </a:rPr>
                <a:t>                                                      Thành phố Hải Phòng</a:t>
              </a:r>
              <a:endParaRPr lang="en-US" b="1">
                <a:solidFill>
                  <a:schemeClr val="tx1"/>
                </a:solidFill>
              </a:endParaRPr>
            </a:p>
          </p:txBody>
        </p:sp>
        <p:pic>
          <p:nvPicPr>
            <p:cNvPr id="1026" name="Picture 2">
              <a:extLst>
                <a:ext uri="{FF2B5EF4-FFF2-40B4-BE49-F238E27FC236}">
                  <a16:creationId xmlns="" xmlns:a16="http://schemas.microsoft.com/office/drawing/2014/main" id="{8A14C62E-8724-438A-A2F1-6D596BF181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27"/>
            <a:stretch/>
          </p:blipFill>
          <p:spPr bwMode="auto">
            <a:xfrm>
              <a:off x="825501" y="812202"/>
              <a:ext cx="4662121" cy="342475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0D18B582-B491-4E10-A0C1-440CE0C710E5}"/>
                </a:ext>
              </a:extLst>
            </p:cNvPr>
            <p:cNvPicPr>
              <a:picLocks noChangeAspect="1"/>
            </p:cNvPicPr>
            <p:nvPr/>
          </p:nvPicPr>
          <p:blipFill rotWithShape="1">
            <a:blip r:embed="rId3"/>
            <a:srcRect l="17004" t="12829" r="11396" b="2514"/>
            <a:stretch/>
          </p:blipFill>
          <p:spPr>
            <a:xfrm>
              <a:off x="5716221" y="830588"/>
              <a:ext cx="5154001" cy="3424750"/>
            </a:xfrm>
            <a:prstGeom prst="rect">
              <a:avLst/>
            </a:prstGeom>
            <a:effectLst>
              <a:innerShdw blurRad="114300">
                <a:prstClr val="black"/>
              </a:innerShdw>
            </a:effectLst>
          </p:spPr>
        </p:pic>
      </p:grpSp>
      <p:pic>
        <p:nvPicPr>
          <p:cNvPr id="17" name="Picture 16">
            <a:extLst>
              <a:ext uri="{FF2B5EF4-FFF2-40B4-BE49-F238E27FC236}">
                <a16:creationId xmlns="" xmlns:a16="http://schemas.microsoft.com/office/drawing/2014/main" id="{0B56D8B9-F038-49D4-819D-1C57300DDC2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63" b="90000" l="9989" r="89955">
                        <a14:foregroundMark x1="29632" y1="8163" x2="29632" y2="8163"/>
                        <a14:foregroundMark x1="28348" y1="34558" x2="33203" y2="48503"/>
                        <a14:foregroundMark x1="27623" y1="44490" x2="31417" y2="50340"/>
                        <a14:foregroundMark x1="35212" y1="41973" x2="41853" y2="49456"/>
                        <a14:foregroundMark x1="58873" y1="45102" x2="61105" y2="51633"/>
                        <a14:foregroundMark x1="61105" y1="51633" x2="65011" y2="55306"/>
                        <a14:foregroundMark x1="70592" y1="50680" x2="73549" y2="57415"/>
                        <a14:foregroundMark x1="73549" y1="57415" x2="75670" y2="60000"/>
                        <a14:backgroundMark x1="46931" y1="58435" x2="54576" y2="66190"/>
                      </a14:backgroundRemoval>
                    </a14:imgEffect>
                  </a14:imgLayer>
                </a14:imgProps>
              </a:ext>
            </a:extLst>
          </a:blip>
          <a:srcRect l="51787" t="29005" r="13020" b="-3954"/>
          <a:stretch/>
        </p:blipFill>
        <p:spPr>
          <a:xfrm>
            <a:off x="10087483" y="3505200"/>
            <a:ext cx="2218816" cy="3876302"/>
          </a:xfrm>
          <a:prstGeom prst="rect">
            <a:avLst/>
          </a:prstGeom>
          <a:effectLst>
            <a:outerShdw blurRad="50800" dist="50800" dir="3300000" sx="101000" sy="101000" algn="ctr" rotWithShape="0">
              <a:srgbClr val="000000">
                <a:alpha val="68000"/>
              </a:srgbClr>
            </a:outerShdw>
          </a:effectLst>
        </p:spPr>
      </p:pic>
    </p:spTree>
    <p:extLst>
      <p:ext uri="{BB962C8B-B14F-4D97-AF65-F5344CB8AC3E}">
        <p14:creationId xmlns:p14="http://schemas.microsoft.com/office/powerpoint/2010/main" val="16627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0"/>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4.16667E-7 1.11111E-6 L 0.91849 0.00301 " pathEditMode="relative" rAng="0" ptsTypes="AA">
                                      <p:cBhvr>
                                        <p:cTn id="27" dur="2000" fill="hold"/>
                                        <p:tgtEl>
                                          <p:spTgt spid="11"/>
                                        </p:tgtEl>
                                        <p:attrNameLst>
                                          <p:attrName>ppt_x</p:attrName>
                                          <p:attrName>ppt_y</p:attrName>
                                        </p:attrNameLst>
                                      </p:cBhvr>
                                      <p:rCtr x="45924" y="139"/>
                                    </p:animMotion>
                                  </p:childTnLst>
                                </p:cTn>
                              </p:par>
                            </p:childTnLst>
                          </p:cTn>
                        </p:par>
                      </p:childTnLst>
                    </p:cTn>
                  </p:par>
                </p:childTnLst>
              </p:cTn>
              <p:nextCondLst>
                <p:cond evt="onClick" delay="0">
                  <p:tgtEl>
                    <p:spTgt spid="20"/>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0" grpId="0"/>
      <p:bldP spid="16"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36A1732-F71A-4318-B7FD-27AE529F6778}"/>
              </a:ext>
            </a:extLst>
          </p:cNvPr>
          <p:cNvPicPr>
            <a:picLocks noChangeAspect="1"/>
          </p:cNvPicPr>
          <p:nvPr/>
        </p:nvPicPr>
        <p:blipFill rotWithShape="1">
          <a:blip r:embed="rId2"/>
          <a:srcRect t="20000" r="20000"/>
          <a:stretch/>
        </p:blipFill>
        <p:spPr>
          <a:xfrm>
            <a:off x="0" y="0"/>
            <a:ext cx="12191999" cy="6858000"/>
          </a:xfrm>
          <a:prstGeom prst="rect">
            <a:avLst/>
          </a:prstGeom>
        </p:spPr>
      </p:pic>
      <p:sp>
        <p:nvSpPr>
          <p:cNvPr id="5" name="Rectangle: Rounded Corners 4">
            <a:extLst>
              <a:ext uri="{FF2B5EF4-FFF2-40B4-BE49-F238E27FC236}">
                <a16:creationId xmlns="" xmlns:a16="http://schemas.microsoft.com/office/drawing/2014/main" id="{2F89066D-0701-4C73-928A-B2C217CD434C}"/>
              </a:ext>
            </a:extLst>
          </p:cNvPr>
          <p:cNvSpPr/>
          <p:nvPr/>
        </p:nvSpPr>
        <p:spPr>
          <a:xfrm>
            <a:off x="-1" y="0"/>
            <a:ext cx="12191999" cy="6858000"/>
          </a:xfrm>
          <a:custGeom>
            <a:avLst/>
            <a:gdLst>
              <a:gd name="connsiteX0" fmla="*/ 0 w 12191999"/>
              <a:gd name="connsiteY0" fmla="*/ 0 h 6858000"/>
              <a:gd name="connsiteX1" fmla="*/ 0 w 12191999"/>
              <a:gd name="connsiteY1" fmla="*/ 0 h 6858000"/>
              <a:gd name="connsiteX2" fmla="*/ 12191999 w 12191999"/>
              <a:gd name="connsiteY2" fmla="*/ 0 h 6858000"/>
              <a:gd name="connsiteX3" fmla="*/ 12191999 w 12191999"/>
              <a:gd name="connsiteY3" fmla="*/ 0 h 6858000"/>
              <a:gd name="connsiteX4" fmla="*/ 12191999 w 12191999"/>
              <a:gd name="connsiteY4" fmla="*/ 6858000 h 6858000"/>
              <a:gd name="connsiteX5" fmla="*/ 12191999 w 12191999"/>
              <a:gd name="connsiteY5" fmla="*/ 6858000 h 6858000"/>
              <a:gd name="connsiteX6" fmla="*/ 0 w 12191999"/>
              <a:gd name="connsiteY6" fmla="*/ 6858000 h 6858000"/>
              <a:gd name="connsiteX7" fmla="*/ 0 w 12191999"/>
              <a:gd name="connsiteY7" fmla="*/ 6858000 h 6858000"/>
              <a:gd name="connsiteX8" fmla="*/ 0 w 12191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9" h="6858000" fill="none" extrusionOk="0">
                <a:moveTo>
                  <a:pt x="0" y="0"/>
                </a:moveTo>
                <a:lnTo>
                  <a:pt x="0" y="0"/>
                </a:lnTo>
                <a:cubicBezTo>
                  <a:pt x="2804567" y="136372"/>
                  <a:pt x="9779128" y="135956"/>
                  <a:pt x="12191999" y="0"/>
                </a:cubicBezTo>
                <a:lnTo>
                  <a:pt x="12191999" y="0"/>
                </a:lnTo>
                <a:cubicBezTo>
                  <a:pt x="12196029" y="1447538"/>
                  <a:pt x="12126864" y="3643678"/>
                  <a:pt x="12191999" y="6858000"/>
                </a:cubicBezTo>
                <a:lnTo>
                  <a:pt x="12191999" y="6858000"/>
                </a:lnTo>
                <a:cubicBezTo>
                  <a:pt x="7847453" y="6990098"/>
                  <a:pt x="2980050" y="6965252"/>
                  <a:pt x="0" y="6858000"/>
                </a:cubicBezTo>
                <a:lnTo>
                  <a:pt x="0" y="6858000"/>
                </a:lnTo>
                <a:cubicBezTo>
                  <a:pt x="150338" y="4459216"/>
                  <a:pt x="52337" y="2814534"/>
                  <a:pt x="0" y="0"/>
                </a:cubicBezTo>
                <a:close/>
              </a:path>
              <a:path w="12191999" h="6858000" stroke="0" extrusionOk="0">
                <a:moveTo>
                  <a:pt x="0" y="0"/>
                </a:moveTo>
                <a:lnTo>
                  <a:pt x="0" y="0"/>
                </a:lnTo>
                <a:cubicBezTo>
                  <a:pt x="4639809" y="127396"/>
                  <a:pt x="9119786" y="-60575"/>
                  <a:pt x="12191999" y="0"/>
                </a:cubicBezTo>
                <a:lnTo>
                  <a:pt x="12191999" y="0"/>
                </a:lnTo>
                <a:cubicBezTo>
                  <a:pt x="12357136" y="2610662"/>
                  <a:pt x="12132267" y="5234651"/>
                  <a:pt x="12191999" y="6858000"/>
                </a:cubicBezTo>
                <a:lnTo>
                  <a:pt x="12191999" y="6858000"/>
                </a:lnTo>
                <a:cubicBezTo>
                  <a:pt x="8148701" y="6972639"/>
                  <a:pt x="2105727" y="6959023"/>
                  <a:pt x="0" y="6858000"/>
                </a:cubicBezTo>
                <a:lnTo>
                  <a:pt x="0" y="6858000"/>
                </a:lnTo>
                <a:cubicBezTo>
                  <a:pt x="14569" y="6009274"/>
                  <a:pt x="-119983" y="3329828"/>
                  <a:pt x="0" y="0"/>
                </a:cubicBezTo>
                <a:close/>
              </a:path>
            </a:pathLst>
          </a:custGeom>
          <a:solidFill>
            <a:schemeClr val="bg1">
              <a:alpha val="61000"/>
            </a:schemeClr>
          </a:solidFill>
          <a:ln w="38100">
            <a:noFill/>
            <a:extLst>
              <a:ext uri="{C807C97D-BFC1-408E-A445-0C87EB9F89A2}">
                <ask:lineSketchStyleProps xmlns="" xmlns:ask="http://schemas.microsoft.com/office/drawing/2018/sketchyshapes" sd="3292246686">
                  <a:prstGeom prst="roundRec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8473D123-18BD-48FC-8FFE-9CB4BA46F3AF}"/>
              </a:ext>
            </a:extLst>
          </p:cNvPr>
          <p:cNvGrpSpPr/>
          <p:nvPr/>
        </p:nvGrpSpPr>
        <p:grpSpPr>
          <a:xfrm>
            <a:off x="1828800" y="10064"/>
            <a:ext cx="7620000" cy="4800600"/>
            <a:chOff x="229407" y="4564431"/>
            <a:chExt cx="3698217" cy="2208619"/>
          </a:xfrm>
        </p:grpSpPr>
        <p:pic>
          <p:nvPicPr>
            <p:cNvPr id="12" name="Picture 11">
              <a:extLst>
                <a:ext uri="{FF2B5EF4-FFF2-40B4-BE49-F238E27FC236}">
                  <a16:creationId xmlns="" xmlns:a16="http://schemas.microsoft.com/office/drawing/2014/main" id="{6BB7AD13-03CB-45E7-975F-643A0F77BE4F}"/>
                </a:ext>
              </a:extLst>
            </p:cNvPr>
            <p:cNvPicPr>
              <a:picLocks noChangeAspect="1"/>
            </p:cNvPicPr>
            <p:nvPr/>
          </p:nvPicPr>
          <p:blipFill rotWithShape="1">
            <a:blip r:embed="rId2">
              <a:extLst>
                <a:ext uri="{28A0092B-C50C-407E-A947-70E740481C1C}">
                  <a14:useLocalDpi xmlns:a14="http://schemas.microsoft.com/office/drawing/2010/main" val="0"/>
                </a:ext>
              </a:extLst>
            </a:blip>
            <a:srcRect l="50391" t="9916" r="-1350" b="50184"/>
            <a:stretch/>
          </p:blipFill>
          <p:spPr>
            <a:xfrm>
              <a:off x="229407" y="4564431"/>
              <a:ext cx="3698217" cy="2208619"/>
            </a:xfrm>
            <a:prstGeom prst="rect">
              <a:avLst/>
            </a:prstGeom>
            <a:effectLst>
              <a:outerShdw dist="101600" dir="11160000" sx="112000" sy="112000" algn="ctr" rotWithShape="0">
                <a:schemeClr val="bg1"/>
              </a:outerShdw>
            </a:effectLst>
          </p:spPr>
        </p:pic>
        <p:sp>
          <p:nvSpPr>
            <p:cNvPr id="13" name="Rectangle 12">
              <a:extLst>
                <a:ext uri="{FF2B5EF4-FFF2-40B4-BE49-F238E27FC236}">
                  <a16:creationId xmlns="" xmlns:a16="http://schemas.microsoft.com/office/drawing/2014/main" id="{122875BF-7F0D-4189-B76C-84D45645865F}"/>
                </a:ext>
              </a:extLst>
            </p:cNvPr>
            <p:cNvSpPr/>
            <p:nvPr/>
          </p:nvSpPr>
          <p:spPr>
            <a:xfrm>
              <a:off x="315888" y="5551957"/>
              <a:ext cx="3241914" cy="552237"/>
            </a:xfrm>
            <a:prstGeom prst="rect">
              <a:avLst/>
            </a:prstGeom>
            <a:noFill/>
          </p:spPr>
          <p:txBody>
            <a:bodyPr wrap="square" lIns="91440" tIns="45720" rIns="91440" bIns="45720">
              <a:spAutoFit/>
            </a:bodyPr>
            <a:lstStyle/>
            <a:p>
              <a:pPr algn="ctr"/>
              <a:r>
                <a:rPr lang="en-SG" sz="7200" b="1" cap="none" spc="0">
                  <a:ln w="6600">
                    <a:solidFill>
                      <a:schemeClr val="accent2"/>
                    </a:solidFill>
                    <a:prstDash val="solid"/>
                  </a:ln>
                  <a:solidFill>
                    <a:schemeClr val="bg1"/>
                  </a:solidFill>
                  <a:effectLst>
                    <a:outerShdw dist="38100" dir="2700000" algn="tl" rotWithShape="0">
                      <a:schemeClr val="accent2"/>
                    </a:outerShdw>
                  </a:effectLst>
                  <a:latin typeface="#9Slide05 SVNUT Triumph" panose="00000500000000000000" pitchFamily="2" charset="0"/>
                </a:rPr>
                <a:t>Tìm hiểu bài</a:t>
              </a:r>
              <a:endParaRPr lang="en-US" sz="7200" b="1" cap="none" spc="0">
                <a:ln w="6600">
                  <a:solidFill>
                    <a:schemeClr val="accent2"/>
                  </a:solidFill>
                  <a:prstDash val="solid"/>
                </a:ln>
                <a:solidFill>
                  <a:schemeClr val="bg1"/>
                </a:solidFill>
                <a:effectLst>
                  <a:outerShdw dist="38100" dir="2700000" algn="tl" rotWithShape="0">
                    <a:schemeClr val="accent2"/>
                  </a:outerShdw>
                </a:effectLst>
                <a:latin typeface="#9Slide05 SVNUT Triumph" panose="00000500000000000000" pitchFamily="2" charset="0"/>
              </a:endParaRPr>
            </a:p>
          </p:txBody>
        </p:sp>
      </p:grpSp>
      <p:pic>
        <p:nvPicPr>
          <p:cNvPr id="4" name="Picture 3">
            <a:extLst>
              <a:ext uri="{FF2B5EF4-FFF2-40B4-BE49-F238E27FC236}">
                <a16:creationId xmlns="" xmlns:a16="http://schemas.microsoft.com/office/drawing/2014/main" id="{62533589-689B-4E1D-ADFB-A785EE6870F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7877" b="93639" l="8000" r="78737">
                        <a14:foregroundMark x1="68842" y1="38447" x2="69474" y2="41441"/>
                        <a14:foregroundMark x1="76000" y1="38073" x2="75842" y2="48269"/>
                        <a14:foregroundMark x1="65526" y1="43966" x2="64998" y2="50308"/>
                        <a14:foregroundMark x1="57316" y1="54911" x2="59263" y2="54163"/>
                        <a14:foregroundMark x1="63947" y1="56595" x2="66000" y2="69036"/>
                        <a14:foregroundMark x1="59895" y1="86997" x2="59526" y2="91487"/>
                        <a14:foregroundMark x1="58263" y1="71562" x2="58474" y2="77175"/>
                        <a14:foregroundMark x1="58000" y1="77081" x2="58579" y2="80168"/>
                        <a14:foregroundMark x1="57842" y1="93452" x2="60211" y2="92797"/>
                        <a14:foregroundMark x1="59737" y1="93452" x2="62053" y2="89429"/>
                        <a14:foregroundMark x1="69684" y1="67072" x2="67947" y2="73246"/>
                        <a14:foregroundMark x1="76903" y1="59064" x2="78000" y2="61179"/>
                        <a14:foregroundMark x1="75526" y1="56408" x2="76634" y2="58544"/>
                        <a14:foregroundMark x1="78000" y1="61179" x2="77895" y2="61459"/>
                        <a14:foregroundMark x1="78063" y1="43839" x2="77421" y2="46773"/>
                        <a14:foregroundMark x1="73674" y1="43779" x2="73737" y2="44247"/>
                        <a14:foregroundMark x1="73562" y1="42937" x2="73674" y2="43779"/>
                        <a14:foregroundMark x1="73474" y1="42283" x2="73562" y2="42937"/>
                        <a14:foregroundMark x1="74579" y1="52760" x2="75526" y2="54350"/>
                        <a14:foregroundMark x1="78632" y1="59495" x2="77421" y2="63704"/>
                        <a14:foregroundMark x1="55421" y1="55005" x2="58421" y2="54443"/>
                        <a14:foregroundMark x1="58421" y1="69317" x2="59000" y2="66230"/>
                        <a14:foregroundMark x1="59737" y1="60898" x2="62316" y2="58934"/>
                        <a14:foregroundMark x1="59526" y1="61927" x2="58737" y2="66417"/>
                        <a14:foregroundMark x1="59737" y1="54443" x2="62105" y2="53414"/>
                        <a14:foregroundMark x1="58421" y1="55098" x2="61632" y2="55659"/>
                        <a14:foregroundMark x1="59895" y1="93358" x2="61316" y2="92142"/>
                        <a14:foregroundMark x1="62158" y1="89149" x2="62053" y2="86342"/>
                        <a14:foregroundMark x1="71737" y1="85688" x2="72368" y2="85688"/>
                        <a14:foregroundMark x1="72632" y1="85875" x2="73000" y2="85688"/>
                        <a14:foregroundMark x1="73368" y1="85407" x2="74158" y2="81946"/>
                        <a14:foregroundMark x1="72264" y1="47147" x2="72632" y2="48457"/>
                        <a14:foregroundMark x1="73019" y1="42937" x2="73211" y2="42189"/>
                        <a14:foregroundMark x1="72804" y1="43779" x2="73019" y2="42937"/>
                        <a14:foregroundMark x1="72684" y1="44247" x2="72804" y2="43779"/>
                        <a14:backgroundMark x1="30053" y1="83910" x2="42368" y2="84471"/>
                        <a14:backgroundMark x1="42368" y1="84471" x2="54947" y2="83068"/>
                        <a14:backgroundMark x1="79105" y1="36202" x2="79474" y2="45463"/>
                        <a14:backgroundMark x1="71549" y1="49348" x2="71579" y2="50702"/>
                        <a14:backgroundMark x1="64474" y1="51543" x2="65105" y2="51824"/>
                        <a14:backgroundMark x1="68842" y1="51824" x2="69368" y2="51356"/>
                        <a14:backgroundMark x1="68579" y1="51637" x2="70158" y2="50982"/>
                        <a14:backgroundMark x1="75526" y1="58840" x2="75789" y2="61927"/>
                        <a14:backgroundMark x1="57842" y1="91955" x2="58789" y2="93920"/>
                        <a14:backgroundMark x1="58158" y1="92891" x2="58158" y2="94574"/>
                        <a14:backgroundMark x1="70158" y1="58279" x2="70158" y2="58279"/>
                        <a14:backgroundMark x1="69737" y1="61740" x2="69737" y2="61740"/>
                        <a14:backgroundMark x1="72053" y1="42937" x2="72053" y2="42937"/>
                        <a14:backgroundMark x1="72632" y1="42937" x2="72632" y2="42937"/>
                        <a14:backgroundMark x1="72316" y1="43779" x2="72316" y2="43779"/>
                        <a14:backgroundMark x1="71895" y1="45089" x2="71895" y2="45089"/>
                        <a14:backgroundMark x1="71579" y1="46960" x2="71579" y2="46960"/>
                        <a14:backgroundMark x1="71526" y1="46866" x2="71526" y2="46866"/>
                        <a14:backgroundMark x1="71632" y1="45650" x2="71632" y2="47147"/>
                      </a14:backgroundRemoval>
                    </a14:imgEffect>
                  </a14:imgLayer>
                </a14:imgProps>
              </a:ext>
            </a:extLst>
          </a:blip>
          <a:srcRect l="54000" t="31556" r="20000"/>
          <a:stretch/>
        </p:blipFill>
        <p:spPr>
          <a:xfrm>
            <a:off x="8229600" y="980536"/>
            <a:ext cx="3962399" cy="5867400"/>
          </a:xfrm>
          <a:prstGeom prst="rect">
            <a:avLst/>
          </a:prstGeom>
        </p:spPr>
      </p:pic>
      <p:pic>
        <p:nvPicPr>
          <p:cNvPr id="14" name="Picture 13">
            <a:extLst>
              <a:ext uri="{FF2B5EF4-FFF2-40B4-BE49-F238E27FC236}">
                <a16:creationId xmlns="" xmlns:a16="http://schemas.microsoft.com/office/drawing/2014/main" id="{D6A699BC-A2E8-4EF9-88B8-77EC47AFB83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2077" b="98223" l="316" r="79947">
                        <a14:foregroundMark x1="13733" y1="73658" x2="14105" y2="73246"/>
                        <a14:foregroundMark x1="3632" y1="84846" x2="10534" y2="77201"/>
                        <a14:foregroundMark x1="14105" y1="73246" x2="14211" y2="72965"/>
                        <a14:foregroundMark x1="1421" y1="85500" x2="3632" y2="95510"/>
                        <a14:foregroundMark x1="14579" y1="66604" x2="14579" y2="66604"/>
                        <a14:foregroundMark x1="1421" y1="30776" x2="316" y2="35828"/>
                        <a14:foregroundMark x1="7158" y1="22825" x2="8105" y2="22077"/>
                        <a14:foregroundMark x1="42737" y1="98316" x2="48368" y2="91300"/>
                        <a14:foregroundMark x1="76895" y1="88213" x2="79947" y2="91955"/>
                        <a14:foregroundMark x1="23526" y1="88868" x2="27053" y2="89523"/>
                        <a14:foregroundMark x1="27053" y1="89523" x2="29263" y2="87746"/>
                        <a14:backgroundMark x1="16368" y1="35547" x2="28474" y2="50795"/>
                        <a14:backgroundMark x1="20895" y1="78017" x2="30368" y2="53976"/>
                        <a14:backgroundMark x1="12474" y1="74930" x2="15368" y2="78672"/>
                        <a14:backgroundMark x1="11105" y1="74930" x2="11684" y2="75865"/>
                        <a14:backgroundMark x1="71526" y1="42376" x2="69158" y2="76614"/>
                        <a14:backgroundMark x1="69158" y1="76614" x2="69158" y2="76614"/>
                        <a14:backgroundMark x1="61632" y1="58840" x2="65947" y2="89523"/>
                        <a14:backgroundMark x1="65947" y1="89523" x2="65947" y2="89523"/>
                        <a14:backgroundMark x1="59789" y1="89616" x2="59789" y2="89616"/>
                      </a14:backgroundRemoval>
                    </a14:imgEffect>
                  </a14:imgLayer>
                </a14:imgProps>
              </a:ext>
            </a:extLst>
          </a:blip>
          <a:srcRect t="20000" r="20000"/>
          <a:stretch/>
        </p:blipFill>
        <p:spPr>
          <a:xfrm>
            <a:off x="1" y="0"/>
            <a:ext cx="12191999" cy="6858000"/>
          </a:xfrm>
          <a:prstGeom prst="rect">
            <a:avLst/>
          </a:prstGeom>
        </p:spPr>
      </p:pic>
    </p:spTree>
    <p:extLst>
      <p:ext uri="{BB962C8B-B14F-4D97-AF65-F5344CB8AC3E}">
        <p14:creationId xmlns:p14="http://schemas.microsoft.com/office/powerpoint/2010/main" val="3194505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 xmlns:a16="http://schemas.microsoft.com/office/drawing/2014/main" id="{3725598E-A6CB-4360-80CE-AE77EFCCD35F}"/>
              </a:ext>
            </a:extLst>
          </p:cNvPr>
          <p:cNvPicPr>
            <a:picLocks noChangeAspect="1"/>
          </p:cNvPicPr>
          <p:nvPr/>
        </p:nvPicPr>
        <p:blipFill rotWithShape="1">
          <a:blip r:embed="rId2"/>
          <a:srcRect t="5703" b="51014"/>
          <a:stretch/>
        </p:blipFill>
        <p:spPr>
          <a:xfrm>
            <a:off x="6717" y="0"/>
            <a:ext cx="12192000" cy="6914813"/>
          </a:xfrm>
          <a:prstGeom prst="rect">
            <a:avLst/>
          </a:prstGeom>
          <a:solidFill>
            <a:srgbClr val="E6E6E6"/>
          </a:solidFill>
        </p:spPr>
      </p:pic>
      <p:pic>
        <p:nvPicPr>
          <p:cNvPr id="1026" name="Picture 2" descr="luca murk water luca pixar movie">
            <a:extLst>
              <a:ext uri="{FF2B5EF4-FFF2-40B4-BE49-F238E27FC236}">
                <a16:creationId xmlns="" xmlns:a16="http://schemas.microsoft.com/office/drawing/2014/main" id="{94430B82-5390-487D-A9B8-C01E57D51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48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77415E5D-C9F7-4E0A-8DC3-F04EAD967370}"/>
              </a:ext>
            </a:extLst>
          </p:cNvPr>
          <p:cNvSpPr/>
          <p:nvPr/>
        </p:nvSpPr>
        <p:spPr>
          <a:xfrm>
            <a:off x="342900" y="252432"/>
            <a:ext cx="11468100" cy="6248400"/>
          </a:xfrm>
          <a:custGeom>
            <a:avLst/>
            <a:gdLst>
              <a:gd name="connsiteX0" fmla="*/ 0 w 11468100"/>
              <a:gd name="connsiteY0" fmla="*/ 1041421 h 6248400"/>
              <a:gd name="connsiteX1" fmla="*/ 1041421 w 11468100"/>
              <a:gd name="connsiteY1" fmla="*/ 0 h 6248400"/>
              <a:gd name="connsiteX2" fmla="*/ 10426679 w 11468100"/>
              <a:gd name="connsiteY2" fmla="*/ 0 h 6248400"/>
              <a:gd name="connsiteX3" fmla="*/ 11468100 w 11468100"/>
              <a:gd name="connsiteY3" fmla="*/ 1041421 h 6248400"/>
              <a:gd name="connsiteX4" fmla="*/ 11468100 w 11468100"/>
              <a:gd name="connsiteY4" fmla="*/ 5206979 h 6248400"/>
              <a:gd name="connsiteX5" fmla="*/ 10426679 w 11468100"/>
              <a:gd name="connsiteY5" fmla="*/ 6248400 h 6248400"/>
              <a:gd name="connsiteX6" fmla="*/ 1041421 w 11468100"/>
              <a:gd name="connsiteY6" fmla="*/ 6248400 h 6248400"/>
              <a:gd name="connsiteX7" fmla="*/ 0 w 11468100"/>
              <a:gd name="connsiteY7" fmla="*/ 5206979 h 6248400"/>
              <a:gd name="connsiteX8" fmla="*/ 0 w 11468100"/>
              <a:gd name="connsiteY8" fmla="*/ 1041421 h 62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8100" h="6248400" fill="none" extrusionOk="0">
                <a:moveTo>
                  <a:pt x="0" y="1041421"/>
                </a:moveTo>
                <a:cubicBezTo>
                  <a:pt x="-4394" y="474431"/>
                  <a:pt x="421753" y="-44974"/>
                  <a:pt x="1041421" y="0"/>
                </a:cubicBezTo>
                <a:cubicBezTo>
                  <a:pt x="5069016" y="61094"/>
                  <a:pt x="8857655" y="-115769"/>
                  <a:pt x="10426679" y="0"/>
                </a:cubicBezTo>
                <a:cubicBezTo>
                  <a:pt x="10936168" y="16162"/>
                  <a:pt x="11484921" y="472460"/>
                  <a:pt x="11468100" y="1041421"/>
                </a:cubicBezTo>
                <a:cubicBezTo>
                  <a:pt x="11375835" y="2610613"/>
                  <a:pt x="11485526" y="4026850"/>
                  <a:pt x="11468100" y="5206979"/>
                </a:cubicBezTo>
                <a:cubicBezTo>
                  <a:pt x="11544453" y="5792564"/>
                  <a:pt x="10989501" y="6223461"/>
                  <a:pt x="10426679" y="6248400"/>
                </a:cubicBezTo>
                <a:cubicBezTo>
                  <a:pt x="7288791" y="6263806"/>
                  <a:pt x="2976819" y="6410706"/>
                  <a:pt x="1041421" y="6248400"/>
                </a:cubicBezTo>
                <a:cubicBezTo>
                  <a:pt x="515847" y="6239429"/>
                  <a:pt x="1008" y="5790469"/>
                  <a:pt x="0" y="5206979"/>
                </a:cubicBezTo>
                <a:cubicBezTo>
                  <a:pt x="-111378" y="3177629"/>
                  <a:pt x="-118275" y="1569350"/>
                  <a:pt x="0" y="1041421"/>
                </a:cubicBezTo>
                <a:close/>
              </a:path>
              <a:path w="11468100" h="6248400" stroke="0" extrusionOk="0">
                <a:moveTo>
                  <a:pt x="0" y="1041421"/>
                </a:moveTo>
                <a:cubicBezTo>
                  <a:pt x="31787" y="385189"/>
                  <a:pt x="462843" y="-18309"/>
                  <a:pt x="1041421" y="0"/>
                </a:cubicBezTo>
                <a:cubicBezTo>
                  <a:pt x="2514075" y="-165137"/>
                  <a:pt x="7145372" y="59732"/>
                  <a:pt x="10426679" y="0"/>
                </a:cubicBezTo>
                <a:cubicBezTo>
                  <a:pt x="10887582" y="9064"/>
                  <a:pt x="11444198" y="438929"/>
                  <a:pt x="11468100" y="1041421"/>
                </a:cubicBezTo>
                <a:cubicBezTo>
                  <a:pt x="11453531" y="1616547"/>
                  <a:pt x="11588083" y="4580761"/>
                  <a:pt x="11468100" y="5206979"/>
                </a:cubicBezTo>
                <a:cubicBezTo>
                  <a:pt x="11528063" y="5702285"/>
                  <a:pt x="11052108" y="6211076"/>
                  <a:pt x="10426679" y="6248400"/>
                </a:cubicBezTo>
                <a:cubicBezTo>
                  <a:pt x="9044683" y="6252430"/>
                  <a:pt x="3056645" y="6183265"/>
                  <a:pt x="1041421" y="6248400"/>
                </a:cubicBezTo>
                <a:cubicBezTo>
                  <a:pt x="564999" y="6281151"/>
                  <a:pt x="10223" y="5788215"/>
                  <a:pt x="0" y="5206979"/>
                </a:cubicBezTo>
                <a:cubicBezTo>
                  <a:pt x="150338" y="4761235"/>
                  <a:pt x="52337" y="1578278"/>
                  <a:pt x="0" y="1041421"/>
                </a:cubicBezTo>
                <a:close/>
              </a:path>
            </a:pathLst>
          </a:custGeom>
          <a:solidFill>
            <a:schemeClr val="accent1">
              <a:lumMod val="20000"/>
              <a:lumOff val="80000"/>
              <a:alpha val="79000"/>
            </a:schemeClr>
          </a:solidFill>
          <a:ln w="38100">
            <a:solidFill>
              <a:srgbClr val="002060"/>
            </a:solidFill>
            <a:extLst>
              <a:ext uri="{C807C97D-BFC1-408E-A445-0C87EB9F89A2}">
                <ask:lineSketchStyleProps xmlns="" xmlns:ask="http://schemas.microsoft.com/office/drawing/2018/sketchyshapes" sd="329224668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5CDEAB14-9065-484D-BF15-D74402ED7BA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10232357" y="4845459"/>
            <a:ext cx="1981200" cy="1981200"/>
          </a:xfrm>
          <a:prstGeom prst="rect">
            <a:avLst/>
          </a:prstGeom>
        </p:spPr>
      </p:pic>
      <p:grpSp>
        <p:nvGrpSpPr>
          <p:cNvPr id="8" name="Group 7">
            <a:extLst>
              <a:ext uri="{FF2B5EF4-FFF2-40B4-BE49-F238E27FC236}">
                <a16:creationId xmlns="" xmlns:a16="http://schemas.microsoft.com/office/drawing/2014/main" id="{F38A74B8-4DF6-4EC0-97A9-A0E3F91F658C}"/>
              </a:ext>
            </a:extLst>
          </p:cNvPr>
          <p:cNvGrpSpPr/>
          <p:nvPr/>
        </p:nvGrpSpPr>
        <p:grpSpPr>
          <a:xfrm>
            <a:off x="714175" y="-601842"/>
            <a:ext cx="3574100" cy="7519968"/>
            <a:chOff x="5923183" y="-164033"/>
            <a:chExt cx="3237614" cy="6858000"/>
          </a:xfrm>
          <a:effectLst>
            <a:outerShdw blurRad="12700" dist="50800" dir="2280000" sx="102000" sy="102000" algn="ctr" rotWithShape="0">
              <a:srgbClr val="000000">
                <a:alpha val="70000"/>
              </a:srgbClr>
            </a:outerShdw>
          </a:effectLst>
        </p:grpSpPr>
        <p:pic>
          <p:nvPicPr>
            <p:cNvPr id="22" name="Picture 21">
              <a:extLst>
                <a:ext uri="{FF2B5EF4-FFF2-40B4-BE49-F238E27FC236}">
                  <a16:creationId xmlns="" xmlns:a16="http://schemas.microsoft.com/office/drawing/2014/main" id="{BADD01E3-960A-4DF6-97F2-AC543C99CAF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141" y1="40167" x2="30132" y2="51083"/>
                          <a14:foregroundMark x1="30132" y1="51083" x2="47790" y2="59844"/>
                          <a14:foregroundMark x1="48473" y1="58712" x2="44884" y2="39500"/>
                          <a14:foregroundMark x1="44884" y1="39500" x2="44758" y2="39250"/>
                          <a14:foregroundMark x1="24231" y1="62167" x2="27872" y2="65583"/>
                          <a14:foregroundMark x1="29755" y1="52500" x2="33019" y2="60083"/>
                          <a14:foregroundMark x1="33019" y1="60083" x2="33396" y2="60083"/>
                          <a14:foregroundMark x1="62147" y1="52333" x2="65913" y2="58500"/>
                          <a14:foregroundMark x1="61080" y1="13417" x2="58694" y2="20667"/>
                          <a14:foregroundMark x1="58694" y1="20667" x2="58883" y2="27833"/>
                          <a14:foregroundMark x1="58883" y1="27833" x2="59008" y2="28083"/>
                          <a14:foregroundMark x1="60954" y1="38583" x2="65411" y2="39500"/>
                          <a14:foregroundMark x1="63842" y1="28083" x2="71500" y2="34750"/>
                          <a14:foregroundMark x1="71500" y1="34750" x2="71940" y2="33750"/>
                          <a14:foregroundMark x1="69554" y1="31000" x2="71061" y2="33750"/>
                          <a14:foregroundMark x1="28374" y1="74500" x2="33396" y2="72667"/>
                          <a14:foregroundMark x1="36974" y1="69250" x2="35782" y2="77000"/>
                          <a14:foregroundMark x1="63591" y1="18333" x2="68738" y2="54333"/>
                          <a14:foregroundMark x1="68738" y1="54333" x2="68738" y2="54333"/>
                          <a14:foregroundMark x1="64532" y1="15583" x2="72003" y2="59583"/>
                          <a14:foregroundMark x1="52856" y1="54667" x2="54049" y2="50583"/>
                          <a14:backgroundMark x1="33396" y1="71250" x2="33396" y2="71250"/>
                          <a14:backgroundMark x1="47646" y1="60083" x2="48211" y2="60333"/>
                          <a14:backgroundMark x1="48525" y1="59583" x2="48525" y2="59583"/>
                          <a14:backgroundMark x1="48023" y1="59417" x2="49404" y2="60083"/>
                          <a14:backgroundMark x1="33710" y1="71750" x2="34212" y2="72000"/>
                          <a14:backgroundMark x1="49215" y1="49833" x2="49215" y2="51833"/>
                          <a14:backgroundMark x1="49090" y1="48917" x2="49090" y2="51333"/>
                          <a14:backgroundMark x1="48776" y1="43833" x2="48588" y2="44250"/>
                          <a14:backgroundMark x1="48901" y1="61417" x2="49718" y2="62000"/>
                          <a14:backgroundMark x1="49215" y1="52250" x2="49090" y2="51000"/>
                        </a14:backgroundRemoval>
                      </a14:imgEffect>
                    </a14:imgLayer>
                  </a14:imgProps>
                </a:ext>
              </a:extLst>
            </a:blip>
            <a:srcRect l="49018" t="-6454" r="15420" b="6454"/>
            <a:stretch/>
          </p:blipFill>
          <p:spPr>
            <a:xfrm>
              <a:off x="5923183" y="-164033"/>
              <a:ext cx="3237614" cy="6858000"/>
            </a:xfrm>
            <a:prstGeom prst="rect">
              <a:avLst/>
            </a:prstGeom>
          </p:spPr>
        </p:pic>
        <p:grpSp>
          <p:nvGrpSpPr>
            <p:cNvPr id="30" name="Group 29">
              <a:extLst>
                <a:ext uri="{FF2B5EF4-FFF2-40B4-BE49-F238E27FC236}">
                  <a16:creationId xmlns="" xmlns:a16="http://schemas.microsoft.com/office/drawing/2014/main" id="{F0F1C0D9-C2FC-43E2-8DD3-32E347772B04}"/>
                </a:ext>
              </a:extLst>
            </p:cNvPr>
            <p:cNvGrpSpPr/>
            <p:nvPr/>
          </p:nvGrpSpPr>
          <p:grpSpPr>
            <a:xfrm>
              <a:off x="6858000" y="2844356"/>
              <a:ext cx="278970" cy="313841"/>
              <a:chOff x="4176793" y="3405751"/>
              <a:chExt cx="278970" cy="313841"/>
            </a:xfrm>
          </p:grpSpPr>
          <p:sp>
            <p:nvSpPr>
              <p:cNvPr id="31" name="Oval 30">
                <a:extLst>
                  <a:ext uri="{FF2B5EF4-FFF2-40B4-BE49-F238E27FC236}">
                    <a16:creationId xmlns="" xmlns:a16="http://schemas.microsoft.com/office/drawing/2014/main" id="{36A1A58A-2DE0-4446-ACCF-3F1D01AB7CCF}"/>
                  </a:ext>
                </a:extLst>
              </p:cNvPr>
              <p:cNvSpPr/>
              <p:nvPr/>
            </p:nvSpPr>
            <p:spPr>
              <a:xfrm>
                <a:off x="4176793" y="3405751"/>
                <a:ext cx="278970" cy="313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 xmlns:a16="http://schemas.microsoft.com/office/drawing/2014/main" id="{B203E86B-8851-436C-B6C8-E1F87933F77C}"/>
                  </a:ext>
                </a:extLst>
              </p:cNvPr>
              <p:cNvSpPr/>
              <p:nvPr/>
            </p:nvSpPr>
            <p:spPr>
              <a:xfrm>
                <a:off x="4227896" y="3459112"/>
                <a:ext cx="212148" cy="212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 xmlns:a16="http://schemas.microsoft.com/office/drawing/2014/main" id="{79413CD7-E4E5-4099-879E-9D4DB2AEC1C4}"/>
                </a:ext>
              </a:extLst>
            </p:cNvPr>
            <p:cNvGrpSpPr/>
            <p:nvPr/>
          </p:nvGrpSpPr>
          <p:grpSpPr>
            <a:xfrm>
              <a:off x="7553716" y="2844355"/>
              <a:ext cx="278970" cy="313841"/>
              <a:chOff x="4176793" y="3405751"/>
              <a:chExt cx="278970" cy="313841"/>
            </a:xfrm>
          </p:grpSpPr>
          <p:sp>
            <p:nvSpPr>
              <p:cNvPr id="34" name="Oval 33">
                <a:extLst>
                  <a:ext uri="{FF2B5EF4-FFF2-40B4-BE49-F238E27FC236}">
                    <a16:creationId xmlns="" xmlns:a16="http://schemas.microsoft.com/office/drawing/2014/main" id="{CEE2E4F0-B088-49E5-A75F-FF5CBA104AC8}"/>
                  </a:ext>
                </a:extLst>
              </p:cNvPr>
              <p:cNvSpPr/>
              <p:nvPr/>
            </p:nvSpPr>
            <p:spPr>
              <a:xfrm>
                <a:off x="4176793" y="3405751"/>
                <a:ext cx="278970" cy="313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 xmlns:a16="http://schemas.microsoft.com/office/drawing/2014/main" id="{007A72C8-F611-4D77-8A62-A4841E31A2B1}"/>
                  </a:ext>
                </a:extLst>
              </p:cNvPr>
              <p:cNvSpPr/>
              <p:nvPr/>
            </p:nvSpPr>
            <p:spPr>
              <a:xfrm>
                <a:off x="4227896" y="3459112"/>
                <a:ext cx="212148" cy="212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TextBox 9">
            <a:extLst>
              <a:ext uri="{FF2B5EF4-FFF2-40B4-BE49-F238E27FC236}">
                <a16:creationId xmlns="" xmlns:a16="http://schemas.microsoft.com/office/drawing/2014/main" id="{AA583644-EDB6-4821-8C29-691932803ABD}"/>
              </a:ext>
            </a:extLst>
          </p:cNvPr>
          <p:cNvSpPr txBox="1"/>
          <p:nvPr/>
        </p:nvSpPr>
        <p:spPr>
          <a:xfrm>
            <a:off x="4059586" y="681515"/>
            <a:ext cx="6836582" cy="1354217"/>
          </a:xfrm>
          <a:prstGeom prst="rect">
            <a:avLst/>
          </a:prstGeom>
          <a:noFill/>
        </p:spPr>
        <p:txBody>
          <a:bodyPr wrap="square" lIns="0" tIns="0" rIns="0" bIns="0" rtlCol="0">
            <a:spAutoFit/>
          </a:bodyPr>
          <a:lstStyle/>
          <a:p>
            <a:pPr algn="ctr"/>
            <a:r>
              <a:rPr lang="en-SG" sz="4400" b="1">
                <a:solidFill>
                  <a:srgbClr val="7030A0"/>
                </a:solidFill>
                <a:latin typeface="#9Slide05 SVNUT Triumph" panose="00000500000000000000" pitchFamily="2" charset="0"/>
                <a:cs typeface="Calibri" panose="020F0502020204030204" pitchFamily="34" charset="0"/>
              </a:rPr>
              <a:t>Câu 1: Bố và ông của Nhụ bàn với nhau việc gì?</a:t>
            </a:r>
            <a:endParaRPr lang="en-US" sz="4400" b="1">
              <a:solidFill>
                <a:srgbClr val="7030A0"/>
              </a:solidFill>
              <a:latin typeface="#9Slide05 SVNUT Triumph" panose="00000500000000000000" pitchFamily="2" charset="0"/>
              <a:cs typeface="Calibri" panose="020F0502020204030204" pitchFamily="34" charset="0"/>
            </a:endParaRPr>
          </a:p>
        </p:txBody>
      </p:sp>
      <p:sp>
        <p:nvSpPr>
          <p:cNvPr id="14" name="Speech Bubble: Oval 13">
            <a:extLst>
              <a:ext uri="{FF2B5EF4-FFF2-40B4-BE49-F238E27FC236}">
                <a16:creationId xmlns="" xmlns:a16="http://schemas.microsoft.com/office/drawing/2014/main" id="{4CFC2304-F0B3-45DA-AFA5-435519C6DD7B}"/>
              </a:ext>
            </a:extLst>
          </p:cNvPr>
          <p:cNvSpPr/>
          <p:nvPr/>
        </p:nvSpPr>
        <p:spPr>
          <a:xfrm>
            <a:off x="4456366" y="2314866"/>
            <a:ext cx="6524544" cy="3245517"/>
          </a:xfrm>
          <a:prstGeom prst="wedgeEllipseCallout">
            <a:avLst>
              <a:gd name="adj1" fmla="val 44396"/>
              <a:gd name="adj2" fmla="val 4522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a:solidFill>
                  <a:schemeClr val="bg1"/>
                </a:solidFill>
                <a:latin typeface="Calibri" panose="020F0502020204030204" pitchFamily="34" charset="0"/>
                <a:cs typeface="Calibri" panose="020F0502020204030204" pitchFamily="34" charset="0"/>
              </a:rPr>
              <a:t>Họp làng để di dân ra đảo, đ</a:t>
            </a:r>
            <a:r>
              <a:rPr lang="vi-VN" sz="4000">
                <a:solidFill>
                  <a:schemeClr val="bg1"/>
                </a:solidFill>
                <a:latin typeface="Calibri" panose="020F0502020204030204" pitchFamily="34" charset="0"/>
                <a:cs typeface="Calibri" panose="020F0502020204030204" pitchFamily="34" charset="0"/>
              </a:rPr>
              <a:t>ưa</a:t>
            </a:r>
            <a:r>
              <a:rPr lang="en-SG" sz="4000">
                <a:solidFill>
                  <a:schemeClr val="bg1"/>
                </a:solidFill>
                <a:latin typeface="Calibri" panose="020F0502020204030204" pitchFamily="34" charset="0"/>
                <a:cs typeface="Calibri" panose="020F0502020204030204" pitchFamily="34" charset="0"/>
              </a:rPr>
              <a:t> dần cả nhà Nhụ ra đảo.</a:t>
            </a:r>
            <a:endParaRPr lang="en-US" sz="40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923405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 xmlns:a16="http://schemas.microsoft.com/office/drawing/2014/main" id="{3725598E-A6CB-4360-80CE-AE77EFCCD35F}"/>
              </a:ext>
            </a:extLst>
          </p:cNvPr>
          <p:cNvPicPr>
            <a:picLocks noChangeAspect="1"/>
          </p:cNvPicPr>
          <p:nvPr/>
        </p:nvPicPr>
        <p:blipFill rotWithShape="1">
          <a:blip r:embed="rId2"/>
          <a:srcRect t="5703" b="51014"/>
          <a:stretch/>
        </p:blipFill>
        <p:spPr>
          <a:xfrm>
            <a:off x="6717" y="0"/>
            <a:ext cx="12192000" cy="6914813"/>
          </a:xfrm>
          <a:prstGeom prst="rect">
            <a:avLst/>
          </a:prstGeom>
          <a:solidFill>
            <a:srgbClr val="E6E6E6"/>
          </a:solidFill>
        </p:spPr>
      </p:pic>
      <p:pic>
        <p:nvPicPr>
          <p:cNvPr id="1026" name="Picture 2" descr="luca murk water luca pixar movie">
            <a:extLst>
              <a:ext uri="{FF2B5EF4-FFF2-40B4-BE49-F238E27FC236}">
                <a16:creationId xmlns="" xmlns:a16="http://schemas.microsoft.com/office/drawing/2014/main" id="{94430B82-5390-487D-A9B8-C01E57D51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48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77415E5D-C9F7-4E0A-8DC3-F04EAD967370}"/>
              </a:ext>
            </a:extLst>
          </p:cNvPr>
          <p:cNvSpPr/>
          <p:nvPr/>
        </p:nvSpPr>
        <p:spPr>
          <a:xfrm>
            <a:off x="342900" y="252432"/>
            <a:ext cx="11468100" cy="6248400"/>
          </a:xfrm>
          <a:custGeom>
            <a:avLst/>
            <a:gdLst>
              <a:gd name="connsiteX0" fmla="*/ 0 w 11468100"/>
              <a:gd name="connsiteY0" fmla="*/ 1041421 h 6248400"/>
              <a:gd name="connsiteX1" fmla="*/ 1041421 w 11468100"/>
              <a:gd name="connsiteY1" fmla="*/ 0 h 6248400"/>
              <a:gd name="connsiteX2" fmla="*/ 10426679 w 11468100"/>
              <a:gd name="connsiteY2" fmla="*/ 0 h 6248400"/>
              <a:gd name="connsiteX3" fmla="*/ 11468100 w 11468100"/>
              <a:gd name="connsiteY3" fmla="*/ 1041421 h 6248400"/>
              <a:gd name="connsiteX4" fmla="*/ 11468100 w 11468100"/>
              <a:gd name="connsiteY4" fmla="*/ 5206979 h 6248400"/>
              <a:gd name="connsiteX5" fmla="*/ 10426679 w 11468100"/>
              <a:gd name="connsiteY5" fmla="*/ 6248400 h 6248400"/>
              <a:gd name="connsiteX6" fmla="*/ 1041421 w 11468100"/>
              <a:gd name="connsiteY6" fmla="*/ 6248400 h 6248400"/>
              <a:gd name="connsiteX7" fmla="*/ 0 w 11468100"/>
              <a:gd name="connsiteY7" fmla="*/ 5206979 h 6248400"/>
              <a:gd name="connsiteX8" fmla="*/ 0 w 11468100"/>
              <a:gd name="connsiteY8" fmla="*/ 1041421 h 62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8100" h="6248400" fill="none" extrusionOk="0">
                <a:moveTo>
                  <a:pt x="0" y="1041421"/>
                </a:moveTo>
                <a:cubicBezTo>
                  <a:pt x="-4394" y="474431"/>
                  <a:pt x="421753" y="-44974"/>
                  <a:pt x="1041421" y="0"/>
                </a:cubicBezTo>
                <a:cubicBezTo>
                  <a:pt x="5069016" y="61094"/>
                  <a:pt x="8857655" y="-115769"/>
                  <a:pt x="10426679" y="0"/>
                </a:cubicBezTo>
                <a:cubicBezTo>
                  <a:pt x="10936168" y="16162"/>
                  <a:pt x="11484921" y="472460"/>
                  <a:pt x="11468100" y="1041421"/>
                </a:cubicBezTo>
                <a:cubicBezTo>
                  <a:pt x="11375835" y="2610613"/>
                  <a:pt x="11485526" y="4026850"/>
                  <a:pt x="11468100" y="5206979"/>
                </a:cubicBezTo>
                <a:cubicBezTo>
                  <a:pt x="11544453" y="5792564"/>
                  <a:pt x="10989501" y="6223461"/>
                  <a:pt x="10426679" y="6248400"/>
                </a:cubicBezTo>
                <a:cubicBezTo>
                  <a:pt x="7288791" y="6263806"/>
                  <a:pt x="2976819" y="6410706"/>
                  <a:pt x="1041421" y="6248400"/>
                </a:cubicBezTo>
                <a:cubicBezTo>
                  <a:pt x="515847" y="6239429"/>
                  <a:pt x="1008" y="5790469"/>
                  <a:pt x="0" y="5206979"/>
                </a:cubicBezTo>
                <a:cubicBezTo>
                  <a:pt x="-111378" y="3177629"/>
                  <a:pt x="-118275" y="1569350"/>
                  <a:pt x="0" y="1041421"/>
                </a:cubicBezTo>
                <a:close/>
              </a:path>
              <a:path w="11468100" h="6248400" stroke="0" extrusionOk="0">
                <a:moveTo>
                  <a:pt x="0" y="1041421"/>
                </a:moveTo>
                <a:cubicBezTo>
                  <a:pt x="31787" y="385189"/>
                  <a:pt x="462843" y="-18309"/>
                  <a:pt x="1041421" y="0"/>
                </a:cubicBezTo>
                <a:cubicBezTo>
                  <a:pt x="2514075" y="-165137"/>
                  <a:pt x="7145372" y="59732"/>
                  <a:pt x="10426679" y="0"/>
                </a:cubicBezTo>
                <a:cubicBezTo>
                  <a:pt x="10887582" y="9064"/>
                  <a:pt x="11444198" y="438929"/>
                  <a:pt x="11468100" y="1041421"/>
                </a:cubicBezTo>
                <a:cubicBezTo>
                  <a:pt x="11453531" y="1616547"/>
                  <a:pt x="11588083" y="4580761"/>
                  <a:pt x="11468100" y="5206979"/>
                </a:cubicBezTo>
                <a:cubicBezTo>
                  <a:pt x="11528063" y="5702285"/>
                  <a:pt x="11052108" y="6211076"/>
                  <a:pt x="10426679" y="6248400"/>
                </a:cubicBezTo>
                <a:cubicBezTo>
                  <a:pt x="9044683" y="6252430"/>
                  <a:pt x="3056645" y="6183265"/>
                  <a:pt x="1041421" y="6248400"/>
                </a:cubicBezTo>
                <a:cubicBezTo>
                  <a:pt x="564999" y="6281151"/>
                  <a:pt x="10223" y="5788215"/>
                  <a:pt x="0" y="5206979"/>
                </a:cubicBezTo>
                <a:cubicBezTo>
                  <a:pt x="150338" y="4761235"/>
                  <a:pt x="52337" y="1578278"/>
                  <a:pt x="0" y="1041421"/>
                </a:cubicBezTo>
                <a:close/>
              </a:path>
            </a:pathLst>
          </a:custGeom>
          <a:solidFill>
            <a:schemeClr val="accent1">
              <a:lumMod val="20000"/>
              <a:lumOff val="80000"/>
              <a:alpha val="79000"/>
            </a:schemeClr>
          </a:solidFill>
          <a:ln w="38100">
            <a:solidFill>
              <a:srgbClr val="002060"/>
            </a:solidFill>
            <a:extLst>
              <a:ext uri="{C807C97D-BFC1-408E-A445-0C87EB9F89A2}">
                <ask:lineSketchStyleProps xmlns="" xmlns:ask="http://schemas.microsoft.com/office/drawing/2018/sketchyshapes" sd="329224668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 xmlns:a16="http://schemas.microsoft.com/office/drawing/2014/main" id="{6A62673A-B202-4F1A-9EAD-AAA4FF6BA039}"/>
              </a:ext>
            </a:extLst>
          </p:cNvPr>
          <p:cNvSpPr/>
          <p:nvPr/>
        </p:nvSpPr>
        <p:spPr>
          <a:xfrm>
            <a:off x="1085986" y="1447800"/>
            <a:ext cx="7940164" cy="4320612"/>
          </a:xfrm>
          <a:prstGeom prst="wedgeRoundRectCallout">
            <a:avLst>
              <a:gd name="adj1" fmla="val -42369"/>
              <a:gd name="adj2" fmla="val 58819"/>
              <a:gd name="adj3" fmla="val 1666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3600">
                <a:solidFill>
                  <a:schemeClr val="bg1"/>
                </a:solidFill>
                <a:latin typeface="Calibri" panose="020F0502020204030204" pitchFamily="34" charset="0"/>
                <a:cs typeface="Calibri" panose="020F0502020204030204" pitchFamily="34" charset="0"/>
              </a:rPr>
              <a:t>	Ngoài đảo có đất rộng, bãi dài, cây xanh, n</a:t>
            </a:r>
            <a:r>
              <a:rPr lang="vi-VN" sz="3600">
                <a:solidFill>
                  <a:schemeClr val="bg1"/>
                </a:solidFill>
                <a:latin typeface="Calibri" panose="020F0502020204030204" pitchFamily="34" charset="0"/>
                <a:cs typeface="Calibri" panose="020F0502020204030204" pitchFamily="34" charset="0"/>
              </a:rPr>
              <a:t>ước</a:t>
            </a:r>
            <a:r>
              <a:rPr lang="en-SG" sz="3600">
                <a:solidFill>
                  <a:schemeClr val="bg1"/>
                </a:solidFill>
                <a:latin typeface="Calibri" panose="020F0502020204030204" pitchFamily="34" charset="0"/>
                <a:cs typeface="Calibri" panose="020F0502020204030204" pitchFamily="34" charset="0"/>
              </a:rPr>
              <a:t> ngọt, ng</a:t>
            </a:r>
            <a:r>
              <a:rPr lang="vi-VN" sz="3600">
                <a:solidFill>
                  <a:schemeClr val="bg1"/>
                </a:solidFill>
                <a:latin typeface="Calibri" panose="020F0502020204030204" pitchFamily="34" charset="0"/>
                <a:cs typeface="Calibri" panose="020F0502020204030204" pitchFamily="34" charset="0"/>
              </a:rPr>
              <a:t>ư</a:t>
            </a:r>
            <a:r>
              <a:rPr lang="en-SG" sz="3600">
                <a:solidFill>
                  <a:schemeClr val="bg1"/>
                </a:solidFill>
                <a:latin typeface="Calibri" panose="020F0502020204030204" pitchFamily="34" charset="0"/>
                <a:cs typeface="Calibri" panose="020F0502020204030204" pitchFamily="34" charset="0"/>
              </a:rPr>
              <a:t> tr</a:t>
            </a:r>
            <a:r>
              <a:rPr lang="vi-VN" sz="3600">
                <a:solidFill>
                  <a:schemeClr val="bg1"/>
                </a:solidFill>
                <a:latin typeface="Calibri" panose="020F0502020204030204" pitchFamily="34" charset="0"/>
                <a:cs typeface="Calibri" panose="020F0502020204030204" pitchFamily="34" charset="0"/>
              </a:rPr>
              <a:t>ường</a:t>
            </a:r>
            <a:r>
              <a:rPr lang="en-SG" sz="3600">
                <a:solidFill>
                  <a:schemeClr val="bg1"/>
                </a:solidFill>
                <a:latin typeface="Calibri" panose="020F0502020204030204" pitchFamily="34" charset="0"/>
                <a:cs typeface="Calibri" panose="020F0502020204030204" pitchFamily="34" charset="0"/>
              </a:rPr>
              <a:t> gần.</a:t>
            </a:r>
          </a:p>
          <a:p>
            <a:pPr algn="just"/>
            <a:r>
              <a:rPr lang="en-US" sz="3600">
                <a:solidFill>
                  <a:schemeClr val="bg1"/>
                </a:solidFill>
                <a:latin typeface="Calibri" panose="020F0502020204030204" pitchFamily="34" charset="0"/>
                <a:cs typeface="Calibri" panose="020F0502020204030204" pitchFamily="34" charset="0"/>
              </a:rPr>
              <a:t>	Đáp</a:t>
            </a:r>
            <a:r>
              <a:rPr lang="en-SG" sz="3600">
                <a:solidFill>
                  <a:schemeClr val="bg1"/>
                </a:solidFill>
                <a:latin typeface="Calibri" panose="020F0502020204030204" pitchFamily="34" charset="0"/>
                <a:cs typeface="Calibri" panose="020F0502020204030204" pitchFamily="34" charset="0"/>
              </a:rPr>
              <a:t> ứng đ</a:t>
            </a:r>
            <a:r>
              <a:rPr lang="vi-VN" sz="3600">
                <a:solidFill>
                  <a:schemeClr val="bg1"/>
                </a:solidFill>
                <a:latin typeface="Calibri" panose="020F0502020204030204" pitchFamily="34" charset="0"/>
                <a:cs typeface="Calibri" panose="020F0502020204030204" pitchFamily="34" charset="0"/>
              </a:rPr>
              <a:t>ược</a:t>
            </a:r>
            <a:r>
              <a:rPr lang="en-SG" sz="3600">
                <a:solidFill>
                  <a:schemeClr val="bg1"/>
                </a:solidFill>
                <a:latin typeface="Calibri" panose="020F0502020204030204" pitchFamily="34" charset="0"/>
                <a:cs typeface="Calibri" panose="020F0502020204030204" pitchFamily="34" charset="0"/>
              </a:rPr>
              <a:t> mong </a:t>
            </a:r>
            <a:r>
              <a:rPr lang="vi-VN" sz="3600">
                <a:solidFill>
                  <a:schemeClr val="bg1"/>
                </a:solidFill>
                <a:latin typeface="Calibri" panose="020F0502020204030204" pitchFamily="34" charset="0"/>
                <a:cs typeface="Calibri" panose="020F0502020204030204" pitchFamily="34" charset="0"/>
              </a:rPr>
              <a:t>ước</a:t>
            </a:r>
            <a:r>
              <a:rPr lang="en-SG" sz="3600">
                <a:solidFill>
                  <a:schemeClr val="bg1"/>
                </a:solidFill>
                <a:latin typeface="Calibri" panose="020F0502020204030204" pitchFamily="34" charset="0"/>
                <a:cs typeface="Calibri" panose="020F0502020204030204" pitchFamily="34" charset="0"/>
              </a:rPr>
              <a:t> bấy lâu của những ng</a:t>
            </a:r>
            <a:r>
              <a:rPr lang="vi-VN" sz="3600">
                <a:solidFill>
                  <a:schemeClr val="bg1"/>
                </a:solidFill>
                <a:latin typeface="Calibri" panose="020F0502020204030204" pitchFamily="34" charset="0"/>
                <a:cs typeface="Calibri" panose="020F0502020204030204" pitchFamily="34" charset="0"/>
              </a:rPr>
              <a:t>ười</a:t>
            </a:r>
            <a:r>
              <a:rPr lang="en-SG" sz="3600">
                <a:solidFill>
                  <a:schemeClr val="bg1"/>
                </a:solidFill>
                <a:latin typeface="Calibri" panose="020F0502020204030204" pitchFamily="34" charset="0"/>
                <a:cs typeface="Calibri" panose="020F0502020204030204" pitchFamily="34" charset="0"/>
              </a:rPr>
              <a:t> dân chài là có đất rộng để ph</a:t>
            </a:r>
            <a:r>
              <a:rPr lang="vi-VN" sz="3600">
                <a:solidFill>
                  <a:schemeClr val="bg1"/>
                </a:solidFill>
                <a:latin typeface="Calibri" panose="020F0502020204030204" pitchFamily="34" charset="0"/>
                <a:cs typeface="Calibri" panose="020F0502020204030204" pitchFamily="34" charset="0"/>
              </a:rPr>
              <a:t>ơi</a:t>
            </a:r>
            <a:r>
              <a:rPr lang="en-SG" sz="3600">
                <a:solidFill>
                  <a:schemeClr val="bg1"/>
                </a:solidFill>
                <a:latin typeface="Calibri" panose="020F0502020204030204" pitchFamily="34" charset="0"/>
                <a:cs typeface="Calibri" panose="020F0502020204030204" pitchFamily="34" charset="0"/>
              </a:rPr>
              <a:t> đ</a:t>
            </a:r>
            <a:r>
              <a:rPr lang="vi-VN" sz="3600">
                <a:solidFill>
                  <a:schemeClr val="bg1"/>
                </a:solidFill>
                <a:latin typeface="Calibri" panose="020F0502020204030204" pitchFamily="34" charset="0"/>
                <a:cs typeface="Calibri" panose="020F0502020204030204" pitchFamily="34" charset="0"/>
              </a:rPr>
              <a:t>ược</a:t>
            </a:r>
            <a:r>
              <a:rPr lang="en-SG" sz="3600">
                <a:solidFill>
                  <a:schemeClr val="bg1"/>
                </a:solidFill>
                <a:latin typeface="Calibri" panose="020F0502020204030204" pitchFamily="34" charset="0"/>
                <a:cs typeface="Calibri" panose="020F0502020204030204" pitchFamily="34" charset="0"/>
              </a:rPr>
              <a:t> một vàng l</a:t>
            </a:r>
            <a:r>
              <a:rPr lang="vi-VN" sz="3600">
                <a:solidFill>
                  <a:schemeClr val="bg1"/>
                </a:solidFill>
                <a:latin typeface="Calibri" panose="020F0502020204030204" pitchFamily="34" charset="0"/>
                <a:cs typeface="Calibri" panose="020F0502020204030204" pitchFamily="34" charset="0"/>
              </a:rPr>
              <a:t>ưới</a:t>
            </a:r>
            <a:r>
              <a:rPr lang="en-SG" sz="3600">
                <a:solidFill>
                  <a:schemeClr val="bg1"/>
                </a:solidFill>
                <a:latin typeface="Calibri" panose="020F0502020204030204" pitchFamily="34" charset="0"/>
                <a:cs typeface="Calibri" panose="020F0502020204030204" pitchFamily="34" charset="0"/>
              </a:rPr>
              <a:t>, buộc đ</a:t>
            </a:r>
            <a:r>
              <a:rPr lang="vi-VN" sz="3600">
                <a:solidFill>
                  <a:schemeClr val="bg1"/>
                </a:solidFill>
                <a:latin typeface="Calibri" panose="020F0502020204030204" pitchFamily="34" charset="0"/>
                <a:cs typeface="Calibri" panose="020F0502020204030204" pitchFamily="34" charset="0"/>
              </a:rPr>
              <a:t>ược</a:t>
            </a:r>
            <a:r>
              <a:rPr lang="en-SG" sz="3600">
                <a:solidFill>
                  <a:schemeClr val="bg1"/>
                </a:solidFill>
                <a:latin typeface="Calibri" panose="020F0502020204030204" pitchFamily="34" charset="0"/>
                <a:cs typeface="Calibri" panose="020F0502020204030204" pitchFamily="34" charset="0"/>
              </a:rPr>
              <a:t> một con thuyền.</a:t>
            </a:r>
            <a:endParaRPr lang="en-US" sz="3600">
              <a:solidFill>
                <a:schemeClr val="bg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 xmlns:a16="http://schemas.microsoft.com/office/drawing/2014/main" id="{4D49CB17-CB00-4465-AB5E-0F351027AF2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115825" y="5029200"/>
            <a:ext cx="1981200" cy="1981200"/>
          </a:xfrm>
          <a:prstGeom prst="rect">
            <a:avLst/>
          </a:prstGeom>
        </p:spPr>
      </p:pic>
      <p:sp>
        <p:nvSpPr>
          <p:cNvPr id="10" name="TextBox 9">
            <a:extLst>
              <a:ext uri="{FF2B5EF4-FFF2-40B4-BE49-F238E27FC236}">
                <a16:creationId xmlns="" xmlns:a16="http://schemas.microsoft.com/office/drawing/2014/main" id="{AA583644-EDB6-4821-8C29-691932803ABD}"/>
              </a:ext>
            </a:extLst>
          </p:cNvPr>
          <p:cNvSpPr txBox="1"/>
          <p:nvPr/>
        </p:nvSpPr>
        <p:spPr>
          <a:xfrm>
            <a:off x="6717" y="550235"/>
            <a:ext cx="11943329" cy="615553"/>
          </a:xfrm>
          <a:prstGeom prst="rect">
            <a:avLst/>
          </a:prstGeom>
          <a:noFill/>
        </p:spPr>
        <p:txBody>
          <a:bodyPr wrap="square" lIns="0" tIns="0" rIns="0" bIns="0" rtlCol="0">
            <a:spAutoFit/>
          </a:bodyPr>
          <a:lstStyle/>
          <a:p>
            <a:pPr algn="ctr"/>
            <a:r>
              <a:rPr lang="en-SG" sz="4000" b="1">
                <a:solidFill>
                  <a:schemeClr val="accent3">
                    <a:lumMod val="50000"/>
                  </a:schemeClr>
                </a:solidFill>
                <a:latin typeface="#9Slide05 SVNUT Triumph" panose="00000500000000000000" pitchFamily="2" charset="0"/>
                <a:cs typeface="Calibri" panose="020F0502020204030204" pitchFamily="34" charset="0"/>
              </a:rPr>
              <a:t>Câu 2: Việc lập làng mới ngoài đảo có lợi gì?</a:t>
            </a:r>
            <a:endParaRPr lang="en-US" sz="4000" b="1">
              <a:solidFill>
                <a:schemeClr val="accent3">
                  <a:lumMod val="50000"/>
                </a:schemeClr>
              </a:solidFill>
              <a:latin typeface="#9Slide05 SVNUT Triumph" panose="00000500000000000000" pitchFamily="2" charset="0"/>
              <a:cs typeface="Calibri" panose="020F0502020204030204" pitchFamily="34" charset="0"/>
            </a:endParaRPr>
          </a:p>
        </p:txBody>
      </p:sp>
      <p:grpSp>
        <p:nvGrpSpPr>
          <p:cNvPr id="5" name="Group 4">
            <a:extLst>
              <a:ext uri="{FF2B5EF4-FFF2-40B4-BE49-F238E27FC236}">
                <a16:creationId xmlns="" xmlns:a16="http://schemas.microsoft.com/office/drawing/2014/main" id="{3E9625EE-B549-4E4E-8D1E-4DFAE55213EA}"/>
              </a:ext>
            </a:extLst>
          </p:cNvPr>
          <p:cNvGrpSpPr/>
          <p:nvPr/>
        </p:nvGrpSpPr>
        <p:grpSpPr>
          <a:xfrm flipH="1">
            <a:off x="8870583" y="-341611"/>
            <a:ext cx="3473817" cy="7358331"/>
            <a:chOff x="2815273" y="-427723"/>
            <a:chExt cx="3237614" cy="6858000"/>
          </a:xfrm>
          <a:effectLst>
            <a:outerShdw blurRad="50800" dist="50800" dir="8880000" algn="ctr" rotWithShape="0">
              <a:srgbClr val="000000">
                <a:alpha val="82000"/>
              </a:srgbClr>
            </a:outerShdw>
          </a:effectLst>
        </p:grpSpPr>
        <p:pic>
          <p:nvPicPr>
            <p:cNvPr id="21" name="Picture 20">
              <a:extLst>
                <a:ext uri="{FF2B5EF4-FFF2-40B4-BE49-F238E27FC236}">
                  <a16:creationId xmlns="" xmlns:a16="http://schemas.microsoft.com/office/drawing/2014/main" id="{6A611F18-FB97-41DE-AB1B-5ECB3113987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141" y1="40167" x2="30132" y2="51083"/>
                          <a14:foregroundMark x1="30132" y1="51083" x2="47790" y2="59844"/>
                          <a14:foregroundMark x1="48473" y1="58712" x2="44884" y2="39500"/>
                          <a14:foregroundMark x1="44884" y1="39500" x2="44758" y2="39250"/>
                          <a14:foregroundMark x1="24231" y1="62167" x2="27872" y2="65583"/>
                          <a14:foregroundMark x1="29755" y1="52500" x2="33019" y2="60083"/>
                          <a14:foregroundMark x1="33019" y1="60083" x2="33396" y2="60083"/>
                          <a14:foregroundMark x1="62147" y1="52333" x2="65913" y2="58500"/>
                          <a14:foregroundMark x1="61080" y1="13417" x2="58694" y2="20667"/>
                          <a14:foregroundMark x1="58694" y1="20667" x2="58883" y2="27833"/>
                          <a14:foregroundMark x1="58883" y1="27833" x2="59008" y2="28083"/>
                          <a14:foregroundMark x1="60954" y1="38583" x2="65411" y2="39500"/>
                          <a14:foregroundMark x1="63842" y1="28083" x2="71500" y2="34750"/>
                          <a14:foregroundMark x1="71500" y1="34750" x2="71940" y2="33750"/>
                          <a14:foregroundMark x1="69554" y1="31000" x2="71061" y2="33750"/>
                          <a14:foregroundMark x1="28374" y1="74500" x2="33396" y2="72667"/>
                          <a14:foregroundMark x1="36974" y1="69250" x2="35782" y2="77000"/>
                          <a14:backgroundMark x1="33396" y1="71250" x2="33396" y2="71250"/>
                          <a14:backgroundMark x1="47646" y1="60083" x2="48211" y2="60333"/>
                          <a14:backgroundMark x1="48525" y1="59583" x2="48525" y2="59583"/>
                          <a14:backgroundMark x1="48023" y1="59417" x2="49404" y2="60083"/>
                          <a14:backgroundMark x1="33710" y1="71750" x2="34212" y2="72000"/>
                        </a14:backgroundRemoval>
                      </a14:imgEffect>
                    </a14:imgLayer>
                  </a14:imgProps>
                </a:ext>
              </a:extLst>
            </a:blip>
            <a:srcRect l="14016" t="-3333" r="50422" b="3333"/>
            <a:stretch/>
          </p:blipFill>
          <p:spPr>
            <a:xfrm>
              <a:off x="2815273" y="-427723"/>
              <a:ext cx="3237614" cy="6858000"/>
            </a:xfrm>
            <a:prstGeom prst="rect">
              <a:avLst/>
            </a:prstGeom>
          </p:spPr>
        </p:pic>
        <p:grpSp>
          <p:nvGrpSpPr>
            <p:cNvPr id="4" name="Group 3">
              <a:extLst>
                <a:ext uri="{FF2B5EF4-FFF2-40B4-BE49-F238E27FC236}">
                  <a16:creationId xmlns="" xmlns:a16="http://schemas.microsoft.com/office/drawing/2014/main" id="{6D600892-020D-49F7-8842-B9A04BF6B1FC}"/>
                </a:ext>
              </a:extLst>
            </p:cNvPr>
            <p:cNvGrpSpPr/>
            <p:nvPr/>
          </p:nvGrpSpPr>
          <p:grpSpPr>
            <a:xfrm>
              <a:off x="4176793" y="3405751"/>
              <a:ext cx="278970" cy="313841"/>
              <a:chOff x="4176793" y="3405751"/>
              <a:chExt cx="278970" cy="313841"/>
            </a:xfrm>
          </p:grpSpPr>
          <p:sp>
            <p:nvSpPr>
              <p:cNvPr id="2" name="Oval 1">
                <a:extLst>
                  <a:ext uri="{FF2B5EF4-FFF2-40B4-BE49-F238E27FC236}">
                    <a16:creationId xmlns="" xmlns:a16="http://schemas.microsoft.com/office/drawing/2014/main" id="{E3CC7615-5709-4E93-8925-0E52FB468381}"/>
                  </a:ext>
                </a:extLst>
              </p:cNvPr>
              <p:cNvSpPr/>
              <p:nvPr/>
            </p:nvSpPr>
            <p:spPr>
              <a:xfrm>
                <a:off x="4176793" y="3405751"/>
                <a:ext cx="278970" cy="313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 xmlns:a16="http://schemas.microsoft.com/office/drawing/2014/main" id="{1512B276-D709-4FAD-9867-8A80826FC98A}"/>
                  </a:ext>
                </a:extLst>
              </p:cNvPr>
              <p:cNvSpPr/>
              <p:nvPr/>
            </p:nvSpPr>
            <p:spPr>
              <a:xfrm>
                <a:off x="4227896" y="3459112"/>
                <a:ext cx="212148" cy="212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 xmlns:a16="http://schemas.microsoft.com/office/drawing/2014/main" id="{0A307F7D-F971-431A-9634-7376DD7BC377}"/>
                </a:ext>
              </a:extLst>
            </p:cNvPr>
            <p:cNvGrpSpPr/>
            <p:nvPr/>
          </p:nvGrpSpPr>
          <p:grpSpPr>
            <a:xfrm>
              <a:off x="5137365" y="3343529"/>
              <a:ext cx="278970" cy="313841"/>
              <a:chOff x="4176793" y="3405751"/>
              <a:chExt cx="278970" cy="313841"/>
            </a:xfrm>
          </p:grpSpPr>
          <p:sp>
            <p:nvSpPr>
              <p:cNvPr id="28" name="Oval 27">
                <a:extLst>
                  <a:ext uri="{FF2B5EF4-FFF2-40B4-BE49-F238E27FC236}">
                    <a16:creationId xmlns="" xmlns:a16="http://schemas.microsoft.com/office/drawing/2014/main" id="{4CF32ADA-D0BB-44B5-AC08-6F425E0C1E7A}"/>
                  </a:ext>
                </a:extLst>
              </p:cNvPr>
              <p:cNvSpPr/>
              <p:nvPr/>
            </p:nvSpPr>
            <p:spPr>
              <a:xfrm>
                <a:off x="4176793" y="3405751"/>
                <a:ext cx="278970" cy="313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 xmlns:a16="http://schemas.microsoft.com/office/drawing/2014/main" id="{3C0E5718-A2AC-43C8-A1C1-212AF4FD5B5E}"/>
                  </a:ext>
                </a:extLst>
              </p:cNvPr>
              <p:cNvSpPr/>
              <p:nvPr/>
            </p:nvSpPr>
            <p:spPr>
              <a:xfrm>
                <a:off x="4227896" y="3459112"/>
                <a:ext cx="212148" cy="212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327520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9F83F32-483A-4AC2-BC90-19F3EFE2FC1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9000"/>
                    </a14:imgEffect>
                    <a14:imgEffect>
                      <a14:brightnessContrast bright="-9000" contrast="-27000"/>
                    </a14:imgEffect>
                  </a14:imgLayer>
                </a14:imgProps>
              </a:ext>
              <a:ext uri="{28A0092B-C50C-407E-A947-70E740481C1C}">
                <a14:useLocalDpi xmlns:a14="http://schemas.microsoft.com/office/drawing/2010/main" val="0"/>
              </a:ext>
            </a:extLst>
          </a:blip>
          <a:srcRect t="3735" b="4149"/>
          <a:stretch/>
        </p:blipFill>
        <p:spPr>
          <a:xfrm>
            <a:off x="0" y="0"/>
            <a:ext cx="12192000" cy="6858000"/>
          </a:xfrm>
          <a:prstGeom prst="rect">
            <a:avLst/>
          </a:prstGeom>
        </p:spPr>
      </p:pic>
      <p:pic>
        <p:nvPicPr>
          <p:cNvPr id="20" name="Picture 19">
            <a:extLst>
              <a:ext uri="{FF2B5EF4-FFF2-40B4-BE49-F238E27FC236}">
                <a16:creationId xmlns="" xmlns:a16="http://schemas.microsoft.com/office/drawing/2014/main" id="{E0DB33C0-DFE8-434A-9D77-0C299F8CF57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9898" b="92413" l="653" r="49094">
                        <a14:foregroundMark x1="2030" y1="75874" x2="1075" y2="79952"/>
                        <a14:foregroundMark x1="5584" y1="91134" x2="6962" y2="92413"/>
                        <a14:foregroundMark x1="47136" y1="55243" x2="46628" y2="58483"/>
                        <a14:foregroundMark x1="49166" y1="53538" x2="48658" y2="55243"/>
                        <a14:foregroundMark x1="48876" y1="52856" x2="48876" y2="53282"/>
                        <a14:foregroundMark x1="35388" y1="39898" x2="37708" y2="43990"/>
                        <a14:foregroundMark x1="39594" y1="50980" x2="43002" y2="51492"/>
                        <a14:backgroundMark x1="10225" y1="72805" x2="11313" y2="75789"/>
                        <a14:backgroundMark x1="580" y1="80051" x2="1015" y2="83035"/>
                        <a14:backgroundMark x1="30384" y1="61125" x2="32415" y2="60614"/>
                        <a14:backgroundMark x1="32705" y1="69395" x2="30167" y2="72634"/>
                        <a14:backgroundMark x1="40682" y1="63512" x2="44598" y2="68798"/>
                      </a14:backgroundRemoval>
                    </a14:imgEffect>
                  </a14:imgLayer>
                </a14:imgProps>
              </a:ext>
            </a:extLst>
          </a:blip>
          <a:srcRect t="36822" r="48672" b="2724"/>
          <a:stretch/>
        </p:blipFill>
        <p:spPr>
          <a:xfrm>
            <a:off x="866623" y="2232120"/>
            <a:ext cx="4246926" cy="4254769"/>
          </a:xfrm>
          <a:prstGeom prst="rect">
            <a:avLst/>
          </a:prstGeom>
          <a:effectLst>
            <a:outerShdw dist="50800" sx="1000" sy="1000" algn="ctr" rotWithShape="0">
              <a:schemeClr val="tx1"/>
            </a:outerShdw>
          </a:effectLst>
        </p:spPr>
      </p:pic>
      <p:pic>
        <p:nvPicPr>
          <p:cNvPr id="8" name="Picture 7">
            <a:extLst>
              <a:ext uri="{FF2B5EF4-FFF2-40B4-BE49-F238E27FC236}">
                <a16:creationId xmlns="" xmlns:a16="http://schemas.microsoft.com/office/drawing/2014/main" id="{E2018BA2-632C-45EF-9BB0-D21467524F8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652" b="73150" l="61759" r="83241">
                        <a14:foregroundMark x1="61759" y1="52324" x2="65278" y2="57831"/>
                        <a14:foregroundMark x1="71759" y1="41997" x2="73056" y2="42169"/>
                      </a14:backgroundRemoval>
                    </a14:imgEffect>
                  </a14:imgLayer>
                </a14:imgProps>
              </a:ext>
            </a:extLst>
          </a:blip>
          <a:srcRect l="59999" t="37716" r="14075" b="22869"/>
          <a:stretch/>
        </p:blipFill>
        <p:spPr>
          <a:xfrm>
            <a:off x="8020792" y="1212872"/>
            <a:ext cx="1211214" cy="990600"/>
          </a:xfrm>
          <a:prstGeom prst="rect">
            <a:avLst/>
          </a:prstGeom>
        </p:spPr>
      </p:pic>
      <p:pic>
        <p:nvPicPr>
          <p:cNvPr id="3" name="Picture 2">
            <a:extLst>
              <a:ext uri="{FF2B5EF4-FFF2-40B4-BE49-F238E27FC236}">
                <a16:creationId xmlns="" xmlns:a16="http://schemas.microsoft.com/office/drawing/2014/main" id="{05EEAF74-3B3E-4C71-96A9-D9E55FDE8751}"/>
              </a:ext>
            </a:extLst>
          </p:cNvPr>
          <p:cNvPicPr>
            <a:picLocks noChangeAspect="1"/>
          </p:cNvPicPr>
          <p:nvPr/>
        </p:nvPicPr>
        <p:blipFill>
          <a:blip r:embed="rId2"/>
          <a:stretch>
            <a:fillRect/>
          </a:stretch>
        </p:blipFill>
        <p:spPr>
          <a:xfrm>
            <a:off x="5776034" y="2354654"/>
            <a:ext cx="3932582" cy="3932582"/>
          </a:xfrm>
          <a:prstGeom prst="rect">
            <a:avLst/>
          </a:prstGeom>
          <a:effectLst>
            <a:outerShdw blurRad="127000" sx="98000" sy="98000" algn="ctr" rotWithShape="0">
              <a:schemeClr val="accent1">
                <a:lumMod val="50000"/>
              </a:schemeClr>
            </a:outerShdw>
          </a:effectLst>
        </p:spPr>
      </p:pic>
      <p:pic>
        <p:nvPicPr>
          <p:cNvPr id="12" name="Picture 11">
            <a:extLst>
              <a:ext uri="{FF2B5EF4-FFF2-40B4-BE49-F238E27FC236}">
                <a16:creationId xmlns="" xmlns:a16="http://schemas.microsoft.com/office/drawing/2014/main" id="{85A65633-6F42-4EB7-AB1B-E382DEB372E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rot="1978552">
            <a:off x="5448300" y="5155442"/>
            <a:ext cx="990600" cy="990600"/>
          </a:xfrm>
          <a:prstGeom prst="rect">
            <a:avLst/>
          </a:prstGeom>
        </p:spPr>
      </p:pic>
      <p:pic>
        <p:nvPicPr>
          <p:cNvPr id="13" name="Picture 12">
            <a:extLst>
              <a:ext uri="{FF2B5EF4-FFF2-40B4-BE49-F238E27FC236}">
                <a16:creationId xmlns="" xmlns:a16="http://schemas.microsoft.com/office/drawing/2014/main" id="{9C36F50A-1E3D-4DDB-8D8C-9CAB0EEDD99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5507898" y="2279215"/>
            <a:ext cx="943582" cy="943582"/>
          </a:xfrm>
          <a:prstGeom prst="rect">
            <a:avLst/>
          </a:prstGeom>
        </p:spPr>
      </p:pic>
      <p:pic>
        <p:nvPicPr>
          <p:cNvPr id="14" name="Picture 13">
            <a:extLst>
              <a:ext uri="{FF2B5EF4-FFF2-40B4-BE49-F238E27FC236}">
                <a16:creationId xmlns="" xmlns:a16="http://schemas.microsoft.com/office/drawing/2014/main" id="{ECA85340-F02A-4785-A591-55B87F5A46F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rot="20296989">
            <a:off x="1757078" y="1667601"/>
            <a:ext cx="1082194" cy="1082194"/>
          </a:xfrm>
          <a:prstGeom prst="rect">
            <a:avLst/>
          </a:prstGeom>
        </p:spPr>
      </p:pic>
      <p:pic>
        <p:nvPicPr>
          <p:cNvPr id="15" name="Picture 14">
            <a:extLst>
              <a:ext uri="{FF2B5EF4-FFF2-40B4-BE49-F238E27FC236}">
                <a16:creationId xmlns="" xmlns:a16="http://schemas.microsoft.com/office/drawing/2014/main" id="{C2079CD5-801B-45EF-88C9-3C970AB277C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9668052" y="5099586"/>
            <a:ext cx="1082193" cy="1082193"/>
          </a:xfrm>
          <a:prstGeom prst="rect">
            <a:avLst/>
          </a:prstGeom>
        </p:spPr>
      </p:pic>
      <p:pic>
        <p:nvPicPr>
          <p:cNvPr id="16" name="Picture 15">
            <a:extLst>
              <a:ext uri="{FF2B5EF4-FFF2-40B4-BE49-F238E27FC236}">
                <a16:creationId xmlns="" xmlns:a16="http://schemas.microsoft.com/office/drawing/2014/main" id="{D918EB25-C488-43CF-A0DB-8D56C57FEF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rot="727270">
            <a:off x="9177680" y="551381"/>
            <a:ext cx="1147436" cy="1147436"/>
          </a:xfrm>
          <a:prstGeom prst="rect">
            <a:avLst/>
          </a:prstGeom>
        </p:spPr>
      </p:pic>
      <p:pic>
        <p:nvPicPr>
          <p:cNvPr id="17" name="Picture 16">
            <a:extLst>
              <a:ext uri="{FF2B5EF4-FFF2-40B4-BE49-F238E27FC236}">
                <a16:creationId xmlns="" xmlns:a16="http://schemas.microsoft.com/office/drawing/2014/main" id="{2CAA5CFF-DC19-4094-89B9-A4B77261E6B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rot="19870545">
            <a:off x="3672829" y="5342281"/>
            <a:ext cx="990600" cy="990600"/>
          </a:xfrm>
          <a:prstGeom prst="rect">
            <a:avLst/>
          </a:prstGeom>
        </p:spPr>
      </p:pic>
      <p:pic>
        <p:nvPicPr>
          <p:cNvPr id="11" name="Picture 10">
            <a:extLst>
              <a:ext uri="{FF2B5EF4-FFF2-40B4-BE49-F238E27FC236}">
                <a16:creationId xmlns="" xmlns:a16="http://schemas.microsoft.com/office/drawing/2014/main" id="{191157B9-00A9-4BD3-B7F1-087F6AF5F9F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335" b="99073" l="9994" r="89942">
                        <a14:foregroundMark x1="28820" y1="96059" x2="35397" y2="95642"/>
                        <a14:foregroundMark x1="48614" y1="99073" x2="54030" y2="92629"/>
                      </a14:backgroundRemoval>
                    </a14:imgEffect>
                  </a14:imgLayer>
                </a14:imgProps>
              </a:ext>
            </a:extLst>
          </a:blip>
          <a:srcRect t="49309"/>
          <a:stretch/>
        </p:blipFill>
        <p:spPr>
          <a:xfrm rot="4910076" flipH="1">
            <a:off x="9429432" y="6844488"/>
            <a:ext cx="3665921" cy="2584386"/>
          </a:xfrm>
          <a:prstGeom prst="rect">
            <a:avLst/>
          </a:prstGeom>
        </p:spPr>
      </p:pic>
      <p:pic>
        <p:nvPicPr>
          <p:cNvPr id="19" name="Picture 18">
            <a:extLst>
              <a:ext uri="{FF2B5EF4-FFF2-40B4-BE49-F238E27FC236}">
                <a16:creationId xmlns="" xmlns:a16="http://schemas.microsoft.com/office/drawing/2014/main" id="{92A2EC51-7B7D-4415-8A04-2A926E44E6B4}"/>
              </a:ext>
            </a:extLst>
          </p:cNvPr>
          <p:cNvPicPr>
            <a:picLocks noChangeAspect="1"/>
          </p:cNvPicPr>
          <p:nvPr/>
        </p:nvPicPr>
        <p:blipFill rotWithShape="1">
          <a:blip r:embed="rId2"/>
          <a:srcRect l="50000" t="15568" b="43985"/>
          <a:stretch/>
        </p:blipFill>
        <p:spPr>
          <a:xfrm>
            <a:off x="12268200" y="0"/>
            <a:ext cx="6096000" cy="6858000"/>
          </a:xfrm>
          <a:prstGeom prst="rect">
            <a:avLst/>
          </a:prstGeom>
          <a:solidFill>
            <a:srgbClr val="E6E6E6"/>
          </a:solidFill>
        </p:spPr>
      </p:pic>
      <p:pic>
        <p:nvPicPr>
          <p:cNvPr id="18" name="Picture 17">
            <a:extLst>
              <a:ext uri="{FF2B5EF4-FFF2-40B4-BE49-F238E27FC236}">
                <a16:creationId xmlns="" xmlns:a16="http://schemas.microsoft.com/office/drawing/2014/main" id="{E642F0D8-5B2E-4D44-8255-D7685526E689}"/>
              </a:ext>
            </a:extLst>
          </p:cNvPr>
          <p:cNvPicPr>
            <a:picLocks noChangeAspect="1"/>
          </p:cNvPicPr>
          <p:nvPr/>
        </p:nvPicPr>
        <p:blipFill rotWithShape="1">
          <a:blip r:embed="rId2"/>
          <a:srcRect t="15568" r="50000" b="43985"/>
          <a:stretch/>
        </p:blipFill>
        <p:spPr>
          <a:xfrm>
            <a:off x="-6195060" y="0"/>
            <a:ext cx="6118860" cy="6858000"/>
          </a:xfrm>
          <a:prstGeom prst="rect">
            <a:avLst/>
          </a:prstGeom>
          <a:solidFill>
            <a:srgbClr val="E6E6E6"/>
          </a:solidFill>
        </p:spPr>
      </p:pic>
      <p:sp>
        <p:nvSpPr>
          <p:cNvPr id="10" name="Speech Bubble: Oval 9">
            <a:extLst>
              <a:ext uri="{FF2B5EF4-FFF2-40B4-BE49-F238E27FC236}">
                <a16:creationId xmlns="" xmlns:a16="http://schemas.microsoft.com/office/drawing/2014/main" id="{34F4090A-0A3B-4E27-81AD-04C2A0AB83AD}"/>
              </a:ext>
            </a:extLst>
          </p:cNvPr>
          <p:cNvSpPr/>
          <p:nvPr/>
        </p:nvSpPr>
        <p:spPr>
          <a:xfrm>
            <a:off x="3772335" y="153176"/>
            <a:ext cx="3577301" cy="2021421"/>
          </a:xfrm>
          <a:prstGeom prst="wedgeEllipseCallout">
            <a:avLst>
              <a:gd name="adj1" fmla="val -27804"/>
              <a:gd name="adj2" fmla="val 789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a:solidFill>
                  <a:srgbClr val="7030A0"/>
                </a:solidFill>
                <a:latin typeface="#9Slide05 SVNUT Triumph" panose="00000500000000000000" pitchFamily="2" charset="0"/>
              </a:rPr>
              <a:t>Xin chào các bạn, mình là Alberto.</a:t>
            </a:r>
            <a:endParaRPr lang="en-US" sz="2800">
              <a:solidFill>
                <a:srgbClr val="7030A0"/>
              </a:solidFill>
              <a:latin typeface="#9Slide05 SVNUT Triumph" panose="00000500000000000000" pitchFamily="2" charset="0"/>
            </a:endParaRPr>
          </a:p>
        </p:txBody>
      </p:sp>
      <p:sp>
        <p:nvSpPr>
          <p:cNvPr id="22" name="Rectangle 21">
            <a:extLst>
              <a:ext uri="{FF2B5EF4-FFF2-40B4-BE49-F238E27FC236}">
                <a16:creationId xmlns="" xmlns:a16="http://schemas.microsoft.com/office/drawing/2014/main" id="{596DD927-1BAC-4474-AA77-59249CF59320}"/>
              </a:ext>
            </a:extLst>
          </p:cNvPr>
          <p:cNvSpPr/>
          <p:nvPr/>
        </p:nvSpPr>
        <p:spPr>
          <a:xfrm>
            <a:off x="2207101" y="-505210"/>
            <a:ext cx="8448132" cy="461665"/>
          </a:xfrm>
          <a:prstGeom prst="rect">
            <a:avLst/>
          </a:prstGeom>
          <a:noFill/>
        </p:spPr>
        <p:txBody>
          <a:bodyPr wrap="square" lIns="91440" tIns="45720" rIns="91440" bIns="45720">
            <a:spAutoFit/>
          </a:bodyPr>
          <a:lstStyle/>
          <a:p>
            <a:pPr algn="ctr"/>
            <a:r>
              <a:rPr lang="en-US" sz="2400" b="1" cap="none" spc="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Lập làng giữ</a:t>
            </a:r>
            <a:r>
              <a:rPr lang="en-SG" sz="2400" b="1">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 biển</a:t>
            </a:r>
            <a:endParaRPr lang="en-US" sz="2400" b="1" cap="none" spc="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endParaRPr>
          </a:p>
        </p:txBody>
      </p:sp>
      <p:sp>
        <p:nvSpPr>
          <p:cNvPr id="23" name="Speech Bubble: Oval 22">
            <a:extLst>
              <a:ext uri="{FF2B5EF4-FFF2-40B4-BE49-F238E27FC236}">
                <a16:creationId xmlns="" xmlns:a16="http://schemas.microsoft.com/office/drawing/2014/main" id="{F43CEB88-391D-4D95-9D7A-0321649FBB97}"/>
              </a:ext>
            </a:extLst>
          </p:cNvPr>
          <p:cNvSpPr/>
          <p:nvPr/>
        </p:nvSpPr>
        <p:spPr>
          <a:xfrm>
            <a:off x="8003692" y="2192477"/>
            <a:ext cx="3078864" cy="1850905"/>
          </a:xfrm>
          <a:prstGeom prst="wedgeEllipseCallout">
            <a:avLst>
              <a:gd name="adj1" fmla="val -56758"/>
              <a:gd name="adj2" fmla="val -33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a:solidFill>
                  <a:schemeClr val="accent3">
                    <a:lumMod val="75000"/>
                  </a:schemeClr>
                </a:solidFill>
                <a:latin typeface="#9Slide05 SVNUT Triumph" panose="00000500000000000000" pitchFamily="2" charset="0"/>
              </a:rPr>
              <a:t>Còn mình là Luca.</a:t>
            </a:r>
            <a:endParaRPr lang="en-US" sz="2800">
              <a:solidFill>
                <a:schemeClr val="accent3">
                  <a:lumMod val="75000"/>
                </a:schemeClr>
              </a:solidFill>
              <a:latin typeface="#9Slide05 SVNUT Triumph" panose="00000500000000000000" pitchFamily="2" charset="0"/>
            </a:endParaRPr>
          </a:p>
        </p:txBody>
      </p:sp>
      <p:sp>
        <p:nvSpPr>
          <p:cNvPr id="24" name="Speech Bubble: Oval 23">
            <a:extLst>
              <a:ext uri="{FF2B5EF4-FFF2-40B4-BE49-F238E27FC236}">
                <a16:creationId xmlns="" xmlns:a16="http://schemas.microsoft.com/office/drawing/2014/main" id="{66414EBE-571C-49F7-94B6-068B5471A644}"/>
              </a:ext>
            </a:extLst>
          </p:cNvPr>
          <p:cNvSpPr/>
          <p:nvPr/>
        </p:nvSpPr>
        <p:spPr>
          <a:xfrm>
            <a:off x="3520485" y="153175"/>
            <a:ext cx="4682799" cy="2021421"/>
          </a:xfrm>
          <a:prstGeom prst="wedgeEllipseCallout">
            <a:avLst>
              <a:gd name="adj1" fmla="val -27804"/>
              <a:gd name="adj2" fmla="val 789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a:solidFill>
                  <a:srgbClr val="7030A0"/>
                </a:solidFill>
                <a:latin typeface="#9Slide05 SVNUT Triumph" panose="00000500000000000000" pitchFamily="2" charset="0"/>
              </a:rPr>
              <a:t>Chúng mình đang ch</a:t>
            </a:r>
            <a:r>
              <a:rPr lang="vi-VN" sz="2800">
                <a:solidFill>
                  <a:srgbClr val="7030A0"/>
                </a:solidFill>
                <a:latin typeface="#9Slide05 SVNUT Triumph" panose="00000500000000000000" pitchFamily="2" charset="0"/>
              </a:rPr>
              <a:t>ơi</a:t>
            </a:r>
            <a:r>
              <a:rPr lang="en-SG" sz="2800">
                <a:solidFill>
                  <a:srgbClr val="7030A0"/>
                </a:solidFill>
                <a:latin typeface="#9Slide05 SVNUT Triumph" panose="00000500000000000000" pitchFamily="2" charset="0"/>
              </a:rPr>
              <a:t> trốn tìm với các chú cá.</a:t>
            </a:r>
            <a:endParaRPr lang="en-US" sz="2800">
              <a:solidFill>
                <a:srgbClr val="7030A0"/>
              </a:solidFill>
              <a:latin typeface="#9Slide05 SVNUT Triumph" panose="00000500000000000000" pitchFamily="2" charset="0"/>
            </a:endParaRPr>
          </a:p>
        </p:txBody>
      </p:sp>
      <p:sp>
        <p:nvSpPr>
          <p:cNvPr id="25" name="Speech Bubble: Oval 24">
            <a:extLst>
              <a:ext uri="{FF2B5EF4-FFF2-40B4-BE49-F238E27FC236}">
                <a16:creationId xmlns="" xmlns:a16="http://schemas.microsoft.com/office/drawing/2014/main" id="{B7DC1114-1217-48C6-9541-48742BC1FEEC}"/>
              </a:ext>
            </a:extLst>
          </p:cNvPr>
          <p:cNvSpPr/>
          <p:nvPr/>
        </p:nvSpPr>
        <p:spPr>
          <a:xfrm>
            <a:off x="3729727" y="161770"/>
            <a:ext cx="3932582" cy="2021421"/>
          </a:xfrm>
          <a:prstGeom prst="wedgeEllipseCallout">
            <a:avLst>
              <a:gd name="adj1" fmla="val -27804"/>
              <a:gd name="adj2" fmla="val 789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a:solidFill>
                  <a:srgbClr val="7030A0"/>
                </a:solidFill>
                <a:latin typeface="#9Slide05 SVNUT Triumph" panose="00000500000000000000" pitchFamily="2" charset="0"/>
              </a:rPr>
              <a:t>Các bạn cùng tham gia nhé!</a:t>
            </a:r>
            <a:endParaRPr lang="en-US" sz="2800">
              <a:solidFill>
                <a:srgbClr val="7030A0"/>
              </a:solidFill>
              <a:latin typeface="#9Slide05 SVNUT Triumph" panose="00000500000000000000" pitchFamily="2" charset="0"/>
            </a:endParaRPr>
          </a:p>
        </p:txBody>
      </p:sp>
      <p:sp>
        <p:nvSpPr>
          <p:cNvPr id="26" name="Speech Bubble: Oval 25">
            <a:extLst>
              <a:ext uri="{FF2B5EF4-FFF2-40B4-BE49-F238E27FC236}">
                <a16:creationId xmlns="" xmlns:a16="http://schemas.microsoft.com/office/drawing/2014/main" id="{F78D26C5-BD48-4869-807D-400BA5CB1578}"/>
              </a:ext>
            </a:extLst>
          </p:cNvPr>
          <p:cNvSpPr/>
          <p:nvPr/>
        </p:nvSpPr>
        <p:spPr>
          <a:xfrm>
            <a:off x="7867162" y="1551680"/>
            <a:ext cx="4101061" cy="3315886"/>
          </a:xfrm>
          <a:prstGeom prst="wedgeEllipseCallout">
            <a:avLst>
              <a:gd name="adj1" fmla="val -56758"/>
              <a:gd name="adj2" fmla="val -33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a:solidFill>
                  <a:schemeClr val="accent3">
                    <a:lumMod val="75000"/>
                  </a:schemeClr>
                </a:solidFill>
                <a:latin typeface="#9Slide05 SVNUT Triumph" panose="00000500000000000000" pitchFamily="2" charset="0"/>
              </a:rPr>
              <a:t>Hai đứa mình sẽ cùng nhau thi đấu xem ai tìm thấy các bạn cá nhiều h</a:t>
            </a:r>
            <a:r>
              <a:rPr lang="vi-VN" sz="2800">
                <a:solidFill>
                  <a:schemeClr val="accent3">
                    <a:lumMod val="75000"/>
                  </a:schemeClr>
                </a:solidFill>
                <a:latin typeface="#9Slide05 SVNUT Triumph" panose="00000500000000000000" pitchFamily="2" charset="0"/>
              </a:rPr>
              <a:t>ơn</a:t>
            </a:r>
            <a:r>
              <a:rPr lang="en-SG" sz="2800">
                <a:solidFill>
                  <a:schemeClr val="accent3">
                    <a:lumMod val="75000"/>
                  </a:schemeClr>
                </a:solidFill>
                <a:latin typeface="#9Slide05 SVNUT Triumph" panose="00000500000000000000" pitchFamily="2" charset="0"/>
              </a:rPr>
              <a:t>. </a:t>
            </a:r>
            <a:endParaRPr lang="en-US" sz="2800">
              <a:solidFill>
                <a:schemeClr val="accent3">
                  <a:lumMod val="75000"/>
                </a:schemeClr>
              </a:solidFill>
              <a:latin typeface="#9Slide05 SVNUT Triumph" panose="00000500000000000000" pitchFamily="2" charset="0"/>
            </a:endParaRPr>
          </a:p>
        </p:txBody>
      </p:sp>
    </p:spTree>
    <p:extLst>
      <p:ext uri="{BB962C8B-B14F-4D97-AF65-F5344CB8AC3E}">
        <p14:creationId xmlns:p14="http://schemas.microsoft.com/office/powerpoint/2010/main" val="372219613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0000">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14:bounceEnd="60000">
                                          <p:cBhvr additive="base">
                                            <p:cTn id="7" dur="1500" fill="hold"/>
                                            <p:tgtEl>
                                              <p:spTgt spid="22"/>
                                            </p:tgtEl>
                                            <p:attrNameLst>
                                              <p:attrName>ppt_x</p:attrName>
                                            </p:attrNameLst>
                                          </p:cBhvr>
                                          <p:tavLst>
                                            <p:tav tm="0">
                                              <p:val>
                                                <p:strVal val="#ppt_x"/>
                                              </p:val>
                                            </p:tav>
                                            <p:tav tm="100000">
                                              <p:val>
                                                <p:strVal val="#ppt_x"/>
                                              </p:val>
                                            </p:tav>
                                          </p:tavLst>
                                        </p:anim>
                                        <p:anim calcmode="lin" valueType="num" p14:bounceEnd="60000">
                                          <p:cBhvr additive="base">
                                            <p:cTn id="8" dur="1500" fill="hold"/>
                                            <p:tgtEl>
                                              <p:spTgt spid="2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p:bldP spid="23" grpId="0" animBg="1"/>
          <p:bldP spid="24" grpId="0" animBg="1"/>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additive="base">
                                            <p:cTn id="7" dur="1500" fill="hold"/>
                                            <p:tgtEl>
                                              <p:spTgt spid="22"/>
                                            </p:tgtEl>
                                            <p:attrNameLst>
                                              <p:attrName>ppt_x</p:attrName>
                                            </p:attrNameLst>
                                          </p:cBhvr>
                                          <p:tavLst>
                                            <p:tav tm="0">
                                              <p:val>
                                                <p:strVal val="#ppt_x"/>
                                              </p:val>
                                            </p:tav>
                                            <p:tav tm="100000">
                                              <p:val>
                                                <p:strVal val="#ppt_x"/>
                                              </p:val>
                                            </p:tav>
                                          </p:tavLst>
                                        </p:anim>
                                        <p:anim calcmode="lin" valueType="num">
                                          <p:cBhvr additive="base">
                                            <p:cTn id="8" dur="1500" fill="hold"/>
                                            <p:tgtEl>
                                              <p:spTgt spid="2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p:bldP spid="23" grpId="0" animBg="1"/>
          <p:bldP spid="24" grpId="0" animBg="1"/>
          <p:bldP spid="25" grpId="0" animBg="1"/>
          <p:bldP spid="26"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uca murk water luca pixar movie">
            <a:extLst>
              <a:ext uri="{FF2B5EF4-FFF2-40B4-BE49-F238E27FC236}">
                <a16:creationId xmlns="" xmlns:a16="http://schemas.microsoft.com/office/drawing/2014/main" id="{94430B82-5390-487D-A9B8-C01E57D51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Rounded Corners 39">
            <a:extLst>
              <a:ext uri="{FF2B5EF4-FFF2-40B4-BE49-F238E27FC236}">
                <a16:creationId xmlns="" xmlns:a16="http://schemas.microsoft.com/office/drawing/2014/main" id="{E6849E78-59C7-4E67-890B-9C2E100A3D79}"/>
              </a:ext>
            </a:extLst>
          </p:cNvPr>
          <p:cNvSpPr/>
          <p:nvPr/>
        </p:nvSpPr>
        <p:spPr>
          <a:xfrm>
            <a:off x="2407353" y="2667000"/>
            <a:ext cx="9424753" cy="3657600"/>
          </a:xfrm>
          <a:custGeom>
            <a:avLst/>
            <a:gdLst>
              <a:gd name="connsiteX0" fmla="*/ 0 w 9424753"/>
              <a:gd name="connsiteY0" fmla="*/ 609612 h 3657600"/>
              <a:gd name="connsiteX1" fmla="*/ 609612 w 9424753"/>
              <a:gd name="connsiteY1" fmla="*/ 0 h 3657600"/>
              <a:gd name="connsiteX2" fmla="*/ 8815141 w 9424753"/>
              <a:gd name="connsiteY2" fmla="*/ 0 h 3657600"/>
              <a:gd name="connsiteX3" fmla="*/ 9424753 w 9424753"/>
              <a:gd name="connsiteY3" fmla="*/ 609612 h 3657600"/>
              <a:gd name="connsiteX4" fmla="*/ 9424753 w 9424753"/>
              <a:gd name="connsiteY4" fmla="*/ 3047988 h 3657600"/>
              <a:gd name="connsiteX5" fmla="*/ 8815141 w 9424753"/>
              <a:gd name="connsiteY5" fmla="*/ 3657600 h 3657600"/>
              <a:gd name="connsiteX6" fmla="*/ 609612 w 9424753"/>
              <a:gd name="connsiteY6" fmla="*/ 3657600 h 3657600"/>
              <a:gd name="connsiteX7" fmla="*/ 0 w 9424753"/>
              <a:gd name="connsiteY7" fmla="*/ 3047988 h 3657600"/>
              <a:gd name="connsiteX8" fmla="*/ 0 w 9424753"/>
              <a:gd name="connsiteY8" fmla="*/ 609612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4753" h="3657600" fill="none" extrusionOk="0">
                <a:moveTo>
                  <a:pt x="0" y="609612"/>
                </a:moveTo>
                <a:cubicBezTo>
                  <a:pt x="-8306" y="288379"/>
                  <a:pt x="255965" y="-17146"/>
                  <a:pt x="609612" y="0"/>
                </a:cubicBezTo>
                <a:cubicBezTo>
                  <a:pt x="3204447" y="61094"/>
                  <a:pt x="4932283" y="-115769"/>
                  <a:pt x="8815141" y="0"/>
                </a:cubicBezTo>
                <a:cubicBezTo>
                  <a:pt x="9112057" y="9786"/>
                  <a:pt x="9462116" y="286703"/>
                  <a:pt x="9424753" y="609612"/>
                </a:cubicBezTo>
                <a:cubicBezTo>
                  <a:pt x="9332488" y="1476446"/>
                  <a:pt x="9442179" y="2526776"/>
                  <a:pt x="9424753" y="3047988"/>
                </a:cubicBezTo>
                <a:cubicBezTo>
                  <a:pt x="9482423" y="3392541"/>
                  <a:pt x="9141548" y="3636838"/>
                  <a:pt x="8815141" y="3657600"/>
                </a:cubicBezTo>
                <a:cubicBezTo>
                  <a:pt x="7380880" y="3673006"/>
                  <a:pt x="3531538" y="3819906"/>
                  <a:pt x="609612" y="3657600"/>
                </a:cubicBezTo>
                <a:cubicBezTo>
                  <a:pt x="330725" y="3647144"/>
                  <a:pt x="6107" y="3435106"/>
                  <a:pt x="0" y="3047988"/>
                </a:cubicBezTo>
                <a:cubicBezTo>
                  <a:pt x="-111378" y="2451798"/>
                  <a:pt x="-118275" y="1250605"/>
                  <a:pt x="0" y="609612"/>
                </a:cubicBezTo>
                <a:close/>
              </a:path>
              <a:path w="9424753" h="3657600" stroke="0" extrusionOk="0">
                <a:moveTo>
                  <a:pt x="0" y="609612"/>
                </a:moveTo>
                <a:cubicBezTo>
                  <a:pt x="15213" y="234133"/>
                  <a:pt x="263560" y="-50222"/>
                  <a:pt x="609612" y="0"/>
                </a:cubicBezTo>
                <a:cubicBezTo>
                  <a:pt x="3529672" y="-165137"/>
                  <a:pt x="4904793" y="59732"/>
                  <a:pt x="8815141" y="0"/>
                </a:cubicBezTo>
                <a:cubicBezTo>
                  <a:pt x="9093146" y="4655"/>
                  <a:pt x="9402436" y="247414"/>
                  <a:pt x="9424753" y="609612"/>
                </a:cubicBezTo>
                <a:cubicBezTo>
                  <a:pt x="9410184" y="1214140"/>
                  <a:pt x="9544736" y="1901142"/>
                  <a:pt x="9424753" y="3047988"/>
                </a:cubicBezTo>
                <a:cubicBezTo>
                  <a:pt x="9438394" y="3366502"/>
                  <a:pt x="9196089" y="3624731"/>
                  <a:pt x="8815141" y="3657600"/>
                </a:cubicBezTo>
                <a:cubicBezTo>
                  <a:pt x="7807716" y="3661630"/>
                  <a:pt x="1480717" y="3592465"/>
                  <a:pt x="609612" y="3657600"/>
                </a:cubicBezTo>
                <a:cubicBezTo>
                  <a:pt x="313319" y="3670996"/>
                  <a:pt x="20339" y="3396753"/>
                  <a:pt x="0" y="3047988"/>
                </a:cubicBezTo>
                <a:cubicBezTo>
                  <a:pt x="150338" y="2166927"/>
                  <a:pt x="52337" y="1667150"/>
                  <a:pt x="0" y="609612"/>
                </a:cubicBezTo>
                <a:close/>
              </a:path>
            </a:pathLst>
          </a:custGeom>
          <a:solidFill>
            <a:schemeClr val="bg1"/>
          </a:solidFill>
          <a:ln w="3175">
            <a:solidFill>
              <a:schemeClr val="bg1"/>
            </a:solidFill>
            <a:extLst>
              <a:ext uri="{C807C97D-BFC1-408E-A445-0C87EB9F89A2}">
                <ask:lineSketchStyleProps xmlns="" xmlns:ask="http://schemas.microsoft.com/office/drawing/2018/sketchyshapes" sd="329224668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E970E8E4-5059-4F9C-B253-4D661B28277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335" b="99073" l="9994" r="89942">
                        <a14:foregroundMark x1="28820" y1="96059" x2="35397" y2="95642"/>
                        <a14:foregroundMark x1="48614" y1="99073" x2="54030" y2="92629"/>
                      </a14:backgroundRemoval>
                    </a14:imgEffect>
                  </a14:imgLayer>
                </a14:imgProps>
              </a:ext>
            </a:extLst>
          </a:blip>
          <a:srcRect t="49309"/>
          <a:stretch/>
        </p:blipFill>
        <p:spPr>
          <a:xfrm>
            <a:off x="-1447800" y="2848877"/>
            <a:ext cx="5686894" cy="4009123"/>
          </a:xfrm>
          <a:prstGeom prst="rect">
            <a:avLst/>
          </a:prstGeom>
        </p:spPr>
      </p:pic>
      <p:sp>
        <p:nvSpPr>
          <p:cNvPr id="38" name="Rectangle: Rounded Corners 37">
            <a:extLst>
              <a:ext uri="{FF2B5EF4-FFF2-40B4-BE49-F238E27FC236}">
                <a16:creationId xmlns="" xmlns:a16="http://schemas.microsoft.com/office/drawing/2014/main" id="{3496243E-58A2-4343-B302-14C9766AACB9}"/>
              </a:ext>
            </a:extLst>
          </p:cNvPr>
          <p:cNvSpPr/>
          <p:nvPr/>
        </p:nvSpPr>
        <p:spPr>
          <a:xfrm>
            <a:off x="266700" y="297564"/>
            <a:ext cx="11658600" cy="1836036"/>
          </a:xfrm>
          <a:custGeom>
            <a:avLst/>
            <a:gdLst>
              <a:gd name="connsiteX0" fmla="*/ 0 w 11658600"/>
              <a:gd name="connsiteY0" fmla="*/ 306012 h 1836036"/>
              <a:gd name="connsiteX1" fmla="*/ 306012 w 11658600"/>
              <a:gd name="connsiteY1" fmla="*/ 0 h 1836036"/>
              <a:gd name="connsiteX2" fmla="*/ 11352588 w 11658600"/>
              <a:gd name="connsiteY2" fmla="*/ 0 h 1836036"/>
              <a:gd name="connsiteX3" fmla="*/ 11658600 w 11658600"/>
              <a:gd name="connsiteY3" fmla="*/ 306012 h 1836036"/>
              <a:gd name="connsiteX4" fmla="*/ 11658600 w 11658600"/>
              <a:gd name="connsiteY4" fmla="*/ 1530024 h 1836036"/>
              <a:gd name="connsiteX5" fmla="*/ 11352588 w 11658600"/>
              <a:gd name="connsiteY5" fmla="*/ 1836036 h 1836036"/>
              <a:gd name="connsiteX6" fmla="*/ 306012 w 11658600"/>
              <a:gd name="connsiteY6" fmla="*/ 1836036 h 1836036"/>
              <a:gd name="connsiteX7" fmla="*/ 0 w 11658600"/>
              <a:gd name="connsiteY7" fmla="*/ 1530024 h 1836036"/>
              <a:gd name="connsiteX8" fmla="*/ 0 w 11658600"/>
              <a:gd name="connsiteY8" fmla="*/ 306012 h 18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8600" h="1836036" fill="none" extrusionOk="0">
                <a:moveTo>
                  <a:pt x="0" y="306012"/>
                </a:moveTo>
                <a:cubicBezTo>
                  <a:pt x="-9472" y="154620"/>
                  <a:pt x="130995" y="-6074"/>
                  <a:pt x="306012" y="0"/>
                </a:cubicBezTo>
                <a:cubicBezTo>
                  <a:pt x="4641210" y="61094"/>
                  <a:pt x="9176474" y="-115769"/>
                  <a:pt x="11352588" y="0"/>
                </a:cubicBezTo>
                <a:cubicBezTo>
                  <a:pt x="11489723" y="7844"/>
                  <a:pt x="11662769" y="138542"/>
                  <a:pt x="11658600" y="306012"/>
                </a:cubicBezTo>
                <a:cubicBezTo>
                  <a:pt x="11668351" y="512968"/>
                  <a:pt x="11761032" y="1161198"/>
                  <a:pt x="11658600" y="1530024"/>
                </a:cubicBezTo>
                <a:cubicBezTo>
                  <a:pt x="11674675" y="1701225"/>
                  <a:pt x="11515308" y="1823332"/>
                  <a:pt x="11352588" y="1836036"/>
                </a:cubicBezTo>
                <a:cubicBezTo>
                  <a:pt x="9617299" y="1851442"/>
                  <a:pt x="4596660" y="1998342"/>
                  <a:pt x="306012" y="1836036"/>
                </a:cubicBezTo>
                <a:cubicBezTo>
                  <a:pt x="169999" y="1830067"/>
                  <a:pt x="2892" y="1722919"/>
                  <a:pt x="0" y="1530024"/>
                </a:cubicBezTo>
                <a:cubicBezTo>
                  <a:pt x="87286" y="1279779"/>
                  <a:pt x="64112" y="754738"/>
                  <a:pt x="0" y="306012"/>
                </a:cubicBezTo>
                <a:close/>
              </a:path>
              <a:path w="11658600" h="1836036" stroke="0" extrusionOk="0">
                <a:moveTo>
                  <a:pt x="0" y="306012"/>
                </a:moveTo>
                <a:cubicBezTo>
                  <a:pt x="5009" y="124230"/>
                  <a:pt x="131680" y="-28538"/>
                  <a:pt x="306012" y="0"/>
                </a:cubicBezTo>
                <a:cubicBezTo>
                  <a:pt x="2417097" y="-165137"/>
                  <a:pt x="6172659" y="59732"/>
                  <a:pt x="11352588" y="0"/>
                </a:cubicBezTo>
                <a:cubicBezTo>
                  <a:pt x="11516884" y="374"/>
                  <a:pt x="11649919" y="127079"/>
                  <a:pt x="11658600" y="306012"/>
                </a:cubicBezTo>
                <a:cubicBezTo>
                  <a:pt x="11553745" y="738326"/>
                  <a:pt x="11711610" y="967311"/>
                  <a:pt x="11658600" y="1530024"/>
                </a:cubicBezTo>
                <a:cubicBezTo>
                  <a:pt x="11668148" y="1686315"/>
                  <a:pt x="11530418" y="1829484"/>
                  <a:pt x="11352588" y="1836036"/>
                </a:cubicBezTo>
                <a:cubicBezTo>
                  <a:pt x="7694567" y="1840066"/>
                  <a:pt x="5756811" y="1770901"/>
                  <a:pt x="306012" y="1836036"/>
                </a:cubicBezTo>
                <a:cubicBezTo>
                  <a:pt x="160732" y="1843906"/>
                  <a:pt x="17059" y="1709167"/>
                  <a:pt x="0" y="1530024"/>
                </a:cubicBezTo>
                <a:cubicBezTo>
                  <a:pt x="87779" y="1233555"/>
                  <a:pt x="-80552" y="606347"/>
                  <a:pt x="0" y="306012"/>
                </a:cubicBezTo>
                <a:close/>
              </a:path>
            </a:pathLst>
          </a:custGeom>
          <a:solidFill>
            <a:schemeClr val="bg1"/>
          </a:solidFill>
          <a:ln w="3175">
            <a:solidFill>
              <a:schemeClr val="bg1"/>
            </a:solidFill>
            <a:extLst>
              <a:ext uri="{C807C97D-BFC1-408E-A445-0C87EB9F89A2}">
                <ask:lineSketchStyleProps xmlns="" xmlns:ask="http://schemas.microsoft.com/office/drawing/2018/sketchyshapes" sd="329224668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 xmlns:a16="http://schemas.microsoft.com/office/drawing/2014/main" id="{9C35DFAF-468E-455F-9260-976B1A121732}"/>
              </a:ext>
            </a:extLst>
          </p:cNvPr>
          <p:cNvSpPr txBox="1"/>
          <p:nvPr/>
        </p:nvSpPr>
        <p:spPr>
          <a:xfrm>
            <a:off x="605606" y="503872"/>
            <a:ext cx="10986829" cy="1477328"/>
          </a:xfrm>
          <a:prstGeom prst="rect">
            <a:avLst/>
          </a:prstGeom>
          <a:noFill/>
        </p:spPr>
        <p:txBody>
          <a:bodyPr wrap="square" lIns="0" tIns="0" rIns="0" bIns="0" rtlCol="0">
            <a:spAutoFit/>
          </a:bodyPr>
          <a:lstStyle/>
          <a:p>
            <a:pPr algn="ctr"/>
            <a:r>
              <a:rPr lang="en-SG" sz="3200">
                <a:solidFill>
                  <a:srgbClr val="F65C6B"/>
                </a:solidFill>
                <a:latin typeface="#9Slide05 SVNUT Triumph" panose="00000500000000000000" pitchFamily="2" charset="0"/>
                <a:cs typeface="Calibri" panose="020F0502020204030204" pitchFamily="34" charset="0"/>
              </a:rPr>
              <a:t>Câu 3: Tìm những chi tiết cho thấy ông của Nhụ suy nghĩ rất kĩ và cuối cùng đã đồng tình với kế hoạch lập làng giữ biển của bố Nhụ.</a:t>
            </a:r>
            <a:endParaRPr lang="en-US" sz="3200">
              <a:solidFill>
                <a:srgbClr val="F65C6B"/>
              </a:solidFill>
              <a:latin typeface="#9Slide05 SVNUT Triumph" panose="00000500000000000000" pitchFamily="2" charset="0"/>
              <a:cs typeface="Calibri" panose="020F0502020204030204" pitchFamily="34" charset="0"/>
            </a:endParaRPr>
          </a:p>
        </p:txBody>
      </p:sp>
      <p:sp>
        <p:nvSpPr>
          <p:cNvPr id="39" name="TextBox 38">
            <a:extLst>
              <a:ext uri="{FF2B5EF4-FFF2-40B4-BE49-F238E27FC236}">
                <a16:creationId xmlns="" xmlns:a16="http://schemas.microsoft.com/office/drawing/2014/main" id="{C71471FA-BE97-4F6D-B6E3-D17DCFB727F7}"/>
              </a:ext>
            </a:extLst>
          </p:cNvPr>
          <p:cNvSpPr txBox="1"/>
          <p:nvPr/>
        </p:nvSpPr>
        <p:spPr>
          <a:xfrm>
            <a:off x="2895598" y="2899724"/>
            <a:ext cx="8534401" cy="3046988"/>
          </a:xfrm>
          <a:prstGeom prst="rect">
            <a:avLst/>
          </a:prstGeom>
          <a:noFill/>
        </p:spPr>
        <p:txBody>
          <a:bodyPr wrap="square">
            <a:spAutoFit/>
          </a:bodyPr>
          <a:lstStyle/>
          <a:p>
            <a:pPr lvl="0" algn="just">
              <a:defRPr/>
            </a:pPr>
            <a:r>
              <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Ông </a:t>
            </a:r>
            <a:r>
              <a:rPr lang="en-SG" sz="3200">
                <a:solidFill>
                  <a:prstClr val="black"/>
                </a:solidFill>
                <a:latin typeface="Calibri" panose="020F0502020204030204" pitchFamily="34" charset="0"/>
                <a:cs typeface="Calibri" panose="020F0502020204030204" pitchFamily="34" charset="0"/>
              </a:rPr>
              <a:t>của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Nhụ bước ra võng. Ông ngồi xuống võng vặn mình. Hai má phập phồng như người súc miệng khan. </a:t>
            </a:r>
            <a:endParaRPr kumimoji="0" lang="en-SG"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SG" sz="3200">
                <a:solidFill>
                  <a:prstClr val="black"/>
                </a:solidFill>
                <a:latin typeface="Calibri" panose="020F0502020204030204" pitchFamily="34" charset="0"/>
                <a:cs typeface="Calibri" panose="020F0502020204030204" pitchFamily="34" charset="0"/>
              </a:rPr>
              <a:t>	-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Ông đã hiểu những ý tưởng hình thành trong suy tính của người con trai ông quan trọng nhường nào.</a:t>
            </a:r>
          </a:p>
        </p:txBody>
      </p:sp>
      <p:pic>
        <p:nvPicPr>
          <p:cNvPr id="41" name="Picture 40">
            <a:extLst>
              <a:ext uri="{FF2B5EF4-FFF2-40B4-BE49-F238E27FC236}">
                <a16:creationId xmlns="" xmlns:a16="http://schemas.microsoft.com/office/drawing/2014/main" id="{98DCD877-F3CD-487E-8653-38F8C7EC331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2479386" y="4853438"/>
            <a:ext cx="1981200" cy="1981200"/>
          </a:xfrm>
          <a:prstGeom prst="rect">
            <a:avLst/>
          </a:prstGeom>
        </p:spPr>
      </p:pic>
    </p:spTree>
    <p:extLst>
      <p:ext uri="{BB962C8B-B14F-4D97-AF65-F5344CB8AC3E}">
        <p14:creationId xmlns:p14="http://schemas.microsoft.com/office/powerpoint/2010/main" val="32005071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8" grpId="0" animBg="1"/>
      <p:bldP spid="37"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38D2C5E-46B5-4D91-BD06-E42104170A43}"/>
              </a:ext>
            </a:extLst>
          </p:cNvPr>
          <p:cNvPicPr>
            <a:picLocks noChangeAspect="1"/>
          </p:cNvPicPr>
          <p:nvPr/>
        </p:nvPicPr>
        <p:blipFill rotWithShape="1">
          <a:blip r:embed="rId2"/>
          <a:srcRect l="-1" t="36296" r="30825" b="8889"/>
          <a:stretch/>
        </p:blipFill>
        <p:spPr>
          <a:xfrm>
            <a:off x="0" y="-35859"/>
            <a:ext cx="12192000" cy="6893859"/>
          </a:xfrm>
          <a:prstGeom prst="rect">
            <a:avLst/>
          </a:prstGeom>
        </p:spPr>
      </p:pic>
      <p:sp>
        <p:nvSpPr>
          <p:cNvPr id="55" name="Rectangle: Rounded Corners 54">
            <a:extLst>
              <a:ext uri="{FF2B5EF4-FFF2-40B4-BE49-F238E27FC236}">
                <a16:creationId xmlns="" xmlns:a16="http://schemas.microsoft.com/office/drawing/2014/main" id="{B2402666-5436-4465-B8F1-E75B4ACCBB7C}"/>
              </a:ext>
            </a:extLst>
          </p:cNvPr>
          <p:cNvSpPr/>
          <p:nvPr/>
        </p:nvSpPr>
        <p:spPr>
          <a:xfrm>
            <a:off x="323850" y="381000"/>
            <a:ext cx="11544300" cy="1836036"/>
          </a:xfrm>
          <a:custGeom>
            <a:avLst/>
            <a:gdLst>
              <a:gd name="connsiteX0" fmla="*/ 0 w 11544300"/>
              <a:gd name="connsiteY0" fmla="*/ 306012 h 1836036"/>
              <a:gd name="connsiteX1" fmla="*/ 306012 w 11544300"/>
              <a:gd name="connsiteY1" fmla="*/ 0 h 1836036"/>
              <a:gd name="connsiteX2" fmla="*/ 11238288 w 11544300"/>
              <a:gd name="connsiteY2" fmla="*/ 0 h 1836036"/>
              <a:gd name="connsiteX3" fmla="*/ 11544300 w 11544300"/>
              <a:gd name="connsiteY3" fmla="*/ 306012 h 1836036"/>
              <a:gd name="connsiteX4" fmla="*/ 11544300 w 11544300"/>
              <a:gd name="connsiteY4" fmla="*/ 1530024 h 1836036"/>
              <a:gd name="connsiteX5" fmla="*/ 11238288 w 11544300"/>
              <a:gd name="connsiteY5" fmla="*/ 1836036 h 1836036"/>
              <a:gd name="connsiteX6" fmla="*/ 306012 w 11544300"/>
              <a:gd name="connsiteY6" fmla="*/ 1836036 h 1836036"/>
              <a:gd name="connsiteX7" fmla="*/ 0 w 11544300"/>
              <a:gd name="connsiteY7" fmla="*/ 1530024 h 1836036"/>
              <a:gd name="connsiteX8" fmla="*/ 0 w 11544300"/>
              <a:gd name="connsiteY8" fmla="*/ 306012 h 18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4300" h="1836036" fill="none" extrusionOk="0">
                <a:moveTo>
                  <a:pt x="0" y="306012"/>
                </a:moveTo>
                <a:cubicBezTo>
                  <a:pt x="-9472" y="154620"/>
                  <a:pt x="130995" y="-6074"/>
                  <a:pt x="306012" y="0"/>
                </a:cubicBezTo>
                <a:cubicBezTo>
                  <a:pt x="5520480" y="61094"/>
                  <a:pt x="9638453" y="-115769"/>
                  <a:pt x="11238288" y="0"/>
                </a:cubicBezTo>
                <a:cubicBezTo>
                  <a:pt x="11375423" y="7844"/>
                  <a:pt x="11548469" y="138542"/>
                  <a:pt x="11544300" y="306012"/>
                </a:cubicBezTo>
                <a:cubicBezTo>
                  <a:pt x="11554051" y="512968"/>
                  <a:pt x="11646732" y="1161198"/>
                  <a:pt x="11544300" y="1530024"/>
                </a:cubicBezTo>
                <a:cubicBezTo>
                  <a:pt x="11560375" y="1701225"/>
                  <a:pt x="11401008" y="1823332"/>
                  <a:pt x="11238288" y="1836036"/>
                </a:cubicBezTo>
                <a:cubicBezTo>
                  <a:pt x="8728471" y="1851442"/>
                  <a:pt x="5324241" y="1998342"/>
                  <a:pt x="306012" y="1836036"/>
                </a:cubicBezTo>
                <a:cubicBezTo>
                  <a:pt x="169999" y="1830067"/>
                  <a:pt x="2892" y="1722919"/>
                  <a:pt x="0" y="1530024"/>
                </a:cubicBezTo>
                <a:cubicBezTo>
                  <a:pt x="87286" y="1279779"/>
                  <a:pt x="64112" y="754738"/>
                  <a:pt x="0" y="306012"/>
                </a:cubicBezTo>
                <a:close/>
              </a:path>
              <a:path w="11544300" h="1836036" stroke="0" extrusionOk="0">
                <a:moveTo>
                  <a:pt x="0" y="306012"/>
                </a:moveTo>
                <a:cubicBezTo>
                  <a:pt x="5009" y="124230"/>
                  <a:pt x="131680" y="-28538"/>
                  <a:pt x="306012" y="0"/>
                </a:cubicBezTo>
                <a:cubicBezTo>
                  <a:pt x="3460132" y="-165137"/>
                  <a:pt x="9948498" y="59732"/>
                  <a:pt x="11238288" y="0"/>
                </a:cubicBezTo>
                <a:cubicBezTo>
                  <a:pt x="11402584" y="374"/>
                  <a:pt x="11535619" y="127079"/>
                  <a:pt x="11544300" y="306012"/>
                </a:cubicBezTo>
                <a:cubicBezTo>
                  <a:pt x="11439445" y="738326"/>
                  <a:pt x="11597310" y="967311"/>
                  <a:pt x="11544300" y="1530024"/>
                </a:cubicBezTo>
                <a:cubicBezTo>
                  <a:pt x="11553848" y="1686315"/>
                  <a:pt x="11416118" y="1829484"/>
                  <a:pt x="11238288" y="1836036"/>
                </a:cubicBezTo>
                <a:cubicBezTo>
                  <a:pt x="6854366" y="1840066"/>
                  <a:pt x="1484704" y="1770901"/>
                  <a:pt x="306012" y="1836036"/>
                </a:cubicBezTo>
                <a:cubicBezTo>
                  <a:pt x="160732" y="1843906"/>
                  <a:pt x="17059" y="1709167"/>
                  <a:pt x="0" y="1530024"/>
                </a:cubicBezTo>
                <a:cubicBezTo>
                  <a:pt x="87779" y="1233555"/>
                  <a:pt x="-80552" y="606347"/>
                  <a:pt x="0" y="306012"/>
                </a:cubicBezTo>
                <a:close/>
              </a:path>
            </a:pathLst>
          </a:custGeom>
          <a:solidFill>
            <a:schemeClr val="bg1"/>
          </a:solidFill>
          <a:ln w="3175">
            <a:solidFill>
              <a:schemeClr val="bg1"/>
            </a:solidFill>
            <a:extLst>
              <a:ext uri="{C807C97D-BFC1-408E-A445-0C87EB9F89A2}">
                <ask:lineSketchStyleProps xmlns="" xmlns:ask="http://schemas.microsoft.com/office/drawing/2018/sketchyshapes" sd="329224668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FBE1C965-C974-47D3-8218-1143722C1B7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292" b="99375" l="2407" r="97315">
                        <a14:foregroundMark x1="26204" y1="10052" x2="41296" y2="9219"/>
                        <a14:foregroundMark x1="67130" y1="8021" x2="66481" y2="7448"/>
                        <a14:foregroundMark x1="68426" y1="53958" x2="72130" y2="50938"/>
                        <a14:foregroundMark x1="66481" y1="77188" x2="71574" y2="67188"/>
                        <a14:foregroundMark x1="52037" y1="71146" x2="68241" y2="64375"/>
                        <a14:foregroundMark x1="4838" y1="68646" x2="6204" y2="71042"/>
                        <a14:foregroundMark x1="3056" y1="65521" x2="4838" y2="68646"/>
                        <a14:foregroundMark x1="7593" y1="79740" x2="72593" y2="79323"/>
                        <a14:foregroundMark x1="72593" y1="79323" x2="76481" y2="78073"/>
                        <a14:foregroundMark x1="91759" y1="55937" x2="77315" y2="81927"/>
                        <a14:foregroundMark x1="77315" y1="81927" x2="77315" y2="81927"/>
                        <a14:foregroundMark x1="95505" y1="37344" x2="95833" y2="52604"/>
                        <a14:foregroundMark x1="95485" y1="36406" x2="95505" y2="37344"/>
                        <a14:foregroundMark x1="95463" y1="35365" x2="95485" y2="36406"/>
                        <a14:foregroundMark x1="95833" y1="52604" x2="97407" y2="53594"/>
                        <a14:foregroundMark x1="6111" y1="89427" x2="75093" y2="93802"/>
                        <a14:foregroundMark x1="75093" y1="93802" x2="77500" y2="93490"/>
                        <a14:foregroundMark x1="1204" y1="95938" x2="25093" y2="97135"/>
                        <a14:foregroundMark x1="25093" y1="97135" x2="66759" y2="93177"/>
                        <a14:foregroundMark x1="41204" y1="74896" x2="41667" y2="77813"/>
                        <a14:foregroundMark x1="61296" y1="99375" x2="80926" y2="92135"/>
                        <a14:foregroundMark x1="80926" y1="92135" x2="91296" y2="76979"/>
                        <a14:foregroundMark x1="91296" y1="76979" x2="91296" y2="76250"/>
                        <a14:foregroundMark x1="70370" y1="15521" x2="75370" y2="16094"/>
                        <a14:foregroundMark x1="33966" y1="7510" x2="35648" y2="7292"/>
                        <a14:foregroundMark x1="17222" y1="17969" x2="23519" y2="12865"/>
                        <a14:foregroundMark x1="24447" y1="12396" x2="17500" y2="18438"/>
                        <a14:foregroundMark x1="28519" y1="8854" x2="24447" y2="12396"/>
                        <a14:foregroundMark x1="84722" y1="38229" x2="85278" y2="37813"/>
                        <a14:foregroundMark x1="89815" y1="37031" x2="91759" y2="37188"/>
                        <a14:foregroundMark x1="86667" y1="46042" x2="86667" y2="46042"/>
                        <a14:foregroundMark x1="95741" y1="33229" x2="95556" y2="35469"/>
                        <a14:foregroundMark x1="95926" y1="29063" x2="95741" y2="30885"/>
                        <a14:foregroundMark x1="91944" y1="22135" x2="95370" y2="24063"/>
                        <a14:foregroundMark x1="72222" y1="16979" x2="75093" y2="17083"/>
                        <a14:foregroundMark x1="76204" y1="17448" x2="80370" y2="17552"/>
                        <a14:foregroundMark x1="2778" y1="64167" x2="2407" y2="66094"/>
                        <a14:foregroundMark x1="21574" y1="67760" x2="21944" y2="68177"/>
                        <a14:foregroundMark x1="11111" y1="42917" x2="9259" y2="39844"/>
                        <a14:foregroundMark x1="21944" y1="26094" x2="31111" y2="34375"/>
                        <a14:foregroundMark x1="24444" y1="37396" x2="33704" y2="39844"/>
                        <a14:foregroundMark x1="25741" y1="24583" x2="37500" y2="25833"/>
                        <a14:foregroundMark x1="21944" y1="12500" x2="25000" y2="11354"/>
                        <a14:foregroundMark x1="36019" y1="15521" x2="45093" y2="16667"/>
                        <a14:foregroundMark x1="61574" y1="46979" x2="62130" y2="47500"/>
                        <a14:foregroundMark x1="63519" y1="46667" x2="71481" y2="46146"/>
                        <a14:foregroundMark x1="72037" y1="46563" x2="77130" y2="49010"/>
                        <a14:foregroundMark x1="58796" y1="52500" x2="61574" y2="52500"/>
                        <a14:backgroundMark x1="31204" y1="48698" x2="56667" y2="44583"/>
                        <a14:backgroundMark x1="56667" y1="44583" x2="69815" y2="38750"/>
                        <a14:backgroundMark x1="40093" y1="52083" x2="57685" y2="46198"/>
                        <a14:backgroundMark x1="50556" y1="20781" x2="71481" y2="30208"/>
                        <a14:backgroundMark x1="94907" y1="36406" x2="94907" y2="36406"/>
                        <a14:backgroundMark x1="33148" y1="62187" x2="47593" y2="62500"/>
                        <a14:backgroundMark x1="47593" y1="62500" x2="61019" y2="61250"/>
                        <a14:backgroundMark x1="1204" y1="69010" x2="1204" y2="69010"/>
                        <a14:backgroundMark x1="81667" y1="53958" x2="81667" y2="53958"/>
                        <a14:backgroundMark x1="95185" y1="37344" x2="95185" y2="37344"/>
                        <a14:backgroundMark x1="71759" y1="16250" x2="71759" y2="16250"/>
                        <a14:backgroundMark x1="15093" y1="18385" x2="15093" y2="18385"/>
                        <a14:backgroundMark x1="23519" y1="12396" x2="23519" y2="12396"/>
                        <a14:backgroundMark x1="29537" y1="8281" x2="34259" y2="7187"/>
                        <a14:backgroundMark x1="12685" y1="69375" x2="19722" y2="67656"/>
                        <a14:backgroundMark x1="3148" y1="68646" x2="3148" y2="68646"/>
                        <a14:backgroundMark x1="79259" y1="40781" x2="83056" y2="45260"/>
                        <a14:backgroundMark x1="79815" y1="53802" x2="80926" y2="53281"/>
                      </a14:backgroundRemoval>
                    </a14:imgEffect>
                  </a14:imgLayer>
                </a14:imgProps>
              </a:ext>
            </a:extLst>
          </a:blip>
          <a:stretch>
            <a:fillRect/>
          </a:stretch>
        </p:blipFill>
        <p:spPr>
          <a:xfrm>
            <a:off x="8229600" y="-200622"/>
            <a:ext cx="3962400" cy="7044267"/>
          </a:xfrm>
          <a:prstGeom prst="rect">
            <a:avLst/>
          </a:prstGeom>
        </p:spPr>
      </p:pic>
      <p:pic>
        <p:nvPicPr>
          <p:cNvPr id="15" name="Picture 14">
            <a:extLst>
              <a:ext uri="{FF2B5EF4-FFF2-40B4-BE49-F238E27FC236}">
                <a16:creationId xmlns="" xmlns:a16="http://schemas.microsoft.com/office/drawing/2014/main" id="{F43AA9AC-C53A-4635-9C8F-CF1C570E867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76" b="97011" l="738" r="99679">
                        <a14:foregroundMark x1="5037" y1="65872" x2="11870" y2="67165"/>
                        <a14:foregroundMark x1="4556" y1="77746" x2="4556" y2="77746"/>
                        <a14:foregroundMark x1="74463" y1="54281" x2="74463" y2="54281"/>
                        <a14:foregroundMark x1="50401" y1="25606" x2="50401" y2="25606"/>
                        <a14:foregroundMark x1="20533" y1="50000" x2="20533" y2="50000"/>
                        <a14:foregroundMark x1="68944" y1="37722" x2="68944" y2="37722"/>
                        <a14:foregroundMark x1="86910" y1="59451" x2="86910" y2="59451"/>
                        <a14:foregroundMark x1="77414" y1="55331" x2="77414" y2="55331"/>
                        <a14:foregroundMark x1="74880" y1="50889" x2="74880" y2="50889"/>
                        <a14:foregroundMark x1="6801" y1="52868" x2="6801" y2="52868"/>
                        <a14:foregroundMark x1="17838" y1="49475" x2="17838" y2="49475"/>
                        <a14:foregroundMark x1="738" y1="61753" x2="1732" y2="72254"/>
                        <a14:foregroundMark x1="92300" y1="80291" x2="99775" y2="86874"/>
                        <a14:foregroundMark x1="98781" y1="76535" x2="98781" y2="76535"/>
                        <a14:foregroundMark x1="94963" y1="77060" x2="94963" y2="77060"/>
                        <a14:foregroundMark x1="90600" y1="76171" x2="90600" y2="76171"/>
                        <a14:foregroundMark x1="35258" y1="38247" x2="35258" y2="38247"/>
                        <a14:foregroundMark x1="29323" y1="51414" x2="29323" y2="51414"/>
                        <a14:foregroundMark x1="3561" y1="81866" x2="17324" y2="90468"/>
                        <a14:foregroundMark x1="17324" y1="90468" x2="66442" y2="95275"/>
                        <a14:foregroundMark x1="66442" y1="95275" x2="76869" y2="94346"/>
                        <a14:foregroundMark x1="3978" y1="94548" x2="17421" y2="95436"/>
                        <a14:foregroundMark x1="1861" y1="97011" x2="61854" y2="91842"/>
                      </a14:backgroundRemoval>
                    </a14:imgEffect>
                  </a14:imgLayer>
                </a14:imgProps>
              </a:ext>
              <a:ext uri="{28A0092B-C50C-407E-A947-70E740481C1C}">
                <a14:useLocalDpi xmlns:a14="http://schemas.microsoft.com/office/drawing/2010/main" val="0"/>
              </a:ext>
            </a:extLst>
          </a:blip>
          <a:stretch>
            <a:fillRect/>
          </a:stretch>
        </p:blipFill>
        <p:spPr>
          <a:xfrm>
            <a:off x="5257800" y="3703942"/>
            <a:ext cx="6934200" cy="3139704"/>
          </a:xfrm>
          <a:prstGeom prst="rect">
            <a:avLst/>
          </a:prstGeom>
        </p:spPr>
      </p:pic>
      <p:pic>
        <p:nvPicPr>
          <p:cNvPr id="17" name="Picture 16">
            <a:extLst>
              <a:ext uri="{FF2B5EF4-FFF2-40B4-BE49-F238E27FC236}">
                <a16:creationId xmlns="" xmlns:a16="http://schemas.microsoft.com/office/drawing/2014/main" id="{B402F206-0E01-43D1-B520-613B05CF8643}"/>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76" b="97011" l="738" r="99679">
                        <a14:foregroundMark x1="5037" y1="65872" x2="11870" y2="67165"/>
                        <a14:foregroundMark x1="4556" y1="77746" x2="4556" y2="77746"/>
                        <a14:foregroundMark x1="74463" y1="54281" x2="74463" y2="54281"/>
                        <a14:foregroundMark x1="50401" y1="25606" x2="50401" y2="25606"/>
                        <a14:foregroundMark x1="20533" y1="50000" x2="20533" y2="50000"/>
                        <a14:foregroundMark x1="68944" y1="37722" x2="68944" y2="37722"/>
                        <a14:foregroundMark x1="86910" y1="59451" x2="86910" y2="59451"/>
                        <a14:foregroundMark x1="77414" y1="55331" x2="77414" y2="55331"/>
                        <a14:foregroundMark x1="74880" y1="50889" x2="74880" y2="50889"/>
                        <a14:foregroundMark x1="6801" y1="52868" x2="6801" y2="52868"/>
                        <a14:foregroundMark x1="17838" y1="49475" x2="17838" y2="49475"/>
                        <a14:foregroundMark x1="738" y1="61753" x2="1732" y2="72254"/>
                        <a14:foregroundMark x1="92300" y1="80291" x2="99775" y2="86874"/>
                        <a14:foregroundMark x1="98781" y1="76535" x2="98781" y2="76535"/>
                        <a14:foregroundMark x1="94963" y1="77060" x2="94963" y2="77060"/>
                        <a14:foregroundMark x1="90600" y1="76171" x2="90600" y2="76171"/>
                        <a14:foregroundMark x1="35258" y1="38247" x2="35258" y2="38247"/>
                        <a14:foregroundMark x1="29323" y1="51414" x2="29323" y2="51414"/>
                        <a14:foregroundMark x1="3561" y1="81866" x2="17324" y2="90468"/>
                        <a14:foregroundMark x1="17324" y1="90468" x2="66442" y2="95275"/>
                        <a14:foregroundMark x1="66442" y1="95275" x2="76869" y2="94346"/>
                        <a14:foregroundMark x1="3978" y1="94548" x2="17421" y2="95436"/>
                        <a14:foregroundMark x1="1861" y1="97011" x2="61854" y2="91842"/>
                      </a14:backgroundRemoval>
                    </a14:imgEffect>
                  </a14:imgLayer>
                </a14:imgProps>
              </a:ext>
              <a:ext uri="{28A0092B-C50C-407E-A947-70E740481C1C}">
                <a14:useLocalDpi xmlns:a14="http://schemas.microsoft.com/office/drawing/2010/main" val="0"/>
              </a:ext>
            </a:extLst>
          </a:blip>
          <a:stretch>
            <a:fillRect/>
          </a:stretch>
        </p:blipFill>
        <p:spPr>
          <a:xfrm>
            <a:off x="0" y="3703941"/>
            <a:ext cx="6934200" cy="3139704"/>
          </a:xfrm>
          <a:prstGeom prst="rect">
            <a:avLst/>
          </a:prstGeom>
        </p:spPr>
      </p:pic>
      <p:sp>
        <p:nvSpPr>
          <p:cNvPr id="62" name="Rectangle: Rounded Corners 61">
            <a:extLst>
              <a:ext uri="{FF2B5EF4-FFF2-40B4-BE49-F238E27FC236}">
                <a16:creationId xmlns="" xmlns:a16="http://schemas.microsoft.com/office/drawing/2014/main" id="{ECF39CFB-8AB7-4248-AF59-738315054630}"/>
              </a:ext>
            </a:extLst>
          </p:cNvPr>
          <p:cNvSpPr/>
          <p:nvPr/>
        </p:nvSpPr>
        <p:spPr>
          <a:xfrm>
            <a:off x="323851" y="2667000"/>
            <a:ext cx="11508256" cy="3657600"/>
          </a:xfrm>
          <a:custGeom>
            <a:avLst/>
            <a:gdLst>
              <a:gd name="connsiteX0" fmla="*/ 0 w 11508256"/>
              <a:gd name="connsiteY0" fmla="*/ 609612 h 3657600"/>
              <a:gd name="connsiteX1" fmla="*/ 609612 w 11508256"/>
              <a:gd name="connsiteY1" fmla="*/ 0 h 3657600"/>
              <a:gd name="connsiteX2" fmla="*/ 10898644 w 11508256"/>
              <a:gd name="connsiteY2" fmla="*/ 0 h 3657600"/>
              <a:gd name="connsiteX3" fmla="*/ 11508256 w 11508256"/>
              <a:gd name="connsiteY3" fmla="*/ 609612 h 3657600"/>
              <a:gd name="connsiteX4" fmla="*/ 11508256 w 11508256"/>
              <a:gd name="connsiteY4" fmla="*/ 3047988 h 3657600"/>
              <a:gd name="connsiteX5" fmla="*/ 10898644 w 11508256"/>
              <a:gd name="connsiteY5" fmla="*/ 3657600 h 3657600"/>
              <a:gd name="connsiteX6" fmla="*/ 609612 w 11508256"/>
              <a:gd name="connsiteY6" fmla="*/ 3657600 h 3657600"/>
              <a:gd name="connsiteX7" fmla="*/ 0 w 11508256"/>
              <a:gd name="connsiteY7" fmla="*/ 3047988 h 3657600"/>
              <a:gd name="connsiteX8" fmla="*/ 0 w 11508256"/>
              <a:gd name="connsiteY8" fmla="*/ 609612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8256" h="3657600" fill="none" extrusionOk="0">
                <a:moveTo>
                  <a:pt x="0" y="609612"/>
                </a:moveTo>
                <a:cubicBezTo>
                  <a:pt x="-8306" y="288379"/>
                  <a:pt x="255965" y="-17146"/>
                  <a:pt x="609612" y="0"/>
                </a:cubicBezTo>
                <a:cubicBezTo>
                  <a:pt x="3751878" y="61094"/>
                  <a:pt x="8599275" y="-115769"/>
                  <a:pt x="10898644" y="0"/>
                </a:cubicBezTo>
                <a:cubicBezTo>
                  <a:pt x="11195560" y="9786"/>
                  <a:pt x="11545619" y="286703"/>
                  <a:pt x="11508256" y="609612"/>
                </a:cubicBezTo>
                <a:cubicBezTo>
                  <a:pt x="11415991" y="1476446"/>
                  <a:pt x="11525682" y="2526776"/>
                  <a:pt x="11508256" y="3047988"/>
                </a:cubicBezTo>
                <a:cubicBezTo>
                  <a:pt x="11565926" y="3392541"/>
                  <a:pt x="11225051" y="3636838"/>
                  <a:pt x="10898644" y="3657600"/>
                </a:cubicBezTo>
                <a:cubicBezTo>
                  <a:pt x="6588939" y="3673006"/>
                  <a:pt x="4223082" y="3819906"/>
                  <a:pt x="609612" y="3657600"/>
                </a:cubicBezTo>
                <a:cubicBezTo>
                  <a:pt x="330725" y="3647144"/>
                  <a:pt x="6107" y="3435106"/>
                  <a:pt x="0" y="3047988"/>
                </a:cubicBezTo>
                <a:cubicBezTo>
                  <a:pt x="-111378" y="2451798"/>
                  <a:pt x="-118275" y="1250605"/>
                  <a:pt x="0" y="609612"/>
                </a:cubicBezTo>
                <a:close/>
              </a:path>
              <a:path w="11508256" h="3657600" stroke="0" extrusionOk="0">
                <a:moveTo>
                  <a:pt x="0" y="609612"/>
                </a:moveTo>
                <a:cubicBezTo>
                  <a:pt x="15213" y="234133"/>
                  <a:pt x="263560" y="-50222"/>
                  <a:pt x="609612" y="0"/>
                </a:cubicBezTo>
                <a:cubicBezTo>
                  <a:pt x="1921281" y="-165137"/>
                  <a:pt x="8191374" y="59732"/>
                  <a:pt x="10898644" y="0"/>
                </a:cubicBezTo>
                <a:cubicBezTo>
                  <a:pt x="11176649" y="4655"/>
                  <a:pt x="11485939" y="247414"/>
                  <a:pt x="11508256" y="609612"/>
                </a:cubicBezTo>
                <a:cubicBezTo>
                  <a:pt x="11493687" y="1214140"/>
                  <a:pt x="11628239" y="1901142"/>
                  <a:pt x="11508256" y="3047988"/>
                </a:cubicBezTo>
                <a:cubicBezTo>
                  <a:pt x="11521897" y="3366502"/>
                  <a:pt x="11279592" y="3624731"/>
                  <a:pt x="10898644" y="3657600"/>
                </a:cubicBezTo>
                <a:cubicBezTo>
                  <a:pt x="9623001" y="3661630"/>
                  <a:pt x="4998832" y="3592465"/>
                  <a:pt x="609612" y="3657600"/>
                </a:cubicBezTo>
                <a:cubicBezTo>
                  <a:pt x="313319" y="3670996"/>
                  <a:pt x="20339" y="3396753"/>
                  <a:pt x="0" y="3047988"/>
                </a:cubicBezTo>
                <a:cubicBezTo>
                  <a:pt x="150338" y="2166927"/>
                  <a:pt x="52337" y="1667150"/>
                  <a:pt x="0" y="609612"/>
                </a:cubicBezTo>
                <a:close/>
              </a:path>
            </a:pathLst>
          </a:custGeom>
          <a:solidFill>
            <a:schemeClr val="bg1"/>
          </a:solidFill>
          <a:ln w="3175">
            <a:solidFill>
              <a:schemeClr val="bg1"/>
            </a:solidFill>
            <a:extLst>
              <a:ext uri="{C807C97D-BFC1-408E-A445-0C87EB9F89A2}">
                <ask:lineSketchStyleProps xmlns="" xmlns:ask="http://schemas.microsoft.com/office/drawing/2018/sketchyshapes" sd="329224668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 xmlns:a16="http://schemas.microsoft.com/office/drawing/2014/main" id="{8300E59E-6BC3-474D-A2BC-B79E1FD23B32}"/>
              </a:ext>
            </a:extLst>
          </p:cNvPr>
          <p:cNvSpPr/>
          <p:nvPr/>
        </p:nvSpPr>
        <p:spPr>
          <a:xfrm>
            <a:off x="-263801" y="7001885"/>
            <a:ext cx="11043202" cy="3886200"/>
          </a:xfrm>
          <a:custGeom>
            <a:avLst/>
            <a:gdLst>
              <a:gd name="connsiteX0" fmla="*/ 0 w 11043202"/>
              <a:gd name="connsiteY0" fmla="*/ 239390 h 3886200"/>
              <a:gd name="connsiteX1" fmla="*/ 239390 w 11043202"/>
              <a:gd name="connsiteY1" fmla="*/ 0 h 3886200"/>
              <a:gd name="connsiteX2" fmla="*/ 10803812 w 11043202"/>
              <a:gd name="connsiteY2" fmla="*/ 0 h 3886200"/>
              <a:gd name="connsiteX3" fmla="*/ 11043202 w 11043202"/>
              <a:gd name="connsiteY3" fmla="*/ 239390 h 3886200"/>
              <a:gd name="connsiteX4" fmla="*/ 11043202 w 11043202"/>
              <a:gd name="connsiteY4" fmla="*/ 3646810 h 3886200"/>
              <a:gd name="connsiteX5" fmla="*/ 10803812 w 11043202"/>
              <a:gd name="connsiteY5" fmla="*/ 3886200 h 3886200"/>
              <a:gd name="connsiteX6" fmla="*/ 239390 w 11043202"/>
              <a:gd name="connsiteY6" fmla="*/ 3886200 h 3886200"/>
              <a:gd name="connsiteX7" fmla="*/ 0 w 11043202"/>
              <a:gd name="connsiteY7" fmla="*/ 3646810 h 3886200"/>
              <a:gd name="connsiteX8" fmla="*/ 0 w 11043202"/>
              <a:gd name="connsiteY8" fmla="*/ 23939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3202" h="3886200" fill="none" extrusionOk="0">
                <a:moveTo>
                  <a:pt x="0" y="239390"/>
                </a:moveTo>
                <a:cubicBezTo>
                  <a:pt x="-1634" y="110217"/>
                  <a:pt x="104143" y="-3068"/>
                  <a:pt x="239390" y="0"/>
                </a:cubicBezTo>
                <a:cubicBezTo>
                  <a:pt x="2183381" y="61094"/>
                  <a:pt x="8376117" y="-115769"/>
                  <a:pt x="10803812" y="0"/>
                </a:cubicBezTo>
                <a:cubicBezTo>
                  <a:pt x="10932801" y="793"/>
                  <a:pt x="11062973" y="114466"/>
                  <a:pt x="11043202" y="239390"/>
                </a:cubicBezTo>
                <a:cubicBezTo>
                  <a:pt x="10950937" y="1572978"/>
                  <a:pt x="11060628" y="3039597"/>
                  <a:pt x="11043202" y="3646810"/>
                </a:cubicBezTo>
                <a:cubicBezTo>
                  <a:pt x="11064916" y="3781986"/>
                  <a:pt x="10924756" y="3863428"/>
                  <a:pt x="10803812" y="3886200"/>
                </a:cubicBezTo>
                <a:cubicBezTo>
                  <a:pt x="8815045" y="3901606"/>
                  <a:pt x="3704658" y="4048506"/>
                  <a:pt x="239390" y="3886200"/>
                </a:cubicBezTo>
                <a:cubicBezTo>
                  <a:pt x="124040" y="3883149"/>
                  <a:pt x="2291" y="3797944"/>
                  <a:pt x="0" y="3646810"/>
                </a:cubicBezTo>
                <a:cubicBezTo>
                  <a:pt x="-111378" y="3001304"/>
                  <a:pt x="-118275" y="858013"/>
                  <a:pt x="0" y="239390"/>
                </a:cubicBezTo>
                <a:close/>
              </a:path>
              <a:path w="11043202" h="3886200" stroke="0" extrusionOk="0">
                <a:moveTo>
                  <a:pt x="0" y="239390"/>
                </a:moveTo>
                <a:cubicBezTo>
                  <a:pt x="2780" y="100089"/>
                  <a:pt x="106607" y="-3066"/>
                  <a:pt x="239390" y="0"/>
                </a:cubicBezTo>
                <a:cubicBezTo>
                  <a:pt x="2928578" y="-165137"/>
                  <a:pt x="9025206" y="59732"/>
                  <a:pt x="10803812" y="0"/>
                </a:cubicBezTo>
                <a:cubicBezTo>
                  <a:pt x="10929001" y="557"/>
                  <a:pt x="11029047" y="90993"/>
                  <a:pt x="11043202" y="239390"/>
                </a:cubicBezTo>
                <a:cubicBezTo>
                  <a:pt x="11028633" y="1404708"/>
                  <a:pt x="11163185" y="2263164"/>
                  <a:pt x="11043202" y="3646810"/>
                </a:cubicBezTo>
                <a:cubicBezTo>
                  <a:pt x="11044265" y="3777605"/>
                  <a:pt x="10949491" y="3876200"/>
                  <a:pt x="10803812" y="3886200"/>
                </a:cubicBezTo>
                <a:cubicBezTo>
                  <a:pt x="7501447" y="3890230"/>
                  <a:pt x="3360109" y="3821065"/>
                  <a:pt x="239390" y="3886200"/>
                </a:cubicBezTo>
                <a:cubicBezTo>
                  <a:pt x="120087" y="3890482"/>
                  <a:pt x="1787" y="3780083"/>
                  <a:pt x="0" y="3646810"/>
                </a:cubicBezTo>
                <a:cubicBezTo>
                  <a:pt x="150338" y="3206110"/>
                  <a:pt x="52337" y="607115"/>
                  <a:pt x="0" y="239390"/>
                </a:cubicBezTo>
                <a:close/>
              </a:path>
            </a:pathLst>
          </a:custGeom>
          <a:solidFill>
            <a:schemeClr val="bg1"/>
          </a:solidFill>
          <a:ln w="3175">
            <a:solidFill>
              <a:schemeClr val="bg1"/>
            </a:solidFill>
            <a:extLst>
              <a:ext uri="{C807C97D-BFC1-408E-A445-0C87EB9F89A2}">
                <ask:lineSketchStyleProps xmlns="" xmlns:ask="http://schemas.microsoft.com/office/drawing/2018/sketchyshapes" sd="3292246686">
                  <a:prstGeom prst="roundRect">
                    <a:avLst>
                      <a:gd name="adj" fmla="val 61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E8F66E6C-4405-4A15-884D-06A28CA8250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76" b="97011" l="738" r="99679">
                        <a14:foregroundMark x1="5037" y1="65872" x2="11870" y2="67165"/>
                        <a14:foregroundMark x1="4556" y1="77746" x2="4556" y2="77746"/>
                        <a14:foregroundMark x1="74463" y1="54281" x2="74463" y2="54281"/>
                        <a14:foregroundMark x1="50401" y1="25606" x2="50401" y2="25606"/>
                        <a14:foregroundMark x1="20533" y1="50000" x2="20533" y2="50000"/>
                        <a14:foregroundMark x1="68944" y1="37722" x2="68944" y2="37722"/>
                        <a14:foregroundMark x1="86910" y1="59451" x2="86910" y2="59451"/>
                        <a14:foregroundMark x1="77414" y1="55331" x2="77414" y2="55331"/>
                        <a14:foregroundMark x1="74880" y1="50889" x2="74880" y2="50889"/>
                        <a14:foregroundMark x1="6801" y1="52868" x2="6801" y2="52868"/>
                        <a14:foregroundMark x1="17838" y1="49475" x2="17838" y2="49475"/>
                        <a14:foregroundMark x1="738" y1="61753" x2="1732" y2="72254"/>
                        <a14:foregroundMark x1="92300" y1="80291" x2="99775" y2="86874"/>
                        <a14:foregroundMark x1="98781" y1="76535" x2="98781" y2="76535"/>
                        <a14:foregroundMark x1="94963" y1="77060" x2="94963" y2="77060"/>
                        <a14:foregroundMark x1="90600" y1="76171" x2="90600" y2="76171"/>
                        <a14:foregroundMark x1="35258" y1="38247" x2="35258" y2="38247"/>
                        <a14:foregroundMark x1="29323" y1="51414" x2="29323" y2="51414"/>
                        <a14:foregroundMark x1="3561" y1="81866" x2="17324" y2="90468"/>
                        <a14:foregroundMark x1="17324" y1="90468" x2="66442" y2="95275"/>
                        <a14:foregroundMark x1="66442" y1="95275" x2="76869" y2="94346"/>
                        <a14:foregroundMark x1="3978" y1="94548" x2="17421" y2="95436"/>
                        <a14:foregroundMark x1="1861" y1="97011" x2="61854" y2="91842"/>
                        <a14:foregroundMark x1="70035" y1="75687" x2="72859" y2="79685"/>
                        <a14:foregroundMark x1="72474" y1="77868" x2="76869" y2="78231"/>
                        <a14:foregroundMark x1="77895" y1="77504" x2="80237" y2="73142"/>
                        <a14:foregroundMark x1="71254" y1="77504" x2="74816" y2="78958"/>
                        <a14:backgroundMark x1="3176" y1="73142" x2="9079" y2="76777"/>
                        <a14:backgroundMark x1="20565" y1="73142" x2="35900" y2="75848"/>
                        <a14:backgroundMark x1="35900" y1="75848" x2="36477" y2="75687"/>
                        <a14:backgroundMark x1="38723" y1="77141" x2="46423" y2="80856"/>
                        <a14:backgroundMark x1="46423" y1="80856" x2="53738" y2="80695"/>
                        <a14:backgroundMark x1="53738" y1="80695" x2="54893" y2="77504"/>
                        <a14:backgroundMark x1="34328" y1="74233" x2="53962" y2="76414"/>
                        <a14:backgroundMark x1="53962" y1="76414" x2="66410" y2="73142"/>
                        <a14:backgroundMark x1="71018" y1="75535" x2="77510" y2="77423"/>
                        <a14:backgroundMark x1="65287" y1="73869" x2="70397" y2="75355"/>
                        <a14:backgroundMark x1="77510" y1="77423" x2="83895" y2="74596"/>
                        <a14:backgroundMark x1="67790" y1="74233" x2="81874" y2="71002"/>
                        <a14:backgroundMark x1="81874" y1="71002" x2="82676" y2="69871"/>
                        <a14:backgroundMark x1="9094" y1="76233" x2="12468" y2="75788"/>
                      </a14:backgroundRemoval>
                    </a14:imgEffect>
                  </a14:imgLayer>
                </a14:imgProps>
              </a:ext>
              <a:ext uri="{28A0092B-C50C-407E-A947-70E740481C1C}">
                <a14:useLocalDpi xmlns:a14="http://schemas.microsoft.com/office/drawing/2010/main" val="0"/>
              </a:ext>
            </a:extLst>
          </a:blip>
          <a:srcRect t="74222"/>
          <a:stretch/>
        </p:blipFill>
        <p:spPr>
          <a:xfrm>
            <a:off x="45637" y="6097232"/>
            <a:ext cx="12222480" cy="809370"/>
          </a:xfrm>
          <a:prstGeom prst="rect">
            <a:avLst/>
          </a:prstGeom>
        </p:spPr>
      </p:pic>
      <p:sp>
        <p:nvSpPr>
          <p:cNvPr id="56" name="TextBox 55">
            <a:extLst>
              <a:ext uri="{FF2B5EF4-FFF2-40B4-BE49-F238E27FC236}">
                <a16:creationId xmlns="" xmlns:a16="http://schemas.microsoft.com/office/drawing/2014/main" id="{E376EC6D-B3DE-433A-B6EC-CA92BCC2A0AA}"/>
              </a:ext>
            </a:extLst>
          </p:cNvPr>
          <p:cNvSpPr txBox="1"/>
          <p:nvPr/>
        </p:nvSpPr>
        <p:spPr>
          <a:xfrm>
            <a:off x="609600" y="563047"/>
            <a:ext cx="8305800" cy="1354217"/>
          </a:xfrm>
          <a:prstGeom prst="rect">
            <a:avLst/>
          </a:prstGeom>
          <a:noFill/>
        </p:spPr>
        <p:txBody>
          <a:bodyPr wrap="square" lIns="0" tIns="0" rIns="0" bIns="0" rtlCol="0">
            <a:spAutoFit/>
          </a:bodyPr>
          <a:lstStyle/>
          <a:p>
            <a:pPr algn="ctr"/>
            <a:r>
              <a:rPr lang="en-SG" sz="4400" u="sng">
                <a:solidFill>
                  <a:schemeClr val="accent4">
                    <a:lumMod val="75000"/>
                  </a:schemeClr>
                </a:solidFill>
                <a:latin typeface="#9Slide05 SVNUT Triumph" panose="00000500000000000000" pitchFamily="2" charset="0"/>
                <a:cs typeface="Calibri" panose="020F0502020204030204" pitchFamily="34" charset="0"/>
              </a:rPr>
              <a:t>Câu 4</a:t>
            </a:r>
            <a:r>
              <a:rPr lang="en-SG" sz="4400">
                <a:solidFill>
                  <a:schemeClr val="accent4">
                    <a:lumMod val="75000"/>
                  </a:schemeClr>
                </a:solidFill>
                <a:latin typeface="#9Slide05 SVNUT Triumph" panose="00000500000000000000" pitchFamily="2" charset="0"/>
                <a:cs typeface="Calibri" panose="020F0502020204030204" pitchFamily="34" charset="0"/>
              </a:rPr>
              <a:t>: Nhụ nghĩ về kế hoạch của bố nh</a:t>
            </a:r>
            <a:r>
              <a:rPr lang="vi-VN" sz="4400">
                <a:solidFill>
                  <a:schemeClr val="accent4">
                    <a:lumMod val="75000"/>
                  </a:schemeClr>
                </a:solidFill>
                <a:latin typeface="#9Slide05 SVNUT Triumph" panose="00000500000000000000" pitchFamily="2" charset="0"/>
                <a:cs typeface="Calibri" panose="020F0502020204030204" pitchFamily="34" charset="0"/>
              </a:rPr>
              <a:t>ư</a:t>
            </a:r>
            <a:r>
              <a:rPr lang="en-SG" sz="4400">
                <a:solidFill>
                  <a:schemeClr val="accent4">
                    <a:lumMod val="75000"/>
                  </a:schemeClr>
                </a:solidFill>
                <a:latin typeface="#9Slide05 SVNUT Triumph" panose="00000500000000000000" pitchFamily="2" charset="0"/>
                <a:cs typeface="Calibri" panose="020F0502020204030204" pitchFamily="34" charset="0"/>
              </a:rPr>
              <a:t> thế nào?</a:t>
            </a:r>
            <a:endParaRPr lang="en-US" sz="4400">
              <a:solidFill>
                <a:schemeClr val="accent4">
                  <a:lumMod val="75000"/>
                </a:schemeClr>
              </a:solidFill>
              <a:latin typeface="#9Slide05 SVNUT Triumph" panose="00000500000000000000" pitchFamily="2" charset="0"/>
              <a:cs typeface="Calibri" panose="020F0502020204030204" pitchFamily="34" charset="0"/>
            </a:endParaRPr>
          </a:p>
        </p:txBody>
      </p:sp>
      <p:sp>
        <p:nvSpPr>
          <p:cNvPr id="57" name="TextBox 56">
            <a:extLst>
              <a:ext uri="{FF2B5EF4-FFF2-40B4-BE49-F238E27FC236}">
                <a16:creationId xmlns="" xmlns:a16="http://schemas.microsoft.com/office/drawing/2014/main" id="{5F21AE8D-066F-4B1D-B29B-7D2245E5E047}"/>
              </a:ext>
            </a:extLst>
          </p:cNvPr>
          <p:cNvSpPr txBox="1"/>
          <p:nvPr/>
        </p:nvSpPr>
        <p:spPr>
          <a:xfrm>
            <a:off x="762000" y="2980695"/>
            <a:ext cx="10820400" cy="2862322"/>
          </a:xfrm>
          <a:prstGeom prst="rect">
            <a:avLst/>
          </a:prstGeom>
          <a:noFill/>
        </p:spPr>
        <p:txBody>
          <a:bodyPr wrap="square">
            <a:spAutoFit/>
          </a:bodyPr>
          <a:lstStyle/>
          <a:p>
            <a:pPr algn="just"/>
            <a:r>
              <a:rPr kumimoji="0" lang="en-SG" sz="3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Nhụ đi và sau đó cả nhà sẽ đi. Đã có một làng Bạch Đằng Giang do những người dân chài lập ra ở đảo Mõm Cá Sấu. Hòn đảo đang bồng bềnh đâu đó ở mãi tận chân trời…</a:t>
            </a:r>
            <a:endParaRPr kumimoji="0" lang="en-SG" sz="3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algn="just"/>
            <a:r>
              <a:rPr lang="en-SG" sz="360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SG" sz="3600" b="1">
                <a:solidFill>
                  <a:schemeClr val="accent4">
                    <a:lumMod val="75000"/>
                  </a:schemeClr>
                </a:solidFill>
                <a:latin typeface="Calibri" panose="020F0502020204030204" pitchFamily="34" charset="0"/>
                <a:cs typeface="Calibri" panose="020F0502020204030204" pitchFamily="34" charset="0"/>
                <a:sym typeface="Wingdings" panose="05000000000000000000" pitchFamily="2" charset="2"/>
              </a:rPr>
              <a:t>Nhụ tin kế hoạch của bố và m</a:t>
            </a:r>
            <a:r>
              <a:rPr lang="vi-VN" sz="3600" b="1">
                <a:solidFill>
                  <a:schemeClr val="accent4">
                    <a:lumMod val="75000"/>
                  </a:schemeClr>
                </a:solidFill>
                <a:latin typeface="Calibri" panose="020F0502020204030204" pitchFamily="34" charset="0"/>
                <a:cs typeface="Calibri" panose="020F0502020204030204" pitchFamily="34" charset="0"/>
                <a:sym typeface="Wingdings" panose="05000000000000000000" pitchFamily="2" charset="2"/>
              </a:rPr>
              <a:t>ơ</a:t>
            </a:r>
            <a:r>
              <a:rPr lang="en-SG" sz="3600" b="1">
                <a:solidFill>
                  <a:schemeClr val="accent4">
                    <a:lumMod val="75000"/>
                  </a:schemeClr>
                </a:solidFill>
                <a:latin typeface="Calibri" panose="020F0502020204030204" pitchFamily="34" charset="0"/>
                <a:cs typeface="Calibri" panose="020F0502020204030204" pitchFamily="34" charset="0"/>
                <a:sym typeface="Wingdings" panose="05000000000000000000" pitchFamily="2" charset="2"/>
              </a:rPr>
              <a:t> t</a:t>
            </a:r>
            <a:r>
              <a:rPr lang="vi-VN" sz="3600" b="1">
                <a:solidFill>
                  <a:schemeClr val="accent4">
                    <a:lumMod val="75000"/>
                  </a:schemeClr>
                </a:solidFill>
                <a:latin typeface="Calibri" panose="020F0502020204030204" pitchFamily="34" charset="0"/>
                <a:cs typeface="Calibri" panose="020F0502020204030204" pitchFamily="34" charset="0"/>
                <a:sym typeface="Wingdings" panose="05000000000000000000" pitchFamily="2" charset="2"/>
              </a:rPr>
              <a:t>ưởng</a:t>
            </a:r>
            <a:r>
              <a:rPr lang="en-SG" sz="3600" b="1">
                <a:solidFill>
                  <a:schemeClr val="accent4">
                    <a:lumMod val="75000"/>
                  </a:schemeClr>
                </a:solidFill>
                <a:latin typeface="Calibri" panose="020F0502020204030204" pitchFamily="34" charset="0"/>
                <a:cs typeface="Calibri" panose="020F0502020204030204" pitchFamily="34" charset="0"/>
                <a:sym typeface="Wingdings" panose="05000000000000000000" pitchFamily="2" charset="2"/>
              </a:rPr>
              <a:t> đến làng mới.</a:t>
            </a:r>
            <a:endParaRPr lang="en-US" sz="2400" b="1">
              <a:solidFill>
                <a:schemeClr val="accent4">
                  <a:lumMod val="75000"/>
                </a:schemeClr>
              </a:solidFill>
            </a:endParaRPr>
          </a:p>
        </p:txBody>
      </p:sp>
    </p:spTree>
    <p:extLst>
      <p:ext uri="{BB962C8B-B14F-4D97-AF65-F5344CB8AC3E}">
        <p14:creationId xmlns:p14="http://schemas.microsoft.com/office/powerpoint/2010/main" val="13163808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0000">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14:bounceEnd="60000">
                                          <p:cBhvr additive="base">
                                            <p:cTn id="7" dur="1200" fill="hold"/>
                                            <p:tgtEl>
                                              <p:spTgt spid="62"/>
                                            </p:tgtEl>
                                            <p:attrNameLst>
                                              <p:attrName>ppt_x</p:attrName>
                                            </p:attrNameLst>
                                          </p:cBhvr>
                                          <p:tavLst>
                                            <p:tav tm="0">
                                              <p:val>
                                                <p:strVal val="#ppt_x"/>
                                              </p:val>
                                            </p:tav>
                                            <p:tav tm="100000">
                                              <p:val>
                                                <p:strVal val="#ppt_x"/>
                                              </p:val>
                                            </p:tav>
                                          </p:tavLst>
                                        </p:anim>
                                        <p:anim calcmode="lin" valueType="num" p14:bounceEnd="60000">
                                          <p:cBhvr additive="base">
                                            <p:cTn id="8" dur="12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0000">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14:bounceEnd="60000">
                                          <p:cBhvr additive="base">
                                            <p:cTn id="11" dur="1100" fill="hold"/>
                                            <p:tgtEl>
                                              <p:spTgt spid="57"/>
                                            </p:tgtEl>
                                            <p:attrNameLst>
                                              <p:attrName>ppt_x</p:attrName>
                                            </p:attrNameLst>
                                          </p:cBhvr>
                                          <p:tavLst>
                                            <p:tav tm="0">
                                              <p:val>
                                                <p:strVal val="#ppt_x"/>
                                              </p:val>
                                            </p:tav>
                                            <p:tav tm="100000">
                                              <p:val>
                                                <p:strVal val="#ppt_x"/>
                                              </p:val>
                                            </p:tav>
                                          </p:tavLst>
                                        </p:anim>
                                        <p:anim calcmode="lin" valueType="num" p14:bounceEnd="60000">
                                          <p:cBhvr additive="base">
                                            <p:cTn id="12" dur="11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200" fill="hold"/>
                                            <p:tgtEl>
                                              <p:spTgt spid="62"/>
                                            </p:tgtEl>
                                            <p:attrNameLst>
                                              <p:attrName>ppt_x</p:attrName>
                                            </p:attrNameLst>
                                          </p:cBhvr>
                                          <p:tavLst>
                                            <p:tav tm="0">
                                              <p:val>
                                                <p:strVal val="#ppt_x"/>
                                              </p:val>
                                            </p:tav>
                                            <p:tav tm="100000">
                                              <p:val>
                                                <p:strVal val="#ppt_x"/>
                                              </p:val>
                                            </p:tav>
                                          </p:tavLst>
                                        </p:anim>
                                        <p:anim calcmode="lin" valueType="num">
                                          <p:cBhvr additive="base">
                                            <p:cTn id="8" dur="12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1100" fill="hold"/>
                                            <p:tgtEl>
                                              <p:spTgt spid="57"/>
                                            </p:tgtEl>
                                            <p:attrNameLst>
                                              <p:attrName>ppt_x</p:attrName>
                                            </p:attrNameLst>
                                          </p:cBhvr>
                                          <p:tavLst>
                                            <p:tav tm="0">
                                              <p:val>
                                                <p:strVal val="#ppt_x"/>
                                              </p:val>
                                            </p:tav>
                                            <p:tav tm="100000">
                                              <p:val>
                                                <p:strVal val="#ppt_x"/>
                                              </p:val>
                                            </p:tav>
                                          </p:tavLst>
                                        </p:anim>
                                        <p:anim calcmode="lin" valueType="num">
                                          <p:cBhvr additive="base">
                                            <p:cTn id="12" dur="11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7"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luca murk water luca pixar movie">
            <a:extLst>
              <a:ext uri="{FF2B5EF4-FFF2-40B4-BE49-F238E27FC236}">
                <a16:creationId xmlns="" xmlns:a16="http://schemas.microsoft.com/office/drawing/2014/main" id="{ED04E9A9-608B-43BF-A7D1-D332D1435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148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5B896542-4164-4F08-BE67-9BC55218CDA2}"/>
              </a:ext>
            </a:extLst>
          </p:cNvPr>
          <p:cNvPicPr>
            <a:picLocks noChangeAspect="1"/>
          </p:cNvPicPr>
          <p:nvPr/>
        </p:nvPicPr>
        <p:blipFill rotWithShape="1">
          <a:blip r:embed="rId3"/>
          <a:srcRect t="5703" b="51014"/>
          <a:stretch/>
        </p:blipFill>
        <p:spPr>
          <a:xfrm>
            <a:off x="12032" y="-56813"/>
            <a:ext cx="12192000" cy="6971626"/>
          </a:xfrm>
          <a:prstGeom prst="rect">
            <a:avLst/>
          </a:prstGeom>
          <a:solidFill>
            <a:srgbClr val="E6E6E6"/>
          </a:solidFill>
        </p:spPr>
      </p:pic>
      <p:sp>
        <p:nvSpPr>
          <p:cNvPr id="3" name="Rectangle: Rounded Corners 2">
            <a:extLst>
              <a:ext uri="{FF2B5EF4-FFF2-40B4-BE49-F238E27FC236}">
                <a16:creationId xmlns="" xmlns:a16="http://schemas.microsoft.com/office/drawing/2014/main" id="{4D471175-BC25-4099-A11D-AAAE37AED89D}"/>
              </a:ext>
            </a:extLst>
          </p:cNvPr>
          <p:cNvSpPr/>
          <p:nvPr/>
        </p:nvSpPr>
        <p:spPr>
          <a:xfrm>
            <a:off x="381000" y="286271"/>
            <a:ext cx="11392051" cy="6285458"/>
          </a:xfrm>
          <a:custGeom>
            <a:avLst/>
            <a:gdLst>
              <a:gd name="connsiteX0" fmla="*/ 0 w 11392051"/>
              <a:gd name="connsiteY0" fmla="*/ 860605 h 6285458"/>
              <a:gd name="connsiteX1" fmla="*/ 860605 w 11392051"/>
              <a:gd name="connsiteY1" fmla="*/ 0 h 6285458"/>
              <a:gd name="connsiteX2" fmla="*/ 1526186 w 11392051"/>
              <a:gd name="connsiteY2" fmla="*/ 0 h 6285458"/>
              <a:gd name="connsiteX3" fmla="*/ 2288476 w 11392051"/>
              <a:gd name="connsiteY3" fmla="*/ 0 h 6285458"/>
              <a:gd name="connsiteX4" fmla="*/ 2663932 w 11392051"/>
              <a:gd name="connsiteY4" fmla="*/ 0 h 6285458"/>
              <a:gd name="connsiteX5" fmla="*/ 3232805 w 11392051"/>
              <a:gd name="connsiteY5" fmla="*/ 0 h 6285458"/>
              <a:gd name="connsiteX6" fmla="*/ 3704970 w 11392051"/>
              <a:gd name="connsiteY6" fmla="*/ 0 h 6285458"/>
              <a:gd name="connsiteX7" fmla="*/ 4080426 w 11392051"/>
              <a:gd name="connsiteY7" fmla="*/ 0 h 6285458"/>
              <a:gd name="connsiteX8" fmla="*/ 4455882 w 11392051"/>
              <a:gd name="connsiteY8" fmla="*/ 0 h 6285458"/>
              <a:gd name="connsiteX9" fmla="*/ 4831339 w 11392051"/>
              <a:gd name="connsiteY9" fmla="*/ 0 h 6285458"/>
              <a:gd name="connsiteX10" fmla="*/ 5496920 w 11392051"/>
              <a:gd name="connsiteY10" fmla="*/ 0 h 6285458"/>
              <a:gd name="connsiteX11" fmla="*/ 6259210 w 11392051"/>
              <a:gd name="connsiteY11" fmla="*/ 0 h 6285458"/>
              <a:gd name="connsiteX12" fmla="*/ 6537958 w 11392051"/>
              <a:gd name="connsiteY12" fmla="*/ 0 h 6285458"/>
              <a:gd name="connsiteX13" fmla="*/ 6816705 w 11392051"/>
              <a:gd name="connsiteY13" fmla="*/ 0 h 6285458"/>
              <a:gd name="connsiteX14" fmla="*/ 7482287 w 11392051"/>
              <a:gd name="connsiteY14" fmla="*/ 0 h 6285458"/>
              <a:gd name="connsiteX15" fmla="*/ 7857743 w 11392051"/>
              <a:gd name="connsiteY15" fmla="*/ 0 h 6285458"/>
              <a:gd name="connsiteX16" fmla="*/ 8233199 w 11392051"/>
              <a:gd name="connsiteY16" fmla="*/ 0 h 6285458"/>
              <a:gd name="connsiteX17" fmla="*/ 8995489 w 11392051"/>
              <a:gd name="connsiteY17" fmla="*/ 0 h 6285458"/>
              <a:gd name="connsiteX18" fmla="*/ 9661070 w 11392051"/>
              <a:gd name="connsiteY18" fmla="*/ 0 h 6285458"/>
              <a:gd name="connsiteX19" fmla="*/ 10531446 w 11392051"/>
              <a:gd name="connsiteY19" fmla="*/ 0 h 6285458"/>
              <a:gd name="connsiteX20" fmla="*/ 11392051 w 11392051"/>
              <a:gd name="connsiteY20" fmla="*/ 860605 h 6285458"/>
              <a:gd name="connsiteX21" fmla="*/ 11392051 w 11392051"/>
              <a:gd name="connsiteY21" fmla="*/ 1522421 h 6285458"/>
              <a:gd name="connsiteX22" fmla="*/ 11392051 w 11392051"/>
              <a:gd name="connsiteY22" fmla="*/ 2184237 h 6285458"/>
              <a:gd name="connsiteX23" fmla="*/ 11392051 w 11392051"/>
              <a:gd name="connsiteY23" fmla="*/ 2754768 h 6285458"/>
              <a:gd name="connsiteX24" fmla="*/ 11392051 w 11392051"/>
              <a:gd name="connsiteY24" fmla="*/ 3188371 h 6285458"/>
              <a:gd name="connsiteX25" fmla="*/ 11392051 w 11392051"/>
              <a:gd name="connsiteY25" fmla="*/ 3758902 h 6285458"/>
              <a:gd name="connsiteX26" fmla="*/ 11392051 w 11392051"/>
              <a:gd name="connsiteY26" fmla="*/ 4420718 h 6285458"/>
              <a:gd name="connsiteX27" fmla="*/ 11392051 w 11392051"/>
              <a:gd name="connsiteY27" fmla="*/ 5424853 h 6285458"/>
              <a:gd name="connsiteX28" fmla="*/ 10531446 w 11392051"/>
              <a:gd name="connsiteY28" fmla="*/ 6285458 h 6285458"/>
              <a:gd name="connsiteX29" fmla="*/ 9865865 w 11392051"/>
              <a:gd name="connsiteY29" fmla="*/ 6285458 h 6285458"/>
              <a:gd name="connsiteX30" fmla="*/ 9103575 w 11392051"/>
              <a:gd name="connsiteY30" fmla="*/ 6285458 h 6285458"/>
              <a:gd name="connsiteX31" fmla="*/ 8631410 w 11392051"/>
              <a:gd name="connsiteY31" fmla="*/ 6285458 h 6285458"/>
              <a:gd name="connsiteX32" fmla="*/ 8352662 w 11392051"/>
              <a:gd name="connsiteY32" fmla="*/ 6285458 h 6285458"/>
              <a:gd name="connsiteX33" fmla="*/ 7977206 w 11392051"/>
              <a:gd name="connsiteY33" fmla="*/ 6285458 h 6285458"/>
              <a:gd name="connsiteX34" fmla="*/ 7601750 w 11392051"/>
              <a:gd name="connsiteY34" fmla="*/ 6285458 h 6285458"/>
              <a:gd name="connsiteX35" fmla="*/ 6839460 w 11392051"/>
              <a:gd name="connsiteY35" fmla="*/ 6285458 h 6285458"/>
              <a:gd name="connsiteX36" fmla="*/ 6077170 w 11392051"/>
              <a:gd name="connsiteY36" fmla="*/ 6285458 h 6285458"/>
              <a:gd name="connsiteX37" fmla="*/ 5411589 w 11392051"/>
              <a:gd name="connsiteY37" fmla="*/ 6285458 h 6285458"/>
              <a:gd name="connsiteX38" fmla="*/ 4939424 w 11392051"/>
              <a:gd name="connsiteY38" fmla="*/ 6285458 h 6285458"/>
              <a:gd name="connsiteX39" fmla="*/ 4273843 w 11392051"/>
              <a:gd name="connsiteY39" fmla="*/ 6285458 h 6285458"/>
              <a:gd name="connsiteX40" fmla="*/ 3995095 w 11392051"/>
              <a:gd name="connsiteY40" fmla="*/ 6285458 h 6285458"/>
              <a:gd name="connsiteX41" fmla="*/ 3426222 w 11392051"/>
              <a:gd name="connsiteY41" fmla="*/ 6285458 h 6285458"/>
              <a:gd name="connsiteX42" fmla="*/ 2954058 w 11392051"/>
              <a:gd name="connsiteY42" fmla="*/ 6285458 h 6285458"/>
              <a:gd name="connsiteX43" fmla="*/ 2675310 w 11392051"/>
              <a:gd name="connsiteY43" fmla="*/ 6285458 h 6285458"/>
              <a:gd name="connsiteX44" fmla="*/ 2396562 w 11392051"/>
              <a:gd name="connsiteY44" fmla="*/ 6285458 h 6285458"/>
              <a:gd name="connsiteX45" fmla="*/ 1730981 w 11392051"/>
              <a:gd name="connsiteY45" fmla="*/ 6285458 h 6285458"/>
              <a:gd name="connsiteX46" fmla="*/ 860605 w 11392051"/>
              <a:gd name="connsiteY46" fmla="*/ 6285458 h 6285458"/>
              <a:gd name="connsiteX47" fmla="*/ 0 w 11392051"/>
              <a:gd name="connsiteY47" fmla="*/ 5424853 h 6285458"/>
              <a:gd name="connsiteX48" fmla="*/ 0 w 11392051"/>
              <a:gd name="connsiteY48" fmla="*/ 4854322 h 6285458"/>
              <a:gd name="connsiteX49" fmla="*/ 0 w 11392051"/>
              <a:gd name="connsiteY49" fmla="*/ 4283791 h 6285458"/>
              <a:gd name="connsiteX50" fmla="*/ 0 w 11392051"/>
              <a:gd name="connsiteY50" fmla="*/ 3804545 h 6285458"/>
              <a:gd name="connsiteX51" fmla="*/ 0 w 11392051"/>
              <a:gd name="connsiteY51" fmla="*/ 3370941 h 6285458"/>
              <a:gd name="connsiteX52" fmla="*/ 0 w 11392051"/>
              <a:gd name="connsiteY52" fmla="*/ 2846053 h 6285458"/>
              <a:gd name="connsiteX53" fmla="*/ 0 w 11392051"/>
              <a:gd name="connsiteY53" fmla="*/ 2321164 h 6285458"/>
              <a:gd name="connsiteX54" fmla="*/ 0 w 11392051"/>
              <a:gd name="connsiteY54" fmla="*/ 1750633 h 6285458"/>
              <a:gd name="connsiteX55" fmla="*/ 0 w 11392051"/>
              <a:gd name="connsiteY55" fmla="*/ 860605 h 628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392051" h="6285458" fill="none" extrusionOk="0">
                <a:moveTo>
                  <a:pt x="0" y="860605"/>
                </a:moveTo>
                <a:cubicBezTo>
                  <a:pt x="37242" y="398261"/>
                  <a:pt x="376686" y="55948"/>
                  <a:pt x="860605" y="0"/>
                </a:cubicBezTo>
                <a:cubicBezTo>
                  <a:pt x="1161343" y="-63877"/>
                  <a:pt x="1273093" y="11040"/>
                  <a:pt x="1526186" y="0"/>
                </a:cubicBezTo>
                <a:cubicBezTo>
                  <a:pt x="1779279" y="-11040"/>
                  <a:pt x="2049491" y="69739"/>
                  <a:pt x="2288476" y="0"/>
                </a:cubicBezTo>
                <a:cubicBezTo>
                  <a:pt x="2527461" y="-69739"/>
                  <a:pt x="2536143" y="36974"/>
                  <a:pt x="2663932" y="0"/>
                </a:cubicBezTo>
                <a:cubicBezTo>
                  <a:pt x="2791721" y="-36974"/>
                  <a:pt x="2956446" y="65228"/>
                  <a:pt x="3232805" y="0"/>
                </a:cubicBezTo>
                <a:cubicBezTo>
                  <a:pt x="3509164" y="-65228"/>
                  <a:pt x="3596196" y="171"/>
                  <a:pt x="3704970" y="0"/>
                </a:cubicBezTo>
                <a:cubicBezTo>
                  <a:pt x="3813745" y="-171"/>
                  <a:pt x="4002513" y="39505"/>
                  <a:pt x="4080426" y="0"/>
                </a:cubicBezTo>
                <a:cubicBezTo>
                  <a:pt x="4158339" y="-39505"/>
                  <a:pt x="4275437" y="26751"/>
                  <a:pt x="4455882" y="0"/>
                </a:cubicBezTo>
                <a:cubicBezTo>
                  <a:pt x="4636327" y="-26751"/>
                  <a:pt x="4698714" y="26621"/>
                  <a:pt x="4831339" y="0"/>
                </a:cubicBezTo>
                <a:cubicBezTo>
                  <a:pt x="4963964" y="-26621"/>
                  <a:pt x="5324665" y="62338"/>
                  <a:pt x="5496920" y="0"/>
                </a:cubicBezTo>
                <a:cubicBezTo>
                  <a:pt x="5669175" y="-62338"/>
                  <a:pt x="6019510" y="62735"/>
                  <a:pt x="6259210" y="0"/>
                </a:cubicBezTo>
                <a:cubicBezTo>
                  <a:pt x="6498910" y="-62735"/>
                  <a:pt x="6413073" y="13504"/>
                  <a:pt x="6537958" y="0"/>
                </a:cubicBezTo>
                <a:cubicBezTo>
                  <a:pt x="6662843" y="-13504"/>
                  <a:pt x="6710530" y="1768"/>
                  <a:pt x="6816705" y="0"/>
                </a:cubicBezTo>
                <a:cubicBezTo>
                  <a:pt x="6922880" y="-1768"/>
                  <a:pt x="7237394" y="18567"/>
                  <a:pt x="7482287" y="0"/>
                </a:cubicBezTo>
                <a:cubicBezTo>
                  <a:pt x="7727180" y="-18567"/>
                  <a:pt x="7697942" y="35901"/>
                  <a:pt x="7857743" y="0"/>
                </a:cubicBezTo>
                <a:cubicBezTo>
                  <a:pt x="8017544" y="-35901"/>
                  <a:pt x="8067766" y="21010"/>
                  <a:pt x="8233199" y="0"/>
                </a:cubicBezTo>
                <a:cubicBezTo>
                  <a:pt x="8398632" y="-21010"/>
                  <a:pt x="8701605" y="41208"/>
                  <a:pt x="8995489" y="0"/>
                </a:cubicBezTo>
                <a:cubicBezTo>
                  <a:pt x="9289373" y="-41208"/>
                  <a:pt x="9501563" y="50545"/>
                  <a:pt x="9661070" y="0"/>
                </a:cubicBezTo>
                <a:cubicBezTo>
                  <a:pt x="9820577" y="-50545"/>
                  <a:pt x="10328128" y="103687"/>
                  <a:pt x="10531446" y="0"/>
                </a:cubicBezTo>
                <a:cubicBezTo>
                  <a:pt x="10944472" y="30187"/>
                  <a:pt x="11407342" y="380762"/>
                  <a:pt x="11392051" y="860605"/>
                </a:cubicBezTo>
                <a:cubicBezTo>
                  <a:pt x="11413033" y="1099588"/>
                  <a:pt x="11322853" y="1239254"/>
                  <a:pt x="11392051" y="1522421"/>
                </a:cubicBezTo>
                <a:cubicBezTo>
                  <a:pt x="11461249" y="1805588"/>
                  <a:pt x="11322991" y="1899438"/>
                  <a:pt x="11392051" y="2184237"/>
                </a:cubicBezTo>
                <a:cubicBezTo>
                  <a:pt x="11461111" y="2469036"/>
                  <a:pt x="11376740" y="2549561"/>
                  <a:pt x="11392051" y="2754768"/>
                </a:cubicBezTo>
                <a:cubicBezTo>
                  <a:pt x="11407362" y="2959975"/>
                  <a:pt x="11358612" y="3016798"/>
                  <a:pt x="11392051" y="3188371"/>
                </a:cubicBezTo>
                <a:cubicBezTo>
                  <a:pt x="11425490" y="3359944"/>
                  <a:pt x="11325492" y="3602768"/>
                  <a:pt x="11392051" y="3758902"/>
                </a:cubicBezTo>
                <a:cubicBezTo>
                  <a:pt x="11458610" y="3915036"/>
                  <a:pt x="11360789" y="4212053"/>
                  <a:pt x="11392051" y="4420718"/>
                </a:cubicBezTo>
                <a:cubicBezTo>
                  <a:pt x="11423313" y="4629383"/>
                  <a:pt x="11363498" y="5118991"/>
                  <a:pt x="11392051" y="5424853"/>
                </a:cubicBezTo>
                <a:cubicBezTo>
                  <a:pt x="11523544" y="5931076"/>
                  <a:pt x="10891393" y="6306618"/>
                  <a:pt x="10531446" y="6285458"/>
                </a:cubicBezTo>
                <a:cubicBezTo>
                  <a:pt x="10298438" y="6351239"/>
                  <a:pt x="10147974" y="6239735"/>
                  <a:pt x="9865865" y="6285458"/>
                </a:cubicBezTo>
                <a:cubicBezTo>
                  <a:pt x="9583756" y="6331181"/>
                  <a:pt x="9386543" y="6251643"/>
                  <a:pt x="9103575" y="6285458"/>
                </a:cubicBezTo>
                <a:cubicBezTo>
                  <a:pt x="8820607" y="6319273"/>
                  <a:pt x="8805555" y="6260727"/>
                  <a:pt x="8631410" y="6285458"/>
                </a:cubicBezTo>
                <a:cubicBezTo>
                  <a:pt x="8457265" y="6310189"/>
                  <a:pt x="8468032" y="6260502"/>
                  <a:pt x="8352662" y="6285458"/>
                </a:cubicBezTo>
                <a:cubicBezTo>
                  <a:pt x="8237292" y="6310414"/>
                  <a:pt x="8126745" y="6260090"/>
                  <a:pt x="7977206" y="6285458"/>
                </a:cubicBezTo>
                <a:cubicBezTo>
                  <a:pt x="7827667" y="6310826"/>
                  <a:pt x="7733677" y="6256381"/>
                  <a:pt x="7601750" y="6285458"/>
                </a:cubicBezTo>
                <a:cubicBezTo>
                  <a:pt x="7469823" y="6314535"/>
                  <a:pt x="7161579" y="6196015"/>
                  <a:pt x="6839460" y="6285458"/>
                </a:cubicBezTo>
                <a:cubicBezTo>
                  <a:pt x="6517341" y="6374901"/>
                  <a:pt x="6408129" y="6265234"/>
                  <a:pt x="6077170" y="6285458"/>
                </a:cubicBezTo>
                <a:cubicBezTo>
                  <a:pt x="5746211" y="6305682"/>
                  <a:pt x="5705712" y="6220284"/>
                  <a:pt x="5411589" y="6285458"/>
                </a:cubicBezTo>
                <a:cubicBezTo>
                  <a:pt x="5117466" y="6350632"/>
                  <a:pt x="5070128" y="6241209"/>
                  <a:pt x="4939424" y="6285458"/>
                </a:cubicBezTo>
                <a:cubicBezTo>
                  <a:pt x="4808721" y="6329707"/>
                  <a:pt x="4485664" y="6282969"/>
                  <a:pt x="4273843" y="6285458"/>
                </a:cubicBezTo>
                <a:cubicBezTo>
                  <a:pt x="4062022" y="6287947"/>
                  <a:pt x="4106241" y="6254163"/>
                  <a:pt x="3995095" y="6285458"/>
                </a:cubicBezTo>
                <a:cubicBezTo>
                  <a:pt x="3883949" y="6316753"/>
                  <a:pt x="3640923" y="6273424"/>
                  <a:pt x="3426222" y="6285458"/>
                </a:cubicBezTo>
                <a:cubicBezTo>
                  <a:pt x="3211521" y="6297492"/>
                  <a:pt x="3115897" y="6276493"/>
                  <a:pt x="2954058" y="6285458"/>
                </a:cubicBezTo>
                <a:cubicBezTo>
                  <a:pt x="2792219" y="6294423"/>
                  <a:pt x="2774519" y="6253009"/>
                  <a:pt x="2675310" y="6285458"/>
                </a:cubicBezTo>
                <a:cubicBezTo>
                  <a:pt x="2576101" y="6317907"/>
                  <a:pt x="2533432" y="6280734"/>
                  <a:pt x="2396562" y="6285458"/>
                </a:cubicBezTo>
                <a:cubicBezTo>
                  <a:pt x="2259692" y="6290182"/>
                  <a:pt x="1905585" y="6253695"/>
                  <a:pt x="1730981" y="6285458"/>
                </a:cubicBezTo>
                <a:cubicBezTo>
                  <a:pt x="1556377" y="6317221"/>
                  <a:pt x="1233291" y="6264460"/>
                  <a:pt x="860605" y="6285458"/>
                </a:cubicBezTo>
                <a:cubicBezTo>
                  <a:pt x="373608" y="6293126"/>
                  <a:pt x="27673" y="5882825"/>
                  <a:pt x="0" y="5424853"/>
                </a:cubicBezTo>
                <a:cubicBezTo>
                  <a:pt x="-43414" y="5286503"/>
                  <a:pt x="2935" y="5010849"/>
                  <a:pt x="0" y="4854322"/>
                </a:cubicBezTo>
                <a:cubicBezTo>
                  <a:pt x="-2935" y="4697795"/>
                  <a:pt x="34609" y="4419219"/>
                  <a:pt x="0" y="4283791"/>
                </a:cubicBezTo>
                <a:cubicBezTo>
                  <a:pt x="-34609" y="4148363"/>
                  <a:pt x="20515" y="3957214"/>
                  <a:pt x="0" y="3804545"/>
                </a:cubicBezTo>
                <a:cubicBezTo>
                  <a:pt x="-20515" y="3651876"/>
                  <a:pt x="18602" y="3550544"/>
                  <a:pt x="0" y="3370941"/>
                </a:cubicBezTo>
                <a:cubicBezTo>
                  <a:pt x="-18602" y="3191338"/>
                  <a:pt x="41106" y="3021875"/>
                  <a:pt x="0" y="2846053"/>
                </a:cubicBezTo>
                <a:cubicBezTo>
                  <a:pt x="-41106" y="2670231"/>
                  <a:pt x="13003" y="2433332"/>
                  <a:pt x="0" y="2321164"/>
                </a:cubicBezTo>
                <a:cubicBezTo>
                  <a:pt x="-13003" y="2208996"/>
                  <a:pt x="64917" y="1895056"/>
                  <a:pt x="0" y="1750633"/>
                </a:cubicBezTo>
                <a:cubicBezTo>
                  <a:pt x="-64917" y="1606210"/>
                  <a:pt x="53871" y="1126043"/>
                  <a:pt x="0" y="860605"/>
                </a:cubicBezTo>
                <a:close/>
              </a:path>
              <a:path w="11392051" h="6285458" stroke="0" extrusionOk="0">
                <a:moveTo>
                  <a:pt x="0" y="860605"/>
                </a:moveTo>
                <a:cubicBezTo>
                  <a:pt x="-53444" y="266831"/>
                  <a:pt x="352504" y="-106589"/>
                  <a:pt x="860605" y="0"/>
                </a:cubicBezTo>
                <a:cubicBezTo>
                  <a:pt x="976942" y="-26965"/>
                  <a:pt x="1257510" y="58238"/>
                  <a:pt x="1429478" y="0"/>
                </a:cubicBezTo>
                <a:cubicBezTo>
                  <a:pt x="1601446" y="-58238"/>
                  <a:pt x="1620059" y="9562"/>
                  <a:pt x="1708226" y="0"/>
                </a:cubicBezTo>
                <a:cubicBezTo>
                  <a:pt x="1796393" y="-9562"/>
                  <a:pt x="1849283" y="12189"/>
                  <a:pt x="1986974" y="0"/>
                </a:cubicBezTo>
                <a:cubicBezTo>
                  <a:pt x="2124665" y="-12189"/>
                  <a:pt x="2557620" y="2118"/>
                  <a:pt x="2749263" y="0"/>
                </a:cubicBezTo>
                <a:cubicBezTo>
                  <a:pt x="2940906" y="-2118"/>
                  <a:pt x="3173422" y="32725"/>
                  <a:pt x="3318136" y="0"/>
                </a:cubicBezTo>
                <a:cubicBezTo>
                  <a:pt x="3462850" y="-32725"/>
                  <a:pt x="3511907" y="28619"/>
                  <a:pt x="3596884" y="0"/>
                </a:cubicBezTo>
                <a:cubicBezTo>
                  <a:pt x="3681861" y="-28619"/>
                  <a:pt x="3924088" y="27592"/>
                  <a:pt x="4069049" y="0"/>
                </a:cubicBezTo>
                <a:cubicBezTo>
                  <a:pt x="4214011" y="-27592"/>
                  <a:pt x="4348055" y="42419"/>
                  <a:pt x="4541213" y="0"/>
                </a:cubicBezTo>
                <a:cubicBezTo>
                  <a:pt x="4734371" y="-42419"/>
                  <a:pt x="4976977" y="17804"/>
                  <a:pt x="5303503" y="0"/>
                </a:cubicBezTo>
                <a:cubicBezTo>
                  <a:pt x="5630029" y="-17804"/>
                  <a:pt x="5754737" y="19442"/>
                  <a:pt x="5872376" y="0"/>
                </a:cubicBezTo>
                <a:cubicBezTo>
                  <a:pt x="5990015" y="-19442"/>
                  <a:pt x="6440526" y="26747"/>
                  <a:pt x="6634666" y="0"/>
                </a:cubicBezTo>
                <a:cubicBezTo>
                  <a:pt x="6828806" y="-26747"/>
                  <a:pt x="6891471" y="14529"/>
                  <a:pt x="7010122" y="0"/>
                </a:cubicBezTo>
                <a:cubicBezTo>
                  <a:pt x="7128773" y="-14529"/>
                  <a:pt x="7283236" y="9563"/>
                  <a:pt x="7482287" y="0"/>
                </a:cubicBezTo>
                <a:cubicBezTo>
                  <a:pt x="7681339" y="-9563"/>
                  <a:pt x="7629129" y="33073"/>
                  <a:pt x="7761034" y="0"/>
                </a:cubicBezTo>
                <a:cubicBezTo>
                  <a:pt x="7892939" y="-33073"/>
                  <a:pt x="8137503" y="23692"/>
                  <a:pt x="8233199" y="0"/>
                </a:cubicBezTo>
                <a:cubicBezTo>
                  <a:pt x="8328895" y="-23692"/>
                  <a:pt x="8679860" y="24416"/>
                  <a:pt x="8802072" y="0"/>
                </a:cubicBezTo>
                <a:cubicBezTo>
                  <a:pt x="8924284" y="-24416"/>
                  <a:pt x="9065077" y="27577"/>
                  <a:pt x="9274237" y="0"/>
                </a:cubicBezTo>
                <a:cubicBezTo>
                  <a:pt x="9483397" y="-27577"/>
                  <a:pt x="9463059" y="12905"/>
                  <a:pt x="9649693" y="0"/>
                </a:cubicBezTo>
                <a:cubicBezTo>
                  <a:pt x="9836327" y="-12905"/>
                  <a:pt x="9815706" y="20845"/>
                  <a:pt x="9928441" y="0"/>
                </a:cubicBezTo>
                <a:cubicBezTo>
                  <a:pt x="10041176" y="-20845"/>
                  <a:pt x="10394471" y="19904"/>
                  <a:pt x="10531446" y="0"/>
                </a:cubicBezTo>
                <a:cubicBezTo>
                  <a:pt x="10903924" y="3863"/>
                  <a:pt x="11419713" y="439541"/>
                  <a:pt x="11392051" y="860605"/>
                </a:cubicBezTo>
                <a:cubicBezTo>
                  <a:pt x="11442035" y="1022717"/>
                  <a:pt x="11372827" y="1281833"/>
                  <a:pt x="11392051" y="1522421"/>
                </a:cubicBezTo>
                <a:cubicBezTo>
                  <a:pt x="11411275" y="1763009"/>
                  <a:pt x="11348515" y="1846702"/>
                  <a:pt x="11392051" y="2001667"/>
                </a:cubicBezTo>
                <a:cubicBezTo>
                  <a:pt x="11435587" y="2156632"/>
                  <a:pt x="11350334" y="2331974"/>
                  <a:pt x="11392051" y="2480913"/>
                </a:cubicBezTo>
                <a:cubicBezTo>
                  <a:pt x="11433768" y="2629852"/>
                  <a:pt x="11359771" y="2737411"/>
                  <a:pt x="11392051" y="2914517"/>
                </a:cubicBezTo>
                <a:cubicBezTo>
                  <a:pt x="11424331" y="3091623"/>
                  <a:pt x="11362482" y="3347033"/>
                  <a:pt x="11392051" y="3576333"/>
                </a:cubicBezTo>
                <a:cubicBezTo>
                  <a:pt x="11421620" y="3805633"/>
                  <a:pt x="11371964" y="3866718"/>
                  <a:pt x="11392051" y="4055579"/>
                </a:cubicBezTo>
                <a:cubicBezTo>
                  <a:pt x="11412138" y="4244440"/>
                  <a:pt x="11362124" y="4442721"/>
                  <a:pt x="11392051" y="4717395"/>
                </a:cubicBezTo>
                <a:cubicBezTo>
                  <a:pt x="11421978" y="4992069"/>
                  <a:pt x="11390440" y="5199144"/>
                  <a:pt x="11392051" y="5424853"/>
                </a:cubicBezTo>
                <a:cubicBezTo>
                  <a:pt x="11415167" y="5864157"/>
                  <a:pt x="11010680" y="6295173"/>
                  <a:pt x="10531446" y="6285458"/>
                </a:cubicBezTo>
                <a:cubicBezTo>
                  <a:pt x="10445184" y="6306777"/>
                  <a:pt x="10252984" y="6285416"/>
                  <a:pt x="10155990" y="6285458"/>
                </a:cubicBezTo>
                <a:cubicBezTo>
                  <a:pt x="10058996" y="6285500"/>
                  <a:pt x="9815184" y="6258898"/>
                  <a:pt x="9587117" y="6285458"/>
                </a:cubicBezTo>
                <a:cubicBezTo>
                  <a:pt x="9359050" y="6312018"/>
                  <a:pt x="9167175" y="6270209"/>
                  <a:pt x="9018244" y="6285458"/>
                </a:cubicBezTo>
                <a:cubicBezTo>
                  <a:pt x="8869313" y="6300707"/>
                  <a:pt x="8634475" y="6260249"/>
                  <a:pt x="8255954" y="6285458"/>
                </a:cubicBezTo>
                <a:cubicBezTo>
                  <a:pt x="7877433" y="6310667"/>
                  <a:pt x="7983141" y="6243321"/>
                  <a:pt x="7880498" y="6285458"/>
                </a:cubicBezTo>
                <a:cubicBezTo>
                  <a:pt x="7777855" y="6327595"/>
                  <a:pt x="7519504" y="6231968"/>
                  <a:pt x="7311625" y="6285458"/>
                </a:cubicBezTo>
                <a:cubicBezTo>
                  <a:pt x="7103746" y="6338948"/>
                  <a:pt x="6945893" y="6245375"/>
                  <a:pt x="6839460" y="6285458"/>
                </a:cubicBezTo>
                <a:cubicBezTo>
                  <a:pt x="6733027" y="6325541"/>
                  <a:pt x="6354045" y="6205907"/>
                  <a:pt x="6077170" y="6285458"/>
                </a:cubicBezTo>
                <a:cubicBezTo>
                  <a:pt x="5800295" y="6365009"/>
                  <a:pt x="5741533" y="6234009"/>
                  <a:pt x="5508297" y="6285458"/>
                </a:cubicBezTo>
                <a:cubicBezTo>
                  <a:pt x="5275061" y="6336907"/>
                  <a:pt x="5304329" y="6256823"/>
                  <a:pt x="5229550" y="6285458"/>
                </a:cubicBezTo>
                <a:cubicBezTo>
                  <a:pt x="5154771" y="6314093"/>
                  <a:pt x="5079167" y="6283706"/>
                  <a:pt x="4950802" y="6285458"/>
                </a:cubicBezTo>
                <a:cubicBezTo>
                  <a:pt x="4822437" y="6287210"/>
                  <a:pt x="4583304" y="6262693"/>
                  <a:pt x="4478637" y="6285458"/>
                </a:cubicBezTo>
                <a:cubicBezTo>
                  <a:pt x="4373971" y="6308223"/>
                  <a:pt x="4260282" y="6266968"/>
                  <a:pt x="4103181" y="6285458"/>
                </a:cubicBezTo>
                <a:cubicBezTo>
                  <a:pt x="3946080" y="6303948"/>
                  <a:pt x="3862405" y="6272261"/>
                  <a:pt x="3727725" y="6285458"/>
                </a:cubicBezTo>
                <a:cubicBezTo>
                  <a:pt x="3593045" y="6298655"/>
                  <a:pt x="3513998" y="6250243"/>
                  <a:pt x="3352269" y="6285458"/>
                </a:cubicBezTo>
                <a:cubicBezTo>
                  <a:pt x="3190540" y="6320673"/>
                  <a:pt x="3011069" y="6214110"/>
                  <a:pt x="2686687" y="6285458"/>
                </a:cubicBezTo>
                <a:cubicBezTo>
                  <a:pt x="2362305" y="6356806"/>
                  <a:pt x="2365595" y="6250838"/>
                  <a:pt x="2214523" y="6285458"/>
                </a:cubicBezTo>
                <a:cubicBezTo>
                  <a:pt x="2063451" y="6320078"/>
                  <a:pt x="1705728" y="6251722"/>
                  <a:pt x="1548941" y="6285458"/>
                </a:cubicBezTo>
                <a:cubicBezTo>
                  <a:pt x="1392154" y="6319194"/>
                  <a:pt x="1198018" y="6215360"/>
                  <a:pt x="860605" y="6285458"/>
                </a:cubicBezTo>
                <a:cubicBezTo>
                  <a:pt x="345555" y="6259186"/>
                  <a:pt x="56330" y="5990792"/>
                  <a:pt x="0" y="5424853"/>
                </a:cubicBezTo>
                <a:cubicBezTo>
                  <a:pt x="-63859" y="5128620"/>
                  <a:pt x="30918" y="4992791"/>
                  <a:pt x="0" y="4808680"/>
                </a:cubicBezTo>
                <a:cubicBezTo>
                  <a:pt x="-30918" y="4624569"/>
                  <a:pt x="28833" y="4417409"/>
                  <a:pt x="0" y="4283791"/>
                </a:cubicBezTo>
                <a:cubicBezTo>
                  <a:pt x="-28833" y="4150173"/>
                  <a:pt x="18326" y="4012308"/>
                  <a:pt x="0" y="3804545"/>
                </a:cubicBezTo>
                <a:cubicBezTo>
                  <a:pt x="-18326" y="3596782"/>
                  <a:pt x="75033" y="3397908"/>
                  <a:pt x="0" y="3142729"/>
                </a:cubicBezTo>
                <a:cubicBezTo>
                  <a:pt x="-75033" y="2887550"/>
                  <a:pt x="48180" y="2844780"/>
                  <a:pt x="0" y="2709125"/>
                </a:cubicBezTo>
                <a:cubicBezTo>
                  <a:pt x="-48180" y="2573470"/>
                  <a:pt x="58444" y="2356757"/>
                  <a:pt x="0" y="2138594"/>
                </a:cubicBezTo>
                <a:cubicBezTo>
                  <a:pt x="-58444" y="1920431"/>
                  <a:pt x="78923" y="1794862"/>
                  <a:pt x="0" y="1476778"/>
                </a:cubicBezTo>
                <a:cubicBezTo>
                  <a:pt x="-78923" y="1158694"/>
                  <a:pt x="36602" y="1166214"/>
                  <a:pt x="0" y="860605"/>
                </a:cubicBezTo>
                <a:close/>
              </a:path>
            </a:pathLst>
          </a:custGeom>
          <a:solidFill>
            <a:schemeClr val="bg1"/>
          </a:solidFill>
          <a:ln w="76200">
            <a:solidFill>
              <a:schemeClr val="bg1"/>
            </a:solidFill>
            <a:prstDash val="lgDashDot"/>
            <a:extLst>
              <a:ext uri="{C807C97D-BFC1-408E-A445-0C87EB9F89A2}">
                <ask:lineSketchStyleProps xmlns="" xmlns:ask="http://schemas.microsoft.com/office/drawing/2018/sketchyshapes" sd="4012023142">
                  <a:prstGeom prst="roundRect">
                    <a:avLst>
                      <a:gd name="adj" fmla="val 13692"/>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88FAB280-C0B7-42E4-87B6-B62E079FBC66}"/>
              </a:ext>
            </a:extLst>
          </p:cNvPr>
          <p:cNvSpPr/>
          <p:nvPr/>
        </p:nvSpPr>
        <p:spPr>
          <a:xfrm>
            <a:off x="1929635" y="533487"/>
            <a:ext cx="8332730" cy="1323439"/>
          </a:xfrm>
          <a:prstGeom prst="rect">
            <a:avLst/>
          </a:prstGeom>
          <a:noFill/>
        </p:spPr>
        <p:txBody>
          <a:bodyPr wrap="none" lIns="91440" tIns="45720" rIns="91440" bIns="45720">
            <a:spAutoFit/>
          </a:bodyPr>
          <a:lstStyle/>
          <a:p>
            <a:pPr algn="ctr"/>
            <a:r>
              <a:rPr lang="en-SG" sz="8000" b="1" cap="none" spc="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Nội dung bài học</a:t>
            </a:r>
            <a:endParaRPr lang="en-US" sz="8000" b="1" cap="none" spc="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endParaRPr>
          </a:p>
        </p:txBody>
      </p:sp>
      <p:sp>
        <p:nvSpPr>
          <p:cNvPr id="19" name="TextBox 18">
            <a:extLst>
              <a:ext uri="{FF2B5EF4-FFF2-40B4-BE49-F238E27FC236}">
                <a16:creationId xmlns="" xmlns:a16="http://schemas.microsoft.com/office/drawing/2014/main" id="{4661ED1A-C012-430E-826E-A81DCAC67C7F}"/>
              </a:ext>
            </a:extLst>
          </p:cNvPr>
          <p:cNvSpPr txBox="1"/>
          <p:nvPr/>
        </p:nvSpPr>
        <p:spPr>
          <a:xfrm>
            <a:off x="1173556" y="2286000"/>
            <a:ext cx="9844889" cy="3385542"/>
          </a:xfrm>
          <a:prstGeom prst="rect">
            <a:avLst/>
          </a:prstGeom>
          <a:noFill/>
        </p:spPr>
        <p:txBody>
          <a:bodyPr wrap="square" lIns="0" tIns="0" rIns="0" bIns="0" rtlCol="0">
            <a:spAutoFit/>
          </a:bodyPr>
          <a:lstStyle/>
          <a:p>
            <a:pPr algn="ctr"/>
            <a:r>
              <a:rPr lang="en-SG" sz="4400">
                <a:solidFill>
                  <a:srgbClr val="F65C6B"/>
                </a:solidFill>
                <a:latin typeface="#9Slide05 SVNUT Triumph" panose="00000500000000000000" pitchFamily="2" charset="0"/>
                <a:cs typeface="Calibri" panose="020F0502020204030204" pitchFamily="34" charset="0"/>
              </a:rPr>
              <a:t>Ca ngợi những ng</a:t>
            </a:r>
            <a:r>
              <a:rPr lang="vi-VN" sz="4400">
                <a:solidFill>
                  <a:srgbClr val="F65C6B"/>
                </a:solidFill>
                <a:latin typeface="#9Slide05 SVNUT Triumph" panose="00000500000000000000" pitchFamily="2" charset="0"/>
                <a:cs typeface="Calibri" panose="020F0502020204030204" pitchFamily="34" charset="0"/>
              </a:rPr>
              <a:t>ười</a:t>
            </a:r>
            <a:r>
              <a:rPr lang="en-SG" sz="4400">
                <a:solidFill>
                  <a:srgbClr val="F65C6B"/>
                </a:solidFill>
                <a:latin typeface="#9Slide05 SVNUT Triumph" panose="00000500000000000000" pitchFamily="2" charset="0"/>
                <a:cs typeface="Calibri" panose="020F0502020204030204" pitchFamily="34" charset="0"/>
              </a:rPr>
              <a:t> dân chài dũng cảm, dám rời mảnh đất quê h</a:t>
            </a:r>
            <a:r>
              <a:rPr lang="vi-VN" sz="4400">
                <a:solidFill>
                  <a:srgbClr val="F65C6B"/>
                </a:solidFill>
                <a:latin typeface="#9Slide05 SVNUT Triumph" panose="00000500000000000000" pitchFamily="2" charset="0"/>
                <a:cs typeface="Calibri" panose="020F0502020204030204" pitchFamily="34" charset="0"/>
              </a:rPr>
              <a:t>ương</a:t>
            </a:r>
            <a:r>
              <a:rPr lang="en-SG" sz="4400">
                <a:solidFill>
                  <a:srgbClr val="F65C6B"/>
                </a:solidFill>
                <a:latin typeface="#9Slide05 SVNUT Triumph" panose="00000500000000000000" pitchFamily="2" charset="0"/>
                <a:cs typeface="Calibri" panose="020F0502020204030204" pitchFamily="34" charset="0"/>
              </a:rPr>
              <a:t> đến lập làng ở một hòn đảo ngoài biển, xây dựng cuộc sống mới gìn giữ vùng biển trời của Tổ quốc.</a:t>
            </a:r>
            <a:endParaRPr lang="en-US" sz="4400">
              <a:solidFill>
                <a:srgbClr val="F65C6B"/>
              </a:solidFill>
              <a:latin typeface="#9Slide05 SVNUT Triumph" panose="00000500000000000000" pitchFamily="2" charset="0"/>
              <a:cs typeface="Calibri" panose="020F0502020204030204" pitchFamily="34" charset="0"/>
            </a:endParaRPr>
          </a:p>
        </p:txBody>
      </p:sp>
      <p:pic>
        <p:nvPicPr>
          <p:cNvPr id="18" name="Picture 17">
            <a:extLst>
              <a:ext uri="{FF2B5EF4-FFF2-40B4-BE49-F238E27FC236}">
                <a16:creationId xmlns="" xmlns:a16="http://schemas.microsoft.com/office/drawing/2014/main" id="{6EC48FAD-901E-4FC0-87E9-AC8B1DB4D8C4}"/>
              </a:ext>
            </a:extLst>
          </p:cNvPr>
          <p:cNvPicPr>
            <a:picLocks noChangeAspect="1"/>
          </p:cNvPicPr>
          <p:nvPr/>
        </p:nvPicPr>
        <p:blipFill rotWithShape="1">
          <a:blip r:embed="rId3">
            <a:extLst>
              <a:ext uri="{28A0092B-C50C-407E-A947-70E740481C1C}">
                <a14:useLocalDpi xmlns:a14="http://schemas.microsoft.com/office/drawing/2010/main" val="0"/>
              </a:ext>
            </a:extLst>
          </a:blip>
          <a:srcRect l="38125" t="13333" r="38750" b="14445"/>
          <a:stretch/>
        </p:blipFill>
        <p:spPr>
          <a:xfrm flipH="1">
            <a:off x="11773051" y="1762539"/>
            <a:ext cx="2737537" cy="4809190"/>
          </a:xfrm>
          <a:prstGeom prst="rect">
            <a:avLst/>
          </a:prstGeom>
        </p:spPr>
      </p:pic>
      <p:pic>
        <p:nvPicPr>
          <p:cNvPr id="20" name="Picture 19">
            <a:hlinkClick r:id="rId4" action="ppaction://hlinksldjump"/>
            <a:extLst>
              <a:ext uri="{FF2B5EF4-FFF2-40B4-BE49-F238E27FC236}">
                <a16:creationId xmlns="" xmlns:a16="http://schemas.microsoft.com/office/drawing/2014/main" id="{2D253CE7-7507-4A00-AB99-6B4459CB1DCD}"/>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13185" b="24041" l="65432" r="75892"/>
                    </a14:imgEffect>
                  </a14:imgLayer>
                </a14:imgProps>
              </a:ext>
              <a:ext uri="{28A0092B-C50C-407E-A947-70E740481C1C}">
                <a14:useLocalDpi xmlns:a14="http://schemas.microsoft.com/office/drawing/2010/main" val="0"/>
              </a:ext>
            </a:extLst>
          </a:blip>
          <a:srcRect l="64124" t="11828" r="22800" b="74602"/>
          <a:stretch/>
        </p:blipFill>
        <p:spPr>
          <a:xfrm>
            <a:off x="459444" y="495903"/>
            <a:ext cx="1798900" cy="1423822"/>
          </a:xfrm>
          <a:prstGeom prst="rect">
            <a:avLst/>
          </a:prstGeom>
          <a:effectLst>
            <a:outerShdw dist="101600" dir="11160000" sx="112000" sy="112000" algn="ctr" rotWithShape="0">
              <a:schemeClr val="bg1"/>
            </a:outerShdw>
          </a:effectLst>
        </p:spPr>
      </p:pic>
    </p:spTree>
    <p:extLst>
      <p:ext uri="{BB962C8B-B14F-4D97-AF65-F5344CB8AC3E}">
        <p14:creationId xmlns:p14="http://schemas.microsoft.com/office/powerpoint/2010/main" val="3621130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1.11111E-6 L -1.19479 -0.00486 " pathEditMode="relative" rAng="0" ptsTypes="AA">
                                      <p:cBhvr>
                                        <p:cTn id="6" dur="5300" fill="hold"/>
                                        <p:tgtEl>
                                          <p:spTgt spid="18"/>
                                        </p:tgtEl>
                                        <p:attrNameLst>
                                          <p:attrName>ppt_x</p:attrName>
                                          <p:attrName>ppt_y</p:attrName>
                                        </p:attrNameLst>
                                      </p:cBhvr>
                                      <p:rCtr x="-59740" y="-255"/>
                                    </p:animMotion>
                                  </p:childTnLst>
                                </p:cTn>
                              </p:par>
                              <p:par>
                                <p:cTn id="7" presetID="22" presetClass="entr" presetSubtype="2" fill="hold" grpId="0" nodeType="withEffect">
                                  <p:stCondLst>
                                    <p:cond delay="1100"/>
                                  </p:stCondLst>
                                  <p:childTnLst>
                                    <p:set>
                                      <p:cBhvr>
                                        <p:cTn id="8" dur="1" fill="hold">
                                          <p:stCondLst>
                                            <p:cond delay="0"/>
                                          </p:stCondLst>
                                        </p:cTn>
                                        <p:tgtEl>
                                          <p:spTgt spid="19"/>
                                        </p:tgtEl>
                                        <p:attrNameLst>
                                          <p:attrName>style.visibility</p:attrName>
                                        </p:attrNameLst>
                                      </p:cBhvr>
                                      <p:to>
                                        <p:strVal val="visible"/>
                                      </p:to>
                                    </p:set>
                                    <p:animEffect transition="in" filter="wipe(right)">
                                      <p:cBhvr>
                                        <p:cTn id="9" dur="39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36A1732-F71A-4318-B7FD-27AE529F6778}"/>
              </a:ext>
            </a:extLst>
          </p:cNvPr>
          <p:cNvPicPr>
            <a:picLocks noChangeAspect="1"/>
          </p:cNvPicPr>
          <p:nvPr/>
        </p:nvPicPr>
        <p:blipFill rotWithShape="1">
          <a:blip r:embed="rId2"/>
          <a:srcRect t="20000" r="20000"/>
          <a:stretch/>
        </p:blipFill>
        <p:spPr>
          <a:xfrm>
            <a:off x="0" y="0"/>
            <a:ext cx="12191999" cy="6858000"/>
          </a:xfrm>
          <a:prstGeom prst="rect">
            <a:avLst/>
          </a:prstGeom>
        </p:spPr>
      </p:pic>
      <p:sp>
        <p:nvSpPr>
          <p:cNvPr id="5" name="Rectangle: Rounded Corners 4">
            <a:extLst>
              <a:ext uri="{FF2B5EF4-FFF2-40B4-BE49-F238E27FC236}">
                <a16:creationId xmlns="" xmlns:a16="http://schemas.microsoft.com/office/drawing/2014/main" id="{2F89066D-0701-4C73-928A-B2C217CD434C}"/>
              </a:ext>
            </a:extLst>
          </p:cNvPr>
          <p:cNvSpPr/>
          <p:nvPr/>
        </p:nvSpPr>
        <p:spPr>
          <a:xfrm>
            <a:off x="-1" y="0"/>
            <a:ext cx="12191999" cy="6858000"/>
          </a:xfrm>
          <a:custGeom>
            <a:avLst/>
            <a:gdLst>
              <a:gd name="connsiteX0" fmla="*/ 0 w 12191999"/>
              <a:gd name="connsiteY0" fmla="*/ 0 h 6858000"/>
              <a:gd name="connsiteX1" fmla="*/ 0 w 12191999"/>
              <a:gd name="connsiteY1" fmla="*/ 0 h 6858000"/>
              <a:gd name="connsiteX2" fmla="*/ 12191999 w 12191999"/>
              <a:gd name="connsiteY2" fmla="*/ 0 h 6858000"/>
              <a:gd name="connsiteX3" fmla="*/ 12191999 w 12191999"/>
              <a:gd name="connsiteY3" fmla="*/ 0 h 6858000"/>
              <a:gd name="connsiteX4" fmla="*/ 12191999 w 12191999"/>
              <a:gd name="connsiteY4" fmla="*/ 6858000 h 6858000"/>
              <a:gd name="connsiteX5" fmla="*/ 12191999 w 12191999"/>
              <a:gd name="connsiteY5" fmla="*/ 6858000 h 6858000"/>
              <a:gd name="connsiteX6" fmla="*/ 0 w 12191999"/>
              <a:gd name="connsiteY6" fmla="*/ 6858000 h 6858000"/>
              <a:gd name="connsiteX7" fmla="*/ 0 w 12191999"/>
              <a:gd name="connsiteY7" fmla="*/ 6858000 h 6858000"/>
              <a:gd name="connsiteX8" fmla="*/ 0 w 12191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9" h="6858000" fill="none" extrusionOk="0">
                <a:moveTo>
                  <a:pt x="0" y="0"/>
                </a:moveTo>
                <a:lnTo>
                  <a:pt x="0" y="0"/>
                </a:lnTo>
                <a:cubicBezTo>
                  <a:pt x="2804567" y="136372"/>
                  <a:pt x="9779128" y="135956"/>
                  <a:pt x="12191999" y="0"/>
                </a:cubicBezTo>
                <a:lnTo>
                  <a:pt x="12191999" y="0"/>
                </a:lnTo>
                <a:cubicBezTo>
                  <a:pt x="12196029" y="1447538"/>
                  <a:pt x="12126864" y="3643678"/>
                  <a:pt x="12191999" y="6858000"/>
                </a:cubicBezTo>
                <a:lnTo>
                  <a:pt x="12191999" y="6858000"/>
                </a:lnTo>
                <a:cubicBezTo>
                  <a:pt x="7847453" y="6990098"/>
                  <a:pt x="2980050" y="6965252"/>
                  <a:pt x="0" y="6858000"/>
                </a:cubicBezTo>
                <a:lnTo>
                  <a:pt x="0" y="6858000"/>
                </a:lnTo>
                <a:cubicBezTo>
                  <a:pt x="150338" y="4459216"/>
                  <a:pt x="52337" y="2814534"/>
                  <a:pt x="0" y="0"/>
                </a:cubicBezTo>
                <a:close/>
              </a:path>
              <a:path w="12191999" h="6858000" stroke="0" extrusionOk="0">
                <a:moveTo>
                  <a:pt x="0" y="0"/>
                </a:moveTo>
                <a:lnTo>
                  <a:pt x="0" y="0"/>
                </a:lnTo>
                <a:cubicBezTo>
                  <a:pt x="4639809" y="127396"/>
                  <a:pt x="9119786" y="-60575"/>
                  <a:pt x="12191999" y="0"/>
                </a:cubicBezTo>
                <a:lnTo>
                  <a:pt x="12191999" y="0"/>
                </a:lnTo>
                <a:cubicBezTo>
                  <a:pt x="12357136" y="2610662"/>
                  <a:pt x="12132267" y="5234651"/>
                  <a:pt x="12191999" y="6858000"/>
                </a:cubicBezTo>
                <a:lnTo>
                  <a:pt x="12191999" y="6858000"/>
                </a:lnTo>
                <a:cubicBezTo>
                  <a:pt x="8148701" y="6972639"/>
                  <a:pt x="2105727" y="6959023"/>
                  <a:pt x="0" y="6858000"/>
                </a:cubicBezTo>
                <a:lnTo>
                  <a:pt x="0" y="6858000"/>
                </a:lnTo>
                <a:cubicBezTo>
                  <a:pt x="14569" y="6009274"/>
                  <a:pt x="-119983" y="3329828"/>
                  <a:pt x="0" y="0"/>
                </a:cubicBezTo>
                <a:close/>
              </a:path>
            </a:pathLst>
          </a:custGeom>
          <a:solidFill>
            <a:schemeClr val="bg1">
              <a:alpha val="61000"/>
            </a:schemeClr>
          </a:solidFill>
          <a:ln w="38100">
            <a:noFill/>
            <a:extLst>
              <a:ext uri="{C807C97D-BFC1-408E-A445-0C87EB9F89A2}">
                <ask:lineSketchStyleProps xmlns="" xmlns:ask="http://schemas.microsoft.com/office/drawing/2018/sketchyshapes" sd="3292246686">
                  <a:prstGeom prst="roundRec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 xmlns:a16="http://schemas.microsoft.com/office/drawing/2014/main" id="{D1EC017C-D7CF-4076-980F-3AF8853434A1}"/>
              </a:ext>
            </a:extLst>
          </p:cNvPr>
          <p:cNvGrpSpPr/>
          <p:nvPr/>
        </p:nvGrpSpPr>
        <p:grpSpPr>
          <a:xfrm>
            <a:off x="1403133" y="-381000"/>
            <a:ext cx="7404532" cy="5334000"/>
            <a:chOff x="139269" y="2397111"/>
            <a:chExt cx="3594531" cy="2208619"/>
          </a:xfrm>
        </p:grpSpPr>
        <p:pic>
          <p:nvPicPr>
            <p:cNvPr id="10" name="Picture 9">
              <a:extLst>
                <a:ext uri="{FF2B5EF4-FFF2-40B4-BE49-F238E27FC236}">
                  <a16:creationId xmlns="" xmlns:a16="http://schemas.microsoft.com/office/drawing/2014/main" id="{71A756CB-6825-4B85-B81B-B6325CE72DD3}"/>
                </a:ext>
              </a:extLst>
            </p:cNvPr>
            <p:cNvPicPr>
              <a:picLocks noChangeAspect="1"/>
            </p:cNvPicPr>
            <p:nvPr/>
          </p:nvPicPr>
          <p:blipFill rotWithShape="1">
            <a:blip r:embed="rId2">
              <a:extLst>
                <a:ext uri="{28A0092B-C50C-407E-A947-70E740481C1C}">
                  <a14:useLocalDpi xmlns:a14="http://schemas.microsoft.com/office/drawing/2010/main" val="0"/>
                </a:ext>
              </a:extLst>
            </a:blip>
            <a:srcRect t="48402" r="49041" b="11698"/>
            <a:stretch/>
          </p:blipFill>
          <p:spPr>
            <a:xfrm>
              <a:off x="139269" y="2397111"/>
              <a:ext cx="3594531" cy="2208619"/>
            </a:xfrm>
            <a:prstGeom prst="rect">
              <a:avLst/>
            </a:prstGeom>
            <a:effectLst>
              <a:outerShdw dist="101600" dir="11520000" sx="112000" sy="112000" algn="ctr" rotWithShape="0">
                <a:schemeClr val="bg1"/>
              </a:outerShdw>
            </a:effectLst>
          </p:spPr>
        </p:pic>
        <p:sp>
          <p:nvSpPr>
            <p:cNvPr id="15" name="Rectangle 14">
              <a:extLst>
                <a:ext uri="{FF2B5EF4-FFF2-40B4-BE49-F238E27FC236}">
                  <a16:creationId xmlns="" xmlns:a16="http://schemas.microsoft.com/office/drawing/2014/main" id="{E010632D-4504-4A9E-A6E3-043D6F5C8CC8}"/>
                </a:ext>
              </a:extLst>
            </p:cNvPr>
            <p:cNvSpPr/>
            <p:nvPr/>
          </p:nvSpPr>
          <p:spPr>
            <a:xfrm>
              <a:off x="371201" y="3413409"/>
              <a:ext cx="3241914" cy="458782"/>
            </a:xfrm>
            <a:prstGeom prst="rect">
              <a:avLst/>
            </a:prstGeom>
            <a:noFill/>
          </p:spPr>
          <p:txBody>
            <a:bodyPr wrap="square" lIns="91440" tIns="45720" rIns="91440" bIns="45720">
              <a:spAutoFit/>
            </a:bodyPr>
            <a:lstStyle/>
            <a:p>
              <a:pPr algn="ctr"/>
              <a:r>
                <a:rPr lang="en-US" sz="6600" b="1" cap="none" spc="0">
                  <a:ln w="6600">
                    <a:solidFill>
                      <a:schemeClr val="accent2"/>
                    </a:solidFill>
                    <a:prstDash val="solid"/>
                  </a:ln>
                  <a:solidFill>
                    <a:schemeClr val="bg1"/>
                  </a:solidFill>
                  <a:effectLst>
                    <a:outerShdw dist="38100" dir="2700000" algn="tl" rotWithShape="0">
                      <a:schemeClr val="accent2"/>
                    </a:outerShdw>
                  </a:effectLst>
                  <a:latin typeface="#9Slide05 SVNUT Triumph" panose="00000500000000000000" pitchFamily="2" charset="0"/>
                </a:rPr>
                <a:t>Đọ</a:t>
              </a:r>
              <a:r>
                <a:rPr lang="en-SG" sz="6600" b="1" cap="none" spc="0">
                  <a:ln w="6600">
                    <a:solidFill>
                      <a:schemeClr val="accent2"/>
                    </a:solidFill>
                    <a:prstDash val="solid"/>
                  </a:ln>
                  <a:solidFill>
                    <a:schemeClr val="bg1"/>
                  </a:solidFill>
                  <a:effectLst>
                    <a:outerShdw dist="38100" dir="2700000" algn="tl" rotWithShape="0">
                      <a:schemeClr val="accent2"/>
                    </a:outerShdw>
                  </a:effectLst>
                  <a:latin typeface="#9Slide05 SVNUT Triumph" panose="00000500000000000000" pitchFamily="2" charset="0"/>
                </a:rPr>
                <a:t>c diễn cảm</a:t>
              </a:r>
              <a:endParaRPr lang="en-US" sz="6600" b="1" cap="none" spc="0">
                <a:ln w="6600">
                  <a:solidFill>
                    <a:schemeClr val="accent2"/>
                  </a:solidFill>
                  <a:prstDash val="solid"/>
                </a:ln>
                <a:solidFill>
                  <a:schemeClr val="bg1"/>
                </a:solidFill>
                <a:effectLst>
                  <a:outerShdw dist="38100" dir="2700000" algn="tl" rotWithShape="0">
                    <a:schemeClr val="accent2"/>
                  </a:outerShdw>
                </a:effectLst>
                <a:latin typeface="#9Slide05 SVNUT Triumph" panose="00000500000000000000" pitchFamily="2" charset="0"/>
              </a:endParaRPr>
            </a:p>
          </p:txBody>
        </p:sp>
      </p:grpSp>
      <p:pic>
        <p:nvPicPr>
          <p:cNvPr id="4" name="Picture 3">
            <a:extLst>
              <a:ext uri="{FF2B5EF4-FFF2-40B4-BE49-F238E27FC236}">
                <a16:creationId xmlns="" xmlns:a16="http://schemas.microsoft.com/office/drawing/2014/main" id="{62533589-689B-4E1D-ADFB-A785EE6870F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7877" b="93639" l="8000" r="78737">
                        <a14:foregroundMark x1="68842" y1="38447" x2="69474" y2="41441"/>
                        <a14:foregroundMark x1="76000" y1="38073" x2="75842" y2="48269"/>
                        <a14:foregroundMark x1="65526" y1="43966" x2="64998" y2="50308"/>
                        <a14:foregroundMark x1="57316" y1="54911" x2="59263" y2="54163"/>
                        <a14:foregroundMark x1="63947" y1="56595" x2="66000" y2="69036"/>
                        <a14:foregroundMark x1="59895" y1="86997" x2="59526" y2="91487"/>
                        <a14:foregroundMark x1="58263" y1="71562" x2="58474" y2="77175"/>
                        <a14:foregroundMark x1="58000" y1="77081" x2="58579" y2="80168"/>
                        <a14:foregroundMark x1="57842" y1="93452" x2="60211" y2="92797"/>
                        <a14:foregroundMark x1="59737" y1="93452" x2="62053" y2="89429"/>
                        <a14:foregroundMark x1="69684" y1="67072" x2="67947" y2="73246"/>
                        <a14:foregroundMark x1="76903" y1="59064" x2="78000" y2="61179"/>
                        <a14:foregroundMark x1="75526" y1="56408" x2="76634" y2="58544"/>
                        <a14:foregroundMark x1="78000" y1="61179" x2="77895" y2="61459"/>
                        <a14:foregroundMark x1="78063" y1="43839" x2="77421" y2="46773"/>
                        <a14:foregroundMark x1="73674" y1="43779" x2="73737" y2="44247"/>
                        <a14:foregroundMark x1="73562" y1="42937" x2="73674" y2="43779"/>
                        <a14:foregroundMark x1="73474" y1="42283" x2="73562" y2="42937"/>
                        <a14:foregroundMark x1="74579" y1="52760" x2="75526" y2="54350"/>
                        <a14:foregroundMark x1="78632" y1="59495" x2="77421" y2="63704"/>
                        <a14:foregroundMark x1="55421" y1="55005" x2="58421" y2="54443"/>
                        <a14:foregroundMark x1="58421" y1="69317" x2="59000" y2="66230"/>
                        <a14:foregroundMark x1="59737" y1="60898" x2="62316" y2="58934"/>
                        <a14:foregroundMark x1="59526" y1="61927" x2="58737" y2="66417"/>
                        <a14:foregroundMark x1="59737" y1="54443" x2="62105" y2="53414"/>
                        <a14:foregroundMark x1="58421" y1="55098" x2="61632" y2="55659"/>
                        <a14:foregroundMark x1="59895" y1="93358" x2="61316" y2="92142"/>
                        <a14:foregroundMark x1="62158" y1="89149" x2="62053" y2="86342"/>
                        <a14:foregroundMark x1="71737" y1="85688" x2="72368" y2="85688"/>
                        <a14:foregroundMark x1="72632" y1="85875" x2="73000" y2="85688"/>
                        <a14:foregroundMark x1="73368" y1="85407" x2="74158" y2="81946"/>
                        <a14:foregroundMark x1="72264" y1="47147" x2="72632" y2="48457"/>
                        <a14:foregroundMark x1="73019" y1="42937" x2="73211" y2="42189"/>
                        <a14:foregroundMark x1="72804" y1="43779" x2="73019" y2="42937"/>
                        <a14:foregroundMark x1="72684" y1="44247" x2="72804" y2="43779"/>
                        <a14:backgroundMark x1="30053" y1="83910" x2="42368" y2="84471"/>
                        <a14:backgroundMark x1="42368" y1="84471" x2="54947" y2="83068"/>
                        <a14:backgroundMark x1="79105" y1="36202" x2="79474" y2="45463"/>
                        <a14:backgroundMark x1="71549" y1="49348" x2="71579" y2="50702"/>
                        <a14:backgroundMark x1="64474" y1="51543" x2="65105" y2="51824"/>
                        <a14:backgroundMark x1="68842" y1="51824" x2="69368" y2="51356"/>
                        <a14:backgroundMark x1="68579" y1="51637" x2="70158" y2="50982"/>
                        <a14:backgroundMark x1="75526" y1="58840" x2="75789" y2="61927"/>
                        <a14:backgroundMark x1="57842" y1="91955" x2="58789" y2="93920"/>
                        <a14:backgroundMark x1="58158" y1="92891" x2="58158" y2="94574"/>
                        <a14:backgroundMark x1="70158" y1="58279" x2="70158" y2="58279"/>
                        <a14:backgroundMark x1="69737" y1="61740" x2="69737" y2="61740"/>
                        <a14:backgroundMark x1="72053" y1="42937" x2="72053" y2="42937"/>
                        <a14:backgroundMark x1="72632" y1="42937" x2="72632" y2="42937"/>
                        <a14:backgroundMark x1="72316" y1="43779" x2="72316" y2="43779"/>
                        <a14:backgroundMark x1="71895" y1="45089" x2="71895" y2="45089"/>
                        <a14:backgroundMark x1="71579" y1="46960" x2="71579" y2="46960"/>
                        <a14:backgroundMark x1="71526" y1="46866" x2="71526" y2="46866"/>
                        <a14:backgroundMark x1="71632" y1="45650" x2="71632" y2="47147"/>
                      </a14:backgroundRemoval>
                    </a14:imgEffect>
                  </a14:imgLayer>
                </a14:imgProps>
              </a:ext>
            </a:extLst>
          </a:blip>
          <a:srcRect l="54000" t="31556" r="20000"/>
          <a:stretch/>
        </p:blipFill>
        <p:spPr>
          <a:xfrm>
            <a:off x="8229600" y="980536"/>
            <a:ext cx="3962399" cy="5867400"/>
          </a:xfrm>
          <a:prstGeom prst="rect">
            <a:avLst/>
          </a:prstGeom>
        </p:spPr>
      </p:pic>
      <p:pic>
        <p:nvPicPr>
          <p:cNvPr id="14" name="Picture 13">
            <a:extLst>
              <a:ext uri="{FF2B5EF4-FFF2-40B4-BE49-F238E27FC236}">
                <a16:creationId xmlns="" xmlns:a16="http://schemas.microsoft.com/office/drawing/2014/main" id="{D6A699BC-A2E8-4EF9-88B8-77EC47AFB83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2077" b="98223" l="316" r="79947">
                        <a14:foregroundMark x1="13733" y1="73658" x2="14105" y2="73246"/>
                        <a14:foregroundMark x1="3632" y1="84846" x2="10534" y2="77201"/>
                        <a14:foregroundMark x1="14105" y1="73246" x2="14211" y2="72965"/>
                        <a14:foregroundMark x1="1421" y1="85500" x2="3632" y2="95510"/>
                        <a14:foregroundMark x1="14579" y1="66604" x2="14579" y2="66604"/>
                        <a14:foregroundMark x1="1421" y1="30776" x2="316" y2="35828"/>
                        <a14:foregroundMark x1="7158" y1="22825" x2="8105" y2="22077"/>
                        <a14:foregroundMark x1="42737" y1="98316" x2="48368" y2="91300"/>
                        <a14:foregroundMark x1="76895" y1="88213" x2="79947" y2="91955"/>
                        <a14:foregroundMark x1="23526" y1="88868" x2="27053" y2="89523"/>
                        <a14:foregroundMark x1="27053" y1="89523" x2="29263" y2="87746"/>
                        <a14:backgroundMark x1="16368" y1="35547" x2="28474" y2="50795"/>
                        <a14:backgroundMark x1="20895" y1="78017" x2="30368" y2="53976"/>
                        <a14:backgroundMark x1="12474" y1="74930" x2="15368" y2="78672"/>
                        <a14:backgroundMark x1="11105" y1="74930" x2="11684" y2="75865"/>
                        <a14:backgroundMark x1="71526" y1="42376" x2="69158" y2="76614"/>
                        <a14:backgroundMark x1="69158" y1="76614" x2="69158" y2="76614"/>
                        <a14:backgroundMark x1="61632" y1="58840" x2="65947" y2="89523"/>
                        <a14:backgroundMark x1="65947" y1="89523" x2="65947" y2="89523"/>
                        <a14:backgroundMark x1="59789" y1="89616" x2="59789" y2="89616"/>
                      </a14:backgroundRemoval>
                    </a14:imgEffect>
                  </a14:imgLayer>
                </a14:imgProps>
              </a:ext>
            </a:extLst>
          </a:blip>
          <a:srcRect t="20000" r="20000"/>
          <a:stretch/>
        </p:blipFill>
        <p:spPr>
          <a:xfrm>
            <a:off x="1" y="0"/>
            <a:ext cx="12191999" cy="6858000"/>
          </a:xfrm>
          <a:prstGeom prst="rect">
            <a:avLst/>
          </a:prstGeom>
        </p:spPr>
      </p:pic>
    </p:spTree>
    <p:extLst>
      <p:ext uri="{BB962C8B-B14F-4D97-AF65-F5344CB8AC3E}">
        <p14:creationId xmlns:p14="http://schemas.microsoft.com/office/powerpoint/2010/main" val="36037708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36A1732-F71A-4318-B7FD-27AE529F6778}"/>
              </a:ext>
            </a:extLst>
          </p:cNvPr>
          <p:cNvPicPr>
            <a:picLocks noChangeAspect="1"/>
          </p:cNvPicPr>
          <p:nvPr/>
        </p:nvPicPr>
        <p:blipFill rotWithShape="1">
          <a:blip r:embed="rId2"/>
          <a:srcRect t="20000" r="20000"/>
          <a:stretch/>
        </p:blipFill>
        <p:spPr>
          <a:xfrm>
            <a:off x="0" y="0"/>
            <a:ext cx="12191999" cy="6858000"/>
          </a:xfrm>
          <a:prstGeom prst="rect">
            <a:avLst/>
          </a:prstGeom>
        </p:spPr>
      </p:pic>
      <p:sp>
        <p:nvSpPr>
          <p:cNvPr id="5" name="Rectangle: Rounded Corners 4">
            <a:extLst>
              <a:ext uri="{FF2B5EF4-FFF2-40B4-BE49-F238E27FC236}">
                <a16:creationId xmlns="" xmlns:a16="http://schemas.microsoft.com/office/drawing/2014/main" id="{2F89066D-0701-4C73-928A-B2C217CD434C}"/>
              </a:ext>
            </a:extLst>
          </p:cNvPr>
          <p:cNvSpPr/>
          <p:nvPr/>
        </p:nvSpPr>
        <p:spPr>
          <a:xfrm>
            <a:off x="0" y="0"/>
            <a:ext cx="12191999" cy="6858000"/>
          </a:xfrm>
          <a:custGeom>
            <a:avLst/>
            <a:gdLst>
              <a:gd name="connsiteX0" fmla="*/ 0 w 12191999"/>
              <a:gd name="connsiteY0" fmla="*/ 0 h 6858000"/>
              <a:gd name="connsiteX1" fmla="*/ 0 w 12191999"/>
              <a:gd name="connsiteY1" fmla="*/ 0 h 6858000"/>
              <a:gd name="connsiteX2" fmla="*/ 12191999 w 12191999"/>
              <a:gd name="connsiteY2" fmla="*/ 0 h 6858000"/>
              <a:gd name="connsiteX3" fmla="*/ 12191999 w 12191999"/>
              <a:gd name="connsiteY3" fmla="*/ 0 h 6858000"/>
              <a:gd name="connsiteX4" fmla="*/ 12191999 w 12191999"/>
              <a:gd name="connsiteY4" fmla="*/ 6858000 h 6858000"/>
              <a:gd name="connsiteX5" fmla="*/ 12191999 w 12191999"/>
              <a:gd name="connsiteY5" fmla="*/ 6858000 h 6858000"/>
              <a:gd name="connsiteX6" fmla="*/ 0 w 12191999"/>
              <a:gd name="connsiteY6" fmla="*/ 6858000 h 6858000"/>
              <a:gd name="connsiteX7" fmla="*/ 0 w 12191999"/>
              <a:gd name="connsiteY7" fmla="*/ 6858000 h 6858000"/>
              <a:gd name="connsiteX8" fmla="*/ 0 w 12191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9" h="6858000" fill="none" extrusionOk="0">
                <a:moveTo>
                  <a:pt x="0" y="0"/>
                </a:moveTo>
                <a:lnTo>
                  <a:pt x="0" y="0"/>
                </a:lnTo>
                <a:cubicBezTo>
                  <a:pt x="2804567" y="136372"/>
                  <a:pt x="9779128" y="135956"/>
                  <a:pt x="12191999" y="0"/>
                </a:cubicBezTo>
                <a:lnTo>
                  <a:pt x="12191999" y="0"/>
                </a:lnTo>
                <a:cubicBezTo>
                  <a:pt x="12196029" y="1447538"/>
                  <a:pt x="12126864" y="3643678"/>
                  <a:pt x="12191999" y="6858000"/>
                </a:cubicBezTo>
                <a:lnTo>
                  <a:pt x="12191999" y="6858000"/>
                </a:lnTo>
                <a:cubicBezTo>
                  <a:pt x="7847453" y="6990098"/>
                  <a:pt x="2980050" y="6965252"/>
                  <a:pt x="0" y="6858000"/>
                </a:cubicBezTo>
                <a:lnTo>
                  <a:pt x="0" y="6858000"/>
                </a:lnTo>
                <a:cubicBezTo>
                  <a:pt x="150338" y="4459216"/>
                  <a:pt x="52337" y="2814534"/>
                  <a:pt x="0" y="0"/>
                </a:cubicBezTo>
                <a:close/>
              </a:path>
              <a:path w="12191999" h="6858000" stroke="0" extrusionOk="0">
                <a:moveTo>
                  <a:pt x="0" y="0"/>
                </a:moveTo>
                <a:lnTo>
                  <a:pt x="0" y="0"/>
                </a:lnTo>
                <a:cubicBezTo>
                  <a:pt x="4639809" y="127396"/>
                  <a:pt x="9119786" y="-60575"/>
                  <a:pt x="12191999" y="0"/>
                </a:cubicBezTo>
                <a:lnTo>
                  <a:pt x="12191999" y="0"/>
                </a:lnTo>
                <a:cubicBezTo>
                  <a:pt x="12357136" y="2610662"/>
                  <a:pt x="12132267" y="5234651"/>
                  <a:pt x="12191999" y="6858000"/>
                </a:cubicBezTo>
                <a:lnTo>
                  <a:pt x="12191999" y="6858000"/>
                </a:lnTo>
                <a:cubicBezTo>
                  <a:pt x="8148701" y="6972639"/>
                  <a:pt x="2105727" y="6959023"/>
                  <a:pt x="0" y="6858000"/>
                </a:cubicBezTo>
                <a:lnTo>
                  <a:pt x="0" y="6858000"/>
                </a:lnTo>
                <a:cubicBezTo>
                  <a:pt x="14569" y="6009274"/>
                  <a:pt x="-119983" y="3329828"/>
                  <a:pt x="0" y="0"/>
                </a:cubicBezTo>
                <a:close/>
              </a:path>
            </a:pathLst>
          </a:custGeom>
          <a:solidFill>
            <a:schemeClr val="accent4">
              <a:lumMod val="20000"/>
              <a:lumOff val="80000"/>
              <a:alpha val="88000"/>
            </a:schemeClr>
          </a:solidFill>
          <a:ln w="38100">
            <a:noFill/>
            <a:extLst>
              <a:ext uri="{C807C97D-BFC1-408E-A445-0C87EB9F89A2}">
                <ask:lineSketchStyleProps xmlns="" xmlns:ask="http://schemas.microsoft.com/office/drawing/2018/sketchyshapes" sd="3292246686">
                  <a:prstGeom prst="roundRec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CC4B01E4-DB29-4B3B-BB24-38E3813E8E04}"/>
              </a:ext>
            </a:extLst>
          </p:cNvPr>
          <p:cNvSpPr/>
          <p:nvPr/>
        </p:nvSpPr>
        <p:spPr>
          <a:xfrm>
            <a:off x="4320514" y="159603"/>
            <a:ext cx="3550972" cy="830997"/>
          </a:xfrm>
          <a:prstGeom prst="rect">
            <a:avLst/>
          </a:prstGeom>
          <a:noFill/>
        </p:spPr>
        <p:txBody>
          <a:bodyPr wrap="none" lIns="91440" tIns="45720" rIns="91440" bIns="45720">
            <a:spAutoFit/>
          </a:bodyPr>
          <a:lstStyle/>
          <a:p>
            <a:pPr algn="ctr"/>
            <a:r>
              <a:rPr lang="en-SG" sz="4800" b="1">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Tiêu chí đọc</a:t>
            </a:r>
            <a:endParaRPr lang="en-US" sz="4800" b="1" cap="none" spc="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endParaRPr>
          </a:p>
        </p:txBody>
      </p:sp>
      <p:sp>
        <p:nvSpPr>
          <p:cNvPr id="7" name="Rectangle: Rounded Corners 6">
            <a:extLst>
              <a:ext uri="{FF2B5EF4-FFF2-40B4-BE49-F238E27FC236}">
                <a16:creationId xmlns="" xmlns:a16="http://schemas.microsoft.com/office/drawing/2014/main" id="{F2B14666-E414-44B9-9BC0-F50346FA2247}"/>
              </a:ext>
            </a:extLst>
          </p:cNvPr>
          <p:cNvSpPr/>
          <p:nvPr/>
        </p:nvSpPr>
        <p:spPr>
          <a:xfrm>
            <a:off x="568394" y="1623391"/>
            <a:ext cx="5299006" cy="1089438"/>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3">
                    <a:lumMod val="50000"/>
                  </a:schemeClr>
                </a:solidFill>
                <a:latin typeface="Calibri" panose="020F0502020204030204" pitchFamily="34" charset="0"/>
                <a:cs typeface="Calibri" panose="020F0502020204030204" pitchFamily="34" charset="0"/>
              </a:rPr>
              <a:t>Đọc</a:t>
            </a:r>
            <a:r>
              <a:rPr lang="en-SG" sz="2800" b="1">
                <a:solidFill>
                  <a:schemeClr val="accent3">
                    <a:lumMod val="50000"/>
                  </a:schemeClr>
                </a:solidFill>
                <a:latin typeface="Calibri" panose="020F0502020204030204" pitchFamily="34" charset="0"/>
                <a:cs typeface="Calibri" panose="020F0502020204030204" pitchFamily="34" charset="0"/>
              </a:rPr>
              <a:t> đúng tiếng, đúng từ, </a:t>
            </a:r>
          </a:p>
          <a:p>
            <a:pPr algn="ctr"/>
            <a:r>
              <a:rPr lang="en-SG" sz="2800" b="1">
                <a:solidFill>
                  <a:schemeClr val="accent3">
                    <a:lumMod val="50000"/>
                  </a:schemeClr>
                </a:solidFill>
                <a:latin typeface="Calibri" panose="020F0502020204030204" pitchFamily="34" charset="0"/>
                <a:cs typeface="Calibri" panose="020F0502020204030204" pitchFamily="34" charset="0"/>
              </a:rPr>
              <a:t>l</a:t>
            </a:r>
            <a:r>
              <a:rPr lang="vi-VN" sz="2800" b="1">
                <a:solidFill>
                  <a:schemeClr val="accent3">
                    <a:lumMod val="50000"/>
                  </a:schemeClr>
                </a:solidFill>
                <a:latin typeface="Calibri" panose="020F0502020204030204" pitchFamily="34" charset="0"/>
                <a:cs typeface="Calibri" panose="020F0502020204030204" pitchFamily="34" charset="0"/>
              </a:rPr>
              <a:t>ưu</a:t>
            </a:r>
            <a:r>
              <a:rPr lang="en-SG" sz="2800" b="1">
                <a:solidFill>
                  <a:schemeClr val="accent3">
                    <a:lumMod val="50000"/>
                  </a:schemeClr>
                </a:solidFill>
                <a:latin typeface="Calibri" panose="020F0502020204030204" pitchFamily="34" charset="0"/>
                <a:cs typeface="Calibri" panose="020F0502020204030204" pitchFamily="34" charset="0"/>
              </a:rPr>
              <a:t> loát, mạch lạc</a:t>
            </a:r>
            <a:endParaRPr lang="en-US" sz="2800" b="1">
              <a:solidFill>
                <a:schemeClr val="accent3">
                  <a:lumMod val="50000"/>
                </a:schemeClr>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 xmlns:a16="http://schemas.microsoft.com/office/drawing/2014/main" id="{8A00FD39-E097-4282-9A52-E810463D1941}"/>
              </a:ext>
            </a:extLst>
          </p:cNvPr>
          <p:cNvSpPr/>
          <p:nvPr/>
        </p:nvSpPr>
        <p:spPr>
          <a:xfrm>
            <a:off x="568394" y="2951738"/>
            <a:ext cx="5299006" cy="1089438"/>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accent3">
                    <a:lumMod val="50000"/>
                  </a:schemeClr>
                </a:solidFill>
                <a:latin typeface="Calibri" panose="020F0502020204030204" pitchFamily="34" charset="0"/>
                <a:cs typeface="Calibri" panose="020F0502020204030204" pitchFamily="34" charset="0"/>
              </a:rPr>
              <a:t>Ngắt, nghỉ hơi đúng ở các dấu câu, </a:t>
            </a:r>
            <a:r>
              <a:rPr lang="en-SG" sz="2800" b="1">
                <a:solidFill>
                  <a:schemeClr val="accent3">
                    <a:lumMod val="50000"/>
                  </a:schemeClr>
                </a:solidFill>
                <a:latin typeface="Calibri" panose="020F0502020204030204" pitchFamily="34" charset="0"/>
                <a:cs typeface="Calibri" panose="020F0502020204030204" pitchFamily="34" charset="0"/>
              </a:rPr>
              <a:t>cụm từ rõ nghĩa</a:t>
            </a:r>
            <a:endParaRPr lang="vi-VN" sz="2800" b="1">
              <a:solidFill>
                <a:schemeClr val="accent3">
                  <a:lumMod val="50000"/>
                </a:schemeClr>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 xmlns:a16="http://schemas.microsoft.com/office/drawing/2014/main" id="{0212451D-FCD3-442D-AC22-918B45F06203}"/>
              </a:ext>
            </a:extLst>
          </p:cNvPr>
          <p:cNvSpPr/>
          <p:nvPr/>
        </p:nvSpPr>
        <p:spPr>
          <a:xfrm>
            <a:off x="568394" y="4280085"/>
            <a:ext cx="5299006" cy="1089438"/>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accent3">
                    <a:lumMod val="50000"/>
                  </a:schemeClr>
                </a:solidFill>
                <a:latin typeface="Calibri" panose="020F0502020204030204" pitchFamily="34" charset="0"/>
                <a:cs typeface="Calibri" panose="020F0502020204030204" pitchFamily="34" charset="0"/>
              </a:rPr>
              <a:t>Cường độ đọc, tốc độ đọc đạt yêu cầu</a:t>
            </a:r>
          </a:p>
        </p:txBody>
      </p:sp>
      <p:sp>
        <p:nvSpPr>
          <p:cNvPr id="10" name="TextBox 9">
            <a:extLst>
              <a:ext uri="{FF2B5EF4-FFF2-40B4-BE49-F238E27FC236}">
                <a16:creationId xmlns="" xmlns:a16="http://schemas.microsoft.com/office/drawing/2014/main" id="{D09CA7C5-F59A-441E-874A-0053FE790B1F}"/>
              </a:ext>
            </a:extLst>
          </p:cNvPr>
          <p:cNvSpPr txBox="1"/>
          <p:nvPr/>
        </p:nvSpPr>
        <p:spPr>
          <a:xfrm>
            <a:off x="1651283" y="990600"/>
            <a:ext cx="2819399" cy="615553"/>
          </a:xfrm>
          <a:prstGeom prst="rect">
            <a:avLst/>
          </a:prstGeom>
          <a:noFill/>
        </p:spPr>
        <p:txBody>
          <a:bodyPr wrap="square" lIns="0" tIns="0" rIns="0" bIns="0" rtlCol="0">
            <a:spAutoFit/>
          </a:bodyPr>
          <a:lstStyle/>
          <a:p>
            <a:pPr algn="ctr"/>
            <a:r>
              <a:rPr lang="en-SG" sz="4000" b="1">
                <a:solidFill>
                  <a:schemeClr val="tx1">
                    <a:lumMod val="95000"/>
                    <a:lumOff val="5000"/>
                  </a:schemeClr>
                </a:solidFill>
                <a:latin typeface="Calibri" panose="020F0502020204030204" pitchFamily="34" charset="0"/>
                <a:cs typeface="Calibri" panose="020F0502020204030204" pitchFamily="34" charset="0"/>
              </a:rPr>
              <a:t>TIÊU CHÍ</a:t>
            </a:r>
            <a:endParaRPr lang="en-US" sz="4000" b="1">
              <a:solidFill>
                <a:schemeClr val="tx1">
                  <a:lumMod val="95000"/>
                  <a:lumOff val="5000"/>
                </a:schemeClr>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 xmlns:a16="http://schemas.microsoft.com/office/drawing/2014/main" id="{438BE511-F24D-476F-9F02-03F2C3FE91DD}"/>
              </a:ext>
            </a:extLst>
          </p:cNvPr>
          <p:cNvSpPr txBox="1"/>
          <p:nvPr/>
        </p:nvSpPr>
        <p:spPr>
          <a:xfrm>
            <a:off x="5562601" y="1035778"/>
            <a:ext cx="2819399" cy="430887"/>
          </a:xfrm>
          <a:prstGeom prst="rect">
            <a:avLst/>
          </a:prstGeom>
          <a:noFill/>
        </p:spPr>
        <p:txBody>
          <a:bodyPr wrap="square" lIns="0" tIns="0" rIns="0" bIns="0" rtlCol="0">
            <a:spAutoFit/>
          </a:bodyPr>
          <a:lstStyle/>
          <a:p>
            <a:pPr algn="ctr"/>
            <a:r>
              <a:rPr lang="en-SG" sz="2800" b="1">
                <a:solidFill>
                  <a:schemeClr val="tx1">
                    <a:lumMod val="95000"/>
                    <a:lumOff val="5000"/>
                  </a:schemeClr>
                </a:solidFill>
                <a:latin typeface="Calibri" panose="020F0502020204030204" pitchFamily="34" charset="0"/>
                <a:cs typeface="Calibri" panose="020F0502020204030204" pitchFamily="34" charset="0"/>
              </a:rPr>
              <a:t>Bình th</a:t>
            </a:r>
            <a:r>
              <a:rPr lang="vi-VN" sz="2800" b="1">
                <a:solidFill>
                  <a:schemeClr val="tx1">
                    <a:lumMod val="95000"/>
                    <a:lumOff val="5000"/>
                  </a:schemeClr>
                </a:solidFill>
                <a:latin typeface="Calibri" panose="020F0502020204030204" pitchFamily="34" charset="0"/>
                <a:cs typeface="Calibri" panose="020F0502020204030204" pitchFamily="34" charset="0"/>
              </a:rPr>
              <a:t>ường</a:t>
            </a:r>
            <a:endParaRPr lang="en-US" sz="2800" b="1">
              <a:solidFill>
                <a:schemeClr val="tx1">
                  <a:lumMod val="95000"/>
                  <a:lumOff val="5000"/>
                </a:schemeClr>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 xmlns:a16="http://schemas.microsoft.com/office/drawing/2014/main" id="{DA92EA6B-926C-4C1B-87FC-68615ED85335}"/>
              </a:ext>
            </a:extLst>
          </p:cNvPr>
          <p:cNvSpPr txBox="1"/>
          <p:nvPr/>
        </p:nvSpPr>
        <p:spPr>
          <a:xfrm>
            <a:off x="8427721" y="1068513"/>
            <a:ext cx="1249679" cy="430887"/>
          </a:xfrm>
          <a:prstGeom prst="rect">
            <a:avLst/>
          </a:prstGeom>
          <a:noFill/>
        </p:spPr>
        <p:txBody>
          <a:bodyPr wrap="square" lIns="0" tIns="0" rIns="0" bIns="0" rtlCol="0">
            <a:spAutoFit/>
          </a:bodyPr>
          <a:lstStyle/>
          <a:p>
            <a:pPr algn="ctr"/>
            <a:r>
              <a:rPr lang="en-SG" sz="2800" b="1">
                <a:solidFill>
                  <a:schemeClr val="tx1">
                    <a:lumMod val="95000"/>
                    <a:lumOff val="5000"/>
                  </a:schemeClr>
                </a:solidFill>
                <a:latin typeface="Calibri" panose="020F0502020204030204" pitchFamily="34" charset="0"/>
                <a:cs typeface="Calibri" panose="020F0502020204030204" pitchFamily="34" charset="0"/>
              </a:rPr>
              <a:t>Tốt</a:t>
            </a:r>
            <a:endParaRPr lang="en-US" sz="2800" b="1">
              <a:solidFill>
                <a:schemeClr val="tx1">
                  <a:lumMod val="95000"/>
                  <a:lumOff val="5000"/>
                </a:schemeClr>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 xmlns:a16="http://schemas.microsoft.com/office/drawing/2014/main" id="{185B2EE6-C4AF-4919-AF42-64AEBBDB9592}"/>
              </a:ext>
            </a:extLst>
          </p:cNvPr>
          <p:cNvSpPr txBox="1"/>
          <p:nvPr/>
        </p:nvSpPr>
        <p:spPr>
          <a:xfrm>
            <a:off x="9788596" y="1035778"/>
            <a:ext cx="1946204" cy="430887"/>
          </a:xfrm>
          <a:prstGeom prst="rect">
            <a:avLst/>
          </a:prstGeom>
          <a:noFill/>
        </p:spPr>
        <p:txBody>
          <a:bodyPr wrap="square" lIns="0" tIns="0" rIns="0" bIns="0" rtlCol="0">
            <a:spAutoFit/>
          </a:bodyPr>
          <a:lstStyle/>
          <a:p>
            <a:pPr algn="ctr"/>
            <a:r>
              <a:rPr lang="en-SG" sz="2800" b="1">
                <a:solidFill>
                  <a:schemeClr val="tx1">
                    <a:lumMod val="95000"/>
                    <a:lumOff val="5000"/>
                  </a:schemeClr>
                </a:solidFill>
                <a:latin typeface="Calibri" panose="020F0502020204030204" pitchFamily="34" charset="0"/>
                <a:cs typeface="Calibri" panose="020F0502020204030204" pitchFamily="34" charset="0"/>
              </a:rPr>
              <a:t>Rất tốt</a:t>
            </a:r>
            <a:endParaRPr lang="en-US" sz="2800" b="1">
              <a:solidFill>
                <a:schemeClr val="tx1">
                  <a:lumMod val="95000"/>
                  <a:lumOff val="5000"/>
                </a:schemeClr>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 xmlns:a16="http://schemas.microsoft.com/office/drawing/2014/main" id="{7F13E3EF-0E34-4602-97CF-E92D518A6317}"/>
              </a:ext>
            </a:extLst>
          </p:cNvPr>
          <p:cNvGrpSpPr/>
          <p:nvPr/>
        </p:nvGrpSpPr>
        <p:grpSpPr>
          <a:xfrm>
            <a:off x="6618920" y="1600200"/>
            <a:ext cx="4811080" cy="1214921"/>
            <a:chOff x="6618920" y="2132406"/>
            <a:chExt cx="4811080" cy="1214921"/>
          </a:xfrm>
        </p:grpSpPr>
        <p:pic>
          <p:nvPicPr>
            <p:cNvPr id="19" name="Picture 18">
              <a:extLst>
                <a:ext uri="{FF2B5EF4-FFF2-40B4-BE49-F238E27FC236}">
                  <a16:creationId xmlns="" xmlns:a16="http://schemas.microsoft.com/office/drawing/2014/main" id="{0C131143-D995-42B8-9B8E-7E9F04B8247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911" b="28571" l="5319" r="31028">
                          <a14:foregroundMark x1="5319" y1="16585" x2="6560" y2="16913"/>
                          <a14:foregroundMark x1="11525" y1="9031" x2="11525" y2="9031"/>
                          <a14:foregroundMark x1="13475" y1="14122" x2="18262" y2="17077"/>
                          <a14:foregroundMark x1="11879" y1="13465" x2="15071" y2="17734"/>
                          <a14:foregroundMark x1="9043" y1="15107" x2="14184" y2="15764"/>
                          <a14:foregroundMark x1="23759" y1="26929" x2="26773" y2="24795"/>
                          <a14:foregroundMark x1="30142" y1="17570" x2="29433" y2="21511"/>
                        </a14:backgroundRemoval>
                      </a14:imgEffect>
                    </a14:imgLayer>
                  </a14:imgProps>
                </a:ext>
              </a:extLst>
            </a:blip>
            <a:srcRect l="3054" t="3138" r="65740" b="68473"/>
            <a:stretch/>
          </p:blipFill>
          <p:spPr>
            <a:xfrm>
              <a:off x="6618920" y="2132406"/>
              <a:ext cx="1225081" cy="1203453"/>
            </a:xfrm>
            <a:prstGeom prst="rect">
              <a:avLst/>
            </a:prstGeom>
          </p:spPr>
        </p:pic>
        <p:pic>
          <p:nvPicPr>
            <p:cNvPr id="20" name="Picture 19">
              <a:extLst>
                <a:ext uri="{FF2B5EF4-FFF2-40B4-BE49-F238E27FC236}">
                  <a16:creationId xmlns="" xmlns:a16="http://schemas.microsoft.com/office/drawing/2014/main" id="{BB3BB004-7795-4413-B78E-CB74D577C7D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240" b="30542" l="37057" r="64894">
                          <a14:foregroundMark x1="38298" y1="15599" x2="39007" y2="16585"/>
                          <a14:foregroundMark x1="50532" y1="7061" x2="49291" y2="6240"/>
                          <a14:foregroundMark x1="53723" y1="28900" x2="53723" y2="28900"/>
                          <a14:foregroundMark x1="61525" y1="9195" x2="61525" y2="9195"/>
                          <a14:foregroundMark x1="52837" y1="30542" x2="52837" y2="30542"/>
                        </a14:backgroundRemoval>
                      </a14:imgEffect>
                    </a14:imgLayer>
                  </a14:imgProps>
                </a:ext>
              </a:extLst>
            </a:blip>
            <a:srcRect l="33900" t="4023" r="31560" b="68391"/>
            <a:stretch/>
          </p:blipFill>
          <p:spPr>
            <a:xfrm>
              <a:off x="8339663" y="2143874"/>
              <a:ext cx="1395473" cy="1203453"/>
            </a:xfrm>
            <a:prstGeom prst="rect">
              <a:avLst/>
            </a:prstGeom>
          </p:spPr>
        </p:pic>
        <p:pic>
          <p:nvPicPr>
            <p:cNvPr id="22" name="Picture 21">
              <a:extLst>
                <a:ext uri="{FF2B5EF4-FFF2-40B4-BE49-F238E27FC236}">
                  <a16:creationId xmlns="" xmlns:a16="http://schemas.microsoft.com/office/drawing/2014/main" id="{65F9F7CF-832E-4CF7-B8FD-7B88028B142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897" b="29721" l="69681" r="95213">
                          <a14:foregroundMark x1="71631" y1="17734" x2="71631" y2="17734"/>
                          <a14:foregroundMark x1="71454" y1="16585" x2="70035" y2="17077"/>
                          <a14:foregroundMark x1="70213" y1="17077" x2="70213" y2="17077"/>
                          <a14:foregroundMark x1="77660" y1="8046" x2="85993" y2="6897"/>
                          <a14:foregroundMark x1="95213" y1="15764" x2="95390" y2="18062"/>
                          <a14:foregroundMark x1="84574" y1="28243" x2="85816" y2="29721"/>
                        </a14:backgroundRemoval>
                      </a14:imgEffect>
                    </a14:imgLayer>
                  </a14:imgProps>
                </a:ext>
              </a:extLst>
            </a:blip>
            <a:srcRect l="67771" t="5242" r="1744" b="68485"/>
            <a:stretch/>
          </p:blipFill>
          <p:spPr>
            <a:xfrm>
              <a:off x="10204919" y="2132406"/>
              <a:ext cx="1225081" cy="1140019"/>
            </a:xfrm>
            <a:prstGeom prst="rect">
              <a:avLst/>
            </a:prstGeom>
          </p:spPr>
        </p:pic>
      </p:grpSp>
      <p:grpSp>
        <p:nvGrpSpPr>
          <p:cNvPr id="27" name="Group 26">
            <a:extLst>
              <a:ext uri="{FF2B5EF4-FFF2-40B4-BE49-F238E27FC236}">
                <a16:creationId xmlns="" xmlns:a16="http://schemas.microsoft.com/office/drawing/2014/main" id="{EAA1276D-91FF-4700-B634-968145999DC7}"/>
              </a:ext>
            </a:extLst>
          </p:cNvPr>
          <p:cNvGrpSpPr/>
          <p:nvPr/>
        </p:nvGrpSpPr>
        <p:grpSpPr>
          <a:xfrm>
            <a:off x="6624159" y="2915363"/>
            <a:ext cx="4811080" cy="1214921"/>
            <a:chOff x="6618920" y="2132406"/>
            <a:chExt cx="4811080" cy="1214921"/>
          </a:xfrm>
        </p:grpSpPr>
        <p:pic>
          <p:nvPicPr>
            <p:cNvPr id="28" name="Picture 27">
              <a:extLst>
                <a:ext uri="{FF2B5EF4-FFF2-40B4-BE49-F238E27FC236}">
                  <a16:creationId xmlns="" xmlns:a16="http://schemas.microsoft.com/office/drawing/2014/main" id="{CF6CFF88-974B-4E6A-9E4B-1F38D4F071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911" b="28571" l="5319" r="31028">
                          <a14:foregroundMark x1="5319" y1="16585" x2="6560" y2="16913"/>
                          <a14:foregroundMark x1="11525" y1="9031" x2="11525" y2="9031"/>
                          <a14:foregroundMark x1="13475" y1="14122" x2="18262" y2="17077"/>
                          <a14:foregroundMark x1="11879" y1="13465" x2="15071" y2="17734"/>
                          <a14:foregroundMark x1="9043" y1="15107" x2="14184" y2="15764"/>
                          <a14:foregroundMark x1="23759" y1="26929" x2="26773" y2="24795"/>
                          <a14:foregroundMark x1="30142" y1="17570" x2="29433" y2="21511"/>
                        </a14:backgroundRemoval>
                      </a14:imgEffect>
                    </a14:imgLayer>
                  </a14:imgProps>
                </a:ext>
              </a:extLst>
            </a:blip>
            <a:srcRect l="3054" t="3138" r="65740" b="68473"/>
            <a:stretch/>
          </p:blipFill>
          <p:spPr>
            <a:xfrm>
              <a:off x="6618920" y="2132406"/>
              <a:ext cx="1225081" cy="1203453"/>
            </a:xfrm>
            <a:prstGeom prst="rect">
              <a:avLst/>
            </a:prstGeom>
          </p:spPr>
        </p:pic>
        <p:pic>
          <p:nvPicPr>
            <p:cNvPr id="29" name="Picture 28">
              <a:extLst>
                <a:ext uri="{FF2B5EF4-FFF2-40B4-BE49-F238E27FC236}">
                  <a16:creationId xmlns="" xmlns:a16="http://schemas.microsoft.com/office/drawing/2014/main" id="{1E14C5C8-4283-476F-BF35-BB76C7349DD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240" b="30542" l="37057" r="64894">
                          <a14:foregroundMark x1="38298" y1="15599" x2="39007" y2="16585"/>
                          <a14:foregroundMark x1="50532" y1="7061" x2="49291" y2="6240"/>
                          <a14:foregroundMark x1="53723" y1="28900" x2="53723" y2="28900"/>
                          <a14:foregroundMark x1="61525" y1="9195" x2="61525" y2="9195"/>
                          <a14:foregroundMark x1="52837" y1="30542" x2="52837" y2="30542"/>
                        </a14:backgroundRemoval>
                      </a14:imgEffect>
                    </a14:imgLayer>
                  </a14:imgProps>
                </a:ext>
              </a:extLst>
            </a:blip>
            <a:srcRect l="33900" t="4023" r="31560" b="68391"/>
            <a:stretch/>
          </p:blipFill>
          <p:spPr>
            <a:xfrm>
              <a:off x="8339663" y="2143874"/>
              <a:ext cx="1395473" cy="1203453"/>
            </a:xfrm>
            <a:prstGeom prst="rect">
              <a:avLst/>
            </a:prstGeom>
          </p:spPr>
        </p:pic>
        <p:pic>
          <p:nvPicPr>
            <p:cNvPr id="30" name="Picture 29">
              <a:extLst>
                <a:ext uri="{FF2B5EF4-FFF2-40B4-BE49-F238E27FC236}">
                  <a16:creationId xmlns="" xmlns:a16="http://schemas.microsoft.com/office/drawing/2014/main" id="{A21D92AD-453D-4211-8BC0-D8D09876004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897" b="29721" l="69681" r="95213">
                          <a14:foregroundMark x1="71631" y1="17734" x2="71631" y2="17734"/>
                          <a14:foregroundMark x1="71454" y1="16585" x2="70035" y2="17077"/>
                          <a14:foregroundMark x1="70213" y1="17077" x2="70213" y2="17077"/>
                          <a14:foregroundMark x1="77660" y1="8046" x2="85993" y2="6897"/>
                          <a14:foregroundMark x1="95213" y1="15764" x2="95390" y2="18062"/>
                          <a14:foregroundMark x1="84574" y1="28243" x2="85816" y2="29721"/>
                        </a14:backgroundRemoval>
                      </a14:imgEffect>
                    </a14:imgLayer>
                  </a14:imgProps>
                </a:ext>
              </a:extLst>
            </a:blip>
            <a:srcRect l="67771" t="5242" r="1744" b="68485"/>
            <a:stretch/>
          </p:blipFill>
          <p:spPr>
            <a:xfrm>
              <a:off x="10204919" y="2132406"/>
              <a:ext cx="1225081" cy="1140019"/>
            </a:xfrm>
            <a:prstGeom prst="rect">
              <a:avLst/>
            </a:prstGeom>
          </p:spPr>
        </p:pic>
      </p:grpSp>
      <p:grpSp>
        <p:nvGrpSpPr>
          <p:cNvPr id="31" name="Group 30">
            <a:extLst>
              <a:ext uri="{FF2B5EF4-FFF2-40B4-BE49-F238E27FC236}">
                <a16:creationId xmlns="" xmlns:a16="http://schemas.microsoft.com/office/drawing/2014/main" id="{6FC16BA3-15FD-4859-BC5C-8257982DF16F}"/>
              </a:ext>
            </a:extLst>
          </p:cNvPr>
          <p:cNvGrpSpPr/>
          <p:nvPr/>
        </p:nvGrpSpPr>
        <p:grpSpPr>
          <a:xfrm>
            <a:off x="6595729" y="4230526"/>
            <a:ext cx="4811080" cy="1214921"/>
            <a:chOff x="6618920" y="2132406"/>
            <a:chExt cx="4811080" cy="1214921"/>
          </a:xfrm>
        </p:grpSpPr>
        <p:pic>
          <p:nvPicPr>
            <p:cNvPr id="32" name="Picture 31">
              <a:extLst>
                <a:ext uri="{FF2B5EF4-FFF2-40B4-BE49-F238E27FC236}">
                  <a16:creationId xmlns="" xmlns:a16="http://schemas.microsoft.com/office/drawing/2014/main" id="{0555AE73-E453-4BB1-A526-3F853A6328D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911" b="28571" l="5319" r="31028">
                          <a14:foregroundMark x1="5319" y1="16585" x2="6560" y2="16913"/>
                          <a14:foregroundMark x1="11525" y1="9031" x2="11525" y2="9031"/>
                          <a14:foregroundMark x1="13475" y1="14122" x2="18262" y2="17077"/>
                          <a14:foregroundMark x1="11879" y1="13465" x2="15071" y2="17734"/>
                          <a14:foregroundMark x1="9043" y1="15107" x2="14184" y2="15764"/>
                          <a14:foregroundMark x1="23759" y1="26929" x2="26773" y2="24795"/>
                          <a14:foregroundMark x1="30142" y1="17570" x2="29433" y2="21511"/>
                        </a14:backgroundRemoval>
                      </a14:imgEffect>
                    </a14:imgLayer>
                  </a14:imgProps>
                </a:ext>
              </a:extLst>
            </a:blip>
            <a:srcRect l="3054" t="3138" r="65740" b="68473"/>
            <a:stretch/>
          </p:blipFill>
          <p:spPr>
            <a:xfrm>
              <a:off x="6618920" y="2132406"/>
              <a:ext cx="1225081" cy="1203453"/>
            </a:xfrm>
            <a:prstGeom prst="rect">
              <a:avLst/>
            </a:prstGeom>
          </p:spPr>
        </p:pic>
        <p:pic>
          <p:nvPicPr>
            <p:cNvPr id="33" name="Picture 32">
              <a:extLst>
                <a:ext uri="{FF2B5EF4-FFF2-40B4-BE49-F238E27FC236}">
                  <a16:creationId xmlns="" xmlns:a16="http://schemas.microsoft.com/office/drawing/2014/main" id="{8A1F57EF-4058-41F6-9A90-E4F74B37005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240" b="30542" l="37057" r="64894">
                          <a14:foregroundMark x1="38298" y1="15599" x2="39007" y2="16585"/>
                          <a14:foregroundMark x1="50532" y1="7061" x2="49291" y2="6240"/>
                          <a14:foregroundMark x1="53723" y1="28900" x2="53723" y2="28900"/>
                          <a14:foregroundMark x1="61525" y1="9195" x2="61525" y2="9195"/>
                          <a14:foregroundMark x1="52837" y1="30542" x2="52837" y2="30542"/>
                        </a14:backgroundRemoval>
                      </a14:imgEffect>
                    </a14:imgLayer>
                  </a14:imgProps>
                </a:ext>
              </a:extLst>
            </a:blip>
            <a:srcRect l="33900" t="4023" r="31560" b="68391"/>
            <a:stretch/>
          </p:blipFill>
          <p:spPr>
            <a:xfrm>
              <a:off x="8339663" y="2143874"/>
              <a:ext cx="1395473" cy="1203453"/>
            </a:xfrm>
            <a:prstGeom prst="rect">
              <a:avLst/>
            </a:prstGeom>
          </p:spPr>
        </p:pic>
        <p:pic>
          <p:nvPicPr>
            <p:cNvPr id="34" name="Picture 33">
              <a:extLst>
                <a:ext uri="{FF2B5EF4-FFF2-40B4-BE49-F238E27FC236}">
                  <a16:creationId xmlns="" xmlns:a16="http://schemas.microsoft.com/office/drawing/2014/main" id="{25746F53-3AB0-4BB8-A583-086DF78E8B7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897" b="29721" l="69681" r="95213">
                          <a14:foregroundMark x1="71631" y1="17734" x2="71631" y2="17734"/>
                          <a14:foregroundMark x1="71454" y1="16585" x2="70035" y2="17077"/>
                          <a14:foregroundMark x1="70213" y1="17077" x2="70213" y2="17077"/>
                          <a14:foregroundMark x1="77660" y1="8046" x2="85993" y2="6897"/>
                          <a14:foregroundMark x1="95213" y1="15764" x2="95390" y2="18062"/>
                          <a14:foregroundMark x1="84574" y1="28243" x2="85816" y2="29721"/>
                        </a14:backgroundRemoval>
                      </a14:imgEffect>
                    </a14:imgLayer>
                  </a14:imgProps>
                </a:ext>
              </a:extLst>
            </a:blip>
            <a:srcRect l="67771" t="5242" r="1744" b="68485"/>
            <a:stretch/>
          </p:blipFill>
          <p:spPr>
            <a:xfrm>
              <a:off x="10204919" y="2132406"/>
              <a:ext cx="1225081" cy="1140019"/>
            </a:xfrm>
            <a:prstGeom prst="rect">
              <a:avLst/>
            </a:prstGeom>
          </p:spPr>
        </p:pic>
      </p:grpSp>
      <p:sp>
        <p:nvSpPr>
          <p:cNvPr id="26" name="Rectangle: Rounded Corners 25">
            <a:extLst>
              <a:ext uri="{FF2B5EF4-FFF2-40B4-BE49-F238E27FC236}">
                <a16:creationId xmlns="" xmlns:a16="http://schemas.microsoft.com/office/drawing/2014/main" id="{FBACE0BE-3E9C-4C18-A1C9-436565E88160}"/>
              </a:ext>
            </a:extLst>
          </p:cNvPr>
          <p:cNvSpPr/>
          <p:nvPr/>
        </p:nvSpPr>
        <p:spPr>
          <a:xfrm>
            <a:off x="596284" y="5608431"/>
            <a:ext cx="5299006" cy="1089438"/>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a:solidFill>
                  <a:schemeClr val="accent3">
                    <a:lumMod val="50000"/>
                  </a:schemeClr>
                </a:solidFill>
                <a:latin typeface="Calibri" panose="020F0502020204030204" pitchFamily="34" charset="0"/>
                <a:cs typeface="Calibri" panose="020F0502020204030204" pitchFamily="34" charset="0"/>
              </a:rPr>
              <a:t>Giọng đọc phù hợp với </a:t>
            </a:r>
          </a:p>
          <a:p>
            <a:pPr algn="ctr"/>
            <a:r>
              <a:rPr lang="en-SG" sz="2800" b="1">
                <a:solidFill>
                  <a:schemeClr val="accent3">
                    <a:lumMod val="50000"/>
                  </a:schemeClr>
                </a:solidFill>
                <a:latin typeface="Calibri" panose="020F0502020204030204" pitchFamily="34" charset="0"/>
                <a:cs typeface="Calibri" panose="020F0502020204030204" pitchFamily="34" charset="0"/>
              </a:rPr>
              <a:t>các nhân vật.</a:t>
            </a:r>
            <a:endParaRPr lang="vi-VN" sz="2800" b="1">
              <a:solidFill>
                <a:schemeClr val="accent3">
                  <a:lumMod val="50000"/>
                </a:schemeClr>
              </a:solidFill>
              <a:latin typeface="Calibri" panose="020F0502020204030204" pitchFamily="34" charset="0"/>
              <a:cs typeface="Calibri" panose="020F0502020204030204" pitchFamily="34" charset="0"/>
            </a:endParaRPr>
          </a:p>
        </p:txBody>
      </p:sp>
      <p:grpSp>
        <p:nvGrpSpPr>
          <p:cNvPr id="35" name="Group 34">
            <a:extLst>
              <a:ext uri="{FF2B5EF4-FFF2-40B4-BE49-F238E27FC236}">
                <a16:creationId xmlns="" xmlns:a16="http://schemas.microsoft.com/office/drawing/2014/main" id="{9F845532-5B9A-4F05-B1C5-2A13F64AD53D}"/>
              </a:ext>
            </a:extLst>
          </p:cNvPr>
          <p:cNvGrpSpPr/>
          <p:nvPr/>
        </p:nvGrpSpPr>
        <p:grpSpPr>
          <a:xfrm>
            <a:off x="6623619" y="5545689"/>
            <a:ext cx="4811080" cy="1214921"/>
            <a:chOff x="6618920" y="2132406"/>
            <a:chExt cx="4811080" cy="1214921"/>
          </a:xfrm>
        </p:grpSpPr>
        <p:pic>
          <p:nvPicPr>
            <p:cNvPr id="36" name="Picture 35">
              <a:extLst>
                <a:ext uri="{FF2B5EF4-FFF2-40B4-BE49-F238E27FC236}">
                  <a16:creationId xmlns="" xmlns:a16="http://schemas.microsoft.com/office/drawing/2014/main" id="{76C51BC2-2952-4396-A099-7D455FAE9F1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911" b="28571" l="5319" r="31028">
                          <a14:foregroundMark x1="5319" y1="16585" x2="6560" y2="16913"/>
                          <a14:foregroundMark x1="11525" y1="9031" x2="11525" y2="9031"/>
                          <a14:foregroundMark x1="13475" y1="14122" x2="18262" y2="17077"/>
                          <a14:foregroundMark x1="11879" y1="13465" x2="15071" y2="17734"/>
                          <a14:foregroundMark x1="9043" y1="15107" x2="14184" y2="15764"/>
                          <a14:foregroundMark x1="23759" y1="26929" x2="26773" y2="24795"/>
                          <a14:foregroundMark x1="30142" y1="17570" x2="29433" y2="21511"/>
                        </a14:backgroundRemoval>
                      </a14:imgEffect>
                    </a14:imgLayer>
                  </a14:imgProps>
                </a:ext>
              </a:extLst>
            </a:blip>
            <a:srcRect l="3054" t="3138" r="65740" b="68473"/>
            <a:stretch/>
          </p:blipFill>
          <p:spPr>
            <a:xfrm>
              <a:off x="6618920" y="2132406"/>
              <a:ext cx="1225081" cy="1203453"/>
            </a:xfrm>
            <a:prstGeom prst="rect">
              <a:avLst/>
            </a:prstGeom>
          </p:spPr>
        </p:pic>
        <p:pic>
          <p:nvPicPr>
            <p:cNvPr id="37" name="Picture 36">
              <a:extLst>
                <a:ext uri="{FF2B5EF4-FFF2-40B4-BE49-F238E27FC236}">
                  <a16:creationId xmlns="" xmlns:a16="http://schemas.microsoft.com/office/drawing/2014/main" id="{E5655534-132C-45B9-A09F-E3A07964E85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240" b="30542" l="37057" r="64894">
                          <a14:foregroundMark x1="38298" y1="15599" x2="39007" y2="16585"/>
                          <a14:foregroundMark x1="50532" y1="7061" x2="49291" y2="6240"/>
                          <a14:foregroundMark x1="53723" y1="28900" x2="53723" y2="28900"/>
                          <a14:foregroundMark x1="61525" y1="9195" x2="61525" y2="9195"/>
                          <a14:foregroundMark x1="52837" y1="30542" x2="52837" y2="30542"/>
                        </a14:backgroundRemoval>
                      </a14:imgEffect>
                    </a14:imgLayer>
                  </a14:imgProps>
                </a:ext>
              </a:extLst>
            </a:blip>
            <a:srcRect l="33900" t="4023" r="31560" b="68391"/>
            <a:stretch/>
          </p:blipFill>
          <p:spPr>
            <a:xfrm>
              <a:off x="8339663" y="2143874"/>
              <a:ext cx="1395473" cy="1203453"/>
            </a:xfrm>
            <a:prstGeom prst="rect">
              <a:avLst/>
            </a:prstGeom>
          </p:spPr>
        </p:pic>
        <p:pic>
          <p:nvPicPr>
            <p:cNvPr id="38" name="Picture 37">
              <a:extLst>
                <a:ext uri="{FF2B5EF4-FFF2-40B4-BE49-F238E27FC236}">
                  <a16:creationId xmlns="" xmlns:a16="http://schemas.microsoft.com/office/drawing/2014/main" id="{EF1B0A59-B0F3-4A3B-B824-ECC71DBEEE3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897" b="29721" l="69681" r="95213">
                          <a14:foregroundMark x1="71631" y1="17734" x2="71631" y2="17734"/>
                          <a14:foregroundMark x1="71454" y1="16585" x2="70035" y2="17077"/>
                          <a14:foregroundMark x1="70213" y1="17077" x2="70213" y2="17077"/>
                          <a14:foregroundMark x1="77660" y1="8046" x2="85993" y2="6897"/>
                          <a14:foregroundMark x1="95213" y1="15764" x2="95390" y2="18062"/>
                          <a14:foregroundMark x1="84574" y1="28243" x2="85816" y2="29721"/>
                        </a14:backgroundRemoval>
                      </a14:imgEffect>
                    </a14:imgLayer>
                  </a14:imgProps>
                </a:ext>
              </a:extLst>
            </a:blip>
            <a:srcRect l="67771" t="5242" r="1744" b="68485"/>
            <a:stretch/>
          </p:blipFill>
          <p:spPr>
            <a:xfrm>
              <a:off x="10204919" y="2132406"/>
              <a:ext cx="1225081" cy="1140019"/>
            </a:xfrm>
            <a:prstGeom prst="rect">
              <a:avLst/>
            </a:prstGeom>
          </p:spPr>
        </p:pic>
      </p:grpSp>
    </p:spTree>
    <p:extLst>
      <p:ext uri="{BB962C8B-B14F-4D97-AF65-F5344CB8AC3E}">
        <p14:creationId xmlns:p14="http://schemas.microsoft.com/office/powerpoint/2010/main" val="26710491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80">
                                          <p:stCondLst>
                                            <p:cond delay="0"/>
                                          </p:stCondLst>
                                        </p:cTn>
                                        <p:tgtEl>
                                          <p:spTgt spid="9"/>
                                        </p:tgtEl>
                                      </p:cBhvr>
                                    </p:animEffect>
                                    <p:anim calcmode="lin" valueType="num">
                                      <p:cBhvr>
                                        <p:cTn id="4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0" dur="26">
                                          <p:stCondLst>
                                            <p:cond delay="650"/>
                                          </p:stCondLst>
                                        </p:cTn>
                                        <p:tgtEl>
                                          <p:spTgt spid="9"/>
                                        </p:tgtEl>
                                      </p:cBhvr>
                                      <p:to x="100000" y="60000"/>
                                    </p:animScale>
                                    <p:animScale>
                                      <p:cBhvr>
                                        <p:cTn id="51" dur="166" decel="50000">
                                          <p:stCondLst>
                                            <p:cond delay="676"/>
                                          </p:stCondLst>
                                        </p:cTn>
                                        <p:tgtEl>
                                          <p:spTgt spid="9"/>
                                        </p:tgtEl>
                                      </p:cBhvr>
                                      <p:to x="100000" y="100000"/>
                                    </p:animScale>
                                    <p:animScale>
                                      <p:cBhvr>
                                        <p:cTn id="52" dur="26">
                                          <p:stCondLst>
                                            <p:cond delay="1312"/>
                                          </p:stCondLst>
                                        </p:cTn>
                                        <p:tgtEl>
                                          <p:spTgt spid="9"/>
                                        </p:tgtEl>
                                      </p:cBhvr>
                                      <p:to x="100000" y="80000"/>
                                    </p:animScale>
                                    <p:animScale>
                                      <p:cBhvr>
                                        <p:cTn id="53" dur="166" decel="50000">
                                          <p:stCondLst>
                                            <p:cond delay="1338"/>
                                          </p:stCondLst>
                                        </p:cTn>
                                        <p:tgtEl>
                                          <p:spTgt spid="9"/>
                                        </p:tgtEl>
                                      </p:cBhvr>
                                      <p:to x="100000" y="100000"/>
                                    </p:animScale>
                                    <p:animScale>
                                      <p:cBhvr>
                                        <p:cTn id="54" dur="26">
                                          <p:stCondLst>
                                            <p:cond delay="1642"/>
                                          </p:stCondLst>
                                        </p:cTn>
                                        <p:tgtEl>
                                          <p:spTgt spid="9"/>
                                        </p:tgtEl>
                                      </p:cBhvr>
                                      <p:to x="100000" y="90000"/>
                                    </p:animScale>
                                    <p:animScale>
                                      <p:cBhvr>
                                        <p:cTn id="55" dur="166" decel="50000">
                                          <p:stCondLst>
                                            <p:cond delay="1668"/>
                                          </p:stCondLst>
                                        </p:cTn>
                                        <p:tgtEl>
                                          <p:spTgt spid="9"/>
                                        </p:tgtEl>
                                      </p:cBhvr>
                                      <p:to x="100000" y="100000"/>
                                    </p:animScale>
                                    <p:animScale>
                                      <p:cBhvr>
                                        <p:cTn id="56" dur="26">
                                          <p:stCondLst>
                                            <p:cond delay="1808"/>
                                          </p:stCondLst>
                                        </p:cTn>
                                        <p:tgtEl>
                                          <p:spTgt spid="9"/>
                                        </p:tgtEl>
                                      </p:cBhvr>
                                      <p:to x="100000" y="95000"/>
                                    </p:animScale>
                                    <p:animScale>
                                      <p:cBhvr>
                                        <p:cTn id="57" dur="166" decel="50000">
                                          <p:stCondLst>
                                            <p:cond delay="1834"/>
                                          </p:stCondLst>
                                        </p:cTn>
                                        <p:tgtEl>
                                          <p:spTgt spid="9"/>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par>
                                <p:cTn id="75" presetID="26"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80">
                                          <p:stCondLst>
                                            <p:cond delay="0"/>
                                          </p:stCondLst>
                                        </p:cTn>
                                        <p:tgtEl>
                                          <p:spTgt spid="26"/>
                                        </p:tgtEl>
                                      </p:cBhvr>
                                    </p:animEffect>
                                    <p:anim calcmode="lin" valueType="num">
                                      <p:cBhvr>
                                        <p:cTn id="7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3" dur="26">
                                          <p:stCondLst>
                                            <p:cond delay="650"/>
                                          </p:stCondLst>
                                        </p:cTn>
                                        <p:tgtEl>
                                          <p:spTgt spid="26"/>
                                        </p:tgtEl>
                                      </p:cBhvr>
                                      <p:to x="100000" y="60000"/>
                                    </p:animScale>
                                    <p:animScale>
                                      <p:cBhvr>
                                        <p:cTn id="84" dur="166" decel="50000">
                                          <p:stCondLst>
                                            <p:cond delay="676"/>
                                          </p:stCondLst>
                                        </p:cTn>
                                        <p:tgtEl>
                                          <p:spTgt spid="26"/>
                                        </p:tgtEl>
                                      </p:cBhvr>
                                      <p:to x="100000" y="100000"/>
                                    </p:animScale>
                                    <p:animScale>
                                      <p:cBhvr>
                                        <p:cTn id="85" dur="26">
                                          <p:stCondLst>
                                            <p:cond delay="1312"/>
                                          </p:stCondLst>
                                        </p:cTn>
                                        <p:tgtEl>
                                          <p:spTgt spid="26"/>
                                        </p:tgtEl>
                                      </p:cBhvr>
                                      <p:to x="100000" y="80000"/>
                                    </p:animScale>
                                    <p:animScale>
                                      <p:cBhvr>
                                        <p:cTn id="86" dur="166" decel="50000">
                                          <p:stCondLst>
                                            <p:cond delay="1338"/>
                                          </p:stCondLst>
                                        </p:cTn>
                                        <p:tgtEl>
                                          <p:spTgt spid="26"/>
                                        </p:tgtEl>
                                      </p:cBhvr>
                                      <p:to x="100000" y="100000"/>
                                    </p:animScale>
                                    <p:animScale>
                                      <p:cBhvr>
                                        <p:cTn id="87" dur="26">
                                          <p:stCondLst>
                                            <p:cond delay="1642"/>
                                          </p:stCondLst>
                                        </p:cTn>
                                        <p:tgtEl>
                                          <p:spTgt spid="26"/>
                                        </p:tgtEl>
                                      </p:cBhvr>
                                      <p:to x="100000" y="90000"/>
                                    </p:animScale>
                                    <p:animScale>
                                      <p:cBhvr>
                                        <p:cTn id="88" dur="166" decel="50000">
                                          <p:stCondLst>
                                            <p:cond delay="1668"/>
                                          </p:stCondLst>
                                        </p:cTn>
                                        <p:tgtEl>
                                          <p:spTgt spid="26"/>
                                        </p:tgtEl>
                                      </p:cBhvr>
                                      <p:to x="100000" y="100000"/>
                                    </p:animScale>
                                    <p:animScale>
                                      <p:cBhvr>
                                        <p:cTn id="89" dur="26">
                                          <p:stCondLst>
                                            <p:cond delay="1808"/>
                                          </p:stCondLst>
                                        </p:cTn>
                                        <p:tgtEl>
                                          <p:spTgt spid="26"/>
                                        </p:tgtEl>
                                      </p:cBhvr>
                                      <p:to x="100000" y="95000"/>
                                    </p:animScale>
                                    <p:animScale>
                                      <p:cBhvr>
                                        <p:cTn id="90"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10D9EB6C-D031-4329-AFF5-8F2359917BA1}"/>
              </a:ext>
            </a:extLst>
          </p:cNvPr>
          <p:cNvPicPr>
            <a:picLocks noChangeAspect="1"/>
          </p:cNvPicPr>
          <p:nvPr/>
        </p:nvPicPr>
        <p:blipFill rotWithShape="1">
          <a:blip r:embed="rId3"/>
          <a:srcRect t="5703" b="51014"/>
          <a:stretch/>
        </p:blipFill>
        <p:spPr>
          <a:xfrm>
            <a:off x="-1" y="-18713"/>
            <a:ext cx="12192000" cy="6914813"/>
          </a:xfrm>
          <a:prstGeom prst="rect">
            <a:avLst/>
          </a:prstGeom>
          <a:solidFill>
            <a:srgbClr val="E6E6E6"/>
          </a:solidFill>
        </p:spPr>
      </p:pic>
      <p:sp>
        <p:nvSpPr>
          <p:cNvPr id="14" name="Rectangle 13">
            <a:extLst>
              <a:ext uri="{FF2B5EF4-FFF2-40B4-BE49-F238E27FC236}">
                <a16:creationId xmlns="" xmlns:a16="http://schemas.microsoft.com/office/drawing/2014/main" id="{EAF33D13-9D2D-4B51-A760-6ACDA6D9B82C}"/>
              </a:ext>
            </a:extLst>
          </p:cNvPr>
          <p:cNvSpPr/>
          <p:nvPr/>
        </p:nvSpPr>
        <p:spPr>
          <a:xfrm>
            <a:off x="4323937" y="61347"/>
            <a:ext cx="4013200" cy="762000"/>
          </a:xfrm>
          <a:prstGeom prst="rect">
            <a:avLst/>
          </a:prstGeom>
          <a:solidFill>
            <a:srgbClr val="8FC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BEC6D0DB-216C-4CDC-9BBB-E1A2495040E2}"/>
              </a:ext>
            </a:extLst>
          </p:cNvPr>
          <p:cNvSpPr/>
          <p:nvPr/>
        </p:nvSpPr>
        <p:spPr>
          <a:xfrm>
            <a:off x="-1" y="-18713"/>
            <a:ext cx="12192001" cy="691481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5E391CB4-052A-444A-8413-EF5E41B0042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63" b="90000" l="9989" r="89955">
                        <a14:foregroundMark x1="29632" y1="8163" x2="29632" y2="8163"/>
                        <a14:foregroundMark x1="28348" y1="34558" x2="33203" y2="48503"/>
                        <a14:foregroundMark x1="27623" y1="44490" x2="31417" y2="50340"/>
                        <a14:foregroundMark x1="35212" y1="41973" x2="41853" y2="49456"/>
                        <a14:foregroundMark x1="58873" y1="45102" x2="61105" y2="51633"/>
                        <a14:foregroundMark x1="61105" y1="51633" x2="65011" y2="55306"/>
                        <a14:foregroundMark x1="70592" y1="50680" x2="73549" y2="57415"/>
                        <a14:foregroundMark x1="73549" y1="57415" x2="75670" y2="60000"/>
                        <a14:backgroundMark x1="46931" y1="58435" x2="54576" y2="66190"/>
                      </a14:backgroundRemoval>
                    </a14:imgEffect>
                  </a14:imgLayer>
                </a14:imgProps>
              </a:ext>
            </a:extLst>
          </a:blip>
          <a:srcRect l="17073" t="2973" r="47734" b="1882"/>
          <a:stretch/>
        </p:blipFill>
        <p:spPr>
          <a:xfrm>
            <a:off x="13440" y="1379106"/>
            <a:ext cx="2704182" cy="5997254"/>
          </a:xfrm>
          <a:prstGeom prst="rect">
            <a:avLst/>
          </a:prstGeom>
          <a:effectLst>
            <a:outerShdw blurRad="50800" dist="50800" sx="101000" sy="101000" algn="ctr" rotWithShape="0">
              <a:srgbClr val="000000">
                <a:alpha val="67000"/>
              </a:srgbClr>
            </a:outerShdw>
          </a:effectLst>
        </p:spPr>
      </p:pic>
      <p:pic>
        <p:nvPicPr>
          <p:cNvPr id="16" name="Picture 15">
            <a:extLst>
              <a:ext uri="{FF2B5EF4-FFF2-40B4-BE49-F238E27FC236}">
                <a16:creationId xmlns="" xmlns:a16="http://schemas.microsoft.com/office/drawing/2014/main" id="{AF5AC952-C46D-4D47-966C-3B39A514B97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63" b="90000" l="9989" r="89955">
                        <a14:foregroundMark x1="29632" y1="8163" x2="29632" y2="8163"/>
                        <a14:foregroundMark x1="28348" y1="34558" x2="33203" y2="48503"/>
                        <a14:foregroundMark x1="27623" y1="44490" x2="31417" y2="50340"/>
                        <a14:foregroundMark x1="35212" y1="41973" x2="41853" y2="49456"/>
                        <a14:foregroundMark x1="58873" y1="45102" x2="61105" y2="51633"/>
                        <a14:foregroundMark x1="61105" y1="51633" x2="65011" y2="55306"/>
                        <a14:foregroundMark x1="70592" y1="50680" x2="73549" y2="57415"/>
                        <a14:foregroundMark x1="73549" y1="57415" x2="75670" y2="60000"/>
                        <a14:backgroundMark x1="46931" y1="58435" x2="54576" y2="66190"/>
                      </a14:backgroundRemoval>
                    </a14:imgEffect>
                  </a14:imgLayer>
                </a14:imgProps>
              </a:ext>
            </a:extLst>
          </a:blip>
          <a:srcRect l="51787" t="29005" r="13020" b="-3954"/>
          <a:stretch/>
        </p:blipFill>
        <p:spPr>
          <a:xfrm>
            <a:off x="9786441" y="3029287"/>
            <a:ext cx="2671190" cy="4666605"/>
          </a:xfrm>
          <a:prstGeom prst="rect">
            <a:avLst/>
          </a:prstGeom>
          <a:effectLst>
            <a:outerShdw blurRad="50800" dist="50800" dir="3300000" sx="101000" sy="101000" algn="ctr" rotWithShape="0">
              <a:srgbClr val="000000">
                <a:alpha val="68000"/>
              </a:srgbClr>
            </a:outerShdw>
          </a:effectLst>
        </p:spPr>
      </p:pic>
      <p:grpSp>
        <p:nvGrpSpPr>
          <p:cNvPr id="3" name="Group 2">
            <a:extLst>
              <a:ext uri="{FF2B5EF4-FFF2-40B4-BE49-F238E27FC236}">
                <a16:creationId xmlns="" xmlns:a16="http://schemas.microsoft.com/office/drawing/2014/main" id="{8EEA68E7-B8EB-455A-B5B5-5DAA9D9C5ABB}"/>
              </a:ext>
            </a:extLst>
          </p:cNvPr>
          <p:cNvGrpSpPr/>
          <p:nvPr/>
        </p:nvGrpSpPr>
        <p:grpSpPr>
          <a:xfrm>
            <a:off x="2195961" y="904175"/>
            <a:ext cx="9524365" cy="1844457"/>
            <a:chOff x="1762848" y="1365401"/>
            <a:chExt cx="9524365" cy="1844457"/>
          </a:xfrm>
        </p:grpSpPr>
        <p:sp>
          <p:nvSpPr>
            <p:cNvPr id="17" name="Speech Bubble: Rectangle with Corners Rounded 16">
              <a:extLst>
                <a:ext uri="{FF2B5EF4-FFF2-40B4-BE49-F238E27FC236}">
                  <a16:creationId xmlns="" xmlns:a16="http://schemas.microsoft.com/office/drawing/2014/main" id="{523E7A25-A2E9-44C8-94ED-1FAEC899F935}"/>
                </a:ext>
              </a:extLst>
            </p:cNvPr>
            <p:cNvSpPr/>
            <p:nvPr/>
          </p:nvSpPr>
          <p:spPr>
            <a:xfrm>
              <a:off x="1834737" y="1365401"/>
              <a:ext cx="9452476" cy="1704069"/>
            </a:xfrm>
            <a:custGeom>
              <a:avLst/>
              <a:gdLst>
                <a:gd name="connsiteX0" fmla="*/ 0 w 9452476"/>
                <a:gd name="connsiteY0" fmla="*/ 284017 h 1704069"/>
                <a:gd name="connsiteX1" fmla="*/ 284017 w 9452476"/>
                <a:gd name="connsiteY1" fmla="*/ 0 h 1704069"/>
                <a:gd name="connsiteX2" fmla="*/ 890973 w 9452476"/>
                <a:gd name="connsiteY2" fmla="*/ 0 h 1704069"/>
                <a:gd name="connsiteX3" fmla="*/ 1575413 w 9452476"/>
                <a:gd name="connsiteY3" fmla="*/ 0 h 1704069"/>
                <a:gd name="connsiteX4" fmla="*/ 1575413 w 9452476"/>
                <a:gd name="connsiteY4" fmla="*/ 0 h 1704069"/>
                <a:gd name="connsiteX5" fmla="*/ 2118930 w 9452476"/>
                <a:gd name="connsiteY5" fmla="*/ 0 h 1704069"/>
                <a:gd name="connsiteX6" fmla="*/ 2638817 w 9452476"/>
                <a:gd name="connsiteY6" fmla="*/ 0 h 1704069"/>
                <a:gd name="connsiteX7" fmla="*/ 3205965 w 9452476"/>
                <a:gd name="connsiteY7" fmla="*/ 0 h 1704069"/>
                <a:gd name="connsiteX8" fmla="*/ 3938532 w 9452476"/>
                <a:gd name="connsiteY8" fmla="*/ 0 h 1704069"/>
                <a:gd name="connsiteX9" fmla="*/ 4592273 w 9452476"/>
                <a:gd name="connsiteY9" fmla="*/ 0 h 1704069"/>
                <a:gd name="connsiteX10" fmla="*/ 5246014 w 9452476"/>
                <a:gd name="connsiteY10" fmla="*/ 0 h 1704069"/>
                <a:gd name="connsiteX11" fmla="*/ 5795156 w 9452476"/>
                <a:gd name="connsiteY11" fmla="*/ 0 h 1704069"/>
                <a:gd name="connsiteX12" fmla="*/ 6396598 w 9452476"/>
                <a:gd name="connsiteY12" fmla="*/ 0 h 1704069"/>
                <a:gd name="connsiteX13" fmla="*/ 7050339 w 9452476"/>
                <a:gd name="connsiteY13" fmla="*/ 0 h 1704069"/>
                <a:gd name="connsiteX14" fmla="*/ 7756379 w 9452476"/>
                <a:gd name="connsiteY14" fmla="*/ 0 h 1704069"/>
                <a:gd name="connsiteX15" fmla="*/ 8357820 w 9452476"/>
                <a:gd name="connsiteY15" fmla="*/ 0 h 1704069"/>
                <a:gd name="connsiteX16" fmla="*/ 9168459 w 9452476"/>
                <a:gd name="connsiteY16" fmla="*/ 0 h 1704069"/>
                <a:gd name="connsiteX17" fmla="*/ 9452476 w 9452476"/>
                <a:gd name="connsiteY17" fmla="*/ 284017 h 1704069"/>
                <a:gd name="connsiteX18" fmla="*/ 9452476 w 9452476"/>
                <a:gd name="connsiteY18" fmla="*/ 631928 h 1704069"/>
                <a:gd name="connsiteX19" fmla="*/ 9452476 w 9452476"/>
                <a:gd name="connsiteY19" fmla="*/ 994040 h 1704069"/>
                <a:gd name="connsiteX20" fmla="*/ 9452476 w 9452476"/>
                <a:gd name="connsiteY20" fmla="*/ 994040 h 1704069"/>
                <a:gd name="connsiteX21" fmla="*/ 9452476 w 9452476"/>
                <a:gd name="connsiteY21" fmla="*/ 1420058 h 1704069"/>
                <a:gd name="connsiteX22" fmla="*/ 9452476 w 9452476"/>
                <a:gd name="connsiteY22" fmla="*/ 1420052 h 1704069"/>
                <a:gd name="connsiteX23" fmla="*/ 9168459 w 9452476"/>
                <a:gd name="connsiteY23" fmla="*/ 1704069 h 1704069"/>
                <a:gd name="connsiteX24" fmla="*/ 8619317 w 9452476"/>
                <a:gd name="connsiteY24" fmla="*/ 1704069 h 1704069"/>
                <a:gd name="connsiteX25" fmla="*/ 7965576 w 9452476"/>
                <a:gd name="connsiteY25" fmla="*/ 1704069 h 1704069"/>
                <a:gd name="connsiteX26" fmla="*/ 7364134 w 9452476"/>
                <a:gd name="connsiteY26" fmla="*/ 1704069 h 1704069"/>
                <a:gd name="connsiteX27" fmla="*/ 6710393 w 9452476"/>
                <a:gd name="connsiteY27" fmla="*/ 1704069 h 1704069"/>
                <a:gd name="connsiteX28" fmla="*/ 6213550 w 9452476"/>
                <a:gd name="connsiteY28" fmla="*/ 1704069 h 1704069"/>
                <a:gd name="connsiteX29" fmla="*/ 5664408 w 9452476"/>
                <a:gd name="connsiteY29" fmla="*/ 1704069 h 1704069"/>
                <a:gd name="connsiteX30" fmla="*/ 5010667 w 9452476"/>
                <a:gd name="connsiteY30" fmla="*/ 1704069 h 1704069"/>
                <a:gd name="connsiteX31" fmla="*/ 3938532 w 9452476"/>
                <a:gd name="connsiteY31" fmla="*/ 1704069 h 1704069"/>
                <a:gd name="connsiteX32" fmla="*/ 3324121 w 9452476"/>
                <a:gd name="connsiteY32" fmla="*/ 1704069 h 1704069"/>
                <a:gd name="connsiteX33" fmla="*/ 2686079 w 9452476"/>
                <a:gd name="connsiteY33" fmla="*/ 1704069 h 1704069"/>
                <a:gd name="connsiteX34" fmla="*/ 1575413 w 9452476"/>
                <a:gd name="connsiteY34" fmla="*/ 1704069 h 1704069"/>
                <a:gd name="connsiteX35" fmla="*/ 1575413 w 9452476"/>
                <a:gd name="connsiteY35" fmla="*/ 1704069 h 1704069"/>
                <a:gd name="connsiteX36" fmla="*/ 929715 w 9452476"/>
                <a:gd name="connsiteY36" fmla="*/ 1704069 h 1704069"/>
                <a:gd name="connsiteX37" fmla="*/ 284017 w 9452476"/>
                <a:gd name="connsiteY37" fmla="*/ 1704069 h 1704069"/>
                <a:gd name="connsiteX38" fmla="*/ 0 w 9452476"/>
                <a:gd name="connsiteY38" fmla="*/ 1420052 h 1704069"/>
                <a:gd name="connsiteX39" fmla="*/ 0 w 9452476"/>
                <a:gd name="connsiteY39" fmla="*/ 1420058 h 1704069"/>
                <a:gd name="connsiteX40" fmla="*/ -414680 w 9452476"/>
                <a:gd name="connsiteY40" fmla="*/ 1446243 h 1704069"/>
                <a:gd name="connsiteX41" fmla="*/ 0 w 9452476"/>
                <a:gd name="connsiteY41" fmla="*/ 994040 h 1704069"/>
                <a:gd name="connsiteX42" fmla="*/ 0 w 9452476"/>
                <a:gd name="connsiteY42" fmla="*/ 624828 h 1704069"/>
                <a:gd name="connsiteX43" fmla="*/ 0 w 9452476"/>
                <a:gd name="connsiteY43" fmla="*/ 284017 h 170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52476" h="1704069" fill="none" extrusionOk="0">
                  <a:moveTo>
                    <a:pt x="0" y="284017"/>
                  </a:moveTo>
                  <a:cubicBezTo>
                    <a:pt x="-10512" y="153040"/>
                    <a:pt x="157515" y="-5665"/>
                    <a:pt x="284017" y="0"/>
                  </a:cubicBezTo>
                  <a:cubicBezTo>
                    <a:pt x="535179" y="-10239"/>
                    <a:pt x="665657" y="-24622"/>
                    <a:pt x="890973" y="0"/>
                  </a:cubicBezTo>
                  <a:cubicBezTo>
                    <a:pt x="1116289" y="24622"/>
                    <a:pt x="1419483" y="1155"/>
                    <a:pt x="1575413" y="0"/>
                  </a:cubicBezTo>
                  <a:lnTo>
                    <a:pt x="1575413" y="0"/>
                  </a:lnTo>
                  <a:cubicBezTo>
                    <a:pt x="1740686" y="-14363"/>
                    <a:pt x="1959664" y="3516"/>
                    <a:pt x="2118930" y="0"/>
                  </a:cubicBezTo>
                  <a:cubicBezTo>
                    <a:pt x="2278196" y="-3516"/>
                    <a:pt x="2512710" y="23995"/>
                    <a:pt x="2638817" y="0"/>
                  </a:cubicBezTo>
                  <a:cubicBezTo>
                    <a:pt x="2764924" y="-23995"/>
                    <a:pt x="3089145" y="3270"/>
                    <a:pt x="3205965" y="0"/>
                  </a:cubicBezTo>
                  <a:cubicBezTo>
                    <a:pt x="3322785" y="-3270"/>
                    <a:pt x="3577913" y="3681"/>
                    <a:pt x="3938532" y="0"/>
                  </a:cubicBezTo>
                  <a:cubicBezTo>
                    <a:pt x="4205962" y="31863"/>
                    <a:pt x="4308171" y="-11848"/>
                    <a:pt x="4592273" y="0"/>
                  </a:cubicBezTo>
                  <a:cubicBezTo>
                    <a:pt x="4876375" y="11848"/>
                    <a:pt x="5048786" y="1505"/>
                    <a:pt x="5246014" y="0"/>
                  </a:cubicBezTo>
                  <a:cubicBezTo>
                    <a:pt x="5443242" y="-1505"/>
                    <a:pt x="5651004" y="15035"/>
                    <a:pt x="5795156" y="0"/>
                  </a:cubicBezTo>
                  <a:cubicBezTo>
                    <a:pt x="5939308" y="-15035"/>
                    <a:pt x="6201706" y="24632"/>
                    <a:pt x="6396598" y="0"/>
                  </a:cubicBezTo>
                  <a:cubicBezTo>
                    <a:pt x="6591490" y="-24632"/>
                    <a:pt x="6821565" y="-23522"/>
                    <a:pt x="7050339" y="0"/>
                  </a:cubicBezTo>
                  <a:cubicBezTo>
                    <a:pt x="7279113" y="23522"/>
                    <a:pt x="7448309" y="-15698"/>
                    <a:pt x="7756379" y="0"/>
                  </a:cubicBezTo>
                  <a:cubicBezTo>
                    <a:pt x="8064449" y="15698"/>
                    <a:pt x="8129008" y="-16637"/>
                    <a:pt x="8357820" y="0"/>
                  </a:cubicBezTo>
                  <a:cubicBezTo>
                    <a:pt x="8586632" y="16637"/>
                    <a:pt x="8796521" y="14184"/>
                    <a:pt x="9168459" y="0"/>
                  </a:cubicBezTo>
                  <a:cubicBezTo>
                    <a:pt x="9331899" y="299"/>
                    <a:pt x="9435130" y="110652"/>
                    <a:pt x="9452476" y="284017"/>
                  </a:cubicBezTo>
                  <a:cubicBezTo>
                    <a:pt x="9458806" y="355530"/>
                    <a:pt x="9449786" y="494284"/>
                    <a:pt x="9452476" y="631928"/>
                  </a:cubicBezTo>
                  <a:cubicBezTo>
                    <a:pt x="9455166" y="769572"/>
                    <a:pt x="9465245" y="844034"/>
                    <a:pt x="9452476" y="994040"/>
                  </a:cubicBezTo>
                  <a:lnTo>
                    <a:pt x="9452476" y="994040"/>
                  </a:lnTo>
                  <a:cubicBezTo>
                    <a:pt x="9435467" y="1133724"/>
                    <a:pt x="9452397" y="1333942"/>
                    <a:pt x="9452476" y="1420058"/>
                  </a:cubicBezTo>
                  <a:lnTo>
                    <a:pt x="9452476" y="1420052"/>
                  </a:lnTo>
                  <a:cubicBezTo>
                    <a:pt x="9453368" y="1573183"/>
                    <a:pt x="9321657" y="1706290"/>
                    <a:pt x="9168459" y="1704069"/>
                  </a:cubicBezTo>
                  <a:cubicBezTo>
                    <a:pt x="9029953" y="1719336"/>
                    <a:pt x="8864051" y="1722357"/>
                    <a:pt x="8619317" y="1704069"/>
                  </a:cubicBezTo>
                  <a:cubicBezTo>
                    <a:pt x="8374583" y="1685781"/>
                    <a:pt x="8214147" y="1730137"/>
                    <a:pt x="7965576" y="1704069"/>
                  </a:cubicBezTo>
                  <a:cubicBezTo>
                    <a:pt x="7717005" y="1678001"/>
                    <a:pt x="7552777" y="1676246"/>
                    <a:pt x="7364134" y="1704069"/>
                  </a:cubicBezTo>
                  <a:cubicBezTo>
                    <a:pt x="7175491" y="1731892"/>
                    <a:pt x="7019564" y="1718754"/>
                    <a:pt x="6710393" y="1704069"/>
                  </a:cubicBezTo>
                  <a:cubicBezTo>
                    <a:pt x="6401222" y="1689384"/>
                    <a:pt x="6369178" y="1713308"/>
                    <a:pt x="6213550" y="1704069"/>
                  </a:cubicBezTo>
                  <a:cubicBezTo>
                    <a:pt x="6057922" y="1694830"/>
                    <a:pt x="5918893" y="1722843"/>
                    <a:pt x="5664408" y="1704069"/>
                  </a:cubicBezTo>
                  <a:cubicBezTo>
                    <a:pt x="5409923" y="1685295"/>
                    <a:pt x="5260093" y="1717799"/>
                    <a:pt x="5010667" y="1704069"/>
                  </a:cubicBezTo>
                  <a:cubicBezTo>
                    <a:pt x="4761241" y="1690339"/>
                    <a:pt x="4296683" y="1699039"/>
                    <a:pt x="3938532" y="1704069"/>
                  </a:cubicBezTo>
                  <a:cubicBezTo>
                    <a:pt x="3806148" y="1696367"/>
                    <a:pt x="3610214" y="1698922"/>
                    <a:pt x="3324121" y="1704069"/>
                  </a:cubicBezTo>
                  <a:cubicBezTo>
                    <a:pt x="3038028" y="1709216"/>
                    <a:pt x="2960202" y="1735441"/>
                    <a:pt x="2686079" y="1704069"/>
                  </a:cubicBezTo>
                  <a:cubicBezTo>
                    <a:pt x="2411956" y="1672697"/>
                    <a:pt x="1956568" y="1754876"/>
                    <a:pt x="1575413" y="1704069"/>
                  </a:cubicBezTo>
                  <a:lnTo>
                    <a:pt x="1575413" y="1704069"/>
                  </a:lnTo>
                  <a:cubicBezTo>
                    <a:pt x="1443435" y="1712658"/>
                    <a:pt x="1144902" y="1688927"/>
                    <a:pt x="929715" y="1704069"/>
                  </a:cubicBezTo>
                  <a:cubicBezTo>
                    <a:pt x="714528" y="1719211"/>
                    <a:pt x="565254" y="1722634"/>
                    <a:pt x="284017" y="1704069"/>
                  </a:cubicBezTo>
                  <a:cubicBezTo>
                    <a:pt x="136352" y="1684900"/>
                    <a:pt x="-15152" y="1587209"/>
                    <a:pt x="0" y="1420052"/>
                  </a:cubicBezTo>
                  <a:lnTo>
                    <a:pt x="0" y="1420058"/>
                  </a:lnTo>
                  <a:cubicBezTo>
                    <a:pt x="-112451" y="1432037"/>
                    <a:pt x="-223378" y="1431735"/>
                    <a:pt x="-414680" y="1446243"/>
                  </a:cubicBezTo>
                  <a:cubicBezTo>
                    <a:pt x="-257335" y="1243912"/>
                    <a:pt x="-99988" y="1125376"/>
                    <a:pt x="0" y="994040"/>
                  </a:cubicBezTo>
                  <a:cubicBezTo>
                    <a:pt x="17495" y="836304"/>
                    <a:pt x="-2369" y="758482"/>
                    <a:pt x="0" y="624828"/>
                  </a:cubicBezTo>
                  <a:cubicBezTo>
                    <a:pt x="2369" y="491174"/>
                    <a:pt x="-4575" y="382070"/>
                    <a:pt x="0" y="284017"/>
                  </a:cubicBezTo>
                  <a:close/>
                </a:path>
                <a:path w="9452476" h="1704069" stroke="0" extrusionOk="0">
                  <a:moveTo>
                    <a:pt x="0" y="284017"/>
                  </a:moveTo>
                  <a:cubicBezTo>
                    <a:pt x="11198" y="136038"/>
                    <a:pt x="128412" y="3565"/>
                    <a:pt x="284017" y="0"/>
                  </a:cubicBezTo>
                  <a:cubicBezTo>
                    <a:pt x="551429" y="-26705"/>
                    <a:pt x="714584" y="-10620"/>
                    <a:pt x="955543" y="0"/>
                  </a:cubicBezTo>
                  <a:cubicBezTo>
                    <a:pt x="1196502" y="10620"/>
                    <a:pt x="1273799" y="-30280"/>
                    <a:pt x="1575413" y="0"/>
                  </a:cubicBezTo>
                  <a:lnTo>
                    <a:pt x="1575413" y="0"/>
                  </a:lnTo>
                  <a:cubicBezTo>
                    <a:pt x="1806201" y="-11534"/>
                    <a:pt x="1929397" y="234"/>
                    <a:pt x="2142562" y="0"/>
                  </a:cubicBezTo>
                  <a:cubicBezTo>
                    <a:pt x="2355727" y="-234"/>
                    <a:pt x="2508942" y="-12010"/>
                    <a:pt x="2662448" y="0"/>
                  </a:cubicBezTo>
                  <a:cubicBezTo>
                    <a:pt x="2815954" y="12010"/>
                    <a:pt x="3051306" y="13827"/>
                    <a:pt x="3182334" y="0"/>
                  </a:cubicBezTo>
                  <a:cubicBezTo>
                    <a:pt x="3313362" y="-13827"/>
                    <a:pt x="3737330" y="-6894"/>
                    <a:pt x="3938532" y="0"/>
                  </a:cubicBezTo>
                  <a:cubicBezTo>
                    <a:pt x="4050983" y="9438"/>
                    <a:pt x="4209751" y="-7292"/>
                    <a:pt x="4435375" y="0"/>
                  </a:cubicBezTo>
                  <a:cubicBezTo>
                    <a:pt x="4660999" y="7292"/>
                    <a:pt x="4839178" y="18504"/>
                    <a:pt x="5089116" y="0"/>
                  </a:cubicBezTo>
                  <a:cubicBezTo>
                    <a:pt x="5339054" y="-18504"/>
                    <a:pt x="5530157" y="27552"/>
                    <a:pt x="5690558" y="0"/>
                  </a:cubicBezTo>
                  <a:cubicBezTo>
                    <a:pt x="5850959" y="-27552"/>
                    <a:pt x="6244982" y="-35604"/>
                    <a:pt x="6448897" y="0"/>
                  </a:cubicBezTo>
                  <a:cubicBezTo>
                    <a:pt x="6652812" y="35604"/>
                    <a:pt x="6872469" y="410"/>
                    <a:pt x="7154937" y="0"/>
                  </a:cubicBezTo>
                  <a:cubicBezTo>
                    <a:pt x="7437405" y="-410"/>
                    <a:pt x="7567943" y="-20533"/>
                    <a:pt x="7808678" y="0"/>
                  </a:cubicBezTo>
                  <a:cubicBezTo>
                    <a:pt x="8049413" y="20533"/>
                    <a:pt x="8192808" y="-5743"/>
                    <a:pt x="8462419" y="0"/>
                  </a:cubicBezTo>
                  <a:cubicBezTo>
                    <a:pt x="8732030" y="5743"/>
                    <a:pt x="8839629" y="-23647"/>
                    <a:pt x="9168459" y="0"/>
                  </a:cubicBezTo>
                  <a:cubicBezTo>
                    <a:pt x="9354778" y="-5736"/>
                    <a:pt x="9460271" y="141693"/>
                    <a:pt x="9452476" y="284017"/>
                  </a:cubicBezTo>
                  <a:cubicBezTo>
                    <a:pt x="9453864" y="412706"/>
                    <a:pt x="9443423" y="538684"/>
                    <a:pt x="9452476" y="646129"/>
                  </a:cubicBezTo>
                  <a:cubicBezTo>
                    <a:pt x="9461529" y="753574"/>
                    <a:pt x="9460054" y="838665"/>
                    <a:pt x="9452476" y="994040"/>
                  </a:cubicBezTo>
                  <a:lnTo>
                    <a:pt x="9452476" y="994040"/>
                  </a:lnTo>
                  <a:cubicBezTo>
                    <a:pt x="9460632" y="1205294"/>
                    <a:pt x="9447721" y="1271767"/>
                    <a:pt x="9452476" y="1420058"/>
                  </a:cubicBezTo>
                  <a:lnTo>
                    <a:pt x="9452476" y="1420052"/>
                  </a:lnTo>
                  <a:cubicBezTo>
                    <a:pt x="9466440" y="1542089"/>
                    <a:pt x="9359236" y="1720495"/>
                    <a:pt x="9168459" y="1704069"/>
                  </a:cubicBezTo>
                  <a:cubicBezTo>
                    <a:pt x="8971342" y="1709733"/>
                    <a:pt x="8734594" y="1694285"/>
                    <a:pt x="8619317" y="1704069"/>
                  </a:cubicBezTo>
                  <a:cubicBezTo>
                    <a:pt x="8504040" y="1713853"/>
                    <a:pt x="8137980" y="1715788"/>
                    <a:pt x="7913277" y="1704069"/>
                  </a:cubicBezTo>
                  <a:cubicBezTo>
                    <a:pt x="7688574" y="1692350"/>
                    <a:pt x="7611644" y="1717471"/>
                    <a:pt x="7364134" y="1704069"/>
                  </a:cubicBezTo>
                  <a:cubicBezTo>
                    <a:pt x="7116624" y="1690667"/>
                    <a:pt x="6977608" y="1690169"/>
                    <a:pt x="6814992" y="1704069"/>
                  </a:cubicBezTo>
                  <a:cubicBezTo>
                    <a:pt x="6652376" y="1717969"/>
                    <a:pt x="6492695" y="1710586"/>
                    <a:pt x="6265850" y="1704069"/>
                  </a:cubicBezTo>
                  <a:cubicBezTo>
                    <a:pt x="6039005" y="1697552"/>
                    <a:pt x="5952685" y="1687602"/>
                    <a:pt x="5769006" y="1704069"/>
                  </a:cubicBezTo>
                  <a:cubicBezTo>
                    <a:pt x="5585327" y="1720536"/>
                    <a:pt x="5235833" y="1731701"/>
                    <a:pt x="5062966" y="1704069"/>
                  </a:cubicBezTo>
                  <a:cubicBezTo>
                    <a:pt x="4890099" y="1676437"/>
                    <a:pt x="4207508" y="1689918"/>
                    <a:pt x="3938532" y="1704069"/>
                  </a:cubicBezTo>
                  <a:cubicBezTo>
                    <a:pt x="3661337" y="1730692"/>
                    <a:pt x="3585947" y="1721451"/>
                    <a:pt x="3324121" y="1704069"/>
                  </a:cubicBezTo>
                  <a:cubicBezTo>
                    <a:pt x="3062295" y="1686687"/>
                    <a:pt x="2915700" y="1720835"/>
                    <a:pt x="2756973" y="1704069"/>
                  </a:cubicBezTo>
                  <a:cubicBezTo>
                    <a:pt x="2598246" y="1687303"/>
                    <a:pt x="2387727" y="1718857"/>
                    <a:pt x="2118930" y="1704069"/>
                  </a:cubicBezTo>
                  <a:cubicBezTo>
                    <a:pt x="1850133" y="1689281"/>
                    <a:pt x="1831610" y="1677350"/>
                    <a:pt x="1575413" y="1704069"/>
                  </a:cubicBezTo>
                  <a:lnTo>
                    <a:pt x="1575413" y="1704069"/>
                  </a:lnTo>
                  <a:cubicBezTo>
                    <a:pt x="1443441" y="1676776"/>
                    <a:pt x="1136834" y="1679304"/>
                    <a:pt x="916801" y="1704069"/>
                  </a:cubicBezTo>
                  <a:cubicBezTo>
                    <a:pt x="696768" y="1728834"/>
                    <a:pt x="425161" y="1728711"/>
                    <a:pt x="284017" y="1704069"/>
                  </a:cubicBezTo>
                  <a:cubicBezTo>
                    <a:pt x="124712" y="1706999"/>
                    <a:pt x="-17444" y="1594297"/>
                    <a:pt x="0" y="1420052"/>
                  </a:cubicBezTo>
                  <a:lnTo>
                    <a:pt x="0" y="1420058"/>
                  </a:lnTo>
                  <a:cubicBezTo>
                    <a:pt x="-147927" y="1441592"/>
                    <a:pt x="-249641" y="1451929"/>
                    <a:pt x="-414680" y="1446243"/>
                  </a:cubicBezTo>
                  <a:cubicBezTo>
                    <a:pt x="-257216" y="1292606"/>
                    <a:pt x="-159189" y="1135182"/>
                    <a:pt x="0" y="994040"/>
                  </a:cubicBezTo>
                  <a:cubicBezTo>
                    <a:pt x="-16063" y="849643"/>
                    <a:pt x="-393" y="803549"/>
                    <a:pt x="0" y="646129"/>
                  </a:cubicBezTo>
                  <a:cubicBezTo>
                    <a:pt x="393" y="488709"/>
                    <a:pt x="-4618" y="389415"/>
                    <a:pt x="0" y="284017"/>
                  </a:cubicBezTo>
                  <a:close/>
                </a:path>
              </a:pathLst>
            </a:custGeom>
            <a:solidFill>
              <a:schemeClr val="accent3">
                <a:lumMod val="20000"/>
                <a:lumOff val="80000"/>
              </a:schemeClr>
            </a:solidFill>
            <a:ln w="57150">
              <a:solidFill>
                <a:schemeClr val="accent3">
                  <a:lumMod val="50000"/>
                </a:schemeClr>
              </a:solidFill>
              <a:extLst>
                <a:ext uri="{C807C97D-BFC1-408E-A445-0C87EB9F89A2}">
                  <ask:lineSketchStyleProps xmlns="" xmlns:ask="http://schemas.microsoft.com/office/drawing/2018/sketchyshapes" sd="616505808">
                    <a:prstGeom prst="wedgeRoundRectCallout">
                      <a:avLst>
                        <a:gd name="adj1" fmla="val -54387"/>
                        <a:gd name="adj2" fmla="val 34870"/>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39825" algn="just"/>
              <a:r>
                <a:rPr lang="en-SG" sz="2400">
                  <a:solidFill>
                    <a:schemeClr val="tx1"/>
                  </a:solidFill>
                  <a:latin typeface="Calibri" panose="020F0502020204030204" pitchFamily="34" charset="0"/>
                  <a:cs typeface="Calibri" panose="020F0502020204030204" pitchFamily="34" charset="0"/>
                </a:rPr>
                <a:t>	</a:t>
              </a:r>
              <a:r>
                <a:rPr lang="en-SG" sz="2400" b="1">
                  <a:solidFill>
                    <a:schemeClr val="tx1"/>
                  </a:solidFill>
                  <a:latin typeface="Calibri" panose="020F0502020204030204" pitchFamily="34" charset="0"/>
                  <a:cs typeface="Calibri" panose="020F0502020204030204" pitchFamily="34" charset="0"/>
                </a:rPr>
                <a:t>Lời bố Nhụ</a:t>
              </a:r>
              <a:r>
                <a:rPr lang="en-SG" sz="2400">
                  <a:solidFill>
                    <a:schemeClr val="tx1"/>
                  </a:solidFill>
                  <a:latin typeface="Calibri" panose="020F0502020204030204" pitchFamily="34" charset="0"/>
                  <a:cs typeface="Calibri" panose="020F0502020204030204" pitchFamily="34" charset="0"/>
                </a:rPr>
                <a:t> </a:t>
              </a:r>
              <a:r>
                <a:rPr lang="en-SG" sz="2400" b="1">
                  <a:solidFill>
                    <a:schemeClr val="tx1"/>
                  </a:solidFill>
                  <a:latin typeface="Calibri" panose="020F0502020204030204" pitchFamily="34" charset="0"/>
                  <a:cs typeface="Calibri" panose="020F0502020204030204" pitchFamily="34" charset="0"/>
                </a:rPr>
                <a:t>(nói với ông của Nhụ)</a:t>
              </a:r>
              <a:r>
                <a:rPr lang="en-SG" sz="2400">
                  <a:solidFill>
                    <a:schemeClr val="tx1"/>
                  </a:solidFill>
                  <a:latin typeface="Calibri" panose="020F0502020204030204" pitchFamily="34" charset="0"/>
                  <a:cs typeface="Calibri" panose="020F0502020204030204" pitchFamily="34" charset="0"/>
                </a:rPr>
                <a:t> lúc đầu: rành rẽ, điềm tĩnh, dứt khoát; sau: hào hứng, sôi nổi khi nghĩ về một ngôi làng mới nh</a:t>
              </a:r>
              <a:r>
                <a:rPr lang="vi-VN" sz="2400">
                  <a:solidFill>
                    <a:schemeClr val="tx1"/>
                  </a:solidFill>
                  <a:latin typeface="Calibri" panose="020F0502020204030204" pitchFamily="34" charset="0"/>
                  <a:cs typeface="Calibri" panose="020F0502020204030204" pitchFamily="34" charset="0"/>
                </a:rPr>
                <a:t>ư</a:t>
              </a:r>
              <a:r>
                <a:rPr lang="en-SG" sz="2400">
                  <a:solidFill>
                    <a:schemeClr val="tx1"/>
                  </a:solidFill>
                  <a:latin typeface="Calibri" panose="020F0502020204030204" pitchFamily="34" charset="0"/>
                  <a:cs typeface="Calibri" panose="020F0502020204030204" pitchFamily="34" charset="0"/>
                </a:rPr>
                <a:t> mọi ngôi làng trên đất liền.</a:t>
              </a:r>
            </a:p>
            <a:p>
              <a:pPr marL="1139825" algn="just"/>
              <a:r>
                <a:rPr lang="en-SG" sz="2400">
                  <a:solidFill>
                    <a:schemeClr val="tx1"/>
                  </a:solidFill>
                  <a:latin typeface="Calibri" panose="020F0502020204030204" pitchFamily="34" charset="0"/>
                  <a:cs typeface="Calibri" panose="020F0502020204030204" pitchFamily="34" charset="0"/>
                </a:rPr>
                <a:t>	</a:t>
              </a:r>
              <a:r>
                <a:rPr lang="en-SG" sz="2400" b="1">
                  <a:solidFill>
                    <a:schemeClr val="tx1"/>
                  </a:solidFill>
                  <a:latin typeface="Calibri" panose="020F0502020204030204" pitchFamily="34" charset="0"/>
                  <a:cs typeface="Calibri" panose="020F0502020204030204" pitchFamily="34" charset="0"/>
                </a:rPr>
                <a:t>Lời bố Nhụ (nói với Nhụ)</a:t>
              </a:r>
              <a:r>
                <a:rPr lang="en-SG" sz="2400">
                  <a:solidFill>
                    <a:schemeClr val="tx1"/>
                  </a:solidFill>
                  <a:latin typeface="Calibri" panose="020F0502020204030204" pitchFamily="34" charset="0"/>
                  <a:cs typeface="Calibri" panose="020F0502020204030204" pitchFamily="34" charset="0"/>
                </a:rPr>
                <a:t>: vui vẻ, thân mật.</a:t>
              </a:r>
              <a:endParaRPr lang="en-US" sz="2400">
                <a:solidFill>
                  <a:schemeClr val="tx1"/>
                </a:solidFill>
                <a:latin typeface="Calibri" panose="020F0502020204030204" pitchFamily="34" charset="0"/>
                <a:cs typeface="Calibri" panose="020F0502020204030204" pitchFamily="34" charset="0"/>
              </a:endParaRPr>
            </a:p>
          </p:txBody>
        </p:sp>
        <p:pic>
          <p:nvPicPr>
            <p:cNvPr id="23" name="Picture 22">
              <a:extLst>
                <a:ext uri="{FF2B5EF4-FFF2-40B4-BE49-F238E27FC236}">
                  <a16:creationId xmlns="" xmlns:a16="http://schemas.microsoft.com/office/drawing/2014/main" id="{B270FD85-4BAD-4E30-B448-CEF788D1A03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5935" b="91589" l="60929" r="89208">
                          <a14:foregroundMark x1="75000" y1="26168" x2="76503" y2="39720"/>
                          <a14:foregroundMark x1="85109" y1="77336" x2="87842" y2="81075"/>
                          <a14:foregroundMark x1="89208" y1="81776" x2="89208" y2="89019"/>
                          <a14:foregroundMark x1="72268" y1="44393" x2="74454" y2="39252"/>
                          <a14:foregroundMark x1="70902" y1="46028" x2="73497" y2="39486"/>
                          <a14:foregroundMark x1="81284" y1="37383" x2="80055" y2="39953"/>
                        </a14:backgroundRemoval>
                      </a14:imgEffect>
                    </a14:imgLayer>
                  </a14:imgProps>
                </a:ext>
              </a:extLst>
            </a:blip>
            <a:srcRect l="57453" t="19568" r="7465"/>
            <a:stretch/>
          </p:blipFill>
          <p:spPr>
            <a:xfrm>
              <a:off x="1762848" y="1528026"/>
              <a:ext cx="1254594" cy="1681832"/>
            </a:xfrm>
            <a:prstGeom prst="rect">
              <a:avLst/>
            </a:prstGeom>
          </p:spPr>
        </p:pic>
      </p:grpSp>
      <p:sp>
        <p:nvSpPr>
          <p:cNvPr id="27" name="Rectangle 26">
            <a:extLst>
              <a:ext uri="{FF2B5EF4-FFF2-40B4-BE49-F238E27FC236}">
                <a16:creationId xmlns="" xmlns:a16="http://schemas.microsoft.com/office/drawing/2014/main" id="{0CB405E3-FE30-4482-A3F9-8B97F3F071EA}"/>
              </a:ext>
            </a:extLst>
          </p:cNvPr>
          <p:cNvSpPr/>
          <p:nvPr/>
        </p:nvSpPr>
        <p:spPr>
          <a:xfrm>
            <a:off x="3552141" y="79925"/>
            <a:ext cx="5150769" cy="707886"/>
          </a:xfrm>
          <a:prstGeom prst="rect">
            <a:avLst/>
          </a:prstGeom>
          <a:noFill/>
        </p:spPr>
        <p:txBody>
          <a:bodyPr wrap="none" lIns="91440" tIns="45720" rIns="91440" bIns="45720">
            <a:spAutoFit/>
          </a:bodyPr>
          <a:lstStyle/>
          <a:p>
            <a:pPr algn="ctr"/>
            <a:r>
              <a:rPr lang="en-SG" sz="4000" b="1">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Luyện đọc theo nhóm</a:t>
            </a:r>
            <a:endParaRPr lang="en-US" sz="4000" b="1" cap="none" spc="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endParaRPr>
          </a:p>
        </p:txBody>
      </p:sp>
      <p:grpSp>
        <p:nvGrpSpPr>
          <p:cNvPr id="5" name="Group 4">
            <a:extLst>
              <a:ext uri="{FF2B5EF4-FFF2-40B4-BE49-F238E27FC236}">
                <a16:creationId xmlns="" xmlns:a16="http://schemas.microsoft.com/office/drawing/2014/main" id="{5159BB56-315F-4D28-B642-82CDC27B5F9A}"/>
              </a:ext>
            </a:extLst>
          </p:cNvPr>
          <p:cNvGrpSpPr/>
          <p:nvPr/>
        </p:nvGrpSpPr>
        <p:grpSpPr>
          <a:xfrm>
            <a:off x="2483408" y="2826619"/>
            <a:ext cx="7239000" cy="1436981"/>
            <a:chOff x="2483408" y="2881501"/>
            <a:chExt cx="7239000" cy="1436981"/>
          </a:xfrm>
        </p:grpSpPr>
        <p:sp>
          <p:nvSpPr>
            <p:cNvPr id="24" name="Speech Bubble: Rectangle with Corners Rounded 23">
              <a:extLst>
                <a:ext uri="{FF2B5EF4-FFF2-40B4-BE49-F238E27FC236}">
                  <a16:creationId xmlns="" xmlns:a16="http://schemas.microsoft.com/office/drawing/2014/main" id="{CC0AC11F-D2DE-4E88-B5FC-B9D9A4DE6D7D}"/>
                </a:ext>
              </a:extLst>
            </p:cNvPr>
            <p:cNvSpPr/>
            <p:nvPr/>
          </p:nvSpPr>
          <p:spPr>
            <a:xfrm>
              <a:off x="2483408" y="2967807"/>
              <a:ext cx="7239000" cy="1350675"/>
            </a:xfrm>
            <a:custGeom>
              <a:avLst/>
              <a:gdLst>
                <a:gd name="connsiteX0" fmla="*/ 0 w 7239000"/>
                <a:gd name="connsiteY0" fmla="*/ 225117 h 1350675"/>
                <a:gd name="connsiteX1" fmla="*/ 225117 w 7239000"/>
                <a:gd name="connsiteY1" fmla="*/ 0 h 1350675"/>
                <a:gd name="connsiteX2" fmla="*/ 811437 w 7239000"/>
                <a:gd name="connsiteY2" fmla="*/ 0 h 1350675"/>
                <a:gd name="connsiteX3" fmla="*/ 1437732 w 7239000"/>
                <a:gd name="connsiteY3" fmla="*/ 0 h 1350675"/>
                <a:gd name="connsiteX4" fmla="*/ 2064028 w 7239000"/>
                <a:gd name="connsiteY4" fmla="*/ 0 h 1350675"/>
                <a:gd name="connsiteX5" fmla="*/ 2610371 w 7239000"/>
                <a:gd name="connsiteY5" fmla="*/ 0 h 1350675"/>
                <a:gd name="connsiteX6" fmla="*/ 3196691 w 7239000"/>
                <a:gd name="connsiteY6" fmla="*/ 0 h 1350675"/>
                <a:gd name="connsiteX7" fmla="*/ 4222750 w 7239000"/>
                <a:gd name="connsiteY7" fmla="*/ 0 h 1350675"/>
                <a:gd name="connsiteX8" fmla="*/ 4222750 w 7239000"/>
                <a:gd name="connsiteY8" fmla="*/ 0 h 1350675"/>
                <a:gd name="connsiteX9" fmla="*/ 4826000 w 7239000"/>
                <a:gd name="connsiteY9" fmla="*/ 0 h 1350675"/>
                <a:gd name="connsiteX10" fmla="*/ 5429250 w 7239000"/>
                <a:gd name="connsiteY10" fmla="*/ 0 h 1350675"/>
                <a:gd name="connsiteX11" fmla="*/ 6032500 w 7239000"/>
                <a:gd name="connsiteY11" fmla="*/ 0 h 1350675"/>
                <a:gd name="connsiteX12" fmla="*/ 6503564 w 7239000"/>
                <a:gd name="connsiteY12" fmla="*/ 0 h 1350675"/>
                <a:gd name="connsiteX13" fmla="*/ 7013883 w 7239000"/>
                <a:gd name="connsiteY13" fmla="*/ 0 h 1350675"/>
                <a:gd name="connsiteX14" fmla="*/ 7239000 w 7239000"/>
                <a:gd name="connsiteY14" fmla="*/ 225117 h 1350675"/>
                <a:gd name="connsiteX15" fmla="*/ 7239000 w 7239000"/>
                <a:gd name="connsiteY15" fmla="*/ 225113 h 1350675"/>
                <a:gd name="connsiteX16" fmla="*/ 7686081 w 7239000"/>
                <a:gd name="connsiteY16" fmla="*/ 497791 h 1350675"/>
                <a:gd name="connsiteX17" fmla="*/ 7239000 w 7239000"/>
                <a:gd name="connsiteY17" fmla="*/ 562781 h 1350675"/>
                <a:gd name="connsiteX18" fmla="*/ 7239000 w 7239000"/>
                <a:gd name="connsiteY18" fmla="*/ 1125558 h 1350675"/>
                <a:gd name="connsiteX19" fmla="*/ 7013883 w 7239000"/>
                <a:gd name="connsiteY19" fmla="*/ 1350675 h 1350675"/>
                <a:gd name="connsiteX20" fmla="*/ 6523192 w 7239000"/>
                <a:gd name="connsiteY20" fmla="*/ 1350675 h 1350675"/>
                <a:gd name="connsiteX21" fmla="*/ 6032500 w 7239000"/>
                <a:gd name="connsiteY21" fmla="*/ 1350675 h 1350675"/>
                <a:gd name="connsiteX22" fmla="*/ 5411153 w 7239000"/>
                <a:gd name="connsiteY22" fmla="*/ 1350675 h 1350675"/>
                <a:gd name="connsiteX23" fmla="*/ 4771708 w 7239000"/>
                <a:gd name="connsiteY23" fmla="*/ 1350675 h 1350675"/>
                <a:gd name="connsiteX24" fmla="*/ 4222750 w 7239000"/>
                <a:gd name="connsiteY24" fmla="*/ 1350675 h 1350675"/>
                <a:gd name="connsiteX25" fmla="*/ 4222750 w 7239000"/>
                <a:gd name="connsiteY25" fmla="*/ 1350675 h 1350675"/>
                <a:gd name="connsiteX26" fmla="*/ 3476525 w 7239000"/>
                <a:gd name="connsiteY26" fmla="*/ 1350675 h 1350675"/>
                <a:gd name="connsiteX27" fmla="*/ 2890206 w 7239000"/>
                <a:gd name="connsiteY27" fmla="*/ 1350675 h 1350675"/>
                <a:gd name="connsiteX28" fmla="*/ 2223934 w 7239000"/>
                <a:gd name="connsiteY28" fmla="*/ 1350675 h 1350675"/>
                <a:gd name="connsiteX29" fmla="*/ 1597638 w 7239000"/>
                <a:gd name="connsiteY29" fmla="*/ 1350675 h 1350675"/>
                <a:gd name="connsiteX30" fmla="*/ 971342 w 7239000"/>
                <a:gd name="connsiteY30" fmla="*/ 1350675 h 1350675"/>
                <a:gd name="connsiteX31" fmla="*/ 225117 w 7239000"/>
                <a:gd name="connsiteY31" fmla="*/ 1350675 h 1350675"/>
                <a:gd name="connsiteX32" fmla="*/ 0 w 7239000"/>
                <a:gd name="connsiteY32" fmla="*/ 1125558 h 1350675"/>
                <a:gd name="connsiteX33" fmla="*/ 0 w 7239000"/>
                <a:gd name="connsiteY33" fmla="*/ 562781 h 1350675"/>
                <a:gd name="connsiteX34" fmla="*/ 0 w 7239000"/>
                <a:gd name="connsiteY34" fmla="*/ 225113 h 1350675"/>
                <a:gd name="connsiteX35" fmla="*/ 0 w 7239000"/>
                <a:gd name="connsiteY35" fmla="*/ 225113 h 1350675"/>
                <a:gd name="connsiteX36" fmla="*/ 0 w 7239000"/>
                <a:gd name="connsiteY36" fmla="*/ 225117 h 135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39000" h="1350675" fill="none" extrusionOk="0">
                  <a:moveTo>
                    <a:pt x="0" y="225117"/>
                  </a:moveTo>
                  <a:cubicBezTo>
                    <a:pt x="1490" y="127012"/>
                    <a:pt x="91640" y="10953"/>
                    <a:pt x="225117" y="0"/>
                  </a:cubicBezTo>
                  <a:cubicBezTo>
                    <a:pt x="448131" y="14041"/>
                    <a:pt x="565073" y="-4589"/>
                    <a:pt x="811437" y="0"/>
                  </a:cubicBezTo>
                  <a:cubicBezTo>
                    <a:pt x="1057801" y="4589"/>
                    <a:pt x="1185751" y="25563"/>
                    <a:pt x="1437732" y="0"/>
                  </a:cubicBezTo>
                  <a:cubicBezTo>
                    <a:pt x="1689714" y="-25563"/>
                    <a:pt x="1813396" y="21699"/>
                    <a:pt x="2064028" y="0"/>
                  </a:cubicBezTo>
                  <a:cubicBezTo>
                    <a:pt x="2314660" y="-21699"/>
                    <a:pt x="2339283" y="16350"/>
                    <a:pt x="2610371" y="0"/>
                  </a:cubicBezTo>
                  <a:cubicBezTo>
                    <a:pt x="2881459" y="-16350"/>
                    <a:pt x="3043407" y="181"/>
                    <a:pt x="3196691" y="0"/>
                  </a:cubicBezTo>
                  <a:cubicBezTo>
                    <a:pt x="3349975" y="-181"/>
                    <a:pt x="3844585" y="36557"/>
                    <a:pt x="4222750" y="0"/>
                  </a:cubicBezTo>
                  <a:lnTo>
                    <a:pt x="4222750" y="0"/>
                  </a:lnTo>
                  <a:cubicBezTo>
                    <a:pt x="4427205" y="-3053"/>
                    <a:pt x="4642055" y="9262"/>
                    <a:pt x="4826000" y="0"/>
                  </a:cubicBezTo>
                  <a:cubicBezTo>
                    <a:pt x="5009945" y="-9262"/>
                    <a:pt x="5200792" y="-22847"/>
                    <a:pt x="5429250" y="0"/>
                  </a:cubicBezTo>
                  <a:cubicBezTo>
                    <a:pt x="5657708" y="22847"/>
                    <a:pt x="5768197" y="18853"/>
                    <a:pt x="6032500" y="0"/>
                  </a:cubicBezTo>
                  <a:cubicBezTo>
                    <a:pt x="6162647" y="1724"/>
                    <a:pt x="6386597" y="7455"/>
                    <a:pt x="6503564" y="0"/>
                  </a:cubicBezTo>
                  <a:cubicBezTo>
                    <a:pt x="6620531" y="-7455"/>
                    <a:pt x="6782525" y="-1844"/>
                    <a:pt x="7013883" y="0"/>
                  </a:cubicBezTo>
                  <a:cubicBezTo>
                    <a:pt x="7112922" y="11461"/>
                    <a:pt x="7236786" y="76974"/>
                    <a:pt x="7239000" y="225117"/>
                  </a:cubicBezTo>
                  <a:lnTo>
                    <a:pt x="7239000" y="225113"/>
                  </a:lnTo>
                  <a:cubicBezTo>
                    <a:pt x="7384689" y="307391"/>
                    <a:pt x="7483421" y="400786"/>
                    <a:pt x="7686081" y="497791"/>
                  </a:cubicBezTo>
                  <a:cubicBezTo>
                    <a:pt x="7591341" y="507698"/>
                    <a:pt x="7414679" y="549547"/>
                    <a:pt x="7239000" y="562781"/>
                  </a:cubicBezTo>
                  <a:cubicBezTo>
                    <a:pt x="7238716" y="745385"/>
                    <a:pt x="7265632" y="971253"/>
                    <a:pt x="7239000" y="1125558"/>
                  </a:cubicBezTo>
                  <a:cubicBezTo>
                    <a:pt x="7243836" y="1243784"/>
                    <a:pt x="7144045" y="1372915"/>
                    <a:pt x="7013883" y="1350675"/>
                  </a:cubicBezTo>
                  <a:cubicBezTo>
                    <a:pt x="6910097" y="1334541"/>
                    <a:pt x="6741269" y="1362621"/>
                    <a:pt x="6523192" y="1350675"/>
                  </a:cubicBezTo>
                  <a:cubicBezTo>
                    <a:pt x="6305115" y="1338729"/>
                    <a:pt x="6234618" y="1330481"/>
                    <a:pt x="6032500" y="1350675"/>
                  </a:cubicBezTo>
                  <a:cubicBezTo>
                    <a:pt x="5892992" y="1347000"/>
                    <a:pt x="5581718" y="1323175"/>
                    <a:pt x="5411153" y="1350675"/>
                  </a:cubicBezTo>
                  <a:cubicBezTo>
                    <a:pt x="5240588" y="1378175"/>
                    <a:pt x="5086249" y="1339427"/>
                    <a:pt x="4771708" y="1350675"/>
                  </a:cubicBezTo>
                  <a:cubicBezTo>
                    <a:pt x="4457168" y="1361923"/>
                    <a:pt x="4372354" y="1375121"/>
                    <a:pt x="4222750" y="1350675"/>
                  </a:cubicBezTo>
                  <a:lnTo>
                    <a:pt x="4222750" y="1350675"/>
                  </a:lnTo>
                  <a:cubicBezTo>
                    <a:pt x="4071932" y="1368379"/>
                    <a:pt x="3711958" y="1376222"/>
                    <a:pt x="3476525" y="1350675"/>
                  </a:cubicBezTo>
                  <a:cubicBezTo>
                    <a:pt x="3241093" y="1325128"/>
                    <a:pt x="3095674" y="1334853"/>
                    <a:pt x="2890206" y="1350675"/>
                  </a:cubicBezTo>
                  <a:cubicBezTo>
                    <a:pt x="2684738" y="1366497"/>
                    <a:pt x="2390901" y="1369858"/>
                    <a:pt x="2223934" y="1350675"/>
                  </a:cubicBezTo>
                  <a:cubicBezTo>
                    <a:pt x="2056967" y="1331492"/>
                    <a:pt x="1828257" y="1336818"/>
                    <a:pt x="1597638" y="1350675"/>
                  </a:cubicBezTo>
                  <a:cubicBezTo>
                    <a:pt x="1367019" y="1364532"/>
                    <a:pt x="1169554" y="1348537"/>
                    <a:pt x="971342" y="1350675"/>
                  </a:cubicBezTo>
                  <a:cubicBezTo>
                    <a:pt x="773130" y="1352813"/>
                    <a:pt x="485214" y="1364714"/>
                    <a:pt x="225117" y="1350675"/>
                  </a:cubicBezTo>
                  <a:cubicBezTo>
                    <a:pt x="85452" y="1368360"/>
                    <a:pt x="-16043" y="1228341"/>
                    <a:pt x="0" y="1125558"/>
                  </a:cubicBezTo>
                  <a:cubicBezTo>
                    <a:pt x="-17307" y="988961"/>
                    <a:pt x="6378" y="826540"/>
                    <a:pt x="0" y="562781"/>
                  </a:cubicBezTo>
                  <a:cubicBezTo>
                    <a:pt x="9541" y="475066"/>
                    <a:pt x="3928" y="390937"/>
                    <a:pt x="0" y="225113"/>
                  </a:cubicBezTo>
                  <a:lnTo>
                    <a:pt x="0" y="225113"/>
                  </a:lnTo>
                  <a:lnTo>
                    <a:pt x="0" y="225117"/>
                  </a:lnTo>
                  <a:close/>
                </a:path>
                <a:path w="7239000" h="1350675" stroke="0" extrusionOk="0">
                  <a:moveTo>
                    <a:pt x="0" y="225117"/>
                  </a:moveTo>
                  <a:cubicBezTo>
                    <a:pt x="11633" y="110012"/>
                    <a:pt x="110168" y="26682"/>
                    <a:pt x="225117" y="0"/>
                  </a:cubicBezTo>
                  <a:cubicBezTo>
                    <a:pt x="530603" y="5172"/>
                    <a:pt x="634064" y="-4912"/>
                    <a:pt x="971342" y="0"/>
                  </a:cubicBezTo>
                  <a:cubicBezTo>
                    <a:pt x="1308620" y="4912"/>
                    <a:pt x="1354404" y="6779"/>
                    <a:pt x="1717567" y="0"/>
                  </a:cubicBezTo>
                  <a:cubicBezTo>
                    <a:pt x="2080731" y="-6779"/>
                    <a:pt x="2203227" y="11860"/>
                    <a:pt x="2343862" y="0"/>
                  </a:cubicBezTo>
                  <a:cubicBezTo>
                    <a:pt x="2484498" y="-11860"/>
                    <a:pt x="2846852" y="22992"/>
                    <a:pt x="3010135" y="0"/>
                  </a:cubicBezTo>
                  <a:cubicBezTo>
                    <a:pt x="3173418" y="-22992"/>
                    <a:pt x="3510302" y="19423"/>
                    <a:pt x="3636430" y="0"/>
                  </a:cubicBezTo>
                  <a:cubicBezTo>
                    <a:pt x="3762559" y="-19423"/>
                    <a:pt x="4051847" y="-28048"/>
                    <a:pt x="4222750" y="0"/>
                  </a:cubicBezTo>
                  <a:lnTo>
                    <a:pt x="4222750" y="0"/>
                  </a:lnTo>
                  <a:cubicBezTo>
                    <a:pt x="4468725" y="-18474"/>
                    <a:pt x="4578498" y="3574"/>
                    <a:pt x="4789805" y="0"/>
                  </a:cubicBezTo>
                  <a:cubicBezTo>
                    <a:pt x="5001113" y="-3574"/>
                    <a:pt x="5197870" y="-12269"/>
                    <a:pt x="5411153" y="0"/>
                  </a:cubicBezTo>
                  <a:cubicBezTo>
                    <a:pt x="5624436" y="12269"/>
                    <a:pt x="5888957" y="25315"/>
                    <a:pt x="6032500" y="0"/>
                  </a:cubicBezTo>
                  <a:cubicBezTo>
                    <a:pt x="6198461" y="7356"/>
                    <a:pt x="6439153" y="-22802"/>
                    <a:pt x="6542819" y="0"/>
                  </a:cubicBezTo>
                  <a:cubicBezTo>
                    <a:pt x="6646485" y="22802"/>
                    <a:pt x="6794367" y="-14219"/>
                    <a:pt x="7013883" y="0"/>
                  </a:cubicBezTo>
                  <a:cubicBezTo>
                    <a:pt x="7148227" y="-7492"/>
                    <a:pt x="7266439" y="114122"/>
                    <a:pt x="7239000" y="225117"/>
                  </a:cubicBezTo>
                  <a:lnTo>
                    <a:pt x="7239000" y="225113"/>
                  </a:lnTo>
                  <a:cubicBezTo>
                    <a:pt x="7409435" y="321627"/>
                    <a:pt x="7549253" y="411403"/>
                    <a:pt x="7686081" y="497791"/>
                  </a:cubicBezTo>
                  <a:cubicBezTo>
                    <a:pt x="7516821" y="528448"/>
                    <a:pt x="7456365" y="512948"/>
                    <a:pt x="7239000" y="562781"/>
                  </a:cubicBezTo>
                  <a:cubicBezTo>
                    <a:pt x="7218404" y="813392"/>
                    <a:pt x="7215555" y="900265"/>
                    <a:pt x="7239000" y="1125558"/>
                  </a:cubicBezTo>
                  <a:cubicBezTo>
                    <a:pt x="7211901" y="1252633"/>
                    <a:pt x="7131462" y="1373077"/>
                    <a:pt x="7013883" y="1350675"/>
                  </a:cubicBezTo>
                  <a:cubicBezTo>
                    <a:pt x="6902883" y="1343425"/>
                    <a:pt x="6711497" y="1369561"/>
                    <a:pt x="6542819" y="1350675"/>
                  </a:cubicBezTo>
                  <a:cubicBezTo>
                    <a:pt x="6374141" y="1331789"/>
                    <a:pt x="6169172" y="1325740"/>
                    <a:pt x="6032500" y="1350675"/>
                  </a:cubicBezTo>
                  <a:cubicBezTo>
                    <a:pt x="5899872" y="1359688"/>
                    <a:pt x="5617814" y="1346565"/>
                    <a:pt x="5393055" y="1350675"/>
                  </a:cubicBezTo>
                  <a:cubicBezTo>
                    <a:pt x="5168296" y="1354785"/>
                    <a:pt x="4963699" y="1374833"/>
                    <a:pt x="4789805" y="1350675"/>
                  </a:cubicBezTo>
                  <a:cubicBezTo>
                    <a:pt x="4615911" y="1326518"/>
                    <a:pt x="4425601" y="1361503"/>
                    <a:pt x="4222750" y="1350675"/>
                  </a:cubicBezTo>
                  <a:lnTo>
                    <a:pt x="4222750" y="1350675"/>
                  </a:lnTo>
                  <a:cubicBezTo>
                    <a:pt x="4023414" y="1319221"/>
                    <a:pt x="3800893" y="1319772"/>
                    <a:pt x="3516502" y="1350675"/>
                  </a:cubicBezTo>
                  <a:cubicBezTo>
                    <a:pt x="3232111" y="1381578"/>
                    <a:pt x="3167904" y="1353908"/>
                    <a:pt x="2970158" y="1350675"/>
                  </a:cubicBezTo>
                  <a:cubicBezTo>
                    <a:pt x="2772412" y="1347442"/>
                    <a:pt x="2461045" y="1371769"/>
                    <a:pt x="2263910" y="1350675"/>
                  </a:cubicBezTo>
                  <a:cubicBezTo>
                    <a:pt x="2066775" y="1329581"/>
                    <a:pt x="1733855" y="1372740"/>
                    <a:pt x="1517685" y="1350675"/>
                  </a:cubicBezTo>
                  <a:cubicBezTo>
                    <a:pt x="1301515" y="1328610"/>
                    <a:pt x="1126424" y="1343442"/>
                    <a:pt x="811437" y="1350675"/>
                  </a:cubicBezTo>
                  <a:cubicBezTo>
                    <a:pt x="496450" y="1357908"/>
                    <a:pt x="461608" y="1365565"/>
                    <a:pt x="225117" y="1350675"/>
                  </a:cubicBezTo>
                  <a:cubicBezTo>
                    <a:pt x="92857" y="1328818"/>
                    <a:pt x="-20290" y="1234377"/>
                    <a:pt x="0" y="1125558"/>
                  </a:cubicBezTo>
                  <a:cubicBezTo>
                    <a:pt x="23729" y="874416"/>
                    <a:pt x="-19420" y="789544"/>
                    <a:pt x="0" y="562781"/>
                  </a:cubicBezTo>
                  <a:cubicBezTo>
                    <a:pt x="1431" y="462204"/>
                    <a:pt x="12668" y="334172"/>
                    <a:pt x="0" y="225113"/>
                  </a:cubicBezTo>
                  <a:lnTo>
                    <a:pt x="0" y="225113"/>
                  </a:lnTo>
                  <a:lnTo>
                    <a:pt x="0" y="225117"/>
                  </a:lnTo>
                  <a:close/>
                </a:path>
              </a:pathLst>
            </a:custGeom>
            <a:solidFill>
              <a:schemeClr val="accent1">
                <a:lumMod val="20000"/>
                <a:lumOff val="80000"/>
              </a:schemeClr>
            </a:solidFill>
            <a:ln w="57150">
              <a:solidFill>
                <a:schemeClr val="accent1">
                  <a:lumMod val="50000"/>
                </a:schemeClr>
              </a:solidFill>
              <a:extLst>
                <a:ext uri="{C807C97D-BFC1-408E-A445-0C87EB9F89A2}">
                  <ask:lineSketchStyleProps xmlns="" xmlns:ask="http://schemas.microsoft.com/office/drawing/2018/sketchyshapes" sd="616505808">
                    <a:prstGeom prst="wedgeRoundRectCallout">
                      <a:avLst>
                        <a:gd name="adj1" fmla="val 56176"/>
                        <a:gd name="adj2" fmla="val -13145"/>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4013"/>
              <a:r>
                <a:rPr lang="en-SG" sz="2400" b="1" dirty="0" err="1" smtClean="0">
                  <a:solidFill>
                    <a:schemeClr val="tx1"/>
                  </a:solidFill>
                  <a:latin typeface="Calibri" panose="020F0502020204030204" pitchFamily="34" charset="0"/>
                  <a:cs typeface="Calibri" panose="020F0502020204030204" pitchFamily="34" charset="0"/>
                </a:rPr>
                <a:t>Lời</a:t>
              </a:r>
              <a:r>
                <a:rPr lang="en-SG" sz="2400" b="1" dirty="0" smtClean="0">
                  <a:solidFill>
                    <a:schemeClr val="tx1"/>
                  </a:solidFill>
                  <a:latin typeface="Calibri" panose="020F0502020204030204" pitchFamily="34" charset="0"/>
                  <a:cs typeface="Calibri" panose="020F0502020204030204" pitchFamily="34" charset="0"/>
                </a:rPr>
                <a:t> </a:t>
              </a:r>
              <a:r>
                <a:rPr lang="en-SG" sz="2400" b="1" dirty="0" err="1">
                  <a:solidFill>
                    <a:schemeClr val="tx1"/>
                  </a:solidFill>
                  <a:latin typeface="Calibri" panose="020F0502020204030204" pitchFamily="34" charset="0"/>
                  <a:cs typeface="Calibri" panose="020F0502020204030204" pitchFamily="34" charset="0"/>
                </a:rPr>
                <a:t>ông</a:t>
              </a:r>
              <a:r>
                <a:rPr lang="en-SG" sz="2400" b="1" dirty="0">
                  <a:solidFill>
                    <a:schemeClr val="tx1"/>
                  </a:solidFill>
                  <a:latin typeface="Calibri" panose="020F0502020204030204" pitchFamily="34" charset="0"/>
                  <a:cs typeface="Calibri" panose="020F0502020204030204" pitchFamily="34" charset="0"/>
                </a:rPr>
                <a:t> </a:t>
              </a:r>
              <a:r>
                <a:rPr lang="en-SG" sz="2400" b="1" dirty="0" err="1">
                  <a:solidFill>
                    <a:schemeClr val="tx1"/>
                  </a:solidFill>
                  <a:latin typeface="Calibri" panose="020F0502020204030204" pitchFamily="34" charset="0"/>
                  <a:cs typeface="Calibri" panose="020F0502020204030204" pitchFamily="34" charset="0"/>
                </a:rPr>
                <a:t>Nhụ</a:t>
              </a:r>
              <a:r>
                <a:rPr lang="en-SG" sz="2400" b="1" dirty="0">
                  <a:solidFill>
                    <a:schemeClr val="tx1"/>
                  </a:solidFill>
                  <a:latin typeface="Calibri" panose="020F0502020204030204" pitchFamily="34" charset="0"/>
                  <a:cs typeface="Calibri" panose="020F0502020204030204" pitchFamily="34" charset="0"/>
                </a:rPr>
                <a:t> (</a:t>
              </a:r>
              <a:r>
                <a:rPr lang="en-SG" sz="2400" b="1" dirty="0" err="1">
                  <a:solidFill>
                    <a:schemeClr val="tx1"/>
                  </a:solidFill>
                  <a:latin typeface="Calibri" panose="020F0502020204030204" pitchFamily="34" charset="0"/>
                  <a:cs typeface="Calibri" panose="020F0502020204030204" pitchFamily="34" charset="0"/>
                </a:rPr>
                <a:t>nói</a:t>
              </a:r>
              <a:r>
                <a:rPr lang="en-SG" sz="2400" b="1" dirty="0">
                  <a:solidFill>
                    <a:schemeClr val="tx1"/>
                  </a:solidFill>
                  <a:latin typeface="Calibri" panose="020F0502020204030204" pitchFamily="34" charset="0"/>
                  <a:cs typeface="Calibri" panose="020F0502020204030204" pitchFamily="34" charset="0"/>
                </a:rPr>
                <a:t> </a:t>
              </a:r>
              <a:r>
                <a:rPr lang="en-SG" sz="2400" b="1" dirty="0" err="1">
                  <a:solidFill>
                    <a:schemeClr val="tx1"/>
                  </a:solidFill>
                  <a:latin typeface="Calibri" panose="020F0502020204030204" pitchFamily="34" charset="0"/>
                  <a:cs typeface="Calibri" panose="020F0502020204030204" pitchFamily="34" charset="0"/>
                </a:rPr>
                <a:t>với</a:t>
              </a:r>
              <a:r>
                <a:rPr lang="en-SG" sz="2400" b="1" dirty="0">
                  <a:solidFill>
                    <a:schemeClr val="tx1"/>
                  </a:solidFill>
                  <a:latin typeface="Calibri" panose="020F0502020204030204" pitchFamily="34" charset="0"/>
                  <a:cs typeface="Calibri" panose="020F0502020204030204" pitchFamily="34" charset="0"/>
                </a:rPr>
                <a:t> </a:t>
              </a:r>
              <a:r>
                <a:rPr lang="en-SG" sz="2400" b="1" dirty="0" err="1">
                  <a:solidFill>
                    <a:schemeClr val="tx1"/>
                  </a:solidFill>
                  <a:latin typeface="Calibri" panose="020F0502020204030204" pitchFamily="34" charset="0"/>
                  <a:cs typeface="Calibri" panose="020F0502020204030204" pitchFamily="34" charset="0"/>
                </a:rPr>
                <a:t>bố</a:t>
              </a:r>
              <a:r>
                <a:rPr lang="en-SG" sz="2400" b="1" dirty="0">
                  <a:solidFill>
                    <a:schemeClr val="tx1"/>
                  </a:solidFill>
                  <a:latin typeface="Calibri" panose="020F0502020204030204" pitchFamily="34" charset="0"/>
                  <a:cs typeface="Calibri" panose="020F0502020204030204" pitchFamily="34" charset="0"/>
                </a:rPr>
                <a:t> </a:t>
              </a:r>
              <a:r>
                <a:rPr lang="en-SG" sz="2400" b="1" dirty="0" err="1">
                  <a:solidFill>
                    <a:schemeClr val="tx1"/>
                  </a:solidFill>
                  <a:latin typeface="Calibri" panose="020F0502020204030204" pitchFamily="34" charset="0"/>
                  <a:cs typeface="Calibri" panose="020F0502020204030204" pitchFamily="34" charset="0"/>
                </a:rPr>
                <a:t>Nhụ</a:t>
              </a:r>
              <a:r>
                <a:rPr lang="en-SG" sz="2400" b="1" dirty="0">
                  <a:solidFill>
                    <a:schemeClr val="tx1"/>
                  </a:solidFill>
                  <a:latin typeface="Calibri" panose="020F0502020204030204" pitchFamily="34" charset="0"/>
                  <a:cs typeface="Calibri" panose="020F0502020204030204" pitchFamily="34" charset="0"/>
                </a:rPr>
                <a:t>)</a:t>
              </a:r>
              <a:r>
                <a:rPr lang="en-SG" sz="2400" dirty="0">
                  <a:solidFill>
                    <a:schemeClr val="tx1"/>
                  </a:solidFill>
                  <a:latin typeface="Calibri" panose="020F0502020204030204" pitchFamily="34" charset="0"/>
                  <a:cs typeface="Calibri" panose="020F0502020204030204" pitchFamily="34" charset="0"/>
                </a:rPr>
                <a:t>: </a:t>
              </a:r>
              <a:r>
                <a:rPr lang="en-SG" sz="2400" dirty="0" err="1">
                  <a:solidFill>
                    <a:schemeClr val="tx1"/>
                  </a:solidFill>
                  <a:latin typeface="Calibri" panose="020F0502020204030204" pitchFamily="34" charset="0"/>
                  <a:cs typeface="Calibri" panose="020F0502020204030204" pitchFamily="34" charset="0"/>
                </a:rPr>
                <a:t>kiên</a:t>
              </a:r>
              <a:r>
                <a:rPr lang="en-SG" sz="2400" dirty="0">
                  <a:solidFill>
                    <a:schemeClr val="tx1"/>
                  </a:solidFill>
                  <a:latin typeface="Calibri" panose="020F0502020204030204" pitchFamily="34" charset="0"/>
                  <a:cs typeface="Calibri" panose="020F0502020204030204" pitchFamily="34" charset="0"/>
                </a:rPr>
                <a:t> </a:t>
              </a:r>
              <a:r>
                <a:rPr lang="en-SG" sz="2400" dirty="0" err="1">
                  <a:solidFill>
                    <a:schemeClr val="tx1"/>
                  </a:solidFill>
                  <a:latin typeface="Calibri" panose="020F0502020204030204" pitchFamily="34" charset="0"/>
                  <a:cs typeface="Calibri" panose="020F0502020204030204" pitchFamily="34" charset="0"/>
                </a:rPr>
                <a:t>quyết</a:t>
              </a:r>
              <a:r>
                <a:rPr lang="en-SG" sz="2400" dirty="0">
                  <a:solidFill>
                    <a:schemeClr val="tx1"/>
                  </a:solidFill>
                  <a:latin typeface="Calibri" panose="020F0502020204030204" pitchFamily="34" charset="0"/>
                  <a:cs typeface="Calibri" panose="020F0502020204030204" pitchFamily="34" charset="0"/>
                </a:rPr>
                <a:t>, </a:t>
              </a:r>
            </a:p>
            <a:p>
              <a:r>
                <a:rPr lang="en-SG" sz="2400" dirty="0">
                  <a:solidFill>
                    <a:schemeClr val="tx1"/>
                  </a:solidFill>
                  <a:latin typeface="Calibri" panose="020F0502020204030204" pitchFamily="34" charset="0"/>
                  <a:cs typeface="Calibri" panose="020F0502020204030204" pitchFamily="34" charset="0"/>
                </a:rPr>
                <a:t>gay </a:t>
              </a:r>
              <a:r>
                <a:rPr lang="en-SG" sz="2400" dirty="0" err="1">
                  <a:solidFill>
                    <a:schemeClr val="tx1"/>
                  </a:solidFill>
                  <a:latin typeface="Calibri" panose="020F0502020204030204" pitchFamily="34" charset="0"/>
                  <a:cs typeface="Calibri" panose="020F0502020204030204" pitchFamily="34" charset="0"/>
                </a:rPr>
                <a:t>gắt</a:t>
              </a:r>
              <a:r>
                <a:rPr lang="en-SG" sz="2400"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 xmlns:a16="http://schemas.microsoft.com/office/drawing/2014/main" id="{0316BFBE-5B7B-4C58-B35A-2532384C0D4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019" b="86682" l="1230" r="38798">
                          <a14:foregroundMark x1="16803" y1="17991" x2="17479" y2="21801"/>
                          <a14:foregroundMark x1="11885" y1="17290" x2="10246" y2="24533"/>
                          <a14:foregroundMark x1="13115" y1="14019" x2="16257" y2="15187"/>
                          <a14:foregroundMark x1="4781" y1="41355" x2="6831" y2="45794"/>
                          <a14:foregroundMark x1="3962" y1="78505" x2="22404" y2="81308"/>
                          <a14:foregroundMark x1="3005" y1="75935" x2="5328" y2="84112"/>
                          <a14:foregroundMark x1="1366" y1="73131" x2="4781" y2="75467"/>
                          <a14:foregroundMark x1="26776" y1="77570" x2="34846" y2="69732"/>
                          <a14:foregroundMark x1="38031" y1="64320" x2="38798" y2="54206"/>
                          <a14:foregroundMark x1="6148" y1="84813" x2="9699" y2="85748"/>
                          <a14:foregroundMark x1="11202" y1="86682" x2="17623" y2="85981"/>
                          <a14:foregroundMark x1="14481" y1="85047" x2="21175" y2="82944"/>
                          <a14:foregroundMark x1="15574" y1="21963" x2="17760" y2="35981"/>
                          <a14:backgroundMark x1="27596" y1="28271" x2="29508" y2="53972"/>
                          <a14:backgroundMark x1="20082" y1="25000" x2="19840" y2="26191"/>
                          <a14:backgroundMark x1="18716" y1="19159" x2="21175" y2="20561"/>
                          <a14:backgroundMark x1="38798" y1="64720" x2="38115" y2="70794"/>
                          <a14:backgroundMark x1="36749" y1="69626" x2="40984" y2="63084"/>
                          <a14:backgroundMark x1="38251" y1="66121" x2="41393" y2="58645"/>
                        </a14:backgroundRemoval>
                      </a14:imgEffect>
                    </a14:imgLayer>
                  </a14:imgProps>
                </a:ext>
              </a:extLst>
            </a:blip>
            <a:srcRect l="1669" t="8572" r="61578" b="14286"/>
            <a:stretch/>
          </p:blipFill>
          <p:spPr>
            <a:xfrm flipH="1">
              <a:off x="8425940" y="2881501"/>
              <a:ext cx="1282651" cy="1407968"/>
            </a:xfrm>
            <a:prstGeom prst="rect">
              <a:avLst/>
            </a:prstGeom>
          </p:spPr>
        </p:pic>
      </p:grpSp>
      <p:sp>
        <p:nvSpPr>
          <p:cNvPr id="42" name="Speech Bubble: Rectangle with Corners Rounded 41">
            <a:extLst>
              <a:ext uri="{FF2B5EF4-FFF2-40B4-BE49-F238E27FC236}">
                <a16:creationId xmlns="" xmlns:a16="http://schemas.microsoft.com/office/drawing/2014/main" id="{42BE8A98-F12E-4287-B514-CE96F1C6ACF8}"/>
              </a:ext>
            </a:extLst>
          </p:cNvPr>
          <p:cNvSpPr/>
          <p:nvPr/>
        </p:nvSpPr>
        <p:spPr>
          <a:xfrm>
            <a:off x="2936015" y="5638800"/>
            <a:ext cx="6642190" cy="962446"/>
          </a:xfrm>
          <a:custGeom>
            <a:avLst/>
            <a:gdLst>
              <a:gd name="connsiteX0" fmla="*/ 0 w 6642190"/>
              <a:gd name="connsiteY0" fmla="*/ 160411 h 962446"/>
              <a:gd name="connsiteX1" fmla="*/ 160411 w 6642190"/>
              <a:gd name="connsiteY1" fmla="*/ 0 h 962446"/>
              <a:gd name="connsiteX2" fmla="*/ 853728 w 6642190"/>
              <a:gd name="connsiteY2" fmla="*/ 0 h 962446"/>
              <a:gd name="connsiteX3" fmla="*/ 1435620 w 6642190"/>
              <a:gd name="connsiteY3" fmla="*/ 0 h 962446"/>
              <a:gd name="connsiteX4" fmla="*/ 1943227 w 6642190"/>
              <a:gd name="connsiteY4" fmla="*/ 0 h 962446"/>
              <a:gd name="connsiteX5" fmla="*/ 2487976 w 6642190"/>
              <a:gd name="connsiteY5" fmla="*/ 0 h 962446"/>
              <a:gd name="connsiteX6" fmla="*/ 3107010 w 6642190"/>
              <a:gd name="connsiteY6" fmla="*/ 0 h 962446"/>
              <a:gd name="connsiteX7" fmla="*/ 3874611 w 6642190"/>
              <a:gd name="connsiteY7" fmla="*/ 0 h 962446"/>
              <a:gd name="connsiteX8" fmla="*/ 3874611 w 6642190"/>
              <a:gd name="connsiteY8" fmla="*/ 0 h 962446"/>
              <a:gd name="connsiteX9" fmla="*/ 4378310 w 6642190"/>
              <a:gd name="connsiteY9" fmla="*/ 0 h 962446"/>
              <a:gd name="connsiteX10" fmla="*/ 4882010 w 6642190"/>
              <a:gd name="connsiteY10" fmla="*/ 0 h 962446"/>
              <a:gd name="connsiteX11" fmla="*/ 5535158 w 6642190"/>
              <a:gd name="connsiteY11" fmla="*/ 0 h 962446"/>
              <a:gd name="connsiteX12" fmla="*/ 6008469 w 6642190"/>
              <a:gd name="connsiteY12" fmla="*/ 0 h 962446"/>
              <a:gd name="connsiteX13" fmla="*/ 6481779 w 6642190"/>
              <a:gd name="connsiteY13" fmla="*/ 0 h 962446"/>
              <a:gd name="connsiteX14" fmla="*/ 6642190 w 6642190"/>
              <a:gd name="connsiteY14" fmla="*/ 160411 h 962446"/>
              <a:gd name="connsiteX15" fmla="*/ 6642190 w 6642190"/>
              <a:gd name="connsiteY15" fmla="*/ 160408 h 962446"/>
              <a:gd name="connsiteX16" fmla="*/ 7331450 w 6642190"/>
              <a:gd name="connsiteY16" fmla="*/ 119709 h 962446"/>
              <a:gd name="connsiteX17" fmla="*/ 6986820 w 6642190"/>
              <a:gd name="connsiteY17" fmla="*/ 260364 h 962446"/>
              <a:gd name="connsiteX18" fmla="*/ 6642190 w 6642190"/>
              <a:gd name="connsiteY18" fmla="*/ 401019 h 962446"/>
              <a:gd name="connsiteX19" fmla="*/ 6642190 w 6642190"/>
              <a:gd name="connsiteY19" fmla="*/ 802035 h 962446"/>
              <a:gd name="connsiteX20" fmla="*/ 6481779 w 6642190"/>
              <a:gd name="connsiteY20" fmla="*/ 962446 h 962446"/>
              <a:gd name="connsiteX21" fmla="*/ 6036867 w 6642190"/>
              <a:gd name="connsiteY21" fmla="*/ 962446 h 962446"/>
              <a:gd name="connsiteX22" fmla="*/ 5535158 w 6642190"/>
              <a:gd name="connsiteY22" fmla="*/ 962446 h 962446"/>
              <a:gd name="connsiteX23" fmla="*/ 4998248 w 6642190"/>
              <a:gd name="connsiteY23" fmla="*/ 962446 h 962446"/>
              <a:gd name="connsiteX24" fmla="*/ 4411521 w 6642190"/>
              <a:gd name="connsiteY24" fmla="*/ 962446 h 962446"/>
              <a:gd name="connsiteX25" fmla="*/ 3874611 w 6642190"/>
              <a:gd name="connsiteY25" fmla="*/ 962446 h 962446"/>
              <a:gd name="connsiteX26" fmla="*/ 3874611 w 6642190"/>
              <a:gd name="connsiteY26" fmla="*/ 962446 h 962446"/>
              <a:gd name="connsiteX27" fmla="*/ 3181294 w 6642190"/>
              <a:gd name="connsiteY27" fmla="*/ 962446 h 962446"/>
              <a:gd name="connsiteX28" fmla="*/ 2599402 w 6642190"/>
              <a:gd name="connsiteY28" fmla="*/ 962446 h 962446"/>
              <a:gd name="connsiteX29" fmla="*/ 2017511 w 6642190"/>
              <a:gd name="connsiteY29" fmla="*/ 962446 h 962446"/>
              <a:gd name="connsiteX30" fmla="*/ 1398478 w 6642190"/>
              <a:gd name="connsiteY30" fmla="*/ 962446 h 962446"/>
              <a:gd name="connsiteX31" fmla="*/ 816586 w 6642190"/>
              <a:gd name="connsiteY31" fmla="*/ 962446 h 962446"/>
              <a:gd name="connsiteX32" fmla="*/ 160411 w 6642190"/>
              <a:gd name="connsiteY32" fmla="*/ 962446 h 962446"/>
              <a:gd name="connsiteX33" fmla="*/ 0 w 6642190"/>
              <a:gd name="connsiteY33" fmla="*/ 802035 h 962446"/>
              <a:gd name="connsiteX34" fmla="*/ 0 w 6642190"/>
              <a:gd name="connsiteY34" fmla="*/ 401019 h 962446"/>
              <a:gd name="connsiteX35" fmla="*/ 0 w 6642190"/>
              <a:gd name="connsiteY35" fmla="*/ 160408 h 962446"/>
              <a:gd name="connsiteX36" fmla="*/ 0 w 6642190"/>
              <a:gd name="connsiteY36" fmla="*/ 160408 h 962446"/>
              <a:gd name="connsiteX37" fmla="*/ 0 w 6642190"/>
              <a:gd name="connsiteY37" fmla="*/ 160411 h 96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42190" h="962446" fill="none" extrusionOk="0">
                <a:moveTo>
                  <a:pt x="0" y="160411"/>
                </a:moveTo>
                <a:cubicBezTo>
                  <a:pt x="3105" y="57045"/>
                  <a:pt x="81771" y="-7564"/>
                  <a:pt x="160411" y="0"/>
                </a:cubicBezTo>
                <a:cubicBezTo>
                  <a:pt x="406202" y="17139"/>
                  <a:pt x="516187" y="12212"/>
                  <a:pt x="853728" y="0"/>
                </a:cubicBezTo>
                <a:cubicBezTo>
                  <a:pt x="1191269" y="-12212"/>
                  <a:pt x="1202536" y="-27622"/>
                  <a:pt x="1435620" y="0"/>
                </a:cubicBezTo>
                <a:cubicBezTo>
                  <a:pt x="1668704" y="27622"/>
                  <a:pt x="1810086" y="-20571"/>
                  <a:pt x="1943227" y="0"/>
                </a:cubicBezTo>
                <a:cubicBezTo>
                  <a:pt x="2076368" y="20571"/>
                  <a:pt x="2354613" y="-20296"/>
                  <a:pt x="2487976" y="0"/>
                </a:cubicBezTo>
                <a:cubicBezTo>
                  <a:pt x="2621339" y="20296"/>
                  <a:pt x="2875855" y="5002"/>
                  <a:pt x="3107010" y="0"/>
                </a:cubicBezTo>
                <a:cubicBezTo>
                  <a:pt x="3338165" y="-5002"/>
                  <a:pt x="3676710" y="-7630"/>
                  <a:pt x="3874611" y="0"/>
                </a:cubicBezTo>
                <a:lnTo>
                  <a:pt x="3874611" y="0"/>
                </a:lnTo>
                <a:cubicBezTo>
                  <a:pt x="3995295" y="-16883"/>
                  <a:pt x="4245941" y="-23610"/>
                  <a:pt x="4378310" y="0"/>
                </a:cubicBezTo>
                <a:cubicBezTo>
                  <a:pt x="4510679" y="23610"/>
                  <a:pt x="4744790" y="-22545"/>
                  <a:pt x="4882010" y="0"/>
                </a:cubicBezTo>
                <a:cubicBezTo>
                  <a:pt x="5019230" y="22545"/>
                  <a:pt x="5324860" y="19692"/>
                  <a:pt x="5535158" y="0"/>
                </a:cubicBezTo>
                <a:cubicBezTo>
                  <a:pt x="5770444" y="-7822"/>
                  <a:pt x="5888521" y="9524"/>
                  <a:pt x="6008469" y="0"/>
                </a:cubicBezTo>
                <a:cubicBezTo>
                  <a:pt x="6128417" y="-9524"/>
                  <a:pt x="6277268" y="-11080"/>
                  <a:pt x="6481779" y="0"/>
                </a:cubicBezTo>
                <a:cubicBezTo>
                  <a:pt x="6572075" y="-3445"/>
                  <a:pt x="6636876" y="56465"/>
                  <a:pt x="6642190" y="160411"/>
                </a:cubicBezTo>
                <a:lnTo>
                  <a:pt x="6642190" y="160408"/>
                </a:lnTo>
                <a:cubicBezTo>
                  <a:pt x="6846534" y="139227"/>
                  <a:pt x="7052541" y="122880"/>
                  <a:pt x="7331450" y="119709"/>
                </a:cubicBezTo>
                <a:cubicBezTo>
                  <a:pt x="7238711" y="167911"/>
                  <a:pt x="7077277" y="229082"/>
                  <a:pt x="6986820" y="260364"/>
                </a:cubicBezTo>
                <a:cubicBezTo>
                  <a:pt x="6896363" y="291646"/>
                  <a:pt x="6792314" y="326830"/>
                  <a:pt x="6642190" y="401019"/>
                </a:cubicBezTo>
                <a:cubicBezTo>
                  <a:pt x="6631848" y="558613"/>
                  <a:pt x="6659916" y="627664"/>
                  <a:pt x="6642190" y="802035"/>
                </a:cubicBezTo>
                <a:cubicBezTo>
                  <a:pt x="6641832" y="887683"/>
                  <a:pt x="6574104" y="960759"/>
                  <a:pt x="6481779" y="962446"/>
                </a:cubicBezTo>
                <a:cubicBezTo>
                  <a:pt x="6259764" y="954722"/>
                  <a:pt x="6202106" y="945705"/>
                  <a:pt x="6036867" y="962446"/>
                </a:cubicBezTo>
                <a:cubicBezTo>
                  <a:pt x="5871628" y="979187"/>
                  <a:pt x="5707799" y="968751"/>
                  <a:pt x="5535158" y="962446"/>
                </a:cubicBezTo>
                <a:cubicBezTo>
                  <a:pt x="5282642" y="959973"/>
                  <a:pt x="5219423" y="984963"/>
                  <a:pt x="4998248" y="962446"/>
                </a:cubicBezTo>
                <a:cubicBezTo>
                  <a:pt x="4777073" y="939930"/>
                  <a:pt x="4637955" y="956647"/>
                  <a:pt x="4411521" y="962446"/>
                </a:cubicBezTo>
                <a:cubicBezTo>
                  <a:pt x="4185087" y="968245"/>
                  <a:pt x="4135116" y="981185"/>
                  <a:pt x="3874611" y="962446"/>
                </a:cubicBezTo>
                <a:lnTo>
                  <a:pt x="3874611" y="962446"/>
                </a:lnTo>
                <a:cubicBezTo>
                  <a:pt x="3550641" y="947476"/>
                  <a:pt x="3338788" y="982902"/>
                  <a:pt x="3181294" y="962446"/>
                </a:cubicBezTo>
                <a:cubicBezTo>
                  <a:pt x="3023800" y="941990"/>
                  <a:pt x="2742029" y="969497"/>
                  <a:pt x="2599402" y="962446"/>
                </a:cubicBezTo>
                <a:cubicBezTo>
                  <a:pt x="2456775" y="955395"/>
                  <a:pt x="2257808" y="983105"/>
                  <a:pt x="2017511" y="962446"/>
                </a:cubicBezTo>
                <a:cubicBezTo>
                  <a:pt x="1777214" y="941787"/>
                  <a:pt x="1671377" y="944296"/>
                  <a:pt x="1398478" y="962446"/>
                </a:cubicBezTo>
                <a:cubicBezTo>
                  <a:pt x="1125579" y="980596"/>
                  <a:pt x="1106270" y="963260"/>
                  <a:pt x="816586" y="962446"/>
                </a:cubicBezTo>
                <a:cubicBezTo>
                  <a:pt x="526902" y="961632"/>
                  <a:pt x="480202" y="995244"/>
                  <a:pt x="160411" y="962446"/>
                </a:cubicBezTo>
                <a:cubicBezTo>
                  <a:pt x="55578" y="957651"/>
                  <a:pt x="-21064" y="886471"/>
                  <a:pt x="0" y="802035"/>
                </a:cubicBezTo>
                <a:cubicBezTo>
                  <a:pt x="70" y="718675"/>
                  <a:pt x="-10918" y="486737"/>
                  <a:pt x="0" y="401019"/>
                </a:cubicBezTo>
                <a:cubicBezTo>
                  <a:pt x="-10582" y="290294"/>
                  <a:pt x="9716" y="238093"/>
                  <a:pt x="0" y="160408"/>
                </a:cubicBezTo>
                <a:lnTo>
                  <a:pt x="0" y="160408"/>
                </a:lnTo>
                <a:lnTo>
                  <a:pt x="0" y="160411"/>
                </a:lnTo>
                <a:close/>
              </a:path>
              <a:path w="6642190" h="962446" stroke="0" extrusionOk="0">
                <a:moveTo>
                  <a:pt x="0" y="160411"/>
                </a:moveTo>
                <a:cubicBezTo>
                  <a:pt x="13463" y="82493"/>
                  <a:pt x="78405" y="18737"/>
                  <a:pt x="160411" y="0"/>
                </a:cubicBezTo>
                <a:cubicBezTo>
                  <a:pt x="503278" y="-21981"/>
                  <a:pt x="535461" y="-10946"/>
                  <a:pt x="853728" y="0"/>
                </a:cubicBezTo>
                <a:cubicBezTo>
                  <a:pt x="1171995" y="10946"/>
                  <a:pt x="1359495" y="-34087"/>
                  <a:pt x="1547046" y="0"/>
                </a:cubicBezTo>
                <a:cubicBezTo>
                  <a:pt x="1734597" y="34087"/>
                  <a:pt x="1917298" y="20047"/>
                  <a:pt x="2128937" y="0"/>
                </a:cubicBezTo>
                <a:cubicBezTo>
                  <a:pt x="2340576" y="-20047"/>
                  <a:pt x="2565612" y="30452"/>
                  <a:pt x="2747970" y="0"/>
                </a:cubicBezTo>
                <a:cubicBezTo>
                  <a:pt x="2930328" y="-30452"/>
                  <a:pt x="3184834" y="13294"/>
                  <a:pt x="3329862" y="0"/>
                </a:cubicBezTo>
                <a:cubicBezTo>
                  <a:pt x="3474890" y="-13294"/>
                  <a:pt x="3753784" y="-23876"/>
                  <a:pt x="3874611" y="0"/>
                </a:cubicBezTo>
                <a:lnTo>
                  <a:pt x="3874611" y="0"/>
                </a:lnTo>
                <a:cubicBezTo>
                  <a:pt x="4012509" y="-14705"/>
                  <a:pt x="4257901" y="-14861"/>
                  <a:pt x="4394916" y="0"/>
                </a:cubicBezTo>
                <a:cubicBezTo>
                  <a:pt x="4531931" y="14861"/>
                  <a:pt x="4831236" y="-18973"/>
                  <a:pt x="4965037" y="0"/>
                </a:cubicBezTo>
                <a:cubicBezTo>
                  <a:pt x="5098838" y="18973"/>
                  <a:pt x="5282582" y="28469"/>
                  <a:pt x="5535158" y="0"/>
                </a:cubicBezTo>
                <a:cubicBezTo>
                  <a:pt x="5699431" y="5090"/>
                  <a:pt x="5894339" y="-13653"/>
                  <a:pt x="6027401" y="0"/>
                </a:cubicBezTo>
                <a:cubicBezTo>
                  <a:pt x="6160463" y="13653"/>
                  <a:pt x="6352235" y="16589"/>
                  <a:pt x="6481779" y="0"/>
                </a:cubicBezTo>
                <a:cubicBezTo>
                  <a:pt x="6582029" y="-8720"/>
                  <a:pt x="6658381" y="79687"/>
                  <a:pt x="6642190" y="160411"/>
                </a:cubicBezTo>
                <a:lnTo>
                  <a:pt x="6642190" y="160408"/>
                </a:lnTo>
                <a:cubicBezTo>
                  <a:pt x="6879465" y="133840"/>
                  <a:pt x="7093114" y="163964"/>
                  <a:pt x="7331450" y="119709"/>
                </a:cubicBezTo>
                <a:cubicBezTo>
                  <a:pt x="7202319" y="161106"/>
                  <a:pt x="7142711" y="201885"/>
                  <a:pt x="6973035" y="265990"/>
                </a:cubicBezTo>
                <a:cubicBezTo>
                  <a:pt x="6803359" y="330095"/>
                  <a:pt x="6747685" y="375462"/>
                  <a:pt x="6642190" y="401019"/>
                </a:cubicBezTo>
                <a:cubicBezTo>
                  <a:pt x="6636973" y="591839"/>
                  <a:pt x="6648200" y="605933"/>
                  <a:pt x="6642190" y="802035"/>
                </a:cubicBezTo>
                <a:cubicBezTo>
                  <a:pt x="6646568" y="894852"/>
                  <a:pt x="6549408" y="967506"/>
                  <a:pt x="6481779" y="962446"/>
                </a:cubicBezTo>
                <a:cubicBezTo>
                  <a:pt x="6381054" y="978438"/>
                  <a:pt x="6244507" y="958690"/>
                  <a:pt x="6036867" y="962446"/>
                </a:cubicBezTo>
                <a:cubicBezTo>
                  <a:pt x="5829227" y="966202"/>
                  <a:pt x="5720180" y="975573"/>
                  <a:pt x="5535158" y="962446"/>
                </a:cubicBezTo>
                <a:cubicBezTo>
                  <a:pt x="5324464" y="950316"/>
                  <a:pt x="5179530" y="983453"/>
                  <a:pt x="4998248" y="962446"/>
                </a:cubicBezTo>
                <a:cubicBezTo>
                  <a:pt x="4816966" y="941440"/>
                  <a:pt x="4625079" y="981308"/>
                  <a:pt x="4477943" y="962446"/>
                </a:cubicBezTo>
                <a:cubicBezTo>
                  <a:pt x="4330808" y="943584"/>
                  <a:pt x="4110438" y="968380"/>
                  <a:pt x="3874611" y="962446"/>
                </a:cubicBezTo>
                <a:lnTo>
                  <a:pt x="3874611" y="962446"/>
                </a:lnTo>
                <a:cubicBezTo>
                  <a:pt x="3701439" y="947263"/>
                  <a:pt x="3517561" y="985259"/>
                  <a:pt x="3367004" y="962446"/>
                </a:cubicBezTo>
                <a:cubicBezTo>
                  <a:pt x="3216447" y="939633"/>
                  <a:pt x="2952434" y="979518"/>
                  <a:pt x="2710828" y="962446"/>
                </a:cubicBezTo>
                <a:cubicBezTo>
                  <a:pt x="2469222" y="945374"/>
                  <a:pt x="2350125" y="938653"/>
                  <a:pt x="2017511" y="962446"/>
                </a:cubicBezTo>
                <a:cubicBezTo>
                  <a:pt x="1684897" y="986239"/>
                  <a:pt x="1676329" y="978114"/>
                  <a:pt x="1361336" y="962446"/>
                </a:cubicBezTo>
                <a:cubicBezTo>
                  <a:pt x="1046343" y="946778"/>
                  <a:pt x="1088829" y="977376"/>
                  <a:pt x="853728" y="962446"/>
                </a:cubicBezTo>
                <a:cubicBezTo>
                  <a:pt x="618627" y="947516"/>
                  <a:pt x="314928" y="993903"/>
                  <a:pt x="160411" y="962446"/>
                </a:cubicBezTo>
                <a:cubicBezTo>
                  <a:pt x="65453" y="959819"/>
                  <a:pt x="-347" y="885301"/>
                  <a:pt x="0" y="802035"/>
                </a:cubicBezTo>
                <a:cubicBezTo>
                  <a:pt x="-16252" y="693455"/>
                  <a:pt x="3191" y="558543"/>
                  <a:pt x="0" y="401019"/>
                </a:cubicBezTo>
                <a:cubicBezTo>
                  <a:pt x="-9801" y="315762"/>
                  <a:pt x="-9100" y="270162"/>
                  <a:pt x="0" y="160408"/>
                </a:cubicBezTo>
                <a:lnTo>
                  <a:pt x="0" y="160408"/>
                </a:lnTo>
                <a:lnTo>
                  <a:pt x="0" y="160411"/>
                </a:lnTo>
                <a:close/>
              </a:path>
            </a:pathLst>
          </a:custGeom>
          <a:solidFill>
            <a:srgbClr val="FDEDEF"/>
          </a:solidFill>
          <a:ln w="57150">
            <a:solidFill>
              <a:schemeClr val="accent6">
                <a:lumMod val="60000"/>
                <a:lumOff val="40000"/>
              </a:schemeClr>
            </a:solidFill>
            <a:extLst>
              <a:ext uri="{C807C97D-BFC1-408E-A445-0C87EB9F89A2}">
                <ask:lineSketchStyleProps xmlns="" xmlns:ask="http://schemas.microsoft.com/office/drawing/2018/sketchyshapes" sd="616505808">
                  <a:prstGeom prst="wedgeRoundRectCallout">
                    <a:avLst>
                      <a:gd name="adj1" fmla="val 60377"/>
                      <a:gd name="adj2" fmla="val -37562"/>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b="1">
                <a:solidFill>
                  <a:schemeClr val="tx1"/>
                </a:solidFill>
                <a:latin typeface="Calibri" panose="020F0502020204030204" pitchFamily="34" charset="0"/>
                <a:cs typeface="Calibri" panose="020F0502020204030204" pitchFamily="34" charset="0"/>
              </a:rPr>
              <a:t>Đoạn kết bài (suy nghĩ của Nhụ)</a:t>
            </a:r>
            <a:r>
              <a:rPr lang="en-SG" sz="2400">
                <a:solidFill>
                  <a:schemeClr val="tx1"/>
                </a:solidFill>
                <a:latin typeface="Calibri" panose="020F0502020204030204" pitchFamily="34" charset="0"/>
                <a:cs typeface="Calibri" panose="020F0502020204030204" pitchFamily="34" charset="0"/>
              </a:rPr>
              <a:t>: đọc chậm lại, giọng m</a:t>
            </a:r>
            <a:r>
              <a:rPr lang="vi-VN" sz="2400">
                <a:solidFill>
                  <a:schemeClr val="tx1"/>
                </a:solidFill>
                <a:latin typeface="Calibri" panose="020F0502020204030204" pitchFamily="34" charset="0"/>
                <a:cs typeface="Calibri" panose="020F0502020204030204" pitchFamily="34" charset="0"/>
              </a:rPr>
              <a:t>ơ</a:t>
            </a:r>
            <a:r>
              <a:rPr lang="en-SG" sz="2400">
                <a:solidFill>
                  <a:schemeClr val="tx1"/>
                </a:solidFill>
                <a:latin typeface="Calibri" panose="020F0502020204030204" pitchFamily="34" charset="0"/>
                <a:cs typeface="Calibri" panose="020F0502020204030204" pitchFamily="34" charset="0"/>
              </a:rPr>
              <a:t> t</a:t>
            </a:r>
            <a:r>
              <a:rPr lang="vi-VN" sz="2400">
                <a:solidFill>
                  <a:schemeClr val="tx1"/>
                </a:solidFill>
                <a:latin typeface="Calibri" panose="020F0502020204030204" pitchFamily="34" charset="0"/>
                <a:cs typeface="Calibri" panose="020F0502020204030204" pitchFamily="34" charset="0"/>
              </a:rPr>
              <a:t>ưởng</a:t>
            </a:r>
            <a:r>
              <a:rPr lang="en-SG" sz="2400">
                <a:solidFill>
                  <a:schemeClr val="tx1"/>
                </a:solidFill>
                <a:latin typeface="Calibri" panose="020F0502020204030204" pitchFamily="34" charset="0"/>
                <a:cs typeface="Calibri" panose="020F0502020204030204" pitchFamily="34" charset="0"/>
              </a:rPr>
              <a:t>.</a:t>
            </a:r>
            <a:endParaRPr lang="en-US" sz="2400">
              <a:solidFill>
                <a:schemeClr val="tx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 xmlns:a16="http://schemas.microsoft.com/office/drawing/2014/main" id="{9328923E-64B9-4657-BC56-BBFD6C8CF9F4}"/>
              </a:ext>
            </a:extLst>
          </p:cNvPr>
          <p:cNvGrpSpPr/>
          <p:nvPr/>
        </p:nvGrpSpPr>
        <p:grpSpPr>
          <a:xfrm>
            <a:off x="3035210" y="3983444"/>
            <a:ext cx="6642190" cy="1426756"/>
            <a:chOff x="2952113" y="4075445"/>
            <a:chExt cx="6642190" cy="1426756"/>
          </a:xfrm>
        </p:grpSpPr>
        <p:sp>
          <p:nvSpPr>
            <p:cNvPr id="25" name="Speech Bubble: Rectangle with Corners Rounded 24">
              <a:extLst>
                <a:ext uri="{FF2B5EF4-FFF2-40B4-BE49-F238E27FC236}">
                  <a16:creationId xmlns="" xmlns:a16="http://schemas.microsoft.com/office/drawing/2014/main" id="{BE795338-45AE-4C83-9C35-9A3B04701F0B}"/>
                </a:ext>
              </a:extLst>
            </p:cNvPr>
            <p:cNvSpPr/>
            <p:nvPr/>
          </p:nvSpPr>
          <p:spPr>
            <a:xfrm>
              <a:off x="2952113" y="4648200"/>
              <a:ext cx="6642190" cy="838325"/>
            </a:xfrm>
            <a:custGeom>
              <a:avLst/>
              <a:gdLst>
                <a:gd name="connsiteX0" fmla="*/ 0 w 6642190"/>
                <a:gd name="connsiteY0" fmla="*/ 139724 h 838325"/>
                <a:gd name="connsiteX1" fmla="*/ 139724 w 6642190"/>
                <a:gd name="connsiteY1" fmla="*/ 0 h 838325"/>
                <a:gd name="connsiteX2" fmla="*/ 604032 w 6642190"/>
                <a:gd name="connsiteY2" fmla="*/ 0 h 838325"/>
                <a:gd name="connsiteX3" fmla="*/ 1107032 w 6642190"/>
                <a:gd name="connsiteY3" fmla="*/ 0 h 838325"/>
                <a:gd name="connsiteX4" fmla="*/ 1107032 w 6642190"/>
                <a:gd name="connsiteY4" fmla="*/ 0 h 838325"/>
                <a:gd name="connsiteX5" fmla="*/ 1643942 w 6642190"/>
                <a:gd name="connsiteY5" fmla="*/ 0 h 838325"/>
                <a:gd name="connsiteX6" fmla="*/ 2214063 w 6642190"/>
                <a:gd name="connsiteY6" fmla="*/ 0 h 838325"/>
                <a:gd name="connsiteX7" fmla="*/ 2767579 w 6642190"/>
                <a:gd name="connsiteY7" fmla="*/ 0 h 838325"/>
                <a:gd name="connsiteX8" fmla="*/ 3352711 w 6642190"/>
                <a:gd name="connsiteY8" fmla="*/ 0 h 838325"/>
                <a:gd name="connsiteX9" fmla="*/ 3863146 w 6642190"/>
                <a:gd name="connsiteY9" fmla="*/ 0 h 838325"/>
                <a:gd name="connsiteX10" fmla="*/ 4373580 w 6642190"/>
                <a:gd name="connsiteY10" fmla="*/ 0 h 838325"/>
                <a:gd name="connsiteX11" fmla="*/ 4884015 w 6642190"/>
                <a:gd name="connsiteY11" fmla="*/ 0 h 838325"/>
                <a:gd name="connsiteX12" fmla="*/ 5506496 w 6642190"/>
                <a:gd name="connsiteY12" fmla="*/ 0 h 838325"/>
                <a:gd name="connsiteX13" fmla="*/ 6502466 w 6642190"/>
                <a:gd name="connsiteY13" fmla="*/ 0 h 838325"/>
                <a:gd name="connsiteX14" fmla="*/ 6642190 w 6642190"/>
                <a:gd name="connsiteY14" fmla="*/ 139724 h 838325"/>
                <a:gd name="connsiteX15" fmla="*/ 6642190 w 6642190"/>
                <a:gd name="connsiteY15" fmla="*/ 139721 h 838325"/>
                <a:gd name="connsiteX16" fmla="*/ 6642190 w 6642190"/>
                <a:gd name="connsiteY16" fmla="*/ 139721 h 838325"/>
                <a:gd name="connsiteX17" fmla="*/ 6642190 w 6642190"/>
                <a:gd name="connsiteY17" fmla="*/ 349302 h 838325"/>
                <a:gd name="connsiteX18" fmla="*/ 6642190 w 6642190"/>
                <a:gd name="connsiteY18" fmla="*/ 698601 h 838325"/>
                <a:gd name="connsiteX19" fmla="*/ 6502466 w 6642190"/>
                <a:gd name="connsiteY19" fmla="*/ 838325 h 838325"/>
                <a:gd name="connsiteX20" fmla="*/ 5917334 w 6642190"/>
                <a:gd name="connsiteY20" fmla="*/ 838325 h 838325"/>
                <a:gd name="connsiteX21" fmla="*/ 5294853 w 6642190"/>
                <a:gd name="connsiteY21" fmla="*/ 838325 h 838325"/>
                <a:gd name="connsiteX22" fmla="*/ 4635023 w 6642190"/>
                <a:gd name="connsiteY22" fmla="*/ 838325 h 838325"/>
                <a:gd name="connsiteX23" fmla="*/ 4124588 w 6642190"/>
                <a:gd name="connsiteY23" fmla="*/ 838325 h 838325"/>
                <a:gd name="connsiteX24" fmla="*/ 3427409 w 6642190"/>
                <a:gd name="connsiteY24" fmla="*/ 838325 h 838325"/>
                <a:gd name="connsiteX25" fmla="*/ 2767579 w 6642190"/>
                <a:gd name="connsiteY25" fmla="*/ 838325 h 838325"/>
                <a:gd name="connsiteX26" fmla="*/ 2197458 w 6642190"/>
                <a:gd name="connsiteY26" fmla="*/ 838325 h 838325"/>
                <a:gd name="connsiteX27" fmla="*/ 1677153 w 6642190"/>
                <a:gd name="connsiteY27" fmla="*/ 838325 h 838325"/>
                <a:gd name="connsiteX28" fmla="*/ 1107032 w 6642190"/>
                <a:gd name="connsiteY28" fmla="*/ 838325 h 838325"/>
                <a:gd name="connsiteX29" fmla="*/ 1107032 w 6642190"/>
                <a:gd name="connsiteY29" fmla="*/ 838325 h 838325"/>
                <a:gd name="connsiteX30" fmla="*/ 613705 w 6642190"/>
                <a:gd name="connsiteY30" fmla="*/ 838325 h 838325"/>
                <a:gd name="connsiteX31" fmla="*/ 139724 w 6642190"/>
                <a:gd name="connsiteY31" fmla="*/ 838325 h 838325"/>
                <a:gd name="connsiteX32" fmla="*/ 0 w 6642190"/>
                <a:gd name="connsiteY32" fmla="*/ 698601 h 838325"/>
                <a:gd name="connsiteX33" fmla="*/ 0 w 6642190"/>
                <a:gd name="connsiteY33" fmla="*/ 349302 h 838325"/>
                <a:gd name="connsiteX34" fmla="*/ -381328 w 6642190"/>
                <a:gd name="connsiteY34" fmla="*/ 161990 h 838325"/>
                <a:gd name="connsiteX35" fmla="*/ 0 w 6642190"/>
                <a:gd name="connsiteY35" fmla="*/ 139721 h 838325"/>
                <a:gd name="connsiteX36" fmla="*/ 0 w 6642190"/>
                <a:gd name="connsiteY36" fmla="*/ 139724 h 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42190" h="838325" fill="none" extrusionOk="0">
                  <a:moveTo>
                    <a:pt x="0" y="139724"/>
                  </a:moveTo>
                  <a:cubicBezTo>
                    <a:pt x="599" y="73100"/>
                    <a:pt x="54123" y="10099"/>
                    <a:pt x="139724" y="0"/>
                  </a:cubicBezTo>
                  <a:cubicBezTo>
                    <a:pt x="259937" y="-16738"/>
                    <a:pt x="456374" y="5681"/>
                    <a:pt x="604032" y="0"/>
                  </a:cubicBezTo>
                  <a:cubicBezTo>
                    <a:pt x="751690" y="-5681"/>
                    <a:pt x="944326" y="9456"/>
                    <a:pt x="1107032" y="0"/>
                  </a:cubicBezTo>
                  <a:lnTo>
                    <a:pt x="1107032" y="0"/>
                  </a:lnTo>
                  <a:cubicBezTo>
                    <a:pt x="1293965" y="6206"/>
                    <a:pt x="1399385" y="-861"/>
                    <a:pt x="1643942" y="0"/>
                  </a:cubicBezTo>
                  <a:cubicBezTo>
                    <a:pt x="1888499" y="861"/>
                    <a:pt x="2028151" y="-10646"/>
                    <a:pt x="2214063" y="0"/>
                  </a:cubicBezTo>
                  <a:cubicBezTo>
                    <a:pt x="2399975" y="10646"/>
                    <a:pt x="2556175" y="27280"/>
                    <a:pt x="2767579" y="0"/>
                  </a:cubicBezTo>
                  <a:cubicBezTo>
                    <a:pt x="2944297" y="-24486"/>
                    <a:pt x="3147355" y="-9129"/>
                    <a:pt x="3352711" y="0"/>
                  </a:cubicBezTo>
                  <a:cubicBezTo>
                    <a:pt x="3558067" y="9129"/>
                    <a:pt x="3635575" y="21830"/>
                    <a:pt x="3863146" y="0"/>
                  </a:cubicBezTo>
                  <a:cubicBezTo>
                    <a:pt x="4090717" y="-21830"/>
                    <a:pt x="4155546" y="10511"/>
                    <a:pt x="4373580" y="0"/>
                  </a:cubicBezTo>
                  <a:cubicBezTo>
                    <a:pt x="4591614" y="-10511"/>
                    <a:pt x="4662528" y="-6427"/>
                    <a:pt x="4884015" y="0"/>
                  </a:cubicBezTo>
                  <a:cubicBezTo>
                    <a:pt x="5105503" y="6427"/>
                    <a:pt x="5251318" y="11837"/>
                    <a:pt x="5506496" y="0"/>
                  </a:cubicBezTo>
                  <a:cubicBezTo>
                    <a:pt x="5761674" y="-11837"/>
                    <a:pt x="6204403" y="24338"/>
                    <a:pt x="6502466" y="0"/>
                  </a:cubicBezTo>
                  <a:cubicBezTo>
                    <a:pt x="6572294" y="3326"/>
                    <a:pt x="6641138" y="51246"/>
                    <a:pt x="6642190" y="139724"/>
                  </a:cubicBezTo>
                  <a:lnTo>
                    <a:pt x="6642190" y="139721"/>
                  </a:lnTo>
                  <a:lnTo>
                    <a:pt x="6642190" y="139721"/>
                  </a:lnTo>
                  <a:cubicBezTo>
                    <a:pt x="6650291" y="236774"/>
                    <a:pt x="6636983" y="274028"/>
                    <a:pt x="6642190" y="349302"/>
                  </a:cubicBezTo>
                  <a:cubicBezTo>
                    <a:pt x="6656086" y="483783"/>
                    <a:pt x="6658544" y="606678"/>
                    <a:pt x="6642190" y="698601"/>
                  </a:cubicBezTo>
                  <a:cubicBezTo>
                    <a:pt x="6636886" y="780715"/>
                    <a:pt x="6584957" y="854796"/>
                    <a:pt x="6502466" y="838325"/>
                  </a:cubicBezTo>
                  <a:cubicBezTo>
                    <a:pt x="6298815" y="822079"/>
                    <a:pt x="6194631" y="811709"/>
                    <a:pt x="5917334" y="838325"/>
                  </a:cubicBezTo>
                  <a:cubicBezTo>
                    <a:pt x="5640037" y="864941"/>
                    <a:pt x="5515455" y="808110"/>
                    <a:pt x="5294853" y="838325"/>
                  </a:cubicBezTo>
                  <a:cubicBezTo>
                    <a:pt x="5074251" y="868540"/>
                    <a:pt x="4804414" y="814587"/>
                    <a:pt x="4635023" y="838325"/>
                  </a:cubicBezTo>
                  <a:cubicBezTo>
                    <a:pt x="4465632" y="862064"/>
                    <a:pt x="4359102" y="835632"/>
                    <a:pt x="4124588" y="838325"/>
                  </a:cubicBezTo>
                  <a:cubicBezTo>
                    <a:pt x="3890075" y="841018"/>
                    <a:pt x="3767725" y="807414"/>
                    <a:pt x="3427409" y="838325"/>
                  </a:cubicBezTo>
                  <a:cubicBezTo>
                    <a:pt x="3087093" y="869236"/>
                    <a:pt x="3055893" y="864358"/>
                    <a:pt x="2767579" y="838325"/>
                  </a:cubicBezTo>
                  <a:cubicBezTo>
                    <a:pt x="2567828" y="817242"/>
                    <a:pt x="2451522" y="863729"/>
                    <a:pt x="2197458" y="838325"/>
                  </a:cubicBezTo>
                  <a:cubicBezTo>
                    <a:pt x="1943394" y="812921"/>
                    <a:pt x="1784776" y="856137"/>
                    <a:pt x="1677153" y="838325"/>
                  </a:cubicBezTo>
                  <a:cubicBezTo>
                    <a:pt x="1569531" y="820513"/>
                    <a:pt x="1231529" y="812123"/>
                    <a:pt x="1107032" y="838325"/>
                  </a:cubicBezTo>
                  <a:lnTo>
                    <a:pt x="1107032" y="838325"/>
                  </a:lnTo>
                  <a:cubicBezTo>
                    <a:pt x="970154" y="819727"/>
                    <a:pt x="748459" y="828544"/>
                    <a:pt x="613705" y="838325"/>
                  </a:cubicBezTo>
                  <a:cubicBezTo>
                    <a:pt x="478951" y="848106"/>
                    <a:pt x="357054" y="860500"/>
                    <a:pt x="139724" y="838325"/>
                  </a:cubicBezTo>
                  <a:cubicBezTo>
                    <a:pt x="60175" y="846774"/>
                    <a:pt x="-3066" y="789808"/>
                    <a:pt x="0" y="698601"/>
                  </a:cubicBezTo>
                  <a:cubicBezTo>
                    <a:pt x="3012" y="567704"/>
                    <a:pt x="5355" y="481278"/>
                    <a:pt x="0" y="349302"/>
                  </a:cubicBezTo>
                  <a:cubicBezTo>
                    <a:pt x="-154499" y="268368"/>
                    <a:pt x="-256584" y="224910"/>
                    <a:pt x="-381328" y="161990"/>
                  </a:cubicBezTo>
                  <a:cubicBezTo>
                    <a:pt x="-239297" y="136992"/>
                    <a:pt x="-161873" y="131425"/>
                    <a:pt x="0" y="139721"/>
                  </a:cubicBezTo>
                  <a:lnTo>
                    <a:pt x="0" y="139724"/>
                  </a:lnTo>
                  <a:close/>
                </a:path>
                <a:path w="6642190" h="838325" stroke="0" extrusionOk="0">
                  <a:moveTo>
                    <a:pt x="0" y="139724"/>
                  </a:moveTo>
                  <a:cubicBezTo>
                    <a:pt x="12507" y="72474"/>
                    <a:pt x="68540" y="17020"/>
                    <a:pt x="139724" y="0"/>
                  </a:cubicBezTo>
                  <a:cubicBezTo>
                    <a:pt x="376955" y="358"/>
                    <a:pt x="395229" y="-24676"/>
                    <a:pt x="642724" y="0"/>
                  </a:cubicBezTo>
                  <a:cubicBezTo>
                    <a:pt x="890219" y="24676"/>
                    <a:pt x="912830" y="-6336"/>
                    <a:pt x="1107032" y="0"/>
                  </a:cubicBezTo>
                  <a:lnTo>
                    <a:pt x="1107032" y="0"/>
                  </a:lnTo>
                  <a:cubicBezTo>
                    <a:pt x="1313786" y="2950"/>
                    <a:pt x="1411900" y="10476"/>
                    <a:pt x="1643942" y="0"/>
                  </a:cubicBezTo>
                  <a:cubicBezTo>
                    <a:pt x="1875984" y="-10476"/>
                    <a:pt x="2036405" y="-23418"/>
                    <a:pt x="2147641" y="0"/>
                  </a:cubicBezTo>
                  <a:cubicBezTo>
                    <a:pt x="2258877" y="23418"/>
                    <a:pt x="2586405" y="19324"/>
                    <a:pt x="2767579" y="0"/>
                  </a:cubicBezTo>
                  <a:cubicBezTo>
                    <a:pt x="2967336" y="20889"/>
                    <a:pt x="3153245" y="4860"/>
                    <a:pt x="3352711" y="0"/>
                  </a:cubicBezTo>
                  <a:cubicBezTo>
                    <a:pt x="3552177" y="-4860"/>
                    <a:pt x="3763481" y="-14736"/>
                    <a:pt x="4049890" y="0"/>
                  </a:cubicBezTo>
                  <a:cubicBezTo>
                    <a:pt x="4336299" y="14736"/>
                    <a:pt x="4499694" y="-18324"/>
                    <a:pt x="4672371" y="0"/>
                  </a:cubicBezTo>
                  <a:cubicBezTo>
                    <a:pt x="4845048" y="18324"/>
                    <a:pt x="5122001" y="21698"/>
                    <a:pt x="5257504" y="0"/>
                  </a:cubicBezTo>
                  <a:cubicBezTo>
                    <a:pt x="5393007" y="-21698"/>
                    <a:pt x="5785160" y="-28089"/>
                    <a:pt x="5954683" y="0"/>
                  </a:cubicBezTo>
                  <a:cubicBezTo>
                    <a:pt x="6124206" y="28089"/>
                    <a:pt x="6264047" y="3424"/>
                    <a:pt x="6502466" y="0"/>
                  </a:cubicBezTo>
                  <a:cubicBezTo>
                    <a:pt x="6594164" y="-10871"/>
                    <a:pt x="6658101" y="70289"/>
                    <a:pt x="6642190" y="139724"/>
                  </a:cubicBezTo>
                  <a:lnTo>
                    <a:pt x="6642190" y="139721"/>
                  </a:lnTo>
                  <a:lnTo>
                    <a:pt x="6642190" y="139721"/>
                  </a:lnTo>
                  <a:cubicBezTo>
                    <a:pt x="6645509" y="230565"/>
                    <a:pt x="6644788" y="288045"/>
                    <a:pt x="6642190" y="349302"/>
                  </a:cubicBezTo>
                  <a:cubicBezTo>
                    <a:pt x="6650596" y="515246"/>
                    <a:pt x="6640893" y="545699"/>
                    <a:pt x="6642190" y="698601"/>
                  </a:cubicBezTo>
                  <a:cubicBezTo>
                    <a:pt x="6640718" y="767431"/>
                    <a:pt x="6596644" y="843873"/>
                    <a:pt x="6502466" y="838325"/>
                  </a:cubicBezTo>
                  <a:cubicBezTo>
                    <a:pt x="6179075" y="831939"/>
                    <a:pt x="6123394" y="834250"/>
                    <a:pt x="5805287" y="838325"/>
                  </a:cubicBezTo>
                  <a:cubicBezTo>
                    <a:pt x="5487180" y="842400"/>
                    <a:pt x="5516005" y="819712"/>
                    <a:pt x="5257504" y="838325"/>
                  </a:cubicBezTo>
                  <a:cubicBezTo>
                    <a:pt x="4999003" y="856938"/>
                    <a:pt x="4874231" y="830432"/>
                    <a:pt x="4747069" y="838325"/>
                  </a:cubicBezTo>
                  <a:cubicBezTo>
                    <a:pt x="4619908" y="846218"/>
                    <a:pt x="4345830" y="855702"/>
                    <a:pt x="4124588" y="838325"/>
                  </a:cubicBezTo>
                  <a:cubicBezTo>
                    <a:pt x="3903346" y="820948"/>
                    <a:pt x="3718156" y="865140"/>
                    <a:pt x="3502107" y="838325"/>
                  </a:cubicBezTo>
                  <a:cubicBezTo>
                    <a:pt x="3286058" y="811510"/>
                    <a:pt x="2957924" y="846037"/>
                    <a:pt x="2767579" y="838325"/>
                  </a:cubicBezTo>
                  <a:cubicBezTo>
                    <a:pt x="2638011" y="829764"/>
                    <a:pt x="2355113" y="834689"/>
                    <a:pt x="2247274" y="838325"/>
                  </a:cubicBezTo>
                  <a:cubicBezTo>
                    <a:pt x="2139435" y="841961"/>
                    <a:pt x="1816881" y="860632"/>
                    <a:pt x="1693759" y="838325"/>
                  </a:cubicBezTo>
                  <a:cubicBezTo>
                    <a:pt x="1570637" y="816018"/>
                    <a:pt x="1348082" y="826551"/>
                    <a:pt x="1107032" y="838325"/>
                  </a:cubicBezTo>
                  <a:lnTo>
                    <a:pt x="1107032" y="838325"/>
                  </a:lnTo>
                  <a:cubicBezTo>
                    <a:pt x="927609" y="854044"/>
                    <a:pt x="796643" y="858508"/>
                    <a:pt x="642724" y="838325"/>
                  </a:cubicBezTo>
                  <a:cubicBezTo>
                    <a:pt x="488805" y="818142"/>
                    <a:pt x="283382" y="862407"/>
                    <a:pt x="139724" y="838325"/>
                  </a:cubicBezTo>
                  <a:cubicBezTo>
                    <a:pt x="63534" y="836607"/>
                    <a:pt x="-1721" y="783364"/>
                    <a:pt x="0" y="698601"/>
                  </a:cubicBezTo>
                  <a:cubicBezTo>
                    <a:pt x="-6191" y="527332"/>
                    <a:pt x="-1561" y="453540"/>
                    <a:pt x="0" y="349302"/>
                  </a:cubicBezTo>
                  <a:cubicBezTo>
                    <a:pt x="-125782" y="277109"/>
                    <a:pt x="-193170" y="252892"/>
                    <a:pt x="-381328" y="161990"/>
                  </a:cubicBezTo>
                  <a:cubicBezTo>
                    <a:pt x="-284878" y="151149"/>
                    <a:pt x="-101303" y="156925"/>
                    <a:pt x="0" y="139721"/>
                  </a:cubicBezTo>
                  <a:lnTo>
                    <a:pt x="0" y="139724"/>
                  </a:lnTo>
                  <a:close/>
                </a:path>
              </a:pathLst>
            </a:custGeom>
            <a:solidFill>
              <a:srgbClr val="FDFEC2"/>
            </a:solidFill>
            <a:ln w="57150">
              <a:solidFill>
                <a:srgbClr val="D0CB0B"/>
              </a:solidFill>
              <a:extLst>
                <a:ext uri="{C807C97D-BFC1-408E-A445-0C87EB9F89A2}">
                  <ask:lineSketchStyleProps xmlns="" xmlns:ask="http://schemas.microsoft.com/office/drawing/2018/sketchyshapes" sd="616505808">
                    <a:prstGeom prst="wedgeRoundRectCallout">
                      <a:avLst>
                        <a:gd name="adj1" fmla="val -55741"/>
                        <a:gd name="adj2" fmla="val -30677"/>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solidFill>
                    <a:schemeClr val="tx1"/>
                  </a:solidFill>
                  <a:latin typeface="Calibri" panose="020F0502020204030204" pitchFamily="34" charset="0"/>
                  <a:cs typeface="Calibri" panose="020F0502020204030204" pitchFamily="34" charset="0"/>
                </a:rPr>
                <a:t>	</a:t>
              </a:r>
              <a:r>
                <a:rPr lang="en-SG" sz="2400" b="1">
                  <a:solidFill>
                    <a:schemeClr val="tx1"/>
                  </a:solidFill>
                  <a:latin typeface="Calibri" panose="020F0502020204030204" pitchFamily="34" charset="0"/>
                  <a:cs typeface="Calibri" panose="020F0502020204030204" pitchFamily="34" charset="0"/>
                </a:rPr>
                <a:t>Lời đáp của Nhụ</a:t>
              </a:r>
              <a:r>
                <a:rPr lang="en-SG" sz="2400">
                  <a:solidFill>
                    <a:schemeClr val="tx1"/>
                  </a:solidFill>
                  <a:latin typeface="Calibri" panose="020F0502020204030204" pitchFamily="34" charset="0"/>
                  <a:cs typeface="Calibri" panose="020F0502020204030204" pitchFamily="34" charset="0"/>
                </a:rPr>
                <a:t>: nhẹ nhàng.</a:t>
              </a:r>
              <a:endParaRPr lang="en-US" sz="2400">
                <a:solidFill>
                  <a:schemeClr val="tx1"/>
                </a:solidFill>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 xmlns:a16="http://schemas.microsoft.com/office/drawing/2014/main" id="{98292755-8FC1-4AE4-BF7A-759B9B27A80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8364" b="98832" l="46995" r="63525">
                          <a14:foregroundMark x1="54645" y1="56308" x2="56011" y2="62383"/>
                          <a14:foregroundMark x1="48770" y1="95561" x2="50956" y2="98131"/>
                          <a14:foregroundMark x1="49317" y1="96495" x2="59016" y2="94393"/>
                          <a14:foregroundMark x1="60929" y1="91355" x2="62432" y2="96262"/>
                          <a14:foregroundMark x1="62705" y1="90421" x2="63525" y2="98832"/>
                          <a14:foregroundMark x1="63525" y1="98832" x2="63525" y2="98832"/>
                          <a14:foregroundMark x1="62158" y1="73832" x2="62842" y2="75701"/>
                          <a14:foregroundMark x1="62158" y1="73131" x2="62432" y2="75234"/>
                          <a14:foregroundMark x1="62705" y1="71963" x2="63388" y2="76402"/>
                          <a14:backgroundMark x1="47541" y1="64252" x2="49590" y2="65654"/>
                          <a14:backgroundMark x1="49180" y1="64019" x2="50683" y2="67757"/>
                          <a14:backgroundMark x1="49590" y1="63551" x2="50546" y2="66589"/>
                        </a14:backgroundRemoval>
                      </a14:imgEffect>
                    </a14:imgLayer>
                  </a14:imgProps>
                </a:ext>
              </a:extLst>
            </a:blip>
            <a:srcRect l="45106" t="43084" r="34847"/>
            <a:stretch/>
          </p:blipFill>
          <p:spPr>
            <a:xfrm>
              <a:off x="3448846" y="4075445"/>
              <a:ext cx="859461" cy="1426756"/>
            </a:xfrm>
            <a:prstGeom prst="rect">
              <a:avLst/>
            </a:prstGeom>
          </p:spPr>
        </p:pic>
      </p:grpSp>
      <p:pic>
        <p:nvPicPr>
          <p:cNvPr id="43" name="Picture 42">
            <a:hlinkClick r:id="rId5" action="ppaction://hlinksldjump"/>
            <a:extLst>
              <a:ext uri="{FF2B5EF4-FFF2-40B4-BE49-F238E27FC236}">
                <a16:creationId xmlns="" xmlns:a16="http://schemas.microsoft.com/office/drawing/2014/main" id="{AB39DBC7-4D3E-49E3-B6C1-BA6F8B68154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506" b="24778" l="17381" r="37389">
                        <a14:foregroundMark x1="17381" y1="22716" x2="17381" y2="22716"/>
                        <a14:foregroundMark x1="22070" y1="24778" x2="22070" y2="24778"/>
                        <a14:foregroundMark x1="25990" y1="23848" x2="25788" y2="23848"/>
                        <a14:backgroundMark x1="33468" y1="18149" x2="35327" y2="19725"/>
                        <a14:backgroundMark x1="35489" y1="16087" x2="36985" y2="21584"/>
                        <a14:backgroundMark x1="34559" y1="11722" x2="34559" y2="19523"/>
                        <a14:backgroundMark x1="30073" y1="17664" x2="35327" y2="20210"/>
                      </a14:backgroundRemoval>
                    </a14:imgEffect>
                  </a14:imgLayer>
                </a14:imgProps>
              </a:ext>
              <a:ext uri="{28A0092B-C50C-407E-A947-70E740481C1C}">
                <a14:useLocalDpi xmlns:a14="http://schemas.microsoft.com/office/drawing/2010/main" val="0"/>
              </a:ext>
            </a:extLst>
          </a:blip>
          <a:srcRect l="15699" t="8611" r="69442" b="74112"/>
          <a:stretch/>
        </p:blipFill>
        <p:spPr>
          <a:xfrm flipH="1">
            <a:off x="8672610" y="-137225"/>
            <a:ext cx="1035982" cy="982960"/>
          </a:xfrm>
          <a:prstGeom prst="rect">
            <a:avLst/>
          </a:prstGeom>
          <a:effectLst>
            <a:outerShdw dist="63500" dir="12720000" sx="111000" sy="111000" algn="ctr" rotWithShape="0">
              <a:schemeClr val="bg1"/>
            </a:outerShdw>
          </a:effectLst>
        </p:spPr>
      </p:pic>
    </p:spTree>
    <p:extLst>
      <p:ext uri="{BB962C8B-B14F-4D97-AF65-F5344CB8AC3E}">
        <p14:creationId xmlns:p14="http://schemas.microsoft.com/office/powerpoint/2010/main" val="819126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 xmlns:a16="http://schemas.microsoft.com/office/drawing/2014/main" id="{3725598E-A6CB-4360-80CE-AE77EFCCD35F}"/>
              </a:ext>
            </a:extLst>
          </p:cNvPr>
          <p:cNvPicPr>
            <a:picLocks noChangeAspect="1"/>
          </p:cNvPicPr>
          <p:nvPr/>
        </p:nvPicPr>
        <p:blipFill rotWithShape="1">
          <a:blip r:embed="rId2"/>
          <a:srcRect t="5703" b="51014"/>
          <a:stretch/>
        </p:blipFill>
        <p:spPr>
          <a:xfrm>
            <a:off x="6717" y="0"/>
            <a:ext cx="12192000" cy="6914813"/>
          </a:xfrm>
          <a:prstGeom prst="rect">
            <a:avLst/>
          </a:prstGeom>
          <a:solidFill>
            <a:srgbClr val="E6E6E6"/>
          </a:solidFill>
        </p:spPr>
      </p:pic>
      <p:pic>
        <p:nvPicPr>
          <p:cNvPr id="1026" name="Picture 2" descr="luca murk water luca pixar movie">
            <a:extLst>
              <a:ext uri="{FF2B5EF4-FFF2-40B4-BE49-F238E27FC236}">
                <a16:creationId xmlns="" xmlns:a16="http://schemas.microsoft.com/office/drawing/2014/main" id="{94430B82-5390-487D-A9B8-C01E57D51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48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77415E5D-C9F7-4E0A-8DC3-F04EAD967370}"/>
              </a:ext>
            </a:extLst>
          </p:cNvPr>
          <p:cNvSpPr/>
          <p:nvPr/>
        </p:nvSpPr>
        <p:spPr>
          <a:xfrm>
            <a:off x="159117" y="228600"/>
            <a:ext cx="11804283" cy="6477000"/>
          </a:xfrm>
          <a:custGeom>
            <a:avLst/>
            <a:gdLst>
              <a:gd name="connsiteX0" fmla="*/ 0 w 11804283"/>
              <a:gd name="connsiteY0" fmla="*/ 600353 h 6477000"/>
              <a:gd name="connsiteX1" fmla="*/ 600353 w 11804283"/>
              <a:gd name="connsiteY1" fmla="*/ 0 h 6477000"/>
              <a:gd name="connsiteX2" fmla="*/ 11203930 w 11804283"/>
              <a:gd name="connsiteY2" fmla="*/ 0 h 6477000"/>
              <a:gd name="connsiteX3" fmla="*/ 11804283 w 11804283"/>
              <a:gd name="connsiteY3" fmla="*/ 600353 h 6477000"/>
              <a:gd name="connsiteX4" fmla="*/ 11804283 w 11804283"/>
              <a:gd name="connsiteY4" fmla="*/ 5876647 h 6477000"/>
              <a:gd name="connsiteX5" fmla="*/ 11203930 w 11804283"/>
              <a:gd name="connsiteY5" fmla="*/ 6477000 h 6477000"/>
              <a:gd name="connsiteX6" fmla="*/ 600353 w 11804283"/>
              <a:gd name="connsiteY6" fmla="*/ 6477000 h 6477000"/>
              <a:gd name="connsiteX7" fmla="*/ 0 w 11804283"/>
              <a:gd name="connsiteY7" fmla="*/ 5876647 h 6477000"/>
              <a:gd name="connsiteX8" fmla="*/ 0 w 11804283"/>
              <a:gd name="connsiteY8" fmla="*/ 600353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4283" h="6477000" fill="none" extrusionOk="0">
                <a:moveTo>
                  <a:pt x="0" y="600353"/>
                </a:moveTo>
                <a:cubicBezTo>
                  <a:pt x="-3465" y="275229"/>
                  <a:pt x="254727" y="-14207"/>
                  <a:pt x="600353" y="0"/>
                </a:cubicBezTo>
                <a:cubicBezTo>
                  <a:pt x="3980253" y="61094"/>
                  <a:pt x="7002514" y="-115769"/>
                  <a:pt x="11203930" y="0"/>
                </a:cubicBezTo>
                <a:cubicBezTo>
                  <a:pt x="11474872" y="14920"/>
                  <a:pt x="11834954" y="280091"/>
                  <a:pt x="11804283" y="600353"/>
                </a:cubicBezTo>
                <a:cubicBezTo>
                  <a:pt x="11712018" y="3199498"/>
                  <a:pt x="11821709" y="3730511"/>
                  <a:pt x="11804283" y="5876647"/>
                </a:cubicBezTo>
                <a:cubicBezTo>
                  <a:pt x="11832164" y="6212020"/>
                  <a:pt x="11526462" y="6458742"/>
                  <a:pt x="11203930" y="6477000"/>
                </a:cubicBezTo>
                <a:cubicBezTo>
                  <a:pt x="6623236" y="6492406"/>
                  <a:pt x="3608587" y="6639306"/>
                  <a:pt x="600353" y="6477000"/>
                </a:cubicBezTo>
                <a:cubicBezTo>
                  <a:pt x="305160" y="6470419"/>
                  <a:pt x="1574" y="6221214"/>
                  <a:pt x="0" y="5876647"/>
                </a:cubicBezTo>
                <a:cubicBezTo>
                  <a:pt x="-111378" y="4610869"/>
                  <a:pt x="-118275" y="2875770"/>
                  <a:pt x="0" y="600353"/>
                </a:cubicBezTo>
                <a:close/>
              </a:path>
              <a:path w="11804283" h="6477000" stroke="0" extrusionOk="0">
                <a:moveTo>
                  <a:pt x="0" y="600353"/>
                </a:moveTo>
                <a:cubicBezTo>
                  <a:pt x="18798" y="220844"/>
                  <a:pt x="259480" y="-49864"/>
                  <a:pt x="600353" y="0"/>
                </a:cubicBezTo>
                <a:cubicBezTo>
                  <a:pt x="2460400" y="-165137"/>
                  <a:pt x="8237848" y="59732"/>
                  <a:pt x="11203930" y="0"/>
                </a:cubicBezTo>
                <a:cubicBezTo>
                  <a:pt x="11519394" y="1277"/>
                  <a:pt x="11782464" y="243838"/>
                  <a:pt x="11804283" y="600353"/>
                </a:cubicBezTo>
                <a:cubicBezTo>
                  <a:pt x="11789714" y="1644415"/>
                  <a:pt x="11924266" y="3751772"/>
                  <a:pt x="11804283" y="5876647"/>
                </a:cubicBezTo>
                <a:cubicBezTo>
                  <a:pt x="11811104" y="6199129"/>
                  <a:pt x="11572977" y="6449171"/>
                  <a:pt x="11203930" y="6477000"/>
                </a:cubicBezTo>
                <a:cubicBezTo>
                  <a:pt x="9078240" y="6481030"/>
                  <a:pt x="2374274" y="6411865"/>
                  <a:pt x="600353" y="6477000"/>
                </a:cubicBezTo>
                <a:cubicBezTo>
                  <a:pt x="329432" y="6497116"/>
                  <a:pt x="44418" y="6234608"/>
                  <a:pt x="0" y="5876647"/>
                </a:cubicBezTo>
                <a:cubicBezTo>
                  <a:pt x="150338" y="3618026"/>
                  <a:pt x="52337" y="2856811"/>
                  <a:pt x="0" y="600353"/>
                </a:cubicBezTo>
                <a:close/>
              </a:path>
            </a:pathLst>
          </a:custGeom>
          <a:solidFill>
            <a:schemeClr val="bg1">
              <a:alpha val="94000"/>
            </a:schemeClr>
          </a:solidFill>
          <a:ln w="38100">
            <a:solidFill>
              <a:srgbClr val="002060"/>
            </a:solidFill>
            <a:extLst>
              <a:ext uri="{C807C97D-BFC1-408E-A445-0C87EB9F89A2}">
                <ask:lineSketchStyleProps xmlns="" xmlns:ask="http://schemas.microsoft.com/office/drawing/2018/sketchyshapes" sd="3292246686">
                  <a:prstGeom prst="roundRect">
                    <a:avLst>
                      <a:gd name="adj" fmla="val 92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884C239-6979-4FC6-8DFD-181D1D962B6B}"/>
              </a:ext>
            </a:extLst>
          </p:cNvPr>
          <p:cNvSpPr txBox="1"/>
          <p:nvPr/>
        </p:nvSpPr>
        <p:spPr>
          <a:xfrm>
            <a:off x="502017" y="620599"/>
            <a:ext cx="11201400" cy="5632311"/>
          </a:xfrm>
          <a:prstGeom prst="rect">
            <a:avLst/>
          </a:prstGeom>
          <a:noFill/>
        </p:spPr>
        <p:txBody>
          <a:bodyPr wrap="square">
            <a:spAutoFit/>
          </a:bodyPr>
          <a:lstStyle/>
          <a:p>
            <a:r>
              <a:rPr lang="en-SG" sz="3600">
                <a:latin typeface="Calibri" panose="020F0502020204030204" pitchFamily="34" charset="0"/>
                <a:cs typeface="Calibri" panose="020F0502020204030204" pitchFamily="34" charset="0"/>
              </a:rPr>
              <a:t>	</a:t>
            </a:r>
            <a:r>
              <a:rPr lang="vi-VN" sz="3600">
                <a:latin typeface="Calibri" panose="020F0502020204030204" pitchFamily="34" charset="0"/>
                <a:cs typeface="Calibri" panose="020F0502020204030204" pitchFamily="34" charset="0"/>
              </a:rPr>
              <a:t>- Để có một ngôi làng như </a:t>
            </a:r>
            <a:r>
              <a:rPr lang="en-SG" sz="3600" b="1">
                <a:solidFill>
                  <a:srgbClr val="F65C6B"/>
                </a:solidFill>
                <a:latin typeface="Calibri" panose="020F0502020204030204" pitchFamily="34" charset="0"/>
                <a:cs typeface="Calibri" panose="020F0502020204030204" pitchFamily="34" charset="0"/>
              </a:rPr>
              <a:t>mọi</a:t>
            </a:r>
            <a:r>
              <a:rPr lang="vi-VN" sz="3600" b="1">
                <a:solidFill>
                  <a:srgbClr val="F65C6B"/>
                </a:solidFill>
                <a:latin typeface="Calibri" panose="020F0502020204030204" pitchFamily="34" charset="0"/>
                <a:cs typeface="Calibri" panose="020F0502020204030204" pitchFamily="34" charset="0"/>
              </a:rPr>
              <a:t> ngôi làng</a:t>
            </a:r>
            <a:r>
              <a:rPr lang="vi-VN" sz="3600">
                <a:latin typeface="Calibri" panose="020F0502020204030204" pitchFamily="34" charset="0"/>
                <a:cs typeface="Calibri" panose="020F0502020204030204" pitchFamily="34" charset="0"/>
              </a:rPr>
              <a:t> ở trên đất liền, rồi sẽ có </a:t>
            </a:r>
            <a:r>
              <a:rPr lang="vi-VN" sz="3600" b="1">
                <a:solidFill>
                  <a:srgbClr val="F65C6B"/>
                </a:solidFill>
                <a:latin typeface="Calibri" panose="020F0502020204030204" pitchFamily="34" charset="0"/>
                <a:cs typeface="Calibri" panose="020F0502020204030204" pitchFamily="34" charset="0"/>
              </a:rPr>
              <a:t>chợ</a:t>
            </a:r>
            <a:r>
              <a:rPr lang="vi-VN" sz="3600">
                <a:latin typeface="Calibri" panose="020F0502020204030204" pitchFamily="34" charset="0"/>
                <a:cs typeface="Calibri" panose="020F0502020204030204" pitchFamily="34" charset="0"/>
              </a:rPr>
              <a:t>, có </a:t>
            </a:r>
            <a:r>
              <a:rPr lang="vi-VN" sz="3600" b="1">
                <a:solidFill>
                  <a:srgbClr val="F65C6B"/>
                </a:solidFill>
                <a:latin typeface="Calibri" panose="020F0502020204030204" pitchFamily="34" charset="0"/>
                <a:cs typeface="Calibri" panose="020F0502020204030204" pitchFamily="34" charset="0"/>
              </a:rPr>
              <a:t>trường học</a:t>
            </a:r>
            <a:r>
              <a:rPr lang="vi-VN" sz="3600">
                <a:latin typeface="Calibri" panose="020F0502020204030204" pitchFamily="34" charset="0"/>
                <a:cs typeface="Calibri" panose="020F0502020204030204" pitchFamily="34" charset="0"/>
              </a:rPr>
              <a:t>, có n</a:t>
            </a:r>
            <a:r>
              <a:rPr lang="vi-VN" sz="3600" b="1">
                <a:solidFill>
                  <a:srgbClr val="F65C6B"/>
                </a:solidFill>
                <a:latin typeface="Calibri" panose="020F0502020204030204" pitchFamily="34" charset="0"/>
                <a:cs typeface="Calibri" panose="020F0502020204030204" pitchFamily="34" charset="0"/>
              </a:rPr>
              <a:t>ghĩa trang</a:t>
            </a:r>
            <a:r>
              <a:rPr lang="vi-VN" sz="3600">
                <a:latin typeface="Calibri" panose="020F0502020204030204" pitchFamily="34" charset="0"/>
                <a:cs typeface="Calibri" panose="020F0502020204030204" pitchFamily="34" charset="0"/>
              </a:rPr>
              <a:t>…</a:t>
            </a:r>
          </a:p>
          <a:p>
            <a:r>
              <a:rPr lang="en-SG" sz="3600">
                <a:latin typeface="Calibri" panose="020F0502020204030204" pitchFamily="34" charset="0"/>
                <a:cs typeface="Calibri" panose="020F0502020204030204" pitchFamily="34" charset="0"/>
              </a:rPr>
              <a:t>	</a:t>
            </a:r>
            <a:r>
              <a:rPr lang="vi-VN" sz="3600">
                <a:latin typeface="Calibri" panose="020F0502020204030204" pitchFamily="34" charset="0"/>
                <a:cs typeface="Calibri" panose="020F0502020204030204" pitchFamily="34" charset="0"/>
              </a:rPr>
              <a:t>Bố Nhụ nói tiếp như trong một giấc mơ, rồi </a:t>
            </a:r>
            <a:r>
              <a:rPr lang="vi-VN" sz="3600" b="1">
                <a:solidFill>
                  <a:srgbClr val="F65C6B"/>
                </a:solidFill>
                <a:latin typeface="Calibri" panose="020F0502020204030204" pitchFamily="34" charset="0"/>
                <a:cs typeface="Calibri" panose="020F0502020204030204" pitchFamily="34" charset="0"/>
              </a:rPr>
              <a:t>bất ngờ</a:t>
            </a:r>
            <a:r>
              <a:rPr lang="vi-VN" sz="3600">
                <a:latin typeface="Calibri" panose="020F0502020204030204" pitchFamily="34" charset="0"/>
                <a:cs typeface="Calibri" panose="020F0502020204030204" pitchFamily="34" charset="0"/>
              </a:rPr>
              <a:t>, vỗ vào vai Nhụ:</a:t>
            </a:r>
          </a:p>
          <a:p>
            <a:r>
              <a:rPr lang="en-SG" sz="3600">
                <a:latin typeface="Calibri" panose="020F0502020204030204" pitchFamily="34" charset="0"/>
                <a:cs typeface="Calibri" panose="020F0502020204030204" pitchFamily="34" charset="0"/>
              </a:rPr>
              <a:t>	</a:t>
            </a:r>
            <a:r>
              <a:rPr lang="vi-VN" sz="3600">
                <a:latin typeface="Calibri" panose="020F0502020204030204" pitchFamily="34" charset="0"/>
                <a:cs typeface="Calibri" panose="020F0502020204030204" pitchFamily="34" charset="0"/>
              </a:rPr>
              <a:t>- Thế nào con, </a:t>
            </a:r>
            <a:r>
              <a:rPr lang="vi-VN" sz="3600" b="1">
                <a:solidFill>
                  <a:srgbClr val="F65C6B"/>
                </a:solidFill>
                <a:latin typeface="Calibri" panose="020F0502020204030204" pitchFamily="34" charset="0"/>
                <a:cs typeface="Calibri" panose="020F0502020204030204" pitchFamily="34" charset="0"/>
              </a:rPr>
              <a:t>đi với bố</a:t>
            </a:r>
            <a:r>
              <a:rPr lang="vi-VN" sz="3600">
                <a:latin typeface="Calibri" panose="020F0502020204030204" pitchFamily="34" charset="0"/>
                <a:cs typeface="Calibri" panose="020F0502020204030204" pitchFamily="34" charset="0"/>
              </a:rPr>
              <a:t> chứ?</a:t>
            </a:r>
          </a:p>
          <a:p>
            <a:r>
              <a:rPr lang="en-SG" sz="3600">
                <a:latin typeface="Calibri" panose="020F0502020204030204" pitchFamily="34" charset="0"/>
                <a:cs typeface="Calibri" panose="020F0502020204030204" pitchFamily="34" charset="0"/>
              </a:rPr>
              <a:t>	</a:t>
            </a:r>
            <a:r>
              <a:rPr lang="vi-VN" sz="3600">
                <a:latin typeface="Calibri" panose="020F0502020204030204" pitchFamily="34" charset="0"/>
                <a:cs typeface="Calibri" panose="020F0502020204030204" pitchFamily="34" charset="0"/>
              </a:rPr>
              <a:t>- Vâng! Nhụ đáp nhẹ.</a:t>
            </a:r>
          </a:p>
          <a:p>
            <a:pPr algn="just"/>
            <a:r>
              <a:rPr lang="en-SG" sz="3600">
                <a:latin typeface="Calibri" panose="020F0502020204030204" pitchFamily="34" charset="0"/>
                <a:cs typeface="Calibri" panose="020F0502020204030204" pitchFamily="34" charset="0"/>
              </a:rPr>
              <a:t>	</a:t>
            </a:r>
            <a:r>
              <a:rPr lang="vi-VN" sz="3600">
                <a:latin typeface="Calibri" panose="020F0502020204030204" pitchFamily="34" charset="0"/>
                <a:cs typeface="Calibri" panose="020F0502020204030204" pitchFamily="34" charset="0"/>
              </a:rPr>
              <a:t>Vậy là việc đã </a:t>
            </a:r>
            <a:r>
              <a:rPr lang="vi-VN" sz="3600" b="1">
                <a:solidFill>
                  <a:srgbClr val="F65C6B"/>
                </a:solidFill>
                <a:latin typeface="Calibri" panose="020F0502020204030204" pitchFamily="34" charset="0"/>
                <a:cs typeface="Calibri" panose="020F0502020204030204" pitchFamily="34" charset="0"/>
              </a:rPr>
              <a:t>quyết định</a:t>
            </a:r>
            <a:r>
              <a:rPr lang="vi-VN" sz="3600">
                <a:latin typeface="Calibri" panose="020F0502020204030204" pitchFamily="34" charset="0"/>
                <a:cs typeface="Calibri" panose="020F0502020204030204" pitchFamily="34" charset="0"/>
              </a:rPr>
              <a:t> rồi. Nhụ </a:t>
            </a:r>
            <a:r>
              <a:rPr lang="vi-VN" sz="3600" b="1">
                <a:solidFill>
                  <a:srgbClr val="F65C6B"/>
                </a:solidFill>
                <a:latin typeface="Calibri" panose="020F0502020204030204" pitchFamily="34" charset="0"/>
                <a:cs typeface="Calibri" panose="020F0502020204030204" pitchFamily="34" charset="0"/>
              </a:rPr>
              <a:t>đi</a:t>
            </a:r>
            <a:r>
              <a:rPr lang="en-SG" sz="3600" b="1">
                <a:solidFill>
                  <a:srgbClr val="F65C6B"/>
                </a:solidFill>
                <a:latin typeface="Calibri" panose="020F0502020204030204" pitchFamily="34" charset="0"/>
                <a:cs typeface="Calibri" panose="020F0502020204030204" pitchFamily="34" charset="0"/>
              </a:rPr>
              <a:t> </a:t>
            </a:r>
            <a:r>
              <a:rPr lang="vi-VN" sz="3600">
                <a:latin typeface="Calibri" panose="020F0502020204030204" pitchFamily="34" charset="0"/>
                <a:cs typeface="Calibri" panose="020F0502020204030204" pitchFamily="34" charset="0"/>
              </a:rPr>
              <a:t> và sau đó </a:t>
            </a:r>
            <a:r>
              <a:rPr lang="vi-VN" sz="3600" b="1">
                <a:solidFill>
                  <a:srgbClr val="F65C6B"/>
                </a:solidFill>
                <a:latin typeface="Calibri" panose="020F0502020204030204" pitchFamily="34" charset="0"/>
                <a:cs typeface="Calibri" panose="020F0502020204030204" pitchFamily="34" charset="0"/>
              </a:rPr>
              <a:t>cả nhà </a:t>
            </a:r>
            <a:r>
              <a:rPr lang="vi-VN" sz="3600">
                <a:latin typeface="Calibri" panose="020F0502020204030204" pitchFamily="34" charset="0"/>
                <a:cs typeface="Calibri" panose="020F0502020204030204" pitchFamily="34" charset="0"/>
              </a:rPr>
              <a:t>sẽ đi. Đã có một làng Bạch Đằng Giang do </a:t>
            </a:r>
            <a:r>
              <a:rPr lang="vi-VN" sz="3600" b="1">
                <a:solidFill>
                  <a:srgbClr val="F65C6B"/>
                </a:solidFill>
                <a:latin typeface="Calibri" panose="020F0502020204030204" pitchFamily="34" charset="0"/>
                <a:cs typeface="Calibri" panose="020F0502020204030204" pitchFamily="34" charset="0"/>
              </a:rPr>
              <a:t>những người dân chài</a:t>
            </a:r>
            <a:r>
              <a:rPr lang="vi-VN" sz="3600">
                <a:latin typeface="Calibri" panose="020F0502020204030204" pitchFamily="34" charset="0"/>
                <a:cs typeface="Calibri" panose="020F0502020204030204" pitchFamily="34" charset="0"/>
              </a:rPr>
              <a:t> lập ra ở đảo Mõm Cá Sấu. Hòn đảo đang </a:t>
            </a:r>
            <a:r>
              <a:rPr lang="vi-VN" sz="3600" b="1">
                <a:solidFill>
                  <a:srgbClr val="F65C6B"/>
                </a:solidFill>
                <a:latin typeface="Calibri" panose="020F0502020204030204" pitchFamily="34" charset="0"/>
                <a:cs typeface="Calibri" panose="020F0502020204030204" pitchFamily="34" charset="0"/>
              </a:rPr>
              <a:t>bồng bềnh </a:t>
            </a:r>
            <a:r>
              <a:rPr lang="vi-VN" sz="3600">
                <a:latin typeface="Calibri" panose="020F0502020204030204" pitchFamily="34" charset="0"/>
                <a:cs typeface="Calibri" panose="020F0502020204030204" pitchFamily="34" charset="0"/>
              </a:rPr>
              <a:t>đâu đó ở mãi tận chân trời…</a:t>
            </a:r>
            <a:endParaRPr lang="en-SG" sz="360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 xmlns:a16="http://schemas.microsoft.com/office/drawing/2014/main" id="{8E72A281-1D2A-480C-9CAD-DB37F7B9B4ED}"/>
              </a:ext>
            </a:extLst>
          </p:cNvPr>
          <p:cNvCxnSpPr/>
          <p:nvPr/>
        </p:nvCxnSpPr>
        <p:spPr>
          <a:xfrm flipH="1">
            <a:off x="8319052" y="3859696"/>
            <a:ext cx="152400" cy="68580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4FD8D5B-726E-477E-96F6-432EAD15CCC8}"/>
              </a:ext>
            </a:extLst>
          </p:cNvPr>
          <p:cNvCxnSpPr/>
          <p:nvPr/>
        </p:nvCxnSpPr>
        <p:spPr>
          <a:xfrm flipH="1">
            <a:off x="10247243" y="3872948"/>
            <a:ext cx="152400" cy="68580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919833"/>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 xmlns:a16="http://schemas.microsoft.com/office/drawing/2014/main" id="{3725598E-A6CB-4360-80CE-AE77EFCCD35F}"/>
              </a:ext>
            </a:extLst>
          </p:cNvPr>
          <p:cNvPicPr>
            <a:picLocks noChangeAspect="1"/>
          </p:cNvPicPr>
          <p:nvPr/>
        </p:nvPicPr>
        <p:blipFill rotWithShape="1">
          <a:blip r:embed="rId3"/>
          <a:srcRect t="5703" b="51014"/>
          <a:stretch/>
        </p:blipFill>
        <p:spPr>
          <a:xfrm>
            <a:off x="6717" y="0"/>
            <a:ext cx="12192000" cy="6914813"/>
          </a:xfrm>
          <a:prstGeom prst="rect">
            <a:avLst/>
          </a:prstGeom>
          <a:solidFill>
            <a:srgbClr val="E6E6E6"/>
          </a:solidFill>
        </p:spPr>
      </p:pic>
      <p:pic>
        <p:nvPicPr>
          <p:cNvPr id="1026" name="Picture 2" descr="luca murk water luca pixar movie">
            <a:extLst>
              <a:ext uri="{FF2B5EF4-FFF2-40B4-BE49-F238E27FC236}">
                <a16:creationId xmlns="" xmlns:a16="http://schemas.microsoft.com/office/drawing/2014/main" id="{94430B82-5390-487D-A9B8-C01E57D51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148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77415E5D-C9F7-4E0A-8DC3-F04EAD967370}"/>
              </a:ext>
            </a:extLst>
          </p:cNvPr>
          <p:cNvSpPr/>
          <p:nvPr/>
        </p:nvSpPr>
        <p:spPr>
          <a:xfrm>
            <a:off x="342900" y="252432"/>
            <a:ext cx="11468100" cy="6248400"/>
          </a:xfrm>
          <a:custGeom>
            <a:avLst/>
            <a:gdLst>
              <a:gd name="connsiteX0" fmla="*/ 0 w 11468100"/>
              <a:gd name="connsiteY0" fmla="*/ 1041421 h 6248400"/>
              <a:gd name="connsiteX1" fmla="*/ 1041421 w 11468100"/>
              <a:gd name="connsiteY1" fmla="*/ 0 h 6248400"/>
              <a:gd name="connsiteX2" fmla="*/ 10426679 w 11468100"/>
              <a:gd name="connsiteY2" fmla="*/ 0 h 6248400"/>
              <a:gd name="connsiteX3" fmla="*/ 11468100 w 11468100"/>
              <a:gd name="connsiteY3" fmla="*/ 1041421 h 6248400"/>
              <a:gd name="connsiteX4" fmla="*/ 11468100 w 11468100"/>
              <a:gd name="connsiteY4" fmla="*/ 5206979 h 6248400"/>
              <a:gd name="connsiteX5" fmla="*/ 10426679 w 11468100"/>
              <a:gd name="connsiteY5" fmla="*/ 6248400 h 6248400"/>
              <a:gd name="connsiteX6" fmla="*/ 1041421 w 11468100"/>
              <a:gd name="connsiteY6" fmla="*/ 6248400 h 6248400"/>
              <a:gd name="connsiteX7" fmla="*/ 0 w 11468100"/>
              <a:gd name="connsiteY7" fmla="*/ 5206979 h 6248400"/>
              <a:gd name="connsiteX8" fmla="*/ 0 w 11468100"/>
              <a:gd name="connsiteY8" fmla="*/ 1041421 h 62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8100" h="6248400" fill="none" extrusionOk="0">
                <a:moveTo>
                  <a:pt x="0" y="1041421"/>
                </a:moveTo>
                <a:cubicBezTo>
                  <a:pt x="-4394" y="474431"/>
                  <a:pt x="421753" y="-44974"/>
                  <a:pt x="1041421" y="0"/>
                </a:cubicBezTo>
                <a:cubicBezTo>
                  <a:pt x="5069016" y="61094"/>
                  <a:pt x="8857655" y="-115769"/>
                  <a:pt x="10426679" y="0"/>
                </a:cubicBezTo>
                <a:cubicBezTo>
                  <a:pt x="10936168" y="16162"/>
                  <a:pt x="11484921" y="472460"/>
                  <a:pt x="11468100" y="1041421"/>
                </a:cubicBezTo>
                <a:cubicBezTo>
                  <a:pt x="11375835" y="2610613"/>
                  <a:pt x="11485526" y="4026850"/>
                  <a:pt x="11468100" y="5206979"/>
                </a:cubicBezTo>
                <a:cubicBezTo>
                  <a:pt x="11544453" y="5792564"/>
                  <a:pt x="10989501" y="6223461"/>
                  <a:pt x="10426679" y="6248400"/>
                </a:cubicBezTo>
                <a:cubicBezTo>
                  <a:pt x="7288791" y="6263806"/>
                  <a:pt x="2976819" y="6410706"/>
                  <a:pt x="1041421" y="6248400"/>
                </a:cubicBezTo>
                <a:cubicBezTo>
                  <a:pt x="515847" y="6239429"/>
                  <a:pt x="1008" y="5790469"/>
                  <a:pt x="0" y="5206979"/>
                </a:cubicBezTo>
                <a:cubicBezTo>
                  <a:pt x="-111378" y="3177629"/>
                  <a:pt x="-118275" y="1569350"/>
                  <a:pt x="0" y="1041421"/>
                </a:cubicBezTo>
                <a:close/>
              </a:path>
              <a:path w="11468100" h="6248400" stroke="0" extrusionOk="0">
                <a:moveTo>
                  <a:pt x="0" y="1041421"/>
                </a:moveTo>
                <a:cubicBezTo>
                  <a:pt x="31787" y="385189"/>
                  <a:pt x="462843" y="-18309"/>
                  <a:pt x="1041421" y="0"/>
                </a:cubicBezTo>
                <a:cubicBezTo>
                  <a:pt x="2514075" y="-165137"/>
                  <a:pt x="7145372" y="59732"/>
                  <a:pt x="10426679" y="0"/>
                </a:cubicBezTo>
                <a:cubicBezTo>
                  <a:pt x="10887582" y="9064"/>
                  <a:pt x="11444198" y="438929"/>
                  <a:pt x="11468100" y="1041421"/>
                </a:cubicBezTo>
                <a:cubicBezTo>
                  <a:pt x="11453531" y="1616547"/>
                  <a:pt x="11588083" y="4580761"/>
                  <a:pt x="11468100" y="5206979"/>
                </a:cubicBezTo>
                <a:cubicBezTo>
                  <a:pt x="11528063" y="5702285"/>
                  <a:pt x="11052108" y="6211076"/>
                  <a:pt x="10426679" y="6248400"/>
                </a:cubicBezTo>
                <a:cubicBezTo>
                  <a:pt x="9044683" y="6252430"/>
                  <a:pt x="3056645" y="6183265"/>
                  <a:pt x="1041421" y="6248400"/>
                </a:cubicBezTo>
                <a:cubicBezTo>
                  <a:pt x="564999" y="6281151"/>
                  <a:pt x="10223" y="5788215"/>
                  <a:pt x="0" y="5206979"/>
                </a:cubicBezTo>
                <a:cubicBezTo>
                  <a:pt x="150338" y="4761235"/>
                  <a:pt x="52337" y="1578278"/>
                  <a:pt x="0" y="1041421"/>
                </a:cubicBezTo>
                <a:close/>
              </a:path>
            </a:pathLst>
          </a:custGeom>
          <a:solidFill>
            <a:schemeClr val="bg1">
              <a:alpha val="94000"/>
            </a:schemeClr>
          </a:solidFill>
          <a:ln w="38100">
            <a:solidFill>
              <a:srgbClr val="002060"/>
            </a:solidFill>
            <a:extLst>
              <a:ext uri="{C807C97D-BFC1-408E-A445-0C87EB9F89A2}">
                <ask:lineSketchStyleProps xmlns="" xmlns:ask="http://schemas.microsoft.com/office/drawing/2018/sketchyshapes" sd="329224668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 xmlns:a16="http://schemas.microsoft.com/office/drawing/2014/main" id="{F38A74B8-4DF6-4EC0-97A9-A0E3F91F658C}"/>
              </a:ext>
            </a:extLst>
          </p:cNvPr>
          <p:cNvGrpSpPr/>
          <p:nvPr/>
        </p:nvGrpSpPr>
        <p:grpSpPr>
          <a:xfrm>
            <a:off x="715370" y="681690"/>
            <a:ext cx="2888100" cy="6076613"/>
            <a:chOff x="5923183" y="-164033"/>
            <a:chExt cx="3237614" cy="6858000"/>
          </a:xfrm>
          <a:effectLst>
            <a:outerShdw blurRad="12700" dist="50800" dir="2280000" sx="102000" sy="102000" algn="ctr" rotWithShape="0">
              <a:srgbClr val="000000">
                <a:alpha val="70000"/>
              </a:srgbClr>
            </a:outerShdw>
          </a:effectLst>
        </p:grpSpPr>
        <p:pic>
          <p:nvPicPr>
            <p:cNvPr id="22" name="Picture 21">
              <a:extLst>
                <a:ext uri="{FF2B5EF4-FFF2-40B4-BE49-F238E27FC236}">
                  <a16:creationId xmlns="" xmlns:a16="http://schemas.microsoft.com/office/drawing/2014/main" id="{BADD01E3-960A-4DF6-97F2-AC543C99CAF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32141" y1="40167" x2="30132" y2="51083"/>
                          <a14:foregroundMark x1="30132" y1="51083" x2="47790" y2="59844"/>
                          <a14:foregroundMark x1="48473" y1="58712" x2="44884" y2="39500"/>
                          <a14:foregroundMark x1="44884" y1="39500" x2="44758" y2="39250"/>
                          <a14:foregroundMark x1="24231" y1="62167" x2="27872" y2="65583"/>
                          <a14:foregroundMark x1="29755" y1="52500" x2="33019" y2="60083"/>
                          <a14:foregroundMark x1="33019" y1="60083" x2="33396" y2="60083"/>
                          <a14:foregroundMark x1="62147" y1="52333" x2="65913" y2="58500"/>
                          <a14:foregroundMark x1="61080" y1="13417" x2="58694" y2="20667"/>
                          <a14:foregroundMark x1="58694" y1="20667" x2="58883" y2="27833"/>
                          <a14:foregroundMark x1="58883" y1="27833" x2="59008" y2="28083"/>
                          <a14:foregroundMark x1="60954" y1="38583" x2="65411" y2="39500"/>
                          <a14:foregroundMark x1="63842" y1="28083" x2="71500" y2="34750"/>
                          <a14:foregroundMark x1="71500" y1="34750" x2="71940" y2="33750"/>
                          <a14:foregroundMark x1="69554" y1="31000" x2="71061" y2="33750"/>
                          <a14:foregroundMark x1="28374" y1="74500" x2="33396" y2="72667"/>
                          <a14:foregroundMark x1="36974" y1="69250" x2="35782" y2="77000"/>
                          <a14:foregroundMark x1="63591" y1="18333" x2="68738" y2="54333"/>
                          <a14:foregroundMark x1="68738" y1="54333" x2="68738" y2="54333"/>
                          <a14:foregroundMark x1="64532" y1="15583" x2="72003" y2="59583"/>
                          <a14:foregroundMark x1="52856" y1="54667" x2="54049" y2="50583"/>
                          <a14:backgroundMark x1="33396" y1="71250" x2="33396" y2="71250"/>
                          <a14:backgroundMark x1="47646" y1="60083" x2="48211" y2="60333"/>
                          <a14:backgroundMark x1="48525" y1="59583" x2="48525" y2="59583"/>
                          <a14:backgroundMark x1="48023" y1="59417" x2="49404" y2="60083"/>
                          <a14:backgroundMark x1="33710" y1="71750" x2="34212" y2="72000"/>
                          <a14:backgroundMark x1="49215" y1="49833" x2="49215" y2="51833"/>
                          <a14:backgroundMark x1="49090" y1="48917" x2="49090" y2="51333"/>
                          <a14:backgroundMark x1="48776" y1="43833" x2="48588" y2="44250"/>
                          <a14:backgroundMark x1="48901" y1="61417" x2="49718" y2="62000"/>
                          <a14:backgroundMark x1="49215" y1="52250" x2="49090" y2="51000"/>
                        </a14:backgroundRemoval>
                      </a14:imgEffect>
                    </a14:imgLayer>
                  </a14:imgProps>
                </a:ext>
              </a:extLst>
            </a:blip>
            <a:srcRect l="49018" t="-6454" r="15420" b="6454"/>
            <a:stretch/>
          </p:blipFill>
          <p:spPr>
            <a:xfrm>
              <a:off x="5923183" y="-164033"/>
              <a:ext cx="3237614" cy="6858000"/>
            </a:xfrm>
            <a:prstGeom prst="rect">
              <a:avLst/>
            </a:prstGeom>
          </p:spPr>
        </p:pic>
        <p:grpSp>
          <p:nvGrpSpPr>
            <p:cNvPr id="30" name="Group 29">
              <a:extLst>
                <a:ext uri="{FF2B5EF4-FFF2-40B4-BE49-F238E27FC236}">
                  <a16:creationId xmlns="" xmlns:a16="http://schemas.microsoft.com/office/drawing/2014/main" id="{F0F1C0D9-C2FC-43E2-8DD3-32E347772B04}"/>
                </a:ext>
              </a:extLst>
            </p:cNvPr>
            <p:cNvGrpSpPr/>
            <p:nvPr/>
          </p:nvGrpSpPr>
          <p:grpSpPr>
            <a:xfrm>
              <a:off x="6858000" y="2844356"/>
              <a:ext cx="278970" cy="313841"/>
              <a:chOff x="4176793" y="3405751"/>
              <a:chExt cx="278970" cy="313841"/>
            </a:xfrm>
          </p:grpSpPr>
          <p:sp>
            <p:nvSpPr>
              <p:cNvPr id="31" name="Oval 30">
                <a:extLst>
                  <a:ext uri="{FF2B5EF4-FFF2-40B4-BE49-F238E27FC236}">
                    <a16:creationId xmlns="" xmlns:a16="http://schemas.microsoft.com/office/drawing/2014/main" id="{36A1A58A-2DE0-4446-ACCF-3F1D01AB7CCF}"/>
                  </a:ext>
                </a:extLst>
              </p:cNvPr>
              <p:cNvSpPr/>
              <p:nvPr/>
            </p:nvSpPr>
            <p:spPr>
              <a:xfrm>
                <a:off x="4176793" y="3405751"/>
                <a:ext cx="278970" cy="313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 xmlns:a16="http://schemas.microsoft.com/office/drawing/2014/main" id="{B203E86B-8851-436C-B6C8-E1F87933F77C}"/>
                  </a:ext>
                </a:extLst>
              </p:cNvPr>
              <p:cNvSpPr/>
              <p:nvPr/>
            </p:nvSpPr>
            <p:spPr>
              <a:xfrm>
                <a:off x="4227896" y="3459112"/>
                <a:ext cx="212148" cy="212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 xmlns:a16="http://schemas.microsoft.com/office/drawing/2014/main" id="{79413CD7-E4E5-4099-879E-9D4DB2AEC1C4}"/>
                </a:ext>
              </a:extLst>
            </p:cNvPr>
            <p:cNvGrpSpPr/>
            <p:nvPr/>
          </p:nvGrpSpPr>
          <p:grpSpPr>
            <a:xfrm>
              <a:off x="7553716" y="2844355"/>
              <a:ext cx="278970" cy="313841"/>
              <a:chOff x="4176793" y="3405751"/>
              <a:chExt cx="278970" cy="313841"/>
            </a:xfrm>
          </p:grpSpPr>
          <p:sp>
            <p:nvSpPr>
              <p:cNvPr id="34" name="Oval 33">
                <a:extLst>
                  <a:ext uri="{FF2B5EF4-FFF2-40B4-BE49-F238E27FC236}">
                    <a16:creationId xmlns="" xmlns:a16="http://schemas.microsoft.com/office/drawing/2014/main" id="{CEE2E4F0-B088-49E5-A75F-FF5CBA104AC8}"/>
                  </a:ext>
                </a:extLst>
              </p:cNvPr>
              <p:cNvSpPr/>
              <p:nvPr/>
            </p:nvSpPr>
            <p:spPr>
              <a:xfrm>
                <a:off x="4176793" y="3405751"/>
                <a:ext cx="278970" cy="313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 xmlns:a16="http://schemas.microsoft.com/office/drawing/2014/main" id="{007A72C8-F611-4D77-8A62-A4841E31A2B1}"/>
                  </a:ext>
                </a:extLst>
              </p:cNvPr>
              <p:cNvSpPr/>
              <p:nvPr/>
            </p:nvSpPr>
            <p:spPr>
              <a:xfrm>
                <a:off x="4227896" y="3459112"/>
                <a:ext cx="212148" cy="212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TextBox 9">
            <a:extLst>
              <a:ext uri="{FF2B5EF4-FFF2-40B4-BE49-F238E27FC236}">
                <a16:creationId xmlns="" xmlns:a16="http://schemas.microsoft.com/office/drawing/2014/main" id="{AA583644-EDB6-4821-8C29-691932803ABD}"/>
              </a:ext>
            </a:extLst>
          </p:cNvPr>
          <p:cNvSpPr txBox="1"/>
          <p:nvPr/>
        </p:nvSpPr>
        <p:spPr>
          <a:xfrm>
            <a:off x="4804298" y="998820"/>
            <a:ext cx="6836582" cy="2215991"/>
          </a:xfrm>
          <a:prstGeom prst="rect">
            <a:avLst/>
          </a:prstGeom>
          <a:noFill/>
        </p:spPr>
        <p:txBody>
          <a:bodyPr wrap="square" lIns="0" tIns="0" rIns="0" bIns="0" rtlCol="0">
            <a:spAutoFit/>
          </a:bodyPr>
          <a:lstStyle/>
          <a:p>
            <a:pPr algn="ctr"/>
            <a:r>
              <a:rPr lang="en-SG" sz="7200" b="1">
                <a:solidFill>
                  <a:srgbClr val="F65C6B"/>
                </a:solidFill>
                <a:latin typeface="#9Slide05 SVNUT Triumph" panose="00000500000000000000" pitchFamily="2" charset="0"/>
                <a:cs typeface="Calibri" panose="020F0502020204030204" pitchFamily="34" charset="0"/>
              </a:rPr>
              <a:t>Thi đua đọc diễn cảm</a:t>
            </a:r>
            <a:endParaRPr lang="en-US" sz="7200" b="1">
              <a:solidFill>
                <a:srgbClr val="F65C6B"/>
              </a:solidFill>
              <a:latin typeface="#9Slide05 SVNUT Triumph" panose="00000500000000000000" pitchFamily="2" charset="0"/>
              <a:cs typeface="Calibri" panose="020F0502020204030204" pitchFamily="34" charset="0"/>
            </a:endParaRPr>
          </a:p>
        </p:txBody>
      </p:sp>
      <p:grpSp>
        <p:nvGrpSpPr>
          <p:cNvPr id="16" name="Group 15">
            <a:extLst>
              <a:ext uri="{FF2B5EF4-FFF2-40B4-BE49-F238E27FC236}">
                <a16:creationId xmlns="" xmlns:a16="http://schemas.microsoft.com/office/drawing/2014/main" id="{3D2127B3-1F63-4F55-808C-D9DA671C6AC8}"/>
              </a:ext>
            </a:extLst>
          </p:cNvPr>
          <p:cNvGrpSpPr/>
          <p:nvPr/>
        </p:nvGrpSpPr>
        <p:grpSpPr>
          <a:xfrm flipH="1">
            <a:off x="3518664" y="717825"/>
            <a:ext cx="2834608" cy="6004342"/>
            <a:chOff x="2815273" y="-427723"/>
            <a:chExt cx="3237614" cy="6858000"/>
          </a:xfrm>
          <a:effectLst>
            <a:outerShdw blurRad="50800" dist="50800" dir="8880000" algn="ctr" rotWithShape="0">
              <a:srgbClr val="000000">
                <a:alpha val="82000"/>
              </a:srgbClr>
            </a:outerShdw>
          </a:effectLst>
        </p:grpSpPr>
        <p:pic>
          <p:nvPicPr>
            <p:cNvPr id="17" name="Picture 16">
              <a:extLst>
                <a:ext uri="{FF2B5EF4-FFF2-40B4-BE49-F238E27FC236}">
                  <a16:creationId xmlns="" xmlns:a16="http://schemas.microsoft.com/office/drawing/2014/main" id="{8118780A-E165-40E3-AD9F-90D30DDC436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32141" y1="40167" x2="30132" y2="51083"/>
                          <a14:foregroundMark x1="30132" y1="51083" x2="47790" y2="59844"/>
                          <a14:foregroundMark x1="48473" y1="58712" x2="44884" y2="39500"/>
                          <a14:foregroundMark x1="44884" y1="39500" x2="44758" y2="39250"/>
                          <a14:foregroundMark x1="24231" y1="62167" x2="27872" y2="65583"/>
                          <a14:foregroundMark x1="29755" y1="52500" x2="33019" y2="60083"/>
                          <a14:foregroundMark x1="33019" y1="60083" x2="33396" y2="60083"/>
                          <a14:foregroundMark x1="62147" y1="52333" x2="65913" y2="58500"/>
                          <a14:foregroundMark x1="61080" y1="13417" x2="58694" y2="20667"/>
                          <a14:foregroundMark x1="58694" y1="20667" x2="58883" y2="27833"/>
                          <a14:foregroundMark x1="58883" y1="27833" x2="59008" y2="28083"/>
                          <a14:foregroundMark x1="60954" y1="38583" x2="65411" y2="39500"/>
                          <a14:foregroundMark x1="63842" y1="28083" x2="71500" y2="34750"/>
                          <a14:foregroundMark x1="71500" y1="34750" x2="71940" y2="33750"/>
                          <a14:foregroundMark x1="69554" y1="31000" x2="71061" y2="33750"/>
                          <a14:foregroundMark x1="28374" y1="74500" x2="33396" y2="72667"/>
                          <a14:foregroundMark x1="36974" y1="69250" x2="35782" y2="77000"/>
                          <a14:backgroundMark x1="33396" y1="71250" x2="33396" y2="71250"/>
                          <a14:backgroundMark x1="47646" y1="60083" x2="48211" y2="60333"/>
                          <a14:backgroundMark x1="48525" y1="59583" x2="48525" y2="59583"/>
                          <a14:backgroundMark x1="48023" y1="59417" x2="49404" y2="60083"/>
                          <a14:backgroundMark x1="33710" y1="71750" x2="34212" y2="72000"/>
                        </a14:backgroundRemoval>
                      </a14:imgEffect>
                    </a14:imgLayer>
                  </a14:imgProps>
                </a:ext>
              </a:extLst>
            </a:blip>
            <a:srcRect l="14016" t="-3333" r="50422" b="3333"/>
            <a:stretch/>
          </p:blipFill>
          <p:spPr>
            <a:xfrm>
              <a:off x="2815273" y="-427723"/>
              <a:ext cx="3237614" cy="6858000"/>
            </a:xfrm>
            <a:prstGeom prst="rect">
              <a:avLst/>
            </a:prstGeom>
          </p:spPr>
        </p:pic>
        <p:grpSp>
          <p:nvGrpSpPr>
            <p:cNvPr id="18" name="Group 17">
              <a:extLst>
                <a:ext uri="{FF2B5EF4-FFF2-40B4-BE49-F238E27FC236}">
                  <a16:creationId xmlns="" xmlns:a16="http://schemas.microsoft.com/office/drawing/2014/main" id="{78852264-421A-4BB6-A55D-FA1DBB98D17A}"/>
                </a:ext>
              </a:extLst>
            </p:cNvPr>
            <p:cNvGrpSpPr/>
            <p:nvPr/>
          </p:nvGrpSpPr>
          <p:grpSpPr>
            <a:xfrm>
              <a:off x="4176793" y="3405751"/>
              <a:ext cx="278970" cy="313841"/>
              <a:chOff x="4176793" y="3405751"/>
              <a:chExt cx="278970" cy="313841"/>
            </a:xfrm>
          </p:grpSpPr>
          <p:sp>
            <p:nvSpPr>
              <p:cNvPr id="23" name="Oval 22">
                <a:extLst>
                  <a:ext uri="{FF2B5EF4-FFF2-40B4-BE49-F238E27FC236}">
                    <a16:creationId xmlns="" xmlns:a16="http://schemas.microsoft.com/office/drawing/2014/main" id="{CED6D10B-02B7-4FFC-B478-29DE3D106BC9}"/>
                  </a:ext>
                </a:extLst>
              </p:cNvPr>
              <p:cNvSpPr/>
              <p:nvPr/>
            </p:nvSpPr>
            <p:spPr>
              <a:xfrm>
                <a:off x="4176793" y="3405751"/>
                <a:ext cx="278970" cy="313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 xmlns:a16="http://schemas.microsoft.com/office/drawing/2014/main" id="{57C07C42-AE82-4F96-8A08-9122A08745DA}"/>
                  </a:ext>
                </a:extLst>
              </p:cNvPr>
              <p:cNvSpPr/>
              <p:nvPr/>
            </p:nvSpPr>
            <p:spPr>
              <a:xfrm>
                <a:off x="4227896" y="3459112"/>
                <a:ext cx="212148" cy="212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 xmlns:a16="http://schemas.microsoft.com/office/drawing/2014/main" id="{EDEAB547-DFFE-4A82-9132-6E1BA58BD767}"/>
                </a:ext>
              </a:extLst>
            </p:cNvPr>
            <p:cNvGrpSpPr/>
            <p:nvPr/>
          </p:nvGrpSpPr>
          <p:grpSpPr>
            <a:xfrm>
              <a:off x="5137365" y="3343529"/>
              <a:ext cx="278970" cy="313841"/>
              <a:chOff x="4176793" y="3405751"/>
              <a:chExt cx="278970" cy="313841"/>
            </a:xfrm>
          </p:grpSpPr>
          <p:sp>
            <p:nvSpPr>
              <p:cNvPr id="20" name="Oval 19">
                <a:extLst>
                  <a:ext uri="{FF2B5EF4-FFF2-40B4-BE49-F238E27FC236}">
                    <a16:creationId xmlns="" xmlns:a16="http://schemas.microsoft.com/office/drawing/2014/main" id="{D7BA5AE3-5AAE-4BF7-A8A3-0CC33DEA8C90}"/>
                  </a:ext>
                </a:extLst>
              </p:cNvPr>
              <p:cNvSpPr/>
              <p:nvPr/>
            </p:nvSpPr>
            <p:spPr>
              <a:xfrm>
                <a:off x="4176793" y="3405751"/>
                <a:ext cx="278970" cy="313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38907555-CDBD-4EA3-A1DC-C5D68FB3B1B1}"/>
                  </a:ext>
                </a:extLst>
              </p:cNvPr>
              <p:cNvSpPr/>
              <p:nvPr/>
            </p:nvSpPr>
            <p:spPr>
              <a:xfrm>
                <a:off x="4227896" y="3459112"/>
                <a:ext cx="212148" cy="212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5" name="Picture 24">
            <a:hlinkClick r:id="rId5" action="ppaction://hlinksldjump"/>
            <a:extLst>
              <a:ext uri="{FF2B5EF4-FFF2-40B4-BE49-F238E27FC236}">
                <a16:creationId xmlns="" xmlns:a16="http://schemas.microsoft.com/office/drawing/2014/main" id="{AD8B4119-7F94-460D-95FD-244F95A19A0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162" b="64794" l="19200" r="30356">
                        <a14:foregroundMark x1="29386" y1="59903" x2="30356" y2="59660"/>
                        <a14:foregroundMark x1="19200" y1="58650" x2="19200" y2="58650"/>
                        <a14:foregroundMark x1="22716" y1="64794" x2="23242" y2="64794"/>
                        <a14:foregroundMark x1="28577" y1="64794" x2="28577" y2="64794"/>
                      </a14:backgroundRemoval>
                    </a14:imgEffect>
                  </a14:imgLayer>
                </a14:imgProps>
              </a:ext>
              <a:ext uri="{28A0092B-C50C-407E-A947-70E740481C1C}">
                <a14:useLocalDpi xmlns:a14="http://schemas.microsoft.com/office/drawing/2010/main" val="0"/>
              </a:ext>
            </a:extLst>
          </a:blip>
          <a:srcRect l="18743" t="48402" r="69566" b="33685"/>
          <a:stretch/>
        </p:blipFill>
        <p:spPr>
          <a:xfrm>
            <a:off x="7854928" y="2999181"/>
            <a:ext cx="1142148" cy="1373312"/>
          </a:xfrm>
          <a:prstGeom prst="rect">
            <a:avLst/>
          </a:prstGeom>
          <a:effectLst>
            <a:outerShdw dist="101600" dir="11520000" sx="112000" sy="112000" algn="ctr" rotWithShape="0">
              <a:schemeClr val="bg1"/>
            </a:outerShdw>
          </a:effectLst>
        </p:spPr>
      </p:pic>
    </p:spTree>
    <p:extLst>
      <p:ext uri="{BB962C8B-B14F-4D97-AF65-F5344CB8AC3E}">
        <p14:creationId xmlns:p14="http://schemas.microsoft.com/office/powerpoint/2010/main" val="25249397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 calcmode="lin" valueType="num">
                                      <p:cBhvr>
                                        <p:cTn id="19" dur="1000" fill="hold"/>
                                        <p:tgtEl>
                                          <p:spTgt spid="16"/>
                                        </p:tgtEl>
                                        <p:attrNameLst>
                                          <p:attrName>style.rotation</p:attrName>
                                        </p:attrNameLst>
                                      </p:cBhvr>
                                      <p:tavLst>
                                        <p:tav tm="0">
                                          <p:val>
                                            <p:fltVal val="90"/>
                                          </p:val>
                                        </p:tav>
                                        <p:tav tm="100000">
                                          <p:val>
                                            <p:fltVal val="0"/>
                                          </p:val>
                                        </p:tav>
                                      </p:tavLst>
                                    </p:anim>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uca murk water luca pixar movie">
            <a:extLst>
              <a:ext uri="{FF2B5EF4-FFF2-40B4-BE49-F238E27FC236}">
                <a16:creationId xmlns="" xmlns:a16="http://schemas.microsoft.com/office/drawing/2014/main" id="{94430B82-5390-487D-A9B8-C01E57D51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77415E5D-C9F7-4E0A-8DC3-F04EAD967370}"/>
              </a:ext>
            </a:extLst>
          </p:cNvPr>
          <p:cNvSpPr/>
          <p:nvPr/>
        </p:nvSpPr>
        <p:spPr>
          <a:xfrm>
            <a:off x="342900" y="304800"/>
            <a:ext cx="11468100" cy="6248400"/>
          </a:xfrm>
          <a:custGeom>
            <a:avLst/>
            <a:gdLst>
              <a:gd name="connsiteX0" fmla="*/ 0 w 11468100"/>
              <a:gd name="connsiteY0" fmla="*/ 1041421 h 6248400"/>
              <a:gd name="connsiteX1" fmla="*/ 1041421 w 11468100"/>
              <a:gd name="connsiteY1" fmla="*/ 0 h 6248400"/>
              <a:gd name="connsiteX2" fmla="*/ 10426679 w 11468100"/>
              <a:gd name="connsiteY2" fmla="*/ 0 h 6248400"/>
              <a:gd name="connsiteX3" fmla="*/ 11468100 w 11468100"/>
              <a:gd name="connsiteY3" fmla="*/ 1041421 h 6248400"/>
              <a:gd name="connsiteX4" fmla="*/ 11468100 w 11468100"/>
              <a:gd name="connsiteY4" fmla="*/ 5206979 h 6248400"/>
              <a:gd name="connsiteX5" fmla="*/ 10426679 w 11468100"/>
              <a:gd name="connsiteY5" fmla="*/ 6248400 h 6248400"/>
              <a:gd name="connsiteX6" fmla="*/ 1041421 w 11468100"/>
              <a:gd name="connsiteY6" fmla="*/ 6248400 h 6248400"/>
              <a:gd name="connsiteX7" fmla="*/ 0 w 11468100"/>
              <a:gd name="connsiteY7" fmla="*/ 5206979 h 6248400"/>
              <a:gd name="connsiteX8" fmla="*/ 0 w 11468100"/>
              <a:gd name="connsiteY8" fmla="*/ 1041421 h 62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8100" h="6248400" fill="none" extrusionOk="0">
                <a:moveTo>
                  <a:pt x="0" y="1041421"/>
                </a:moveTo>
                <a:cubicBezTo>
                  <a:pt x="-4394" y="474431"/>
                  <a:pt x="421753" y="-44974"/>
                  <a:pt x="1041421" y="0"/>
                </a:cubicBezTo>
                <a:cubicBezTo>
                  <a:pt x="5069016" y="61094"/>
                  <a:pt x="8857655" y="-115769"/>
                  <a:pt x="10426679" y="0"/>
                </a:cubicBezTo>
                <a:cubicBezTo>
                  <a:pt x="10936168" y="16162"/>
                  <a:pt x="11484921" y="472460"/>
                  <a:pt x="11468100" y="1041421"/>
                </a:cubicBezTo>
                <a:cubicBezTo>
                  <a:pt x="11375835" y="2610613"/>
                  <a:pt x="11485526" y="4026850"/>
                  <a:pt x="11468100" y="5206979"/>
                </a:cubicBezTo>
                <a:cubicBezTo>
                  <a:pt x="11544453" y="5792564"/>
                  <a:pt x="10989501" y="6223461"/>
                  <a:pt x="10426679" y="6248400"/>
                </a:cubicBezTo>
                <a:cubicBezTo>
                  <a:pt x="7288791" y="6263806"/>
                  <a:pt x="2976819" y="6410706"/>
                  <a:pt x="1041421" y="6248400"/>
                </a:cubicBezTo>
                <a:cubicBezTo>
                  <a:pt x="515847" y="6239429"/>
                  <a:pt x="1008" y="5790469"/>
                  <a:pt x="0" y="5206979"/>
                </a:cubicBezTo>
                <a:cubicBezTo>
                  <a:pt x="-111378" y="3177629"/>
                  <a:pt x="-118275" y="1569350"/>
                  <a:pt x="0" y="1041421"/>
                </a:cubicBezTo>
                <a:close/>
              </a:path>
              <a:path w="11468100" h="6248400" stroke="0" extrusionOk="0">
                <a:moveTo>
                  <a:pt x="0" y="1041421"/>
                </a:moveTo>
                <a:cubicBezTo>
                  <a:pt x="31787" y="385189"/>
                  <a:pt x="462843" y="-18309"/>
                  <a:pt x="1041421" y="0"/>
                </a:cubicBezTo>
                <a:cubicBezTo>
                  <a:pt x="2514075" y="-165137"/>
                  <a:pt x="7145372" y="59732"/>
                  <a:pt x="10426679" y="0"/>
                </a:cubicBezTo>
                <a:cubicBezTo>
                  <a:pt x="10887582" y="9064"/>
                  <a:pt x="11444198" y="438929"/>
                  <a:pt x="11468100" y="1041421"/>
                </a:cubicBezTo>
                <a:cubicBezTo>
                  <a:pt x="11453531" y="1616547"/>
                  <a:pt x="11588083" y="4580761"/>
                  <a:pt x="11468100" y="5206979"/>
                </a:cubicBezTo>
                <a:cubicBezTo>
                  <a:pt x="11528063" y="5702285"/>
                  <a:pt x="11052108" y="6211076"/>
                  <a:pt x="10426679" y="6248400"/>
                </a:cubicBezTo>
                <a:cubicBezTo>
                  <a:pt x="9044683" y="6252430"/>
                  <a:pt x="3056645" y="6183265"/>
                  <a:pt x="1041421" y="6248400"/>
                </a:cubicBezTo>
                <a:cubicBezTo>
                  <a:pt x="564999" y="6281151"/>
                  <a:pt x="10223" y="5788215"/>
                  <a:pt x="0" y="5206979"/>
                </a:cubicBezTo>
                <a:cubicBezTo>
                  <a:pt x="150338" y="4761235"/>
                  <a:pt x="52337" y="1578278"/>
                  <a:pt x="0" y="1041421"/>
                </a:cubicBezTo>
                <a:close/>
              </a:path>
            </a:pathLst>
          </a:custGeom>
          <a:solidFill>
            <a:schemeClr val="bg1"/>
          </a:solidFill>
          <a:ln w="38100">
            <a:solidFill>
              <a:srgbClr val="002060"/>
            </a:solidFill>
            <a:extLst>
              <a:ext uri="{C807C97D-BFC1-408E-A445-0C87EB9F89A2}">
                <ask:lineSketchStyleProps xmlns="" xmlns:ask="http://schemas.microsoft.com/office/drawing/2018/sketchyshapes" sd="329224668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E970E8E4-5059-4F9C-B253-4D661B28277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335" b="99073" l="9994" r="89942">
                        <a14:foregroundMark x1="28820" y1="96059" x2="35397" y2="95642"/>
                        <a14:foregroundMark x1="48614" y1="99073" x2="54030" y2="92629"/>
                      </a14:backgroundRemoval>
                    </a14:imgEffect>
                  </a14:imgLayer>
                </a14:imgProps>
              </a:ext>
            </a:extLst>
          </a:blip>
          <a:srcRect t="49309"/>
          <a:stretch/>
        </p:blipFill>
        <p:spPr>
          <a:xfrm flipH="1">
            <a:off x="7869257" y="2848877"/>
            <a:ext cx="5686894" cy="4009123"/>
          </a:xfrm>
          <a:prstGeom prst="rect">
            <a:avLst/>
          </a:prstGeom>
        </p:spPr>
      </p:pic>
      <p:pic>
        <p:nvPicPr>
          <p:cNvPr id="12" name="Picture 11">
            <a:extLst>
              <a:ext uri="{FF2B5EF4-FFF2-40B4-BE49-F238E27FC236}">
                <a16:creationId xmlns="" xmlns:a16="http://schemas.microsoft.com/office/drawing/2014/main" id="{4D49CB17-CB00-4465-AB5E-0F351027AF2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978774" y="2132056"/>
            <a:ext cx="1655030" cy="1655030"/>
          </a:xfrm>
          <a:prstGeom prst="rect">
            <a:avLst/>
          </a:prstGeom>
        </p:spPr>
      </p:pic>
      <p:pic>
        <p:nvPicPr>
          <p:cNvPr id="18" name="Picture 17">
            <a:extLst>
              <a:ext uri="{FF2B5EF4-FFF2-40B4-BE49-F238E27FC236}">
                <a16:creationId xmlns="" xmlns:a16="http://schemas.microsoft.com/office/drawing/2014/main" id="{F8E0B44A-B54D-4419-AE69-72F7813490A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978774" y="3847116"/>
            <a:ext cx="1719933" cy="1719933"/>
          </a:xfrm>
          <a:prstGeom prst="rect">
            <a:avLst/>
          </a:prstGeom>
        </p:spPr>
      </p:pic>
      <p:sp>
        <p:nvSpPr>
          <p:cNvPr id="37" name="Rectangle 36">
            <a:extLst>
              <a:ext uri="{FF2B5EF4-FFF2-40B4-BE49-F238E27FC236}">
                <a16:creationId xmlns="" xmlns:a16="http://schemas.microsoft.com/office/drawing/2014/main" id="{2C0CE2B5-BA80-433E-B591-1167402D45D1}"/>
              </a:ext>
            </a:extLst>
          </p:cNvPr>
          <p:cNvSpPr/>
          <p:nvPr/>
        </p:nvSpPr>
        <p:spPr>
          <a:xfrm>
            <a:off x="1572969" y="646302"/>
            <a:ext cx="9046066" cy="1323439"/>
          </a:xfrm>
          <a:prstGeom prst="rect">
            <a:avLst/>
          </a:prstGeom>
          <a:noFill/>
        </p:spPr>
        <p:txBody>
          <a:bodyPr wrap="none" lIns="91440" tIns="45720" rIns="91440" bIns="45720">
            <a:spAutoFit/>
          </a:bodyPr>
          <a:lstStyle/>
          <a:p>
            <a:pPr algn="ctr"/>
            <a:r>
              <a:rPr lang="en-SG" sz="8000" b="1" cap="none" spc="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rPr>
              <a:t>Đánh giá mục tiêu</a:t>
            </a:r>
            <a:endParaRPr lang="en-US" sz="8000" b="1" cap="none" spc="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endParaRPr>
          </a:p>
        </p:txBody>
      </p:sp>
      <p:sp>
        <p:nvSpPr>
          <p:cNvPr id="10" name="TextBox 9">
            <a:extLst>
              <a:ext uri="{FF2B5EF4-FFF2-40B4-BE49-F238E27FC236}">
                <a16:creationId xmlns="" xmlns:a16="http://schemas.microsoft.com/office/drawing/2014/main" id="{E60E3DFA-9608-42F1-BBA8-C54BB0494FF2}"/>
              </a:ext>
            </a:extLst>
          </p:cNvPr>
          <p:cNvSpPr txBox="1"/>
          <p:nvPr/>
        </p:nvSpPr>
        <p:spPr>
          <a:xfrm>
            <a:off x="2843101" y="2362200"/>
            <a:ext cx="8510699" cy="984885"/>
          </a:xfrm>
          <a:prstGeom prst="rect">
            <a:avLst/>
          </a:prstGeom>
          <a:noFill/>
        </p:spPr>
        <p:txBody>
          <a:bodyPr wrap="square" lIns="0" tIns="0" rIns="0" bIns="0" rtlCol="0">
            <a:spAutoFit/>
          </a:bodyPr>
          <a:lstStyle/>
          <a:p>
            <a:pPr algn="just"/>
            <a:r>
              <a:rPr lang="en-US" sz="3200">
                <a:solidFill>
                  <a:srgbClr val="7030A0"/>
                </a:solidFill>
                <a:latin typeface="#9Slide05 SVNUT Triumph" panose="00000500000000000000" pitchFamily="2" charset="0"/>
                <a:cs typeface="Calibri" panose="020F0502020204030204" pitchFamily="34" charset="0"/>
              </a:rPr>
              <a:t>Đọc đúng,</a:t>
            </a:r>
            <a:r>
              <a:rPr lang="en-SG" sz="3200">
                <a:solidFill>
                  <a:srgbClr val="7030A0"/>
                </a:solidFill>
                <a:latin typeface="#9Slide05 SVNUT Triumph" panose="00000500000000000000" pitchFamily="2" charset="0"/>
                <a:cs typeface="Calibri" panose="020F0502020204030204" pitchFamily="34" charset="0"/>
              </a:rPr>
              <a:t> trôi chảy và đọc phân vai phù hợp cho câu chuyện.</a:t>
            </a:r>
            <a:endParaRPr lang="en-US" sz="3200">
              <a:solidFill>
                <a:srgbClr val="7030A0"/>
              </a:solidFill>
              <a:latin typeface="#9Slide05 SVNUT Triumph" panose="00000500000000000000" pitchFamily="2" charset="0"/>
              <a:cs typeface="Calibri" panose="020F0502020204030204" pitchFamily="34" charset="0"/>
            </a:endParaRPr>
          </a:p>
        </p:txBody>
      </p:sp>
      <p:sp>
        <p:nvSpPr>
          <p:cNvPr id="11" name="TextBox 10">
            <a:extLst>
              <a:ext uri="{FF2B5EF4-FFF2-40B4-BE49-F238E27FC236}">
                <a16:creationId xmlns="" xmlns:a16="http://schemas.microsoft.com/office/drawing/2014/main" id="{1FB563E3-B2AE-42A3-9D2E-C241911F1D7D}"/>
              </a:ext>
            </a:extLst>
          </p:cNvPr>
          <p:cNvSpPr txBox="1"/>
          <p:nvPr/>
        </p:nvSpPr>
        <p:spPr>
          <a:xfrm>
            <a:off x="2843101" y="4326175"/>
            <a:ext cx="6457309" cy="984885"/>
          </a:xfrm>
          <a:prstGeom prst="rect">
            <a:avLst/>
          </a:prstGeom>
          <a:noFill/>
        </p:spPr>
        <p:txBody>
          <a:bodyPr wrap="square" lIns="0" tIns="0" rIns="0" bIns="0" rtlCol="0">
            <a:spAutoFit/>
          </a:bodyPr>
          <a:lstStyle/>
          <a:p>
            <a:pPr algn="just"/>
            <a:r>
              <a:rPr lang="en-SG" sz="3200">
                <a:solidFill>
                  <a:srgbClr val="7030A0"/>
                </a:solidFill>
                <a:latin typeface="#9Slide05 SVNUT Triumph" panose="00000500000000000000" pitchFamily="2" charset="0"/>
                <a:cs typeface="Calibri" panose="020F0502020204030204" pitchFamily="34" charset="0"/>
              </a:rPr>
              <a:t>Trình bày đ</a:t>
            </a:r>
            <a:r>
              <a:rPr lang="vi-VN" sz="3200">
                <a:solidFill>
                  <a:srgbClr val="7030A0"/>
                </a:solidFill>
                <a:latin typeface="#9Slide05 SVNUT Triumph" panose="00000500000000000000" pitchFamily="2" charset="0"/>
                <a:cs typeface="Calibri" panose="020F0502020204030204" pitchFamily="34" charset="0"/>
              </a:rPr>
              <a:t>ược</a:t>
            </a:r>
            <a:r>
              <a:rPr lang="en-SG" sz="3200">
                <a:solidFill>
                  <a:srgbClr val="7030A0"/>
                </a:solidFill>
                <a:latin typeface="#9Slide05 SVNUT Triumph" panose="00000500000000000000" pitchFamily="2" charset="0"/>
                <a:cs typeface="Calibri" panose="020F0502020204030204" pitchFamily="34" charset="0"/>
              </a:rPr>
              <a:t> nội dung, ý nghĩa của câu chuyện.</a:t>
            </a:r>
            <a:endParaRPr lang="en-US" sz="3200">
              <a:solidFill>
                <a:srgbClr val="7030A0"/>
              </a:solidFill>
              <a:latin typeface="#9Slide05 SVNUT Triumph" panose="00000500000000000000" pitchFamily="2" charset="0"/>
              <a:cs typeface="Calibri" panose="020F0502020204030204" pitchFamily="34" charset="0"/>
            </a:endParaRPr>
          </a:p>
        </p:txBody>
      </p:sp>
    </p:spTree>
    <p:extLst>
      <p:ext uri="{BB962C8B-B14F-4D97-AF65-F5344CB8AC3E}">
        <p14:creationId xmlns:p14="http://schemas.microsoft.com/office/powerpoint/2010/main" val="2488228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9F83F32-483A-4AC2-BC90-19F3EFE2FC1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9000"/>
                    </a14:imgEffect>
                    <a14:imgEffect>
                      <a14:brightnessContrast bright="-9000" contrast="-27000"/>
                    </a14:imgEffect>
                  </a14:imgLayer>
                </a14:imgProps>
              </a:ext>
              <a:ext uri="{28A0092B-C50C-407E-A947-70E740481C1C}">
                <a14:useLocalDpi xmlns:a14="http://schemas.microsoft.com/office/drawing/2010/main" val="0"/>
              </a:ext>
            </a:extLst>
          </a:blip>
          <a:srcRect t="3735" b="4149"/>
          <a:stretch/>
        </p:blipFill>
        <p:spPr>
          <a:xfrm>
            <a:off x="0" y="0"/>
            <a:ext cx="12192000" cy="6858000"/>
          </a:xfrm>
          <a:prstGeom prst="rect">
            <a:avLst/>
          </a:prstGeom>
        </p:spPr>
      </p:pic>
      <p:pic>
        <p:nvPicPr>
          <p:cNvPr id="20" name="Picture 19">
            <a:extLst>
              <a:ext uri="{FF2B5EF4-FFF2-40B4-BE49-F238E27FC236}">
                <a16:creationId xmlns="" xmlns:a16="http://schemas.microsoft.com/office/drawing/2014/main" id="{E0DB33C0-DFE8-434A-9D77-0C299F8CF57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9898" b="92413" l="653" r="49094">
                        <a14:foregroundMark x1="2030" y1="75874" x2="1075" y2="79952"/>
                        <a14:foregroundMark x1="5584" y1="91134" x2="6962" y2="92413"/>
                        <a14:foregroundMark x1="47136" y1="55243" x2="46628" y2="58483"/>
                        <a14:foregroundMark x1="49166" y1="53538" x2="48658" y2="55243"/>
                        <a14:foregroundMark x1="48876" y1="52856" x2="48876" y2="53282"/>
                        <a14:foregroundMark x1="35388" y1="39898" x2="37708" y2="43990"/>
                        <a14:foregroundMark x1="39594" y1="50980" x2="43002" y2="51492"/>
                        <a14:backgroundMark x1="10225" y1="72805" x2="11313" y2="75789"/>
                        <a14:backgroundMark x1="580" y1="80051" x2="1015" y2="83035"/>
                        <a14:backgroundMark x1="30384" y1="61125" x2="32415" y2="60614"/>
                        <a14:backgroundMark x1="32705" y1="69395" x2="30167" y2="72634"/>
                        <a14:backgroundMark x1="40682" y1="63512" x2="44598" y2="68798"/>
                      </a14:backgroundRemoval>
                    </a14:imgEffect>
                  </a14:imgLayer>
                </a14:imgProps>
              </a:ext>
            </a:extLst>
          </a:blip>
          <a:srcRect t="36822" r="48672" b="2724"/>
          <a:stretch/>
        </p:blipFill>
        <p:spPr>
          <a:xfrm>
            <a:off x="866623" y="2232120"/>
            <a:ext cx="4246926" cy="4254769"/>
          </a:xfrm>
          <a:prstGeom prst="rect">
            <a:avLst/>
          </a:prstGeom>
          <a:effectLst>
            <a:outerShdw dist="50800" sx="1000" sy="1000" algn="ctr" rotWithShape="0">
              <a:schemeClr val="tx1"/>
            </a:outerShdw>
          </a:effectLst>
        </p:spPr>
      </p:pic>
      <p:pic>
        <p:nvPicPr>
          <p:cNvPr id="8" name="Picture 7">
            <a:extLst>
              <a:ext uri="{FF2B5EF4-FFF2-40B4-BE49-F238E27FC236}">
                <a16:creationId xmlns="" xmlns:a16="http://schemas.microsoft.com/office/drawing/2014/main" id="{E2018BA2-632C-45EF-9BB0-D21467524F8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652" b="73150" l="61759" r="83241">
                        <a14:foregroundMark x1="61759" y1="52324" x2="65278" y2="57831"/>
                        <a14:foregroundMark x1="71759" y1="41997" x2="73056" y2="42169"/>
                      </a14:backgroundRemoval>
                    </a14:imgEffect>
                  </a14:imgLayer>
                </a14:imgProps>
              </a:ext>
            </a:extLst>
          </a:blip>
          <a:srcRect l="59999" t="37716" r="14075" b="22869"/>
          <a:stretch/>
        </p:blipFill>
        <p:spPr>
          <a:xfrm>
            <a:off x="7894686" y="1391455"/>
            <a:ext cx="1211214" cy="990600"/>
          </a:xfrm>
          <a:prstGeom prst="rect">
            <a:avLst/>
          </a:prstGeom>
        </p:spPr>
      </p:pic>
      <p:pic>
        <p:nvPicPr>
          <p:cNvPr id="3" name="Picture 2">
            <a:extLst>
              <a:ext uri="{FF2B5EF4-FFF2-40B4-BE49-F238E27FC236}">
                <a16:creationId xmlns="" xmlns:a16="http://schemas.microsoft.com/office/drawing/2014/main" id="{05EEAF74-3B3E-4C71-96A9-D9E55FDE8751}"/>
              </a:ext>
            </a:extLst>
          </p:cNvPr>
          <p:cNvPicPr>
            <a:picLocks noChangeAspect="1"/>
          </p:cNvPicPr>
          <p:nvPr/>
        </p:nvPicPr>
        <p:blipFill>
          <a:blip r:embed="rId2"/>
          <a:stretch>
            <a:fillRect/>
          </a:stretch>
        </p:blipFill>
        <p:spPr>
          <a:xfrm>
            <a:off x="5538885" y="2449184"/>
            <a:ext cx="3932582" cy="3932582"/>
          </a:xfrm>
          <a:prstGeom prst="rect">
            <a:avLst/>
          </a:prstGeom>
          <a:effectLst>
            <a:outerShdw blurRad="127000" sx="98000" sy="98000" algn="ctr" rotWithShape="0">
              <a:schemeClr val="accent1">
                <a:lumMod val="50000"/>
              </a:schemeClr>
            </a:outerShdw>
          </a:effectLst>
        </p:spPr>
      </p:pic>
      <p:pic>
        <p:nvPicPr>
          <p:cNvPr id="12" name="Picture 11">
            <a:extLst>
              <a:ext uri="{FF2B5EF4-FFF2-40B4-BE49-F238E27FC236}">
                <a16:creationId xmlns="" xmlns:a16="http://schemas.microsoft.com/office/drawing/2014/main" id="{85A65633-6F42-4EB7-AB1B-E382DEB372E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rot="1978552">
            <a:off x="5448300" y="5155442"/>
            <a:ext cx="990600" cy="990600"/>
          </a:xfrm>
          <a:prstGeom prst="rect">
            <a:avLst/>
          </a:prstGeom>
        </p:spPr>
      </p:pic>
      <p:pic>
        <p:nvPicPr>
          <p:cNvPr id="13" name="Picture 12">
            <a:extLst>
              <a:ext uri="{FF2B5EF4-FFF2-40B4-BE49-F238E27FC236}">
                <a16:creationId xmlns="" xmlns:a16="http://schemas.microsoft.com/office/drawing/2014/main" id="{9C36F50A-1E3D-4DDB-8D8C-9CAB0EEDD99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5507898" y="2279215"/>
            <a:ext cx="943582" cy="943582"/>
          </a:xfrm>
          <a:prstGeom prst="rect">
            <a:avLst/>
          </a:prstGeom>
        </p:spPr>
      </p:pic>
      <p:pic>
        <p:nvPicPr>
          <p:cNvPr id="14" name="Picture 13">
            <a:extLst>
              <a:ext uri="{FF2B5EF4-FFF2-40B4-BE49-F238E27FC236}">
                <a16:creationId xmlns="" xmlns:a16="http://schemas.microsoft.com/office/drawing/2014/main" id="{ECA85340-F02A-4785-A591-55B87F5A46F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rot="20296989">
            <a:off x="1757078" y="1667601"/>
            <a:ext cx="1082194" cy="1082194"/>
          </a:xfrm>
          <a:prstGeom prst="rect">
            <a:avLst/>
          </a:prstGeom>
        </p:spPr>
      </p:pic>
      <p:pic>
        <p:nvPicPr>
          <p:cNvPr id="15" name="Picture 14">
            <a:extLst>
              <a:ext uri="{FF2B5EF4-FFF2-40B4-BE49-F238E27FC236}">
                <a16:creationId xmlns="" xmlns:a16="http://schemas.microsoft.com/office/drawing/2014/main" id="{C2079CD5-801B-45EF-88C9-3C970AB277C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9668052" y="5099586"/>
            <a:ext cx="1082193" cy="1082193"/>
          </a:xfrm>
          <a:prstGeom prst="rect">
            <a:avLst/>
          </a:prstGeom>
        </p:spPr>
      </p:pic>
      <p:pic>
        <p:nvPicPr>
          <p:cNvPr id="16" name="Picture 15">
            <a:extLst>
              <a:ext uri="{FF2B5EF4-FFF2-40B4-BE49-F238E27FC236}">
                <a16:creationId xmlns="" xmlns:a16="http://schemas.microsoft.com/office/drawing/2014/main" id="{D918EB25-C488-43CF-A0DB-8D56C57FEF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rot="727270">
            <a:off x="9177680" y="551381"/>
            <a:ext cx="1147436" cy="1147436"/>
          </a:xfrm>
          <a:prstGeom prst="rect">
            <a:avLst/>
          </a:prstGeom>
        </p:spPr>
      </p:pic>
      <p:pic>
        <p:nvPicPr>
          <p:cNvPr id="17" name="Picture 16">
            <a:extLst>
              <a:ext uri="{FF2B5EF4-FFF2-40B4-BE49-F238E27FC236}">
                <a16:creationId xmlns="" xmlns:a16="http://schemas.microsoft.com/office/drawing/2014/main" id="{2CAA5CFF-DC19-4094-89B9-A4B77261E6B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rot="19870545">
            <a:off x="3672829" y="5342281"/>
            <a:ext cx="990600" cy="990600"/>
          </a:xfrm>
          <a:prstGeom prst="rect">
            <a:avLst/>
          </a:prstGeom>
        </p:spPr>
      </p:pic>
      <p:sp>
        <p:nvSpPr>
          <p:cNvPr id="10" name="Speech Bubble: Oval 9">
            <a:extLst>
              <a:ext uri="{FF2B5EF4-FFF2-40B4-BE49-F238E27FC236}">
                <a16:creationId xmlns="" xmlns:a16="http://schemas.microsoft.com/office/drawing/2014/main" id="{34F4090A-0A3B-4E27-81AD-04C2A0AB83AD}"/>
              </a:ext>
            </a:extLst>
          </p:cNvPr>
          <p:cNvSpPr/>
          <p:nvPr/>
        </p:nvSpPr>
        <p:spPr>
          <a:xfrm>
            <a:off x="7690427" y="2250198"/>
            <a:ext cx="4121941" cy="2021421"/>
          </a:xfrm>
          <a:custGeom>
            <a:avLst/>
            <a:gdLst>
              <a:gd name="connsiteX0" fmla="*/ -168793 w 4121941"/>
              <a:gd name="connsiteY0" fmla="*/ 1300319 h 2021421"/>
              <a:gd name="connsiteX1" fmla="*/ 4613 w 4121941"/>
              <a:gd name="connsiteY1" fmla="*/ 1078295 h 2021421"/>
              <a:gd name="connsiteX2" fmla="*/ 1977041 w 4121941"/>
              <a:gd name="connsiteY2" fmla="*/ 838 h 2021421"/>
              <a:gd name="connsiteX3" fmla="*/ 4049294 w 4121941"/>
              <a:gd name="connsiteY3" fmla="*/ 744725 h 2021421"/>
              <a:gd name="connsiteX4" fmla="*/ 2247311 w 4121941"/>
              <a:gd name="connsiteY4" fmla="*/ 2017283 h 2021421"/>
              <a:gd name="connsiteX5" fmla="*/ 205976 w 4121941"/>
              <a:gd name="connsiteY5" fmla="*/ 1451146 h 2021421"/>
              <a:gd name="connsiteX6" fmla="*/ -168793 w 4121941"/>
              <a:gd name="connsiteY6" fmla="*/ 1300319 h 202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1941" h="2021421" fill="none" extrusionOk="0">
                <a:moveTo>
                  <a:pt x="-168793" y="1300319"/>
                </a:moveTo>
                <a:cubicBezTo>
                  <a:pt x="-87033" y="1235060"/>
                  <a:pt x="-83241" y="1181573"/>
                  <a:pt x="4613" y="1078295"/>
                </a:cubicBezTo>
                <a:cubicBezTo>
                  <a:pt x="88779" y="507606"/>
                  <a:pt x="923609" y="101972"/>
                  <a:pt x="1977041" y="838"/>
                </a:cubicBezTo>
                <a:cubicBezTo>
                  <a:pt x="2941180" y="-30393"/>
                  <a:pt x="3823203" y="354913"/>
                  <a:pt x="4049294" y="744725"/>
                </a:cubicBezTo>
                <a:cubicBezTo>
                  <a:pt x="4559201" y="1237771"/>
                  <a:pt x="3550267" y="2078245"/>
                  <a:pt x="2247311" y="2017283"/>
                </a:cubicBezTo>
                <a:cubicBezTo>
                  <a:pt x="1384958" y="2056477"/>
                  <a:pt x="611702" y="1871661"/>
                  <a:pt x="205976" y="1451146"/>
                </a:cubicBezTo>
                <a:cubicBezTo>
                  <a:pt x="98933" y="1391002"/>
                  <a:pt x="-137656" y="1349766"/>
                  <a:pt x="-168793" y="1300319"/>
                </a:cubicBezTo>
                <a:close/>
              </a:path>
              <a:path w="4121941" h="2021421" stroke="0" extrusionOk="0">
                <a:moveTo>
                  <a:pt x="-168793" y="1300319"/>
                </a:moveTo>
                <a:cubicBezTo>
                  <a:pt x="-117663" y="1211030"/>
                  <a:pt x="-26782" y="1111092"/>
                  <a:pt x="4613" y="1078295"/>
                </a:cubicBezTo>
                <a:cubicBezTo>
                  <a:pt x="-123306" y="547653"/>
                  <a:pt x="694018" y="75145"/>
                  <a:pt x="1977041" y="838"/>
                </a:cubicBezTo>
                <a:cubicBezTo>
                  <a:pt x="2908886" y="81745"/>
                  <a:pt x="3895516" y="307835"/>
                  <a:pt x="4049294" y="744725"/>
                </a:cubicBezTo>
                <a:cubicBezTo>
                  <a:pt x="4344420" y="1253472"/>
                  <a:pt x="3468263" y="2141040"/>
                  <a:pt x="2247311" y="2017283"/>
                </a:cubicBezTo>
                <a:cubicBezTo>
                  <a:pt x="1428039" y="2031641"/>
                  <a:pt x="573364" y="1864162"/>
                  <a:pt x="205976" y="1451146"/>
                </a:cubicBezTo>
                <a:cubicBezTo>
                  <a:pt x="47202" y="1362096"/>
                  <a:pt x="-38758" y="1339837"/>
                  <a:pt x="-168793" y="1300319"/>
                </a:cubicBezTo>
                <a:close/>
              </a:path>
            </a:pathLst>
          </a:custGeom>
          <a:solidFill>
            <a:schemeClr val="bg1"/>
          </a:solidFill>
          <a:ln>
            <a:solidFill>
              <a:srgbClr val="7030A0"/>
            </a:solidFill>
            <a:extLst>
              <a:ext uri="{C807C97D-BFC1-408E-A445-0C87EB9F89A2}">
                <ask:lineSketchStyleProps xmlns="" xmlns:ask="http://schemas.microsoft.com/office/drawing/2018/sketchyshapes" sd="76895599">
                  <a:prstGeom prst="wedgeEllipseCallout">
                    <a:avLst>
                      <a:gd name="adj1" fmla="val -54095"/>
                      <a:gd name="adj2" fmla="val 1432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200">
                <a:solidFill>
                  <a:srgbClr val="7030A0"/>
                </a:solidFill>
                <a:latin typeface="#9Slide05 SVNUT Triumph" panose="00000500000000000000" pitchFamily="2" charset="0"/>
              </a:rPr>
              <a:t>Các bạn hãy xem lại nội dung bài học và chuẩn bị bài mới.</a:t>
            </a:r>
            <a:endParaRPr lang="en-US" sz="2200">
              <a:solidFill>
                <a:srgbClr val="7030A0"/>
              </a:solidFill>
              <a:latin typeface="#9Slide05 SVNUT Triumph" panose="00000500000000000000" pitchFamily="2" charset="0"/>
            </a:endParaRPr>
          </a:p>
        </p:txBody>
      </p:sp>
      <p:sp>
        <p:nvSpPr>
          <p:cNvPr id="21" name="Speech Bubble: Oval 20">
            <a:extLst>
              <a:ext uri="{FF2B5EF4-FFF2-40B4-BE49-F238E27FC236}">
                <a16:creationId xmlns="" xmlns:a16="http://schemas.microsoft.com/office/drawing/2014/main" id="{B7D83CB5-D8B6-4E15-A55C-93BC2175B64D}"/>
              </a:ext>
            </a:extLst>
          </p:cNvPr>
          <p:cNvSpPr/>
          <p:nvPr/>
        </p:nvSpPr>
        <p:spPr>
          <a:xfrm>
            <a:off x="4119528" y="190665"/>
            <a:ext cx="3577301" cy="2021421"/>
          </a:xfrm>
          <a:custGeom>
            <a:avLst/>
            <a:gdLst>
              <a:gd name="connsiteX0" fmla="*/ 338806 w 3577301"/>
              <a:gd name="connsiteY0" fmla="*/ 2513597 h 2021421"/>
              <a:gd name="connsiteX1" fmla="*/ 648620 w 3577301"/>
              <a:gd name="connsiteY1" fmla="*/ 1789522 h 2021421"/>
              <a:gd name="connsiteX2" fmla="*/ 1001658 w 3577301"/>
              <a:gd name="connsiteY2" fmla="*/ 103090 h 2021421"/>
              <a:gd name="connsiteX3" fmla="*/ 2610679 w 3577301"/>
              <a:gd name="connsiteY3" fmla="*/ 113060 h 2021421"/>
              <a:gd name="connsiteX4" fmla="*/ 2889454 w 3577301"/>
              <a:gd name="connsiteY4" fmla="*/ 1807338 h 2021421"/>
              <a:gd name="connsiteX5" fmla="*/ 1247939 w 3577301"/>
              <a:gd name="connsiteY5" fmla="*/ 1974131 h 2021421"/>
              <a:gd name="connsiteX6" fmla="*/ 338806 w 3577301"/>
              <a:gd name="connsiteY6" fmla="*/ 2513597 h 202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7301" h="2021421" fill="none" extrusionOk="0">
                <a:moveTo>
                  <a:pt x="338806" y="2513597"/>
                </a:moveTo>
                <a:cubicBezTo>
                  <a:pt x="498224" y="2229068"/>
                  <a:pt x="490695" y="2124973"/>
                  <a:pt x="648620" y="1789522"/>
                </a:cubicBezTo>
                <a:cubicBezTo>
                  <a:pt x="-245425" y="1427346"/>
                  <a:pt x="-18978" y="443083"/>
                  <a:pt x="1001658" y="103090"/>
                </a:cubicBezTo>
                <a:cubicBezTo>
                  <a:pt x="1542994" y="-8637"/>
                  <a:pt x="2189877" y="-26123"/>
                  <a:pt x="2610679" y="113060"/>
                </a:cubicBezTo>
                <a:cubicBezTo>
                  <a:pt x="3771048" y="364154"/>
                  <a:pt x="3948219" y="1493396"/>
                  <a:pt x="2889454" y="1807338"/>
                </a:cubicBezTo>
                <a:cubicBezTo>
                  <a:pt x="2518912" y="1999993"/>
                  <a:pt x="1868358" y="2087431"/>
                  <a:pt x="1247939" y="1974131"/>
                </a:cubicBezTo>
                <a:cubicBezTo>
                  <a:pt x="1146881" y="2055460"/>
                  <a:pt x="726801" y="2384284"/>
                  <a:pt x="338806" y="2513597"/>
                </a:cubicBezTo>
                <a:close/>
              </a:path>
              <a:path w="3577301" h="2021421" stroke="0" extrusionOk="0">
                <a:moveTo>
                  <a:pt x="338806" y="2513597"/>
                </a:moveTo>
                <a:cubicBezTo>
                  <a:pt x="452642" y="2230615"/>
                  <a:pt x="512003" y="2052031"/>
                  <a:pt x="648620" y="1789522"/>
                </a:cubicBezTo>
                <a:cubicBezTo>
                  <a:pt x="-399217" y="1403073"/>
                  <a:pt x="-129838" y="384124"/>
                  <a:pt x="1001658" y="103090"/>
                </a:cubicBezTo>
                <a:cubicBezTo>
                  <a:pt x="1427180" y="-51583"/>
                  <a:pt x="2133110" y="-4142"/>
                  <a:pt x="2610679" y="113060"/>
                </a:cubicBezTo>
                <a:cubicBezTo>
                  <a:pt x="3832566" y="370165"/>
                  <a:pt x="3935735" y="1343984"/>
                  <a:pt x="2889454" y="1807338"/>
                </a:cubicBezTo>
                <a:cubicBezTo>
                  <a:pt x="2393785" y="1917751"/>
                  <a:pt x="1699486" y="2095048"/>
                  <a:pt x="1247939" y="1974131"/>
                </a:cubicBezTo>
                <a:cubicBezTo>
                  <a:pt x="1014555" y="2172640"/>
                  <a:pt x="457966" y="2342492"/>
                  <a:pt x="338806" y="2513597"/>
                </a:cubicBezTo>
                <a:close/>
              </a:path>
            </a:pathLst>
          </a:custGeom>
          <a:solidFill>
            <a:schemeClr val="bg1"/>
          </a:solidFill>
          <a:ln>
            <a:solidFill>
              <a:srgbClr val="F65C6B"/>
            </a:solidFill>
            <a:extLst>
              <a:ext uri="{C807C97D-BFC1-408E-A445-0C87EB9F89A2}">
                <ask:lineSketchStyleProps xmlns="" xmlns:ask="http://schemas.microsoft.com/office/drawing/2018/sketchyshapes" sd="117890179">
                  <a:prstGeom prst="wedgeEllipseCallout">
                    <a:avLst>
                      <a:gd name="adj1" fmla="val -40529"/>
                      <a:gd name="adj2" fmla="val 74348"/>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b="1">
                <a:solidFill>
                  <a:srgbClr val="F65C6B"/>
                </a:solidFill>
                <a:latin typeface="#9Slide05 SVNUT Triumph" panose="00000500000000000000" pitchFamily="2" charset="0"/>
              </a:rPr>
              <a:t>Dặn dò</a:t>
            </a:r>
            <a:endParaRPr lang="en-US" sz="4800" b="1">
              <a:solidFill>
                <a:srgbClr val="F65C6B"/>
              </a:solidFill>
              <a:latin typeface="#9Slide05 SVNUT Triumph" panose="00000500000000000000" pitchFamily="2" charset="0"/>
            </a:endParaRPr>
          </a:p>
        </p:txBody>
      </p:sp>
    </p:spTree>
    <p:extLst>
      <p:ext uri="{BB962C8B-B14F-4D97-AF65-F5344CB8AC3E}">
        <p14:creationId xmlns:p14="http://schemas.microsoft.com/office/powerpoint/2010/main" val="192799672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4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2C9EA23-F127-4B0C-AFF5-DD1D1FD76CA1}"/>
              </a:ext>
            </a:extLst>
          </p:cNvPr>
          <p:cNvPicPr>
            <a:picLocks noChangeAspect="1"/>
          </p:cNvPicPr>
          <p:nvPr/>
        </p:nvPicPr>
        <p:blipFill>
          <a:blip r:embed="rId3"/>
          <a:stretch>
            <a:fillRect/>
          </a:stretch>
        </p:blipFill>
        <p:spPr>
          <a:xfrm>
            <a:off x="0" y="0"/>
            <a:ext cx="12192000" cy="6858000"/>
          </a:xfrm>
          <a:prstGeom prst="rect">
            <a:avLst/>
          </a:prstGeom>
        </p:spPr>
      </p:pic>
      <p:sp>
        <p:nvSpPr>
          <p:cNvPr id="7" name="Speech Bubble: Rectangle with Corners Rounded 6">
            <a:extLst>
              <a:ext uri="{FF2B5EF4-FFF2-40B4-BE49-F238E27FC236}">
                <a16:creationId xmlns="" xmlns:a16="http://schemas.microsoft.com/office/drawing/2014/main" id="{10CCC72B-593B-4ECC-9A8C-CF0835BE6B5C}"/>
              </a:ext>
            </a:extLst>
          </p:cNvPr>
          <p:cNvSpPr/>
          <p:nvPr/>
        </p:nvSpPr>
        <p:spPr>
          <a:xfrm>
            <a:off x="2685006" y="1604294"/>
            <a:ext cx="9202194" cy="1284929"/>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bg1"/>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SG" sz="3200" b="1">
                <a:solidFill>
                  <a:srgbClr val="F65C6B"/>
                </a:solidFill>
                <a:latin typeface="Calibri" panose="020F0502020204030204" pitchFamily="34" charset="0"/>
                <a:cs typeface="Calibri" panose="020F0502020204030204" pitchFamily="34" charset="0"/>
              </a:rPr>
              <a:t>Số cá tìm đ</a:t>
            </a:r>
            <a:r>
              <a:rPr lang="vi-VN" sz="3200" b="1">
                <a:solidFill>
                  <a:srgbClr val="F65C6B"/>
                </a:solidFill>
                <a:latin typeface="Calibri" panose="020F0502020204030204" pitchFamily="34" charset="0"/>
                <a:cs typeface="Calibri" panose="020F0502020204030204" pitchFamily="34" charset="0"/>
              </a:rPr>
              <a:t>ược</a:t>
            </a:r>
            <a:r>
              <a:rPr lang="en-SG" sz="3200" b="1">
                <a:solidFill>
                  <a:srgbClr val="F65C6B"/>
                </a:solidFill>
                <a:latin typeface="Calibri" panose="020F0502020204030204" pitchFamily="34" charset="0"/>
                <a:cs typeface="Calibri" panose="020F0502020204030204" pitchFamily="34" charset="0"/>
              </a:rPr>
              <a:t> t</a:t>
            </a:r>
            <a:r>
              <a:rPr lang="vi-VN" sz="3200" b="1">
                <a:solidFill>
                  <a:srgbClr val="F65C6B"/>
                </a:solidFill>
                <a:latin typeface="Calibri" panose="020F0502020204030204" pitchFamily="34" charset="0"/>
                <a:cs typeface="Calibri" panose="020F0502020204030204" pitchFamily="34" charset="0"/>
              </a:rPr>
              <a:t>ương</a:t>
            </a:r>
            <a:r>
              <a:rPr lang="en-SG" sz="3200" b="1">
                <a:solidFill>
                  <a:srgbClr val="F65C6B"/>
                </a:solidFill>
                <a:latin typeface="Calibri" panose="020F0502020204030204" pitchFamily="34" charset="0"/>
                <a:cs typeface="Calibri" panose="020F0502020204030204" pitchFamily="34" charset="0"/>
              </a:rPr>
              <a:t> ứng </a:t>
            </a:r>
          </a:p>
          <a:p>
            <a:pPr lvl="0"/>
            <a:r>
              <a:rPr lang="en-SG" sz="3200" b="1">
                <a:solidFill>
                  <a:srgbClr val="F65C6B"/>
                </a:solidFill>
                <a:latin typeface="Calibri" panose="020F0502020204030204" pitchFamily="34" charset="0"/>
                <a:cs typeface="Calibri" panose="020F0502020204030204" pitchFamily="34" charset="0"/>
              </a:rPr>
              <a:t>mức độ đọc đạt đ</a:t>
            </a:r>
            <a:r>
              <a:rPr lang="vi-VN" sz="3200" b="1">
                <a:solidFill>
                  <a:srgbClr val="F65C6B"/>
                </a:solidFill>
                <a:latin typeface="Calibri" panose="020F0502020204030204" pitchFamily="34" charset="0"/>
                <a:cs typeface="Calibri" panose="020F0502020204030204" pitchFamily="34" charset="0"/>
              </a:rPr>
              <a:t>ược</a:t>
            </a:r>
            <a:r>
              <a:rPr lang="en-SG" sz="3200" b="1">
                <a:solidFill>
                  <a:srgbClr val="F65C6B"/>
                </a:solidFill>
                <a:latin typeface="Calibri" panose="020F0502020204030204" pitchFamily="34" charset="0"/>
                <a:cs typeface="Calibri" panose="020F0502020204030204" pitchFamily="34" charset="0"/>
              </a:rPr>
              <a:t> (1-2-3).</a:t>
            </a:r>
            <a:endParaRPr kumimoji="0" lang="en-US" sz="3200" b="1" i="0" u="none" strike="noStrike" kern="1200" cap="none" spc="0" normalizeH="0" baseline="0" noProof="0">
              <a:ln>
                <a:noFill/>
              </a:ln>
              <a:solidFill>
                <a:srgbClr val="F65C6B"/>
              </a:solidFill>
              <a:effectLst/>
              <a:uLnTx/>
              <a:uFillTx/>
              <a:latin typeface="Calibri" panose="020F0502020204030204" pitchFamily="34" charset="0"/>
              <a:cs typeface="Calibri" panose="020F0502020204030204" pitchFamily="34" charset="0"/>
            </a:endParaRPr>
          </a:p>
        </p:txBody>
      </p:sp>
      <p:pic>
        <p:nvPicPr>
          <p:cNvPr id="18" name="Picture 17">
            <a:hlinkClick r:id="rId4" action="ppaction://hlinksldjump"/>
            <a:extLst>
              <a:ext uri="{FF2B5EF4-FFF2-40B4-BE49-F238E27FC236}">
                <a16:creationId xmlns="" xmlns:a16="http://schemas.microsoft.com/office/drawing/2014/main" id="{0B3C52A6-76BE-4ACA-8B5C-8F9368BF51AA}"/>
              </a:ext>
            </a:extLst>
          </p:cNvPr>
          <p:cNvPicPr>
            <a:picLocks noChangeAspect="1"/>
          </p:cNvPicPr>
          <p:nvPr/>
        </p:nvPicPr>
        <p:blipFill rotWithShape="1">
          <a:blip r:embed="rId3" cstate="print">
            <a:extLst>
              <a:ext uri="{BEBA8EAE-BF5A-486C-A8C5-ECC9F3942E4B}">
                <a14:imgProps xmlns:a14="http://schemas.microsoft.com/office/drawing/2010/main">
                  <a14:imgLayer r:embed="rId5">
                    <a14:imgEffect>
                      <a14:backgroundRemoval t="2506" b="24778" l="17381" r="37389">
                        <a14:foregroundMark x1="17381" y1="22716" x2="17381" y2="22716"/>
                        <a14:foregroundMark x1="22070" y1="24778" x2="22070" y2="24778"/>
                        <a14:foregroundMark x1="25990" y1="23848" x2="25788" y2="23848"/>
                        <a14:backgroundMark x1="33468" y1="18149" x2="35327" y2="19725"/>
                        <a14:backgroundMark x1="35489" y1="16087" x2="36985" y2="21584"/>
                        <a14:backgroundMark x1="34559" y1="11722" x2="34559" y2="19523"/>
                        <a14:backgroundMark x1="30073" y1="17664" x2="35327" y2="20210"/>
                      </a14:backgroundRemoval>
                    </a14:imgEffect>
                  </a14:imgLayer>
                </a14:imgProps>
              </a:ext>
              <a:ext uri="{28A0092B-C50C-407E-A947-70E740481C1C}">
                <a14:useLocalDpi xmlns:a14="http://schemas.microsoft.com/office/drawing/2010/main" val="0"/>
              </a:ext>
            </a:extLst>
          </a:blip>
          <a:srcRect l="15699" t="9497" r="69077" b="74137"/>
          <a:stretch/>
        </p:blipFill>
        <p:spPr>
          <a:xfrm>
            <a:off x="1360010" y="1744208"/>
            <a:ext cx="1206232" cy="1058197"/>
          </a:xfrm>
          <a:prstGeom prst="rect">
            <a:avLst/>
          </a:prstGeom>
          <a:effectLst>
            <a:outerShdw dist="63500" dir="12720000" sx="111000" sy="111000" algn="ctr" rotWithShape="0">
              <a:schemeClr val="bg1"/>
            </a:outerShdw>
          </a:effectLst>
        </p:spPr>
      </p:pic>
      <p:pic>
        <p:nvPicPr>
          <p:cNvPr id="21" name="Picture 20">
            <a:hlinkClick r:id="rId6" action="ppaction://hlinksldjump"/>
            <a:extLst>
              <a:ext uri="{FF2B5EF4-FFF2-40B4-BE49-F238E27FC236}">
                <a16:creationId xmlns="" xmlns:a16="http://schemas.microsoft.com/office/drawing/2014/main" id="{890B14D9-5D30-422A-A0F3-F119AF1758FA}"/>
              </a:ext>
            </a:extLst>
          </p:cNvPr>
          <p:cNvPicPr>
            <a:picLocks noChangeAspect="1"/>
          </p:cNvPicPr>
          <p:nvPr/>
        </p:nvPicPr>
        <p:blipFill rotWithShape="1">
          <a:blip r:embed="rId3" cstate="print">
            <a:extLst>
              <a:ext uri="{BEBA8EAE-BF5A-486C-A8C5-ECC9F3942E4B}">
                <a14:imgProps xmlns:a14="http://schemas.microsoft.com/office/drawing/2010/main">
                  <a14:imgLayer r:embed="rId5">
                    <a14:imgEffect>
                      <a14:backgroundRemoval t="50162" b="64511" l="19887" r="30356">
                        <a14:foregroundMark x1="29386" y1="59903" x2="30356" y2="59660"/>
                      </a14:backgroundRemoval>
                    </a14:imgEffect>
                  </a14:imgLayer>
                </a14:imgProps>
              </a:ext>
              <a:ext uri="{28A0092B-C50C-407E-A947-70E740481C1C}">
                <a14:useLocalDpi xmlns:a14="http://schemas.microsoft.com/office/drawing/2010/main" val="0"/>
              </a:ext>
            </a:extLst>
          </a:blip>
          <a:srcRect l="18743" t="48402" r="69566" b="33685"/>
          <a:stretch/>
        </p:blipFill>
        <p:spPr>
          <a:xfrm>
            <a:off x="1295400" y="4327343"/>
            <a:ext cx="1142148" cy="1373312"/>
          </a:xfrm>
          <a:prstGeom prst="rect">
            <a:avLst/>
          </a:prstGeom>
          <a:effectLst>
            <a:outerShdw dist="101600" dir="11520000" sx="112000" sy="112000" algn="ctr" rotWithShape="0">
              <a:schemeClr val="bg1"/>
            </a:outerShdw>
          </a:effectLst>
        </p:spPr>
      </p:pic>
      <p:pic>
        <p:nvPicPr>
          <p:cNvPr id="24" name="Picture 23">
            <a:hlinkClick r:id="rId7" action="ppaction://hlinksldjump"/>
            <a:extLst>
              <a:ext uri="{FF2B5EF4-FFF2-40B4-BE49-F238E27FC236}">
                <a16:creationId xmlns="" xmlns:a16="http://schemas.microsoft.com/office/drawing/2014/main" id="{BA9A3F38-4829-4038-92B8-6D6016C58958}"/>
              </a:ext>
            </a:extLst>
          </p:cNvPr>
          <p:cNvPicPr>
            <a:picLocks noChangeAspect="1"/>
          </p:cNvPicPr>
          <p:nvPr/>
        </p:nvPicPr>
        <p:blipFill rotWithShape="1">
          <a:blip r:embed="rId3" cstate="print">
            <a:extLst>
              <a:ext uri="{BEBA8EAE-BF5A-486C-A8C5-ECC9F3942E4B}">
                <a14:imgProps xmlns:a14="http://schemas.microsoft.com/office/drawing/2010/main">
                  <a14:imgLayer r:embed="rId5">
                    <a14:imgEffect>
                      <a14:backgroundRemoval t="13185" b="24041" l="65432" r="75892"/>
                    </a14:imgEffect>
                  </a14:imgLayer>
                </a14:imgProps>
              </a:ext>
              <a:ext uri="{28A0092B-C50C-407E-A947-70E740481C1C}">
                <a14:useLocalDpi xmlns:a14="http://schemas.microsoft.com/office/drawing/2010/main" val="0"/>
              </a:ext>
            </a:extLst>
          </a:blip>
          <a:srcRect l="64124" t="11828" r="22800" b="74602"/>
          <a:stretch/>
        </p:blipFill>
        <p:spPr>
          <a:xfrm>
            <a:off x="1360009" y="3196006"/>
            <a:ext cx="1314364" cy="1040314"/>
          </a:xfrm>
          <a:prstGeom prst="rect">
            <a:avLst/>
          </a:prstGeom>
          <a:effectLst>
            <a:outerShdw dist="101600" dir="11160000" sx="112000" sy="112000" algn="ctr" rotWithShape="0">
              <a:schemeClr val="bg1"/>
            </a:outerShdw>
          </a:effectLst>
        </p:spPr>
      </p:pic>
      <p:pic>
        <p:nvPicPr>
          <p:cNvPr id="44" name="Picture 43">
            <a:extLst>
              <a:ext uri="{FF2B5EF4-FFF2-40B4-BE49-F238E27FC236}">
                <a16:creationId xmlns="" xmlns:a16="http://schemas.microsoft.com/office/drawing/2014/main" id="{4D0AD8DA-D86D-4E74-9EA8-57E291D2B619}"/>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7998089" y="1768357"/>
            <a:ext cx="1025026" cy="1025026"/>
          </a:xfrm>
          <a:prstGeom prst="rect">
            <a:avLst/>
          </a:prstGeom>
        </p:spPr>
      </p:pic>
      <p:sp>
        <p:nvSpPr>
          <p:cNvPr id="45" name="Rectangle 44">
            <a:extLst>
              <a:ext uri="{FF2B5EF4-FFF2-40B4-BE49-F238E27FC236}">
                <a16:creationId xmlns="" xmlns:a16="http://schemas.microsoft.com/office/drawing/2014/main" id="{CB7D0301-7BC8-44F7-8C0E-67CADF581C32}"/>
              </a:ext>
            </a:extLst>
          </p:cNvPr>
          <p:cNvSpPr/>
          <p:nvPr/>
        </p:nvSpPr>
        <p:spPr>
          <a:xfrm>
            <a:off x="3640840" y="448270"/>
            <a:ext cx="4910320" cy="923330"/>
          </a:xfrm>
          <a:prstGeom prst="rect">
            <a:avLst/>
          </a:prstGeom>
          <a:noFill/>
        </p:spPr>
        <p:txBody>
          <a:bodyPr wrap="none" lIns="91440" tIns="45720" rIns="91440" bIns="45720">
            <a:spAutoFit/>
          </a:bodyPr>
          <a:lstStyle/>
          <a:p>
            <a:pPr lvl="0" algn="ctr"/>
            <a:r>
              <a:rPr lang="en-SG" sz="5400" b="1" dirty="0" err="1">
                <a:ln w="6600">
                  <a:solidFill>
                    <a:srgbClr val="48CFAD"/>
                  </a:solidFill>
                  <a:prstDash val="solid"/>
                </a:ln>
                <a:solidFill>
                  <a:srgbClr val="FFFF00"/>
                </a:solidFill>
                <a:effectLst>
                  <a:outerShdw dist="38100" dir="2700000" algn="tl" rotWithShape="0">
                    <a:srgbClr val="48CFAD"/>
                  </a:outerShdw>
                </a:effectLst>
                <a:latin typeface="#9Slide05 SVNUT Triumph" panose="00000500000000000000" pitchFamily="2" charset="0"/>
              </a:rPr>
              <a:t>Cách</a:t>
            </a:r>
            <a:r>
              <a:rPr lang="en-SG" sz="5400" b="1" dirty="0">
                <a:ln w="6600">
                  <a:solidFill>
                    <a:srgbClr val="48CFAD"/>
                  </a:solidFill>
                  <a:prstDash val="solid"/>
                </a:ln>
                <a:solidFill>
                  <a:srgbClr val="FFFF00"/>
                </a:solidFill>
                <a:effectLst>
                  <a:outerShdw dist="38100" dir="2700000" algn="tl" rotWithShape="0">
                    <a:srgbClr val="48CFAD"/>
                  </a:outerShdw>
                </a:effectLst>
                <a:latin typeface="#9Slide05 SVNUT Triumph" panose="00000500000000000000" pitchFamily="2" charset="0"/>
              </a:rPr>
              <a:t> </a:t>
            </a:r>
            <a:r>
              <a:rPr lang="en-SG" sz="5400" b="1" dirty="0" err="1">
                <a:ln w="6600">
                  <a:solidFill>
                    <a:srgbClr val="48CFAD"/>
                  </a:solidFill>
                  <a:prstDash val="solid"/>
                </a:ln>
                <a:solidFill>
                  <a:srgbClr val="FFFF00"/>
                </a:solidFill>
                <a:effectLst>
                  <a:outerShdw dist="38100" dir="2700000" algn="tl" rotWithShape="0">
                    <a:srgbClr val="48CFAD"/>
                  </a:outerShdw>
                </a:effectLst>
                <a:latin typeface="#9Slide05 SVNUT Triumph" panose="00000500000000000000" pitchFamily="2" charset="0"/>
              </a:rPr>
              <a:t>tính</a:t>
            </a:r>
            <a:r>
              <a:rPr lang="en-SG" sz="5400" b="1" dirty="0">
                <a:ln w="6600">
                  <a:solidFill>
                    <a:srgbClr val="48CFAD"/>
                  </a:solidFill>
                  <a:prstDash val="solid"/>
                </a:ln>
                <a:solidFill>
                  <a:srgbClr val="FFFF00"/>
                </a:solidFill>
                <a:effectLst>
                  <a:outerShdw dist="38100" dir="2700000" algn="tl" rotWithShape="0">
                    <a:srgbClr val="48CFAD"/>
                  </a:outerShdw>
                </a:effectLst>
                <a:latin typeface="#9Slide05 SVNUT Triumph" panose="00000500000000000000" pitchFamily="2" charset="0"/>
              </a:rPr>
              <a:t> </a:t>
            </a:r>
            <a:r>
              <a:rPr lang="en-SG" sz="5400" b="1" dirty="0" err="1" smtClean="0">
                <a:ln w="6600">
                  <a:solidFill>
                    <a:srgbClr val="48CFAD"/>
                  </a:solidFill>
                  <a:prstDash val="solid"/>
                </a:ln>
                <a:solidFill>
                  <a:srgbClr val="FFFF00"/>
                </a:solidFill>
                <a:effectLst>
                  <a:outerShdw dist="38100" dir="2700000" algn="tl" rotWithShape="0">
                    <a:srgbClr val="48CFAD"/>
                  </a:outerShdw>
                </a:effectLst>
                <a:latin typeface="#9Slide05 SVNUT Triumph" panose="00000500000000000000" pitchFamily="2" charset="0"/>
              </a:rPr>
              <a:t>điểm</a:t>
            </a:r>
            <a:endParaRPr kumimoji="0" lang="en-US" sz="5400" b="1" i="0" u="none" strike="noStrike" kern="1200" cap="none" spc="0" normalizeH="0" baseline="0" noProof="0" dirty="0">
              <a:ln w="6600">
                <a:solidFill>
                  <a:srgbClr val="48CFAD"/>
                </a:solidFill>
                <a:prstDash val="solid"/>
              </a:ln>
              <a:solidFill>
                <a:srgbClr val="FFFF00"/>
              </a:solidFill>
              <a:effectLst>
                <a:outerShdw dist="38100" dir="2700000" algn="tl" rotWithShape="0">
                  <a:srgbClr val="48CFAD"/>
                </a:outerShdw>
              </a:effectLst>
              <a:uLnTx/>
              <a:uFillTx/>
              <a:latin typeface="#9Slide05 SVNUT Triumph" panose="00000500000000000000" pitchFamily="2" charset="0"/>
              <a:ea typeface="+mn-ea"/>
              <a:cs typeface="+mn-cs"/>
            </a:endParaRPr>
          </a:p>
        </p:txBody>
      </p:sp>
      <p:pic>
        <p:nvPicPr>
          <p:cNvPr id="47" name="Picture 46">
            <a:extLst>
              <a:ext uri="{FF2B5EF4-FFF2-40B4-BE49-F238E27FC236}">
                <a16:creationId xmlns="" xmlns:a16="http://schemas.microsoft.com/office/drawing/2014/main" id="{83ACD7D1-2958-4536-809B-5B8DBCD8DE04}"/>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9213844" y="1743776"/>
            <a:ext cx="1025026" cy="1025026"/>
          </a:xfrm>
          <a:prstGeom prst="rect">
            <a:avLst/>
          </a:prstGeom>
        </p:spPr>
      </p:pic>
      <p:pic>
        <p:nvPicPr>
          <p:cNvPr id="48" name="Picture 47">
            <a:extLst>
              <a:ext uri="{FF2B5EF4-FFF2-40B4-BE49-F238E27FC236}">
                <a16:creationId xmlns="" xmlns:a16="http://schemas.microsoft.com/office/drawing/2014/main" id="{E097BE75-B85D-4765-ACE2-83DC947C0498}"/>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10367392" y="1739371"/>
            <a:ext cx="1025026" cy="1025026"/>
          </a:xfrm>
          <a:prstGeom prst="rect">
            <a:avLst/>
          </a:prstGeom>
        </p:spPr>
      </p:pic>
      <p:sp>
        <p:nvSpPr>
          <p:cNvPr id="38" name="Speech Bubble: Rectangle with Corners Rounded 37">
            <a:extLst>
              <a:ext uri="{FF2B5EF4-FFF2-40B4-BE49-F238E27FC236}">
                <a16:creationId xmlns="" xmlns:a16="http://schemas.microsoft.com/office/drawing/2014/main" id="{A8E1011F-A757-485E-98A0-F97CFE83FAF0}"/>
              </a:ext>
            </a:extLst>
          </p:cNvPr>
          <p:cNvSpPr/>
          <p:nvPr/>
        </p:nvSpPr>
        <p:spPr>
          <a:xfrm>
            <a:off x="2671129" y="3039224"/>
            <a:ext cx="9202194" cy="1284929"/>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bg1"/>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SG" sz="3200" b="1">
                <a:solidFill>
                  <a:srgbClr val="F85AB4"/>
                </a:solidFill>
                <a:latin typeface="Calibri" panose="020F0502020204030204" pitchFamily="34" charset="0"/>
                <a:cs typeface="Calibri" panose="020F0502020204030204" pitchFamily="34" charset="0"/>
              </a:rPr>
              <a:t>Số cá tìm đ</a:t>
            </a:r>
            <a:r>
              <a:rPr lang="vi-VN" sz="3200" b="1">
                <a:solidFill>
                  <a:srgbClr val="F85AB4"/>
                </a:solidFill>
                <a:latin typeface="Calibri" panose="020F0502020204030204" pitchFamily="34" charset="0"/>
                <a:cs typeface="Calibri" panose="020F0502020204030204" pitchFamily="34" charset="0"/>
              </a:rPr>
              <a:t>ược</a:t>
            </a:r>
            <a:r>
              <a:rPr lang="en-SG" sz="3200" b="1">
                <a:solidFill>
                  <a:srgbClr val="F85AB4"/>
                </a:solidFill>
                <a:latin typeface="Calibri" panose="020F0502020204030204" pitchFamily="34" charset="0"/>
                <a:cs typeface="Calibri" panose="020F0502020204030204" pitchFamily="34" charset="0"/>
              </a:rPr>
              <a:t> t</a:t>
            </a:r>
            <a:r>
              <a:rPr lang="vi-VN" sz="3200" b="1">
                <a:solidFill>
                  <a:srgbClr val="F85AB4"/>
                </a:solidFill>
                <a:latin typeface="Calibri" panose="020F0502020204030204" pitchFamily="34" charset="0"/>
                <a:cs typeface="Calibri" panose="020F0502020204030204" pitchFamily="34" charset="0"/>
              </a:rPr>
              <a:t>ương</a:t>
            </a:r>
            <a:r>
              <a:rPr lang="en-SG" sz="3200" b="1">
                <a:solidFill>
                  <a:srgbClr val="F85AB4"/>
                </a:solidFill>
                <a:latin typeface="Calibri" panose="020F0502020204030204" pitchFamily="34" charset="0"/>
                <a:cs typeface="Calibri" panose="020F0502020204030204" pitchFamily="34" charset="0"/>
              </a:rPr>
              <a:t> ứng </a:t>
            </a:r>
          </a:p>
          <a:p>
            <a:pPr lvl="0"/>
            <a:r>
              <a:rPr lang="en-SG" sz="3200" b="1">
                <a:solidFill>
                  <a:srgbClr val="F85AB4"/>
                </a:solidFill>
                <a:latin typeface="Calibri" panose="020F0502020204030204" pitchFamily="34" charset="0"/>
                <a:cs typeface="Calibri" panose="020F0502020204030204" pitchFamily="34" charset="0"/>
              </a:rPr>
              <a:t>số câu trả lời đúng.</a:t>
            </a:r>
            <a:endParaRPr kumimoji="0" lang="en-US" sz="3200" b="1" i="0" u="none" strike="noStrike" kern="1200" cap="none" spc="0" normalizeH="0" baseline="0" noProof="0">
              <a:ln>
                <a:noFill/>
              </a:ln>
              <a:solidFill>
                <a:srgbClr val="F85AB4"/>
              </a:solidFill>
              <a:effectLst/>
              <a:uLnTx/>
              <a:uFillTx/>
              <a:latin typeface="Calibri" panose="020F0502020204030204" pitchFamily="34" charset="0"/>
              <a:cs typeface="Calibri" panose="020F0502020204030204" pitchFamily="34" charset="0"/>
            </a:endParaRPr>
          </a:p>
        </p:txBody>
      </p:sp>
      <p:pic>
        <p:nvPicPr>
          <p:cNvPr id="49" name="Picture 48">
            <a:extLst>
              <a:ext uri="{FF2B5EF4-FFF2-40B4-BE49-F238E27FC236}">
                <a16:creationId xmlns="" xmlns:a16="http://schemas.microsoft.com/office/drawing/2014/main" id="{BA5B5CA5-B88D-4AD4-8E28-A69BAFE612F2}"/>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7597395" y="3193969"/>
            <a:ext cx="1025026" cy="1025026"/>
          </a:xfrm>
          <a:prstGeom prst="rect">
            <a:avLst/>
          </a:prstGeom>
        </p:spPr>
      </p:pic>
      <p:pic>
        <p:nvPicPr>
          <p:cNvPr id="55" name="Picture 54">
            <a:extLst>
              <a:ext uri="{FF2B5EF4-FFF2-40B4-BE49-F238E27FC236}">
                <a16:creationId xmlns="" xmlns:a16="http://schemas.microsoft.com/office/drawing/2014/main" id="{1C735BCC-1ADD-463E-96A8-1927F413EF24}"/>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8627340" y="3193969"/>
            <a:ext cx="1025026" cy="1025026"/>
          </a:xfrm>
          <a:prstGeom prst="rect">
            <a:avLst/>
          </a:prstGeom>
        </p:spPr>
      </p:pic>
      <p:pic>
        <p:nvPicPr>
          <p:cNvPr id="56" name="Picture 55">
            <a:extLst>
              <a:ext uri="{FF2B5EF4-FFF2-40B4-BE49-F238E27FC236}">
                <a16:creationId xmlns="" xmlns:a16="http://schemas.microsoft.com/office/drawing/2014/main" id="{3EF838A9-07CB-40C8-ACA8-A7BEF3C7EED1}"/>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9657285" y="3193969"/>
            <a:ext cx="1025026" cy="1025026"/>
          </a:xfrm>
          <a:prstGeom prst="rect">
            <a:avLst/>
          </a:prstGeom>
        </p:spPr>
      </p:pic>
      <p:pic>
        <p:nvPicPr>
          <p:cNvPr id="57" name="Picture 56">
            <a:extLst>
              <a:ext uri="{FF2B5EF4-FFF2-40B4-BE49-F238E27FC236}">
                <a16:creationId xmlns="" xmlns:a16="http://schemas.microsoft.com/office/drawing/2014/main" id="{A7B93F58-0E19-4A43-B141-9CA1CBBB83C8}"/>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10687229" y="3193969"/>
            <a:ext cx="1025026" cy="1025026"/>
          </a:xfrm>
          <a:prstGeom prst="rect">
            <a:avLst/>
          </a:prstGeom>
        </p:spPr>
      </p:pic>
      <p:sp>
        <p:nvSpPr>
          <p:cNvPr id="39" name="Speech Bubble: Rectangle with Corners Rounded 38">
            <a:extLst>
              <a:ext uri="{FF2B5EF4-FFF2-40B4-BE49-F238E27FC236}">
                <a16:creationId xmlns="" xmlns:a16="http://schemas.microsoft.com/office/drawing/2014/main" id="{D5C67557-2F85-412B-B46E-446239DF0EB1}"/>
              </a:ext>
            </a:extLst>
          </p:cNvPr>
          <p:cNvSpPr/>
          <p:nvPr/>
        </p:nvSpPr>
        <p:spPr>
          <a:xfrm>
            <a:off x="2671129" y="4506271"/>
            <a:ext cx="9202194" cy="1284929"/>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bg1"/>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SG" sz="3200" b="1">
                <a:solidFill>
                  <a:srgbClr val="D6A300"/>
                </a:solidFill>
                <a:latin typeface="Calibri" panose="020F0502020204030204" pitchFamily="34" charset="0"/>
                <a:cs typeface="Calibri" panose="020F0502020204030204" pitchFamily="34" charset="0"/>
              </a:rPr>
              <a:t>Số cá tìm đ</a:t>
            </a:r>
            <a:r>
              <a:rPr lang="vi-VN" sz="3200" b="1">
                <a:solidFill>
                  <a:srgbClr val="D6A300"/>
                </a:solidFill>
                <a:latin typeface="Calibri" panose="020F0502020204030204" pitchFamily="34" charset="0"/>
                <a:cs typeface="Calibri" panose="020F0502020204030204" pitchFamily="34" charset="0"/>
              </a:rPr>
              <a:t>ược</a:t>
            </a:r>
            <a:r>
              <a:rPr lang="en-SG" sz="3200" b="1">
                <a:solidFill>
                  <a:srgbClr val="D6A300"/>
                </a:solidFill>
                <a:latin typeface="Calibri" panose="020F0502020204030204" pitchFamily="34" charset="0"/>
                <a:cs typeface="Calibri" panose="020F0502020204030204" pitchFamily="34" charset="0"/>
              </a:rPr>
              <a:t> t</a:t>
            </a:r>
            <a:r>
              <a:rPr lang="vi-VN" sz="3200" b="1">
                <a:solidFill>
                  <a:srgbClr val="D6A300"/>
                </a:solidFill>
                <a:latin typeface="Calibri" panose="020F0502020204030204" pitchFamily="34" charset="0"/>
                <a:cs typeface="Calibri" panose="020F0502020204030204" pitchFamily="34" charset="0"/>
              </a:rPr>
              <a:t>ương</a:t>
            </a:r>
            <a:r>
              <a:rPr lang="en-SG" sz="3200" b="1">
                <a:solidFill>
                  <a:srgbClr val="D6A300"/>
                </a:solidFill>
                <a:latin typeface="Calibri" panose="020F0502020204030204" pitchFamily="34" charset="0"/>
                <a:cs typeface="Calibri" panose="020F0502020204030204" pitchFamily="34" charset="0"/>
              </a:rPr>
              <a:t> ứng </a:t>
            </a:r>
          </a:p>
          <a:p>
            <a:pPr lvl="0"/>
            <a:r>
              <a:rPr lang="en-SG" sz="3200" b="1">
                <a:solidFill>
                  <a:srgbClr val="D6A300"/>
                </a:solidFill>
                <a:latin typeface="Calibri" panose="020F0502020204030204" pitchFamily="34" charset="0"/>
                <a:cs typeface="Calibri" panose="020F0502020204030204" pitchFamily="34" charset="0"/>
              </a:rPr>
              <a:t>mức độ đọc diễn cảm (1-2-3).</a:t>
            </a:r>
            <a:endParaRPr kumimoji="0" lang="en-US" sz="3200" b="1" i="0" u="none" strike="noStrike" kern="1200" cap="none" spc="0" normalizeH="0" baseline="0" noProof="0">
              <a:ln>
                <a:noFill/>
              </a:ln>
              <a:solidFill>
                <a:srgbClr val="D6A300"/>
              </a:solidFill>
              <a:effectLst/>
              <a:uLnTx/>
              <a:uFillTx/>
              <a:latin typeface="Calibri" panose="020F0502020204030204" pitchFamily="34" charset="0"/>
              <a:cs typeface="Calibri" panose="020F0502020204030204" pitchFamily="34" charset="0"/>
            </a:endParaRPr>
          </a:p>
        </p:txBody>
      </p:sp>
      <p:pic>
        <p:nvPicPr>
          <p:cNvPr id="40" name="Picture 39">
            <a:extLst>
              <a:ext uri="{FF2B5EF4-FFF2-40B4-BE49-F238E27FC236}">
                <a16:creationId xmlns="" xmlns:a16="http://schemas.microsoft.com/office/drawing/2014/main" id="{3B5B5720-6A33-4305-B9F5-367018660CCD}"/>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8105082" y="4596146"/>
            <a:ext cx="1025026" cy="1025026"/>
          </a:xfrm>
          <a:prstGeom prst="rect">
            <a:avLst/>
          </a:prstGeom>
        </p:spPr>
      </p:pic>
      <p:pic>
        <p:nvPicPr>
          <p:cNvPr id="41" name="Picture 40">
            <a:extLst>
              <a:ext uri="{FF2B5EF4-FFF2-40B4-BE49-F238E27FC236}">
                <a16:creationId xmlns="" xmlns:a16="http://schemas.microsoft.com/office/drawing/2014/main" id="{4014EB49-92DF-46B1-888D-0680B9386B35}"/>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9320837" y="4571565"/>
            <a:ext cx="1025026" cy="1025026"/>
          </a:xfrm>
          <a:prstGeom prst="rect">
            <a:avLst/>
          </a:prstGeom>
        </p:spPr>
      </p:pic>
      <p:pic>
        <p:nvPicPr>
          <p:cNvPr id="42" name="Picture 41">
            <a:extLst>
              <a:ext uri="{FF2B5EF4-FFF2-40B4-BE49-F238E27FC236}">
                <a16:creationId xmlns="" xmlns:a16="http://schemas.microsoft.com/office/drawing/2014/main" id="{E4D9D796-4C66-4DBB-B6A1-A681CC56FEE3}"/>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10474385" y="4567160"/>
            <a:ext cx="1025026" cy="1025026"/>
          </a:xfrm>
          <a:prstGeom prst="rect">
            <a:avLst/>
          </a:prstGeom>
        </p:spPr>
      </p:pic>
      <p:sp>
        <p:nvSpPr>
          <p:cNvPr id="4" name="TextBox 3">
            <a:extLst>
              <a:ext uri="{FF2B5EF4-FFF2-40B4-BE49-F238E27FC236}">
                <a16:creationId xmlns="" xmlns:a16="http://schemas.microsoft.com/office/drawing/2014/main" id="{CDBB47DF-2029-4E05-8048-B55B57293C94}"/>
              </a:ext>
            </a:extLst>
          </p:cNvPr>
          <p:cNvSpPr txBox="1"/>
          <p:nvPr/>
        </p:nvSpPr>
        <p:spPr>
          <a:xfrm>
            <a:off x="203754" y="2108258"/>
            <a:ext cx="1091646" cy="276999"/>
          </a:xfrm>
          <a:prstGeom prst="rect">
            <a:avLst/>
          </a:prstGeom>
          <a:noFill/>
        </p:spPr>
        <p:txBody>
          <a:bodyPr wrap="none" lIns="0" tIns="0" rIns="0" bIns="0" rtlCol="0">
            <a:spAutoFit/>
          </a:bodyPr>
          <a:lstStyle/>
          <a:p>
            <a:pPr algn="l"/>
            <a:r>
              <a:rPr lang="en-SG" b="1">
                <a:solidFill>
                  <a:schemeClr val="bg1"/>
                </a:solidFill>
                <a:latin typeface="#9Slide05 SVNUT Triumph" panose="00000500000000000000" pitchFamily="2" charset="0"/>
              </a:rPr>
              <a:t>Luyện đọc</a:t>
            </a:r>
            <a:endParaRPr lang="en-US" b="1">
              <a:solidFill>
                <a:schemeClr val="bg1"/>
              </a:solidFill>
              <a:latin typeface="#9Slide05 SVNUT Triumph" panose="00000500000000000000" pitchFamily="2" charset="0"/>
            </a:endParaRPr>
          </a:p>
        </p:txBody>
      </p:sp>
      <p:sp>
        <p:nvSpPr>
          <p:cNvPr id="46" name="TextBox 45">
            <a:extLst>
              <a:ext uri="{FF2B5EF4-FFF2-40B4-BE49-F238E27FC236}">
                <a16:creationId xmlns="" xmlns:a16="http://schemas.microsoft.com/office/drawing/2014/main" id="{64DC650C-404F-47BB-9FF8-A1CF2A7193B8}"/>
              </a:ext>
            </a:extLst>
          </p:cNvPr>
          <p:cNvSpPr txBox="1"/>
          <p:nvPr/>
        </p:nvSpPr>
        <p:spPr>
          <a:xfrm>
            <a:off x="235301" y="3638879"/>
            <a:ext cx="1028551" cy="553998"/>
          </a:xfrm>
          <a:prstGeom prst="rect">
            <a:avLst/>
          </a:prstGeom>
          <a:noFill/>
        </p:spPr>
        <p:txBody>
          <a:bodyPr wrap="none" lIns="0" tIns="0" rIns="0" bIns="0" rtlCol="0">
            <a:spAutoFit/>
          </a:bodyPr>
          <a:lstStyle/>
          <a:p>
            <a:pPr algn="l"/>
            <a:r>
              <a:rPr lang="en-SG" b="1">
                <a:solidFill>
                  <a:schemeClr val="bg1"/>
                </a:solidFill>
                <a:latin typeface="#9Slide05 SVNUT Triumph" panose="00000500000000000000" pitchFamily="2" charset="0"/>
              </a:rPr>
              <a:t>Tìm</a:t>
            </a:r>
            <a:r>
              <a:rPr lang="en-US" b="1">
                <a:solidFill>
                  <a:schemeClr val="bg1"/>
                </a:solidFill>
                <a:latin typeface="#9Slide05 SVNUT Triumph" panose="00000500000000000000" pitchFamily="2" charset="0"/>
              </a:rPr>
              <a:t> hiểu </a:t>
            </a:r>
          </a:p>
          <a:p>
            <a:pPr algn="ctr"/>
            <a:r>
              <a:rPr lang="en-US" b="1">
                <a:solidFill>
                  <a:schemeClr val="bg1"/>
                </a:solidFill>
                <a:latin typeface="#9Slide05 SVNUT Triumph" panose="00000500000000000000" pitchFamily="2" charset="0"/>
              </a:rPr>
              <a:t>bài</a:t>
            </a:r>
          </a:p>
        </p:txBody>
      </p:sp>
      <p:sp>
        <p:nvSpPr>
          <p:cNvPr id="52" name="TextBox 51">
            <a:extLst>
              <a:ext uri="{FF2B5EF4-FFF2-40B4-BE49-F238E27FC236}">
                <a16:creationId xmlns="" xmlns:a16="http://schemas.microsoft.com/office/drawing/2014/main" id="{C5D84801-D70F-4A46-B46F-E5EA9361BF55}"/>
              </a:ext>
            </a:extLst>
          </p:cNvPr>
          <p:cNvSpPr txBox="1"/>
          <p:nvPr/>
        </p:nvSpPr>
        <p:spPr>
          <a:xfrm>
            <a:off x="227977" y="5019739"/>
            <a:ext cx="952184" cy="553998"/>
          </a:xfrm>
          <a:prstGeom prst="rect">
            <a:avLst/>
          </a:prstGeom>
          <a:noFill/>
        </p:spPr>
        <p:txBody>
          <a:bodyPr wrap="none" lIns="0" tIns="0" rIns="0" bIns="0" rtlCol="0">
            <a:spAutoFit/>
          </a:bodyPr>
          <a:lstStyle/>
          <a:p>
            <a:pPr algn="ctr"/>
            <a:r>
              <a:rPr lang="en-US" b="1">
                <a:solidFill>
                  <a:schemeClr val="bg1"/>
                </a:solidFill>
                <a:latin typeface="#9Slide05 SVNUT Triumph" panose="00000500000000000000" pitchFamily="2" charset="0"/>
              </a:rPr>
              <a:t>Đọ</a:t>
            </a:r>
            <a:r>
              <a:rPr lang="en-SG" b="1">
                <a:solidFill>
                  <a:schemeClr val="bg1"/>
                </a:solidFill>
                <a:latin typeface="#9Slide05 SVNUT Triumph" panose="00000500000000000000" pitchFamily="2" charset="0"/>
              </a:rPr>
              <a:t>c </a:t>
            </a:r>
          </a:p>
          <a:p>
            <a:pPr algn="ctr"/>
            <a:r>
              <a:rPr lang="en-SG" b="1">
                <a:solidFill>
                  <a:schemeClr val="bg1"/>
                </a:solidFill>
                <a:latin typeface="#9Slide05 SVNUT Triumph" panose="00000500000000000000" pitchFamily="2" charset="0"/>
              </a:rPr>
              <a:t>diễn cảm</a:t>
            </a:r>
            <a:endParaRPr lang="en-US" b="1">
              <a:solidFill>
                <a:schemeClr val="bg1"/>
              </a:solidFill>
              <a:latin typeface="#9Slide05 SVNUT Triumph" panose="00000500000000000000" pitchFamily="2" charset="0"/>
            </a:endParaRPr>
          </a:p>
        </p:txBody>
      </p:sp>
    </p:spTree>
    <p:extLst>
      <p:ext uri="{BB962C8B-B14F-4D97-AF65-F5344CB8AC3E}">
        <p14:creationId xmlns:p14="http://schemas.microsoft.com/office/powerpoint/2010/main" val="354052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36A1732-F71A-4318-B7FD-27AE529F6778}"/>
              </a:ext>
            </a:extLst>
          </p:cNvPr>
          <p:cNvPicPr>
            <a:picLocks noChangeAspect="1"/>
          </p:cNvPicPr>
          <p:nvPr/>
        </p:nvPicPr>
        <p:blipFill rotWithShape="1">
          <a:blip r:embed="rId2"/>
          <a:srcRect t="20000" r="20000"/>
          <a:stretch/>
        </p:blipFill>
        <p:spPr>
          <a:xfrm>
            <a:off x="0" y="0"/>
            <a:ext cx="12191999" cy="6858000"/>
          </a:xfrm>
          <a:prstGeom prst="rect">
            <a:avLst/>
          </a:prstGeom>
        </p:spPr>
      </p:pic>
      <p:pic>
        <p:nvPicPr>
          <p:cNvPr id="4" name="Picture 3">
            <a:extLst>
              <a:ext uri="{FF2B5EF4-FFF2-40B4-BE49-F238E27FC236}">
                <a16:creationId xmlns="" xmlns:a16="http://schemas.microsoft.com/office/drawing/2014/main" id="{62533589-689B-4E1D-ADFB-A785EE6870F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7877" b="93639" l="8000" r="78737">
                        <a14:foregroundMark x1="68842" y1="38447" x2="69474" y2="41441"/>
                        <a14:foregroundMark x1="76000" y1="38073" x2="75842" y2="48269"/>
                        <a14:foregroundMark x1="65526" y1="43966" x2="64998" y2="50308"/>
                        <a14:foregroundMark x1="57316" y1="54911" x2="59263" y2="54163"/>
                        <a14:foregroundMark x1="63947" y1="56595" x2="66000" y2="69036"/>
                        <a14:foregroundMark x1="59895" y1="86997" x2="59526" y2="91487"/>
                        <a14:foregroundMark x1="58263" y1="71562" x2="58474" y2="77175"/>
                        <a14:foregroundMark x1="58000" y1="77081" x2="58579" y2="80168"/>
                        <a14:foregroundMark x1="57842" y1="93452" x2="60211" y2="92797"/>
                        <a14:foregroundMark x1="59737" y1="93452" x2="62053" y2="89429"/>
                        <a14:foregroundMark x1="69684" y1="67072" x2="67947" y2="73246"/>
                        <a14:foregroundMark x1="76903" y1="59064" x2="78000" y2="61179"/>
                        <a14:foregroundMark x1="75526" y1="56408" x2="76634" y2="58544"/>
                        <a14:foregroundMark x1="78000" y1="61179" x2="77895" y2="61459"/>
                        <a14:foregroundMark x1="78063" y1="43839" x2="77421" y2="46773"/>
                        <a14:foregroundMark x1="73674" y1="43779" x2="73737" y2="44247"/>
                        <a14:foregroundMark x1="73562" y1="42937" x2="73674" y2="43779"/>
                        <a14:foregroundMark x1="73474" y1="42283" x2="73562" y2="42937"/>
                        <a14:foregroundMark x1="74579" y1="52760" x2="75526" y2="54350"/>
                        <a14:foregroundMark x1="78632" y1="59495" x2="77421" y2="63704"/>
                        <a14:foregroundMark x1="55421" y1="55005" x2="58421" y2="54443"/>
                        <a14:foregroundMark x1="58421" y1="69317" x2="59000" y2="66230"/>
                        <a14:foregroundMark x1="59737" y1="60898" x2="62316" y2="58934"/>
                        <a14:foregroundMark x1="59526" y1="61927" x2="58737" y2="66417"/>
                        <a14:foregroundMark x1="59737" y1="54443" x2="62105" y2="53414"/>
                        <a14:foregroundMark x1="58421" y1="55098" x2="61632" y2="55659"/>
                        <a14:foregroundMark x1="59895" y1="93358" x2="61316" y2="92142"/>
                        <a14:foregroundMark x1="62158" y1="89149" x2="62053" y2="86342"/>
                        <a14:foregroundMark x1="71737" y1="85688" x2="72368" y2="85688"/>
                        <a14:foregroundMark x1="72632" y1="85875" x2="73000" y2="85688"/>
                        <a14:foregroundMark x1="73368" y1="85407" x2="74158" y2="81946"/>
                        <a14:foregroundMark x1="72264" y1="47147" x2="72632" y2="48457"/>
                        <a14:foregroundMark x1="73019" y1="42937" x2="73211" y2="42189"/>
                        <a14:foregroundMark x1="72804" y1="43779" x2="73019" y2="42937"/>
                        <a14:foregroundMark x1="72684" y1="44247" x2="72804" y2="43779"/>
                        <a14:backgroundMark x1="30053" y1="83910" x2="42368" y2="84471"/>
                        <a14:backgroundMark x1="42368" y1="84471" x2="54947" y2="83068"/>
                        <a14:backgroundMark x1="79105" y1="36202" x2="79474" y2="45463"/>
                        <a14:backgroundMark x1="71549" y1="49348" x2="71579" y2="50702"/>
                        <a14:backgroundMark x1="64474" y1="51543" x2="65105" y2="51824"/>
                        <a14:backgroundMark x1="68842" y1="51824" x2="69368" y2="51356"/>
                        <a14:backgroundMark x1="68579" y1="51637" x2="70158" y2="50982"/>
                        <a14:backgroundMark x1="75526" y1="58840" x2="75789" y2="61927"/>
                        <a14:backgroundMark x1="57842" y1="91955" x2="58789" y2="93920"/>
                        <a14:backgroundMark x1="58158" y1="92891" x2="58158" y2="94574"/>
                        <a14:backgroundMark x1="70158" y1="58279" x2="70158" y2="58279"/>
                        <a14:backgroundMark x1="69737" y1="61740" x2="69737" y2="61740"/>
                        <a14:backgroundMark x1="72053" y1="42937" x2="72053" y2="42937"/>
                        <a14:backgroundMark x1="72632" y1="42937" x2="72632" y2="42937"/>
                        <a14:backgroundMark x1="72316" y1="43779" x2="72316" y2="43779"/>
                        <a14:backgroundMark x1="71895" y1="45089" x2="71895" y2="45089"/>
                        <a14:backgroundMark x1="71579" y1="46960" x2="71579" y2="46960"/>
                        <a14:backgroundMark x1="71526" y1="46866" x2="71526" y2="46866"/>
                        <a14:backgroundMark x1="71632" y1="45650" x2="71632" y2="47147"/>
                      </a14:backgroundRemoval>
                    </a14:imgEffect>
                  </a14:imgLayer>
                </a14:imgProps>
              </a:ext>
            </a:extLst>
          </a:blip>
          <a:srcRect l="54000" t="31556" r="20000"/>
          <a:stretch/>
        </p:blipFill>
        <p:spPr>
          <a:xfrm>
            <a:off x="8229600" y="980536"/>
            <a:ext cx="3962399" cy="5867400"/>
          </a:xfrm>
          <a:prstGeom prst="rect">
            <a:avLst/>
          </a:prstGeom>
        </p:spPr>
      </p:pic>
      <p:sp>
        <p:nvSpPr>
          <p:cNvPr id="11" name="Rectangle 10">
            <a:extLst>
              <a:ext uri="{FF2B5EF4-FFF2-40B4-BE49-F238E27FC236}">
                <a16:creationId xmlns="" xmlns:a16="http://schemas.microsoft.com/office/drawing/2014/main" id="{C7882BF3-F8C2-432B-9FD2-2FA5F60283A0}"/>
              </a:ext>
            </a:extLst>
          </p:cNvPr>
          <p:cNvSpPr/>
          <p:nvPr/>
        </p:nvSpPr>
        <p:spPr>
          <a:xfrm>
            <a:off x="1902383" y="762000"/>
            <a:ext cx="8387232" cy="830997"/>
          </a:xfrm>
          <a:prstGeom prst="rect">
            <a:avLst/>
          </a:prstGeom>
          <a:noFill/>
        </p:spPr>
        <p:txBody>
          <a:bodyPr wrap="none" lIns="91440" tIns="45720" rIns="91440" bIns="45720">
            <a:prstTxWarp prst="textWave2">
              <a:avLst>
                <a:gd name="adj1" fmla="val 12140"/>
                <a:gd name="adj2" fmla="val 0"/>
              </a:avLst>
            </a:prstTxWarp>
            <a:spAutoFit/>
          </a:bodyPr>
          <a:lstStyle/>
          <a:p>
            <a:pPr algn="ctr"/>
            <a:r>
              <a:rPr lang="en-SG" sz="4800" b="1">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Chúc các bạn học tập tốt nhé!</a:t>
            </a:r>
            <a:endParaRPr lang="en-US" sz="4800" b="1" cap="none" spc="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endParaRPr>
          </a:p>
        </p:txBody>
      </p:sp>
    </p:spTree>
    <p:extLst>
      <p:ext uri="{BB962C8B-B14F-4D97-AF65-F5344CB8AC3E}">
        <p14:creationId xmlns:p14="http://schemas.microsoft.com/office/powerpoint/2010/main" val="39750736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40000" fill="hold" grpId="0" nodeType="clickEffect" p14:presetBounceEnd="60000">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7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7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4000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700" fill="hold"/>
                                            <p:tgtEl>
                                              <p:spTgt spid="11"/>
                                            </p:tgtEl>
                                            <p:attrNameLst>
                                              <p:attrName>ppt_x</p:attrName>
                                            </p:attrNameLst>
                                          </p:cBhvr>
                                          <p:tavLst>
                                            <p:tav tm="0">
                                              <p:val>
                                                <p:strVal val="#ppt_x"/>
                                              </p:val>
                                            </p:tav>
                                            <p:tav tm="100000">
                                              <p:val>
                                                <p:strVal val="#ppt_x"/>
                                              </p:val>
                                            </p:tav>
                                          </p:tavLst>
                                        </p:anim>
                                        <p:anim calcmode="lin" valueType="num">
                                          <p:cBhvr additive="base">
                                            <p:cTn id="8" dur="7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2C9EA23-F127-4B0C-AFF5-DD1D1FD76CA1}"/>
              </a:ext>
            </a:extLst>
          </p:cNvPr>
          <p:cNvPicPr>
            <a:picLocks noChangeAspect="1"/>
          </p:cNvPicPr>
          <p:nvPr/>
        </p:nvPicPr>
        <p:blipFill>
          <a:blip r:embed="rId3"/>
          <a:stretch>
            <a:fillRect/>
          </a:stretch>
        </p:blipFill>
        <p:spPr>
          <a:xfrm>
            <a:off x="0" y="0"/>
            <a:ext cx="12192000" cy="6858000"/>
          </a:xfrm>
          <a:prstGeom prst="rect">
            <a:avLst/>
          </a:prstGeom>
        </p:spPr>
      </p:pic>
      <p:sp>
        <p:nvSpPr>
          <p:cNvPr id="7" name="Speech Bubble: Rectangle with Corners Rounded 6">
            <a:extLst>
              <a:ext uri="{FF2B5EF4-FFF2-40B4-BE49-F238E27FC236}">
                <a16:creationId xmlns="" xmlns:a16="http://schemas.microsoft.com/office/drawing/2014/main" id="{10CCC72B-593B-4ECC-9A8C-CF0835BE6B5C}"/>
              </a:ext>
            </a:extLst>
          </p:cNvPr>
          <p:cNvSpPr/>
          <p:nvPr/>
        </p:nvSpPr>
        <p:spPr>
          <a:xfrm>
            <a:off x="1447800" y="1151237"/>
            <a:ext cx="4648443" cy="3581400"/>
          </a:xfrm>
          <a:custGeom>
            <a:avLst/>
            <a:gdLst>
              <a:gd name="connsiteX0" fmla="*/ 0 w 4648443"/>
              <a:gd name="connsiteY0" fmla="*/ 596912 h 3581400"/>
              <a:gd name="connsiteX1" fmla="*/ 596912 w 4648443"/>
              <a:gd name="connsiteY1" fmla="*/ 0 h 3581400"/>
              <a:gd name="connsiteX2" fmla="*/ 1167876 w 4648443"/>
              <a:gd name="connsiteY2" fmla="*/ 0 h 3581400"/>
              <a:gd name="connsiteX3" fmla="*/ 1738839 w 4648443"/>
              <a:gd name="connsiteY3" fmla="*/ 0 h 3581400"/>
              <a:gd name="connsiteX4" fmla="*/ 2711592 w 4648443"/>
              <a:gd name="connsiteY4" fmla="*/ 0 h 3581400"/>
              <a:gd name="connsiteX5" fmla="*/ 3123541 w 4648443"/>
              <a:gd name="connsiteY5" fmla="*/ 0 h 3581400"/>
              <a:gd name="connsiteX6" fmla="*/ 3519336 w 4648443"/>
              <a:gd name="connsiteY6" fmla="*/ 0 h 3581400"/>
              <a:gd name="connsiteX7" fmla="*/ 3873703 w 4648443"/>
              <a:gd name="connsiteY7" fmla="*/ 0 h 3581400"/>
              <a:gd name="connsiteX8" fmla="*/ 4051531 w 4648443"/>
              <a:gd name="connsiteY8" fmla="*/ 0 h 3581400"/>
              <a:gd name="connsiteX9" fmla="*/ 4648443 w 4648443"/>
              <a:gd name="connsiteY9" fmla="*/ 596912 h 3581400"/>
              <a:gd name="connsiteX10" fmla="*/ 4648443 w 4648443"/>
              <a:gd name="connsiteY10" fmla="*/ 596900 h 3581400"/>
              <a:gd name="connsiteX11" fmla="*/ 4648443 w 4648443"/>
              <a:gd name="connsiteY11" fmla="*/ 596900 h 3581400"/>
              <a:gd name="connsiteX12" fmla="*/ 4648443 w 4648443"/>
              <a:gd name="connsiteY12" fmla="*/ 1062482 h 3581400"/>
              <a:gd name="connsiteX13" fmla="*/ 4648443 w 4648443"/>
              <a:gd name="connsiteY13" fmla="*/ 1492250 h 3581400"/>
              <a:gd name="connsiteX14" fmla="*/ 4648443 w 4648443"/>
              <a:gd name="connsiteY14" fmla="*/ 1959818 h 3581400"/>
              <a:gd name="connsiteX15" fmla="*/ 4648443 w 4648443"/>
              <a:gd name="connsiteY15" fmla="*/ 2412463 h 3581400"/>
              <a:gd name="connsiteX16" fmla="*/ 4648443 w 4648443"/>
              <a:gd name="connsiteY16" fmla="*/ 2984488 h 3581400"/>
              <a:gd name="connsiteX17" fmla="*/ 4051531 w 4648443"/>
              <a:gd name="connsiteY17" fmla="*/ 3581400 h 3581400"/>
              <a:gd name="connsiteX18" fmla="*/ 3873703 w 4648443"/>
              <a:gd name="connsiteY18" fmla="*/ 3581400 h 3581400"/>
              <a:gd name="connsiteX19" fmla="*/ 3292648 w 4648443"/>
              <a:gd name="connsiteY19" fmla="*/ 3581400 h 3581400"/>
              <a:gd name="connsiteX20" fmla="*/ 2711592 w 4648443"/>
              <a:gd name="connsiteY20" fmla="*/ 3581400 h 3581400"/>
              <a:gd name="connsiteX21" fmla="*/ 2711592 w 4648443"/>
              <a:gd name="connsiteY21" fmla="*/ 3581400 h 3581400"/>
              <a:gd name="connsiteX22" fmla="*/ 2161775 w 4648443"/>
              <a:gd name="connsiteY22" fmla="*/ 3581400 h 3581400"/>
              <a:gd name="connsiteX23" fmla="*/ 1590812 w 4648443"/>
              <a:gd name="connsiteY23" fmla="*/ 3581400 h 3581400"/>
              <a:gd name="connsiteX24" fmla="*/ 596912 w 4648443"/>
              <a:gd name="connsiteY24" fmla="*/ 3581400 h 3581400"/>
              <a:gd name="connsiteX25" fmla="*/ 0 w 4648443"/>
              <a:gd name="connsiteY25" fmla="*/ 2984488 h 3581400"/>
              <a:gd name="connsiteX26" fmla="*/ 0 w 4648443"/>
              <a:gd name="connsiteY26" fmla="*/ 2531842 h 3581400"/>
              <a:gd name="connsiteX27" fmla="*/ 0 w 4648443"/>
              <a:gd name="connsiteY27" fmla="*/ 2064275 h 3581400"/>
              <a:gd name="connsiteX28" fmla="*/ 0 w 4648443"/>
              <a:gd name="connsiteY28" fmla="*/ 1492250 h 3581400"/>
              <a:gd name="connsiteX29" fmla="*/ 0 w 4648443"/>
              <a:gd name="connsiteY29" fmla="*/ 1071436 h 3581400"/>
              <a:gd name="connsiteX30" fmla="*/ 0 w 4648443"/>
              <a:gd name="connsiteY30" fmla="*/ 596900 h 3581400"/>
              <a:gd name="connsiteX31" fmla="*/ 0 w 4648443"/>
              <a:gd name="connsiteY31" fmla="*/ 596900 h 3581400"/>
              <a:gd name="connsiteX32" fmla="*/ 0 w 4648443"/>
              <a:gd name="connsiteY32" fmla="*/ 596912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8443" h="3581400" fill="none" extrusionOk="0">
                <a:moveTo>
                  <a:pt x="0" y="596912"/>
                </a:moveTo>
                <a:cubicBezTo>
                  <a:pt x="-32019" y="276909"/>
                  <a:pt x="253835" y="-13524"/>
                  <a:pt x="596912" y="0"/>
                </a:cubicBezTo>
                <a:cubicBezTo>
                  <a:pt x="775957" y="-15966"/>
                  <a:pt x="907412" y="12486"/>
                  <a:pt x="1167876" y="0"/>
                </a:cubicBezTo>
                <a:cubicBezTo>
                  <a:pt x="1428340" y="-12486"/>
                  <a:pt x="1577930" y="41071"/>
                  <a:pt x="1738839" y="0"/>
                </a:cubicBezTo>
                <a:cubicBezTo>
                  <a:pt x="1899748" y="-41071"/>
                  <a:pt x="2453179" y="70699"/>
                  <a:pt x="2711592" y="0"/>
                </a:cubicBezTo>
                <a:cubicBezTo>
                  <a:pt x="2857967" y="-39056"/>
                  <a:pt x="2991500" y="25447"/>
                  <a:pt x="3123541" y="0"/>
                </a:cubicBezTo>
                <a:cubicBezTo>
                  <a:pt x="3255582" y="-25447"/>
                  <a:pt x="3397765" y="12329"/>
                  <a:pt x="3519336" y="0"/>
                </a:cubicBezTo>
                <a:cubicBezTo>
                  <a:pt x="3623255" y="-14099"/>
                  <a:pt x="3774712" y="21382"/>
                  <a:pt x="3873703" y="0"/>
                </a:cubicBezTo>
                <a:cubicBezTo>
                  <a:pt x="3959622" y="-12442"/>
                  <a:pt x="3966290" y="8791"/>
                  <a:pt x="4051531" y="0"/>
                </a:cubicBezTo>
                <a:cubicBezTo>
                  <a:pt x="4372886" y="64737"/>
                  <a:pt x="4664657" y="233883"/>
                  <a:pt x="4648443" y="596912"/>
                </a:cubicBezTo>
                <a:cubicBezTo>
                  <a:pt x="4648443" y="596905"/>
                  <a:pt x="4648443" y="596906"/>
                  <a:pt x="4648443" y="596900"/>
                </a:cubicBezTo>
                <a:lnTo>
                  <a:pt x="4648443" y="596900"/>
                </a:lnTo>
                <a:cubicBezTo>
                  <a:pt x="4681524" y="826770"/>
                  <a:pt x="4644663" y="898625"/>
                  <a:pt x="4648443" y="1062482"/>
                </a:cubicBezTo>
                <a:cubicBezTo>
                  <a:pt x="4652223" y="1226339"/>
                  <a:pt x="4639276" y="1317726"/>
                  <a:pt x="4648443" y="1492250"/>
                </a:cubicBezTo>
                <a:cubicBezTo>
                  <a:pt x="4700683" y="1644377"/>
                  <a:pt x="4596253" y="1801057"/>
                  <a:pt x="4648443" y="1959818"/>
                </a:cubicBezTo>
                <a:cubicBezTo>
                  <a:pt x="4700633" y="2118579"/>
                  <a:pt x="4614597" y="2295253"/>
                  <a:pt x="4648443" y="2412463"/>
                </a:cubicBezTo>
                <a:cubicBezTo>
                  <a:pt x="4682289" y="2529674"/>
                  <a:pt x="4630230" y="2744125"/>
                  <a:pt x="4648443" y="2984488"/>
                </a:cubicBezTo>
                <a:cubicBezTo>
                  <a:pt x="4716781" y="3295694"/>
                  <a:pt x="4414473" y="3641385"/>
                  <a:pt x="4051531" y="3581400"/>
                </a:cubicBezTo>
                <a:cubicBezTo>
                  <a:pt x="4012856" y="3588227"/>
                  <a:pt x="3932662" y="3567750"/>
                  <a:pt x="3873703" y="3581400"/>
                </a:cubicBezTo>
                <a:cubicBezTo>
                  <a:pt x="3720502" y="3597428"/>
                  <a:pt x="3571586" y="3528844"/>
                  <a:pt x="3292648" y="3581400"/>
                </a:cubicBezTo>
                <a:cubicBezTo>
                  <a:pt x="3013710" y="3633956"/>
                  <a:pt x="2851445" y="3535893"/>
                  <a:pt x="2711592" y="3581400"/>
                </a:cubicBezTo>
                <a:lnTo>
                  <a:pt x="2711592" y="3581400"/>
                </a:lnTo>
                <a:cubicBezTo>
                  <a:pt x="2551580" y="3593399"/>
                  <a:pt x="2297707" y="3531846"/>
                  <a:pt x="2161775" y="3581400"/>
                </a:cubicBezTo>
                <a:cubicBezTo>
                  <a:pt x="2025843" y="3630954"/>
                  <a:pt x="1705456" y="3527727"/>
                  <a:pt x="1590812" y="3581400"/>
                </a:cubicBezTo>
                <a:cubicBezTo>
                  <a:pt x="1476168" y="3635073"/>
                  <a:pt x="813149" y="3526483"/>
                  <a:pt x="596912" y="3581400"/>
                </a:cubicBezTo>
                <a:cubicBezTo>
                  <a:pt x="299930" y="3567606"/>
                  <a:pt x="29835" y="3315218"/>
                  <a:pt x="0" y="2984488"/>
                </a:cubicBezTo>
                <a:cubicBezTo>
                  <a:pt x="-9032" y="2784144"/>
                  <a:pt x="2488" y="2727902"/>
                  <a:pt x="0" y="2531842"/>
                </a:cubicBezTo>
                <a:cubicBezTo>
                  <a:pt x="-2488" y="2335782"/>
                  <a:pt x="11914" y="2237941"/>
                  <a:pt x="0" y="2064275"/>
                </a:cubicBezTo>
                <a:cubicBezTo>
                  <a:pt x="-11914" y="1890609"/>
                  <a:pt x="43524" y="1693683"/>
                  <a:pt x="0" y="1492250"/>
                </a:cubicBezTo>
                <a:cubicBezTo>
                  <a:pt x="-40148" y="1288095"/>
                  <a:pt x="47071" y="1189555"/>
                  <a:pt x="0" y="1071436"/>
                </a:cubicBezTo>
                <a:cubicBezTo>
                  <a:pt x="-47071" y="953317"/>
                  <a:pt x="14276" y="713088"/>
                  <a:pt x="0" y="596900"/>
                </a:cubicBezTo>
                <a:lnTo>
                  <a:pt x="0" y="596900"/>
                </a:lnTo>
                <a:cubicBezTo>
                  <a:pt x="1" y="596903"/>
                  <a:pt x="0" y="596909"/>
                  <a:pt x="0" y="596912"/>
                </a:cubicBezTo>
                <a:close/>
              </a:path>
              <a:path w="4648443" h="3581400" stroke="0" extrusionOk="0">
                <a:moveTo>
                  <a:pt x="0" y="596912"/>
                </a:moveTo>
                <a:cubicBezTo>
                  <a:pt x="-3712" y="290369"/>
                  <a:pt x="274333" y="6795"/>
                  <a:pt x="596912" y="0"/>
                </a:cubicBezTo>
                <a:cubicBezTo>
                  <a:pt x="879066" y="-22760"/>
                  <a:pt x="1023543" y="25032"/>
                  <a:pt x="1167876" y="0"/>
                </a:cubicBezTo>
                <a:cubicBezTo>
                  <a:pt x="1312209" y="-25032"/>
                  <a:pt x="1544460" y="33491"/>
                  <a:pt x="1654252" y="0"/>
                </a:cubicBezTo>
                <a:cubicBezTo>
                  <a:pt x="1764044" y="-33491"/>
                  <a:pt x="1931724" y="56634"/>
                  <a:pt x="2140628" y="0"/>
                </a:cubicBezTo>
                <a:cubicBezTo>
                  <a:pt x="2349532" y="-56634"/>
                  <a:pt x="2429603" y="36550"/>
                  <a:pt x="2711592" y="0"/>
                </a:cubicBezTo>
                <a:cubicBezTo>
                  <a:pt x="2872317" y="-43101"/>
                  <a:pt x="2929556" y="14507"/>
                  <a:pt x="3131619" y="0"/>
                </a:cubicBezTo>
                <a:cubicBezTo>
                  <a:pt x="3333682" y="-14507"/>
                  <a:pt x="3372153" y="12036"/>
                  <a:pt x="3519336" y="0"/>
                </a:cubicBezTo>
                <a:cubicBezTo>
                  <a:pt x="3693539" y="-9787"/>
                  <a:pt x="3796492" y="10376"/>
                  <a:pt x="3873703" y="0"/>
                </a:cubicBezTo>
                <a:cubicBezTo>
                  <a:pt x="3938986" y="-12404"/>
                  <a:pt x="3973716" y="17903"/>
                  <a:pt x="4051531" y="0"/>
                </a:cubicBezTo>
                <a:cubicBezTo>
                  <a:pt x="4477484" y="3178"/>
                  <a:pt x="4636425" y="244894"/>
                  <a:pt x="4648443" y="596912"/>
                </a:cubicBezTo>
                <a:cubicBezTo>
                  <a:pt x="4648443" y="596906"/>
                  <a:pt x="4648444" y="596905"/>
                  <a:pt x="4648443" y="596900"/>
                </a:cubicBezTo>
                <a:lnTo>
                  <a:pt x="4648443" y="596900"/>
                </a:lnTo>
                <a:cubicBezTo>
                  <a:pt x="4667535" y="746197"/>
                  <a:pt x="4613749" y="957084"/>
                  <a:pt x="4648443" y="1062482"/>
                </a:cubicBezTo>
                <a:cubicBezTo>
                  <a:pt x="4683137" y="1167880"/>
                  <a:pt x="4646645" y="1294101"/>
                  <a:pt x="4648443" y="1492250"/>
                </a:cubicBezTo>
                <a:cubicBezTo>
                  <a:pt x="4668347" y="1678065"/>
                  <a:pt x="4625920" y="1860663"/>
                  <a:pt x="4648443" y="1989663"/>
                </a:cubicBezTo>
                <a:cubicBezTo>
                  <a:pt x="4670966" y="2118663"/>
                  <a:pt x="4608535" y="2239417"/>
                  <a:pt x="4648443" y="2487075"/>
                </a:cubicBezTo>
                <a:cubicBezTo>
                  <a:pt x="4688351" y="2734733"/>
                  <a:pt x="4628314" y="2766926"/>
                  <a:pt x="4648443" y="2984488"/>
                </a:cubicBezTo>
                <a:cubicBezTo>
                  <a:pt x="4643893" y="3323782"/>
                  <a:pt x="4383580" y="3559587"/>
                  <a:pt x="4051531" y="3581400"/>
                </a:cubicBezTo>
                <a:cubicBezTo>
                  <a:pt x="3967588" y="3599718"/>
                  <a:pt x="3956575" y="3571275"/>
                  <a:pt x="3873703" y="3581400"/>
                </a:cubicBezTo>
                <a:cubicBezTo>
                  <a:pt x="3631037" y="3603587"/>
                  <a:pt x="3484422" y="3518617"/>
                  <a:pt x="3281026" y="3581400"/>
                </a:cubicBezTo>
                <a:cubicBezTo>
                  <a:pt x="3077630" y="3644183"/>
                  <a:pt x="2954526" y="3555966"/>
                  <a:pt x="2711592" y="3581400"/>
                </a:cubicBezTo>
                <a:lnTo>
                  <a:pt x="2711592" y="3581400"/>
                </a:lnTo>
                <a:cubicBezTo>
                  <a:pt x="2583757" y="3581603"/>
                  <a:pt x="2290717" y="3564629"/>
                  <a:pt x="2182922" y="3581400"/>
                </a:cubicBezTo>
                <a:cubicBezTo>
                  <a:pt x="2075127" y="3598171"/>
                  <a:pt x="1826878" y="3514247"/>
                  <a:pt x="1611958" y="3581400"/>
                </a:cubicBezTo>
                <a:cubicBezTo>
                  <a:pt x="1397038" y="3648553"/>
                  <a:pt x="1302443" y="3516935"/>
                  <a:pt x="1062142" y="3581400"/>
                </a:cubicBezTo>
                <a:cubicBezTo>
                  <a:pt x="821841" y="3645865"/>
                  <a:pt x="757136" y="3547638"/>
                  <a:pt x="596912" y="3581400"/>
                </a:cubicBezTo>
                <a:cubicBezTo>
                  <a:pt x="243298" y="3517141"/>
                  <a:pt x="80334" y="3343591"/>
                  <a:pt x="0" y="2984488"/>
                </a:cubicBezTo>
                <a:cubicBezTo>
                  <a:pt x="-29234" y="2833058"/>
                  <a:pt x="44502" y="2679713"/>
                  <a:pt x="0" y="2516920"/>
                </a:cubicBezTo>
                <a:cubicBezTo>
                  <a:pt x="-44502" y="2354127"/>
                  <a:pt x="2785" y="2241284"/>
                  <a:pt x="0" y="2004585"/>
                </a:cubicBezTo>
                <a:cubicBezTo>
                  <a:pt x="-2785" y="1767886"/>
                  <a:pt x="15988" y="1624121"/>
                  <a:pt x="0" y="1492250"/>
                </a:cubicBezTo>
                <a:cubicBezTo>
                  <a:pt x="-22408" y="1349477"/>
                  <a:pt x="41287" y="1158234"/>
                  <a:pt x="0" y="1035622"/>
                </a:cubicBezTo>
                <a:cubicBezTo>
                  <a:pt x="-41287" y="913010"/>
                  <a:pt x="16250" y="758926"/>
                  <a:pt x="0" y="596900"/>
                </a:cubicBezTo>
                <a:lnTo>
                  <a:pt x="0" y="596900"/>
                </a:lnTo>
                <a:cubicBezTo>
                  <a:pt x="1" y="596904"/>
                  <a:pt x="-1" y="596909"/>
                  <a:pt x="0" y="596912"/>
                </a:cubicBezTo>
                <a:close/>
              </a:path>
            </a:pathLst>
          </a:custGeom>
          <a:solidFill>
            <a:schemeClr val="bg1"/>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 xmlns:a16="http://schemas.microsoft.com/office/drawing/2014/main" id="{791F0FFE-28DD-498E-8515-BF61C060E481}"/>
              </a:ext>
            </a:extLst>
          </p:cNvPr>
          <p:cNvGrpSpPr/>
          <p:nvPr/>
        </p:nvGrpSpPr>
        <p:grpSpPr>
          <a:xfrm>
            <a:off x="-160101" y="3450904"/>
            <a:ext cx="2681500" cy="3407096"/>
            <a:chOff x="653902" y="1855470"/>
            <a:chExt cx="2947194" cy="3744686"/>
          </a:xfrm>
        </p:grpSpPr>
        <p:pic>
          <p:nvPicPr>
            <p:cNvPr id="5" name="Picture 2">
              <a:extLst>
                <a:ext uri="{FF2B5EF4-FFF2-40B4-BE49-F238E27FC236}">
                  <a16:creationId xmlns="" xmlns:a16="http://schemas.microsoft.com/office/drawing/2014/main" id="{6669093A-D131-4633-AE81-C08F181E2B4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645" b="98014" l="9043" r="89894">
                          <a14:foregroundMark x1="63830" y1="38156" x2="75887" y2="70780"/>
                          <a14:foregroundMark x1="66844" y1="40993" x2="64007" y2="49078"/>
                          <a14:foregroundMark x1="64007" y1="49078" x2="64539" y2="47376"/>
                          <a14:foregroundMark x1="9043" y1="59574" x2="15071" y2="68511"/>
                          <a14:foregroundMark x1="15071" y1="68511" x2="15071" y2="68511"/>
                          <a14:foregroundMark x1="16489" y1="20709" x2="28191" y2="15035"/>
                          <a14:foregroundMark x1="28191" y1="15035" x2="30496" y2="14752"/>
                          <a14:foregroundMark x1="35638" y1="13475" x2="46454" y2="12340"/>
                          <a14:foregroundMark x1="46454" y1="12340" x2="46454" y2="12340"/>
                          <a14:foregroundMark x1="44149" y1="11489" x2="49113" y2="11773"/>
                          <a14:foregroundMark x1="34043" y1="93901" x2="45213" y2="97589"/>
                          <a14:foregroundMark x1="45213" y1="97589" x2="58333" y2="97589"/>
                          <a14:foregroundMark x1="58333" y1="97589" x2="58511" y2="96596"/>
                          <a14:foregroundMark x1="52837" y1="89929" x2="65957" y2="98014"/>
                          <a14:foregroundMark x1="70567" y1="41702" x2="71986" y2="50638"/>
                          <a14:foregroundMark x1="71986" y1="50638" x2="58156" y2="50071"/>
                          <a14:foregroundMark x1="58156" y1="50071" x2="65957" y2="48227"/>
                          <a14:foregroundMark x1="59043" y1="52199" x2="66667" y2="55745"/>
                          <a14:foregroundMark x1="66667" y1="55745" x2="73050" y2="51773"/>
                        </a14:backgroundRemoval>
                      </a14:imgEffect>
                    </a14:imgLayer>
                  </a14:imgProps>
                </a:ext>
                <a:ext uri="{28A0092B-C50C-407E-A947-70E740481C1C}">
                  <a14:useLocalDpi xmlns:a14="http://schemas.microsoft.com/office/drawing/2010/main" val="0"/>
                </a:ext>
              </a:extLst>
            </a:blip>
            <a:srcRect l="50955" r="-1"/>
            <a:stretch/>
          </p:blipFill>
          <p:spPr bwMode="auto">
            <a:xfrm>
              <a:off x="2131828" y="1855470"/>
              <a:ext cx="1469268" cy="37446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 xmlns:a16="http://schemas.microsoft.com/office/drawing/2014/main" id="{9DECE2AD-F2BE-4C01-82B1-FBC560BB867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645" b="98014" l="9043" r="89894">
                          <a14:foregroundMark x1="63830" y1="38156" x2="75887" y2="70780"/>
                          <a14:foregroundMark x1="66844" y1="40993" x2="64007" y2="49078"/>
                          <a14:foregroundMark x1="64007" y1="49078" x2="64539" y2="47376"/>
                          <a14:foregroundMark x1="9043" y1="59574" x2="15071" y2="68511"/>
                          <a14:foregroundMark x1="15071" y1="68511" x2="15071" y2="68511"/>
                          <a14:foregroundMark x1="16489" y1="20709" x2="28191" y2="15035"/>
                          <a14:foregroundMark x1="28191" y1="15035" x2="30496" y2="14752"/>
                          <a14:foregroundMark x1="35638" y1="13475" x2="46454" y2="12340"/>
                          <a14:foregroundMark x1="46454" y1="12340" x2="46454" y2="12340"/>
                          <a14:foregroundMark x1="44149" y1="11489" x2="49113" y2="11773"/>
                          <a14:foregroundMark x1="34043" y1="93901" x2="45213" y2="97589"/>
                          <a14:foregroundMark x1="45213" y1="97589" x2="58333" y2="97589"/>
                          <a14:foregroundMark x1="58333" y1="97589" x2="58511" y2="96596"/>
                          <a14:foregroundMark x1="52837" y1="89929" x2="65957" y2="98014"/>
                          <a14:foregroundMark x1="70567" y1="41702" x2="71986" y2="50638"/>
                          <a14:foregroundMark x1="71986" y1="50638" x2="58156" y2="50071"/>
                          <a14:foregroundMark x1="58156" y1="50071" x2="65957" y2="48227"/>
                          <a14:foregroundMark x1="59043" y1="52199" x2="66667" y2="55745"/>
                          <a14:foregroundMark x1="66667" y1="55745" x2="73050" y2="51773"/>
                        </a14:backgroundRemoval>
                      </a14:imgEffect>
                    </a14:imgLayer>
                  </a14:imgProps>
                </a:ext>
                <a:ext uri="{28A0092B-C50C-407E-A947-70E740481C1C}">
                  <a14:useLocalDpi xmlns:a14="http://schemas.microsoft.com/office/drawing/2010/main" val="0"/>
                </a:ext>
              </a:extLst>
            </a:blip>
            <a:srcRect l="50666" r="-1"/>
            <a:stretch/>
          </p:blipFill>
          <p:spPr bwMode="auto">
            <a:xfrm flipH="1">
              <a:off x="653902" y="1855470"/>
              <a:ext cx="1477926" cy="3744686"/>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hlinkClick r:id="rId5" action="ppaction://hlinksldjump"/>
            <a:extLst>
              <a:ext uri="{FF2B5EF4-FFF2-40B4-BE49-F238E27FC236}">
                <a16:creationId xmlns="" xmlns:a16="http://schemas.microsoft.com/office/drawing/2014/main" id="{0B3C52A6-76BE-4ACA-8B5C-8F9368BF51A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506" b="24778" l="17381" r="37389">
                        <a14:foregroundMark x1="17381" y1="22716" x2="17381" y2="22716"/>
                        <a14:foregroundMark x1="22070" y1="24778" x2="22070" y2="24778"/>
                        <a14:foregroundMark x1="25990" y1="23848" x2="25788" y2="23848"/>
                        <a14:backgroundMark x1="33468" y1="18149" x2="35327" y2="19725"/>
                        <a14:backgroundMark x1="35489" y1="16087" x2="36985" y2="21584"/>
                        <a14:backgroundMark x1="34559" y1="11722" x2="34559" y2="19523"/>
                        <a14:backgroundMark x1="30073" y1="17664" x2="35327" y2="20210"/>
                      </a14:backgroundRemoval>
                    </a14:imgEffect>
                  </a14:imgLayer>
                </a14:imgProps>
              </a:ext>
              <a:ext uri="{28A0092B-C50C-407E-A947-70E740481C1C}">
                <a14:useLocalDpi xmlns:a14="http://schemas.microsoft.com/office/drawing/2010/main" val="0"/>
              </a:ext>
            </a:extLst>
          </a:blip>
          <a:srcRect l="15699" t="9497" r="69077" b="74137"/>
          <a:stretch/>
        </p:blipFill>
        <p:spPr>
          <a:xfrm>
            <a:off x="3693597" y="5629858"/>
            <a:ext cx="1206232" cy="1058197"/>
          </a:xfrm>
          <a:prstGeom prst="rect">
            <a:avLst/>
          </a:prstGeom>
          <a:effectLst>
            <a:outerShdw dist="63500" dir="12720000" sx="111000" sy="111000" algn="ctr" rotWithShape="0">
              <a:schemeClr val="bg1"/>
            </a:outerShdw>
          </a:effectLst>
        </p:spPr>
      </p:pic>
      <p:pic>
        <p:nvPicPr>
          <p:cNvPr id="21" name="Picture 20">
            <a:hlinkClick r:id="rId6" action="ppaction://hlinksldjump"/>
            <a:extLst>
              <a:ext uri="{FF2B5EF4-FFF2-40B4-BE49-F238E27FC236}">
                <a16:creationId xmlns="" xmlns:a16="http://schemas.microsoft.com/office/drawing/2014/main" id="{890B14D9-5D30-422A-A0F3-F119AF1758F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162" b="64511" l="19887" r="30356">
                        <a14:foregroundMark x1="29386" y1="59903" x2="30356" y2="59660"/>
                      </a14:backgroundRemoval>
                    </a14:imgEffect>
                  </a14:imgLayer>
                </a14:imgProps>
              </a:ext>
              <a:ext uri="{28A0092B-C50C-407E-A947-70E740481C1C}">
                <a14:useLocalDpi xmlns:a14="http://schemas.microsoft.com/office/drawing/2010/main" val="0"/>
              </a:ext>
            </a:extLst>
          </a:blip>
          <a:srcRect l="18743" t="48402" r="69566" b="33685"/>
          <a:stretch/>
        </p:blipFill>
        <p:spPr>
          <a:xfrm>
            <a:off x="7267689" y="5323685"/>
            <a:ext cx="1142148" cy="1373312"/>
          </a:xfrm>
          <a:prstGeom prst="rect">
            <a:avLst/>
          </a:prstGeom>
          <a:effectLst>
            <a:outerShdw dist="101600" dir="11520000" sx="112000" sy="112000" algn="ctr" rotWithShape="0">
              <a:schemeClr val="bg1"/>
            </a:outerShdw>
          </a:effectLst>
        </p:spPr>
      </p:pic>
      <p:pic>
        <p:nvPicPr>
          <p:cNvPr id="24" name="Picture 23">
            <a:hlinkClick r:id="rId7" action="ppaction://hlinksldjump"/>
            <a:extLst>
              <a:ext uri="{FF2B5EF4-FFF2-40B4-BE49-F238E27FC236}">
                <a16:creationId xmlns="" xmlns:a16="http://schemas.microsoft.com/office/drawing/2014/main" id="{BA9A3F38-4829-4038-92B8-6D6016C589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185" b="24041" l="65432" r="75892"/>
                    </a14:imgEffect>
                  </a14:imgLayer>
                </a14:imgProps>
              </a:ext>
              <a:ext uri="{28A0092B-C50C-407E-A947-70E740481C1C}">
                <a14:useLocalDpi xmlns:a14="http://schemas.microsoft.com/office/drawing/2010/main" val="0"/>
              </a:ext>
            </a:extLst>
          </a:blip>
          <a:srcRect l="64124" t="11828" r="22800" b="74602"/>
          <a:stretch/>
        </p:blipFill>
        <p:spPr>
          <a:xfrm>
            <a:off x="5447261" y="5687163"/>
            <a:ext cx="1314364" cy="1040314"/>
          </a:xfrm>
          <a:prstGeom prst="rect">
            <a:avLst/>
          </a:prstGeom>
          <a:effectLst>
            <a:outerShdw dist="101600" dir="11160000" sx="112000" sy="112000" algn="ctr" rotWithShape="0">
              <a:schemeClr val="bg1"/>
            </a:outerShdw>
          </a:effectLst>
        </p:spPr>
      </p:pic>
      <p:sp>
        <p:nvSpPr>
          <p:cNvPr id="35" name="Callout: Up Arrow 34">
            <a:extLst>
              <a:ext uri="{FF2B5EF4-FFF2-40B4-BE49-F238E27FC236}">
                <a16:creationId xmlns="" xmlns:a16="http://schemas.microsoft.com/office/drawing/2014/main" id="{A50264CA-25EB-4DCF-A658-49C9A7421438}"/>
              </a:ext>
            </a:extLst>
          </p:cNvPr>
          <p:cNvSpPr/>
          <p:nvPr/>
        </p:nvSpPr>
        <p:spPr>
          <a:xfrm>
            <a:off x="3248253" y="6883972"/>
            <a:ext cx="1604752" cy="1165025"/>
          </a:xfrm>
          <a:prstGeom prst="upArrowCallout">
            <a:avLst/>
          </a:prstGeom>
          <a:solidFill>
            <a:srgbClr val="BF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b="1">
                <a:latin typeface="Calibri" panose="020F0502020204030204" pitchFamily="34" charset="0"/>
                <a:cs typeface="Calibri" panose="020F0502020204030204" pitchFamily="34" charset="0"/>
              </a:rPr>
              <a:t>Luyện đọc (slide 16)</a:t>
            </a:r>
            <a:endParaRPr lang="en-US" sz="2000" b="1">
              <a:latin typeface="Calibri" panose="020F0502020204030204" pitchFamily="34" charset="0"/>
              <a:cs typeface="Calibri" panose="020F0502020204030204" pitchFamily="34" charset="0"/>
            </a:endParaRPr>
          </a:p>
        </p:txBody>
      </p:sp>
      <p:sp>
        <p:nvSpPr>
          <p:cNvPr id="36" name="Callout: Up Arrow 35">
            <a:extLst>
              <a:ext uri="{FF2B5EF4-FFF2-40B4-BE49-F238E27FC236}">
                <a16:creationId xmlns="" xmlns:a16="http://schemas.microsoft.com/office/drawing/2014/main" id="{60128851-1B89-4CAA-A681-716A8A87765D}"/>
              </a:ext>
            </a:extLst>
          </p:cNvPr>
          <p:cNvSpPr/>
          <p:nvPr/>
        </p:nvSpPr>
        <p:spPr>
          <a:xfrm>
            <a:off x="5293624" y="6883971"/>
            <a:ext cx="1604752" cy="1165025"/>
          </a:xfrm>
          <a:prstGeom prst="upArrowCallout">
            <a:avLst/>
          </a:prstGeom>
          <a:solidFill>
            <a:srgbClr val="C18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b="1">
                <a:latin typeface="Calibri" panose="020F0502020204030204" pitchFamily="34" charset="0"/>
                <a:cs typeface="Calibri" panose="020F0502020204030204" pitchFamily="34" charset="0"/>
              </a:rPr>
              <a:t>Tìm hiểu bài (slide 22)</a:t>
            </a:r>
            <a:endParaRPr lang="en-US" sz="2000" b="1">
              <a:latin typeface="Calibri" panose="020F0502020204030204" pitchFamily="34" charset="0"/>
              <a:cs typeface="Calibri" panose="020F0502020204030204" pitchFamily="34" charset="0"/>
            </a:endParaRPr>
          </a:p>
        </p:txBody>
      </p:sp>
      <p:sp>
        <p:nvSpPr>
          <p:cNvPr id="37" name="Callout: Up Arrow 36">
            <a:extLst>
              <a:ext uri="{FF2B5EF4-FFF2-40B4-BE49-F238E27FC236}">
                <a16:creationId xmlns="" xmlns:a16="http://schemas.microsoft.com/office/drawing/2014/main" id="{FB5A1A27-FF78-4219-B842-C2EF150B4187}"/>
              </a:ext>
            </a:extLst>
          </p:cNvPr>
          <p:cNvSpPr/>
          <p:nvPr/>
        </p:nvSpPr>
        <p:spPr>
          <a:xfrm>
            <a:off x="7386848" y="6883972"/>
            <a:ext cx="1604752" cy="1165025"/>
          </a:xfrm>
          <a:prstGeom prst="upArrowCallout">
            <a:avLst/>
          </a:prstGeom>
          <a:solidFill>
            <a:srgbClr val="FFC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Calibri" panose="020F0502020204030204" pitchFamily="34" charset="0"/>
                <a:cs typeface="Calibri" panose="020F0502020204030204" pitchFamily="34" charset="0"/>
              </a:rPr>
              <a:t>Đọc</a:t>
            </a:r>
            <a:r>
              <a:rPr lang="en-SG" sz="2000" b="1">
                <a:latin typeface="Calibri" panose="020F0502020204030204" pitchFamily="34" charset="0"/>
                <a:cs typeface="Calibri" panose="020F0502020204030204" pitchFamily="34" charset="0"/>
              </a:rPr>
              <a:t> diễn cảm  (slide 26)</a:t>
            </a:r>
            <a:endParaRPr lang="en-US" sz="2000" b="1">
              <a:latin typeface="Calibri" panose="020F0502020204030204" pitchFamily="34" charset="0"/>
              <a:cs typeface="Calibri" panose="020F0502020204030204" pitchFamily="34" charset="0"/>
            </a:endParaRPr>
          </a:p>
        </p:txBody>
      </p:sp>
      <p:pic>
        <p:nvPicPr>
          <p:cNvPr id="44" name="Picture 43">
            <a:extLst>
              <a:ext uri="{FF2B5EF4-FFF2-40B4-BE49-F238E27FC236}">
                <a16:creationId xmlns="" xmlns:a16="http://schemas.microsoft.com/office/drawing/2014/main" id="{4D0AD8DA-D86D-4E74-9EA8-57E291D2B61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2174136" y="1266602"/>
            <a:ext cx="1025026" cy="1025026"/>
          </a:xfrm>
          <a:prstGeom prst="rect">
            <a:avLst/>
          </a:prstGeom>
        </p:spPr>
      </p:pic>
      <p:sp>
        <p:nvSpPr>
          <p:cNvPr id="45" name="Rectangle 44">
            <a:extLst>
              <a:ext uri="{FF2B5EF4-FFF2-40B4-BE49-F238E27FC236}">
                <a16:creationId xmlns="" xmlns:a16="http://schemas.microsoft.com/office/drawing/2014/main" id="{CB7D0301-7BC8-44F7-8C0E-67CADF581C32}"/>
              </a:ext>
            </a:extLst>
          </p:cNvPr>
          <p:cNvSpPr/>
          <p:nvPr/>
        </p:nvSpPr>
        <p:spPr>
          <a:xfrm>
            <a:off x="3724197" y="143470"/>
            <a:ext cx="4743606" cy="923330"/>
          </a:xfrm>
          <a:prstGeom prst="rect">
            <a:avLst/>
          </a:prstGeom>
          <a:noFill/>
        </p:spPr>
        <p:txBody>
          <a:bodyPr wrap="none" lIns="91440" tIns="45720" rIns="91440" bIns="45720">
            <a:spAutoFit/>
          </a:bodyPr>
          <a:lstStyle/>
          <a:p>
            <a:pPr algn="ctr"/>
            <a:r>
              <a:rPr lang="en-SG" sz="5400" b="1" cap="none" spc="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rPr>
              <a:t>Số cá tìm đ</a:t>
            </a:r>
            <a:r>
              <a:rPr lang="vi-VN" sz="5400" b="1" cap="none" spc="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rPr>
              <a:t>ược</a:t>
            </a:r>
            <a:endParaRPr lang="en-US" sz="5400" b="1" cap="none" spc="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endParaRPr>
          </a:p>
        </p:txBody>
      </p:sp>
      <p:pic>
        <p:nvPicPr>
          <p:cNvPr id="47" name="Picture 46">
            <a:extLst>
              <a:ext uri="{FF2B5EF4-FFF2-40B4-BE49-F238E27FC236}">
                <a16:creationId xmlns="" xmlns:a16="http://schemas.microsoft.com/office/drawing/2014/main" id="{83ACD7D1-2958-4536-809B-5B8DBCD8DE0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3339922" y="1242439"/>
            <a:ext cx="1025026" cy="1025026"/>
          </a:xfrm>
          <a:prstGeom prst="rect">
            <a:avLst/>
          </a:prstGeom>
        </p:spPr>
      </p:pic>
      <p:pic>
        <p:nvPicPr>
          <p:cNvPr id="48" name="Picture 47">
            <a:extLst>
              <a:ext uri="{FF2B5EF4-FFF2-40B4-BE49-F238E27FC236}">
                <a16:creationId xmlns="" xmlns:a16="http://schemas.microsoft.com/office/drawing/2014/main" id="{E097BE75-B85D-4765-ACE2-83DC947C049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4558905" y="1298846"/>
            <a:ext cx="1025026" cy="1025026"/>
          </a:xfrm>
          <a:prstGeom prst="rect">
            <a:avLst/>
          </a:prstGeom>
        </p:spPr>
      </p:pic>
      <p:pic>
        <p:nvPicPr>
          <p:cNvPr id="49" name="Picture 48">
            <a:extLst>
              <a:ext uri="{FF2B5EF4-FFF2-40B4-BE49-F238E27FC236}">
                <a16:creationId xmlns="" xmlns:a16="http://schemas.microsoft.com/office/drawing/2014/main" id="{BA5B5CA5-B88D-4AD4-8E28-A69BAFE612F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1500449" y="2333402"/>
            <a:ext cx="1025026" cy="1025026"/>
          </a:xfrm>
          <a:prstGeom prst="rect">
            <a:avLst/>
          </a:prstGeom>
        </p:spPr>
      </p:pic>
      <p:pic>
        <p:nvPicPr>
          <p:cNvPr id="50" name="Picture 49">
            <a:extLst>
              <a:ext uri="{FF2B5EF4-FFF2-40B4-BE49-F238E27FC236}">
                <a16:creationId xmlns="" xmlns:a16="http://schemas.microsoft.com/office/drawing/2014/main" id="{1FC7AD15-0C3D-4656-A4ED-B3A67537C36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2609023" y="2318782"/>
            <a:ext cx="1025026" cy="1025026"/>
          </a:xfrm>
          <a:prstGeom prst="rect">
            <a:avLst/>
          </a:prstGeom>
        </p:spPr>
      </p:pic>
      <p:pic>
        <p:nvPicPr>
          <p:cNvPr id="51" name="Picture 50">
            <a:extLst>
              <a:ext uri="{FF2B5EF4-FFF2-40B4-BE49-F238E27FC236}">
                <a16:creationId xmlns="" xmlns:a16="http://schemas.microsoft.com/office/drawing/2014/main" id="{E042FF51-EEA7-4431-B751-73374FE94CC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3836191" y="2316297"/>
            <a:ext cx="1025026" cy="1025026"/>
          </a:xfrm>
          <a:prstGeom prst="rect">
            <a:avLst/>
          </a:prstGeom>
        </p:spPr>
      </p:pic>
      <p:pic>
        <p:nvPicPr>
          <p:cNvPr id="55" name="Picture 54">
            <a:extLst>
              <a:ext uri="{FF2B5EF4-FFF2-40B4-BE49-F238E27FC236}">
                <a16:creationId xmlns="" xmlns:a16="http://schemas.microsoft.com/office/drawing/2014/main" id="{1C735BCC-1ADD-463E-96A8-1927F413EF2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2176274" y="3301788"/>
            <a:ext cx="1025026" cy="1025026"/>
          </a:xfrm>
          <a:prstGeom prst="rect">
            <a:avLst/>
          </a:prstGeom>
        </p:spPr>
      </p:pic>
      <p:pic>
        <p:nvPicPr>
          <p:cNvPr id="56" name="Picture 55">
            <a:extLst>
              <a:ext uri="{FF2B5EF4-FFF2-40B4-BE49-F238E27FC236}">
                <a16:creationId xmlns="" xmlns:a16="http://schemas.microsoft.com/office/drawing/2014/main" id="{3EF838A9-07CB-40C8-ACA8-A7BEF3C7EED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3327613" y="3287168"/>
            <a:ext cx="1025026" cy="1025026"/>
          </a:xfrm>
          <a:prstGeom prst="rect">
            <a:avLst/>
          </a:prstGeom>
        </p:spPr>
      </p:pic>
      <p:pic>
        <p:nvPicPr>
          <p:cNvPr id="57" name="Picture 56">
            <a:extLst>
              <a:ext uri="{FF2B5EF4-FFF2-40B4-BE49-F238E27FC236}">
                <a16:creationId xmlns="" xmlns:a16="http://schemas.microsoft.com/office/drawing/2014/main" id="{A7B93F58-0E19-4A43-B141-9CA1CBBB83C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4441309" y="3292771"/>
            <a:ext cx="1025026" cy="1025026"/>
          </a:xfrm>
          <a:prstGeom prst="rect">
            <a:avLst/>
          </a:prstGeom>
        </p:spPr>
      </p:pic>
      <p:sp>
        <p:nvSpPr>
          <p:cNvPr id="58" name="Speech Bubble: Rectangle with Corners Rounded 57">
            <a:extLst>
              <a:ext uri="{FF2B5EF4-FFF2-40B4-BE49-F238E27FC236}">
                <a16:creationId xmlns="" xmlns:a16="http://schemas.microsoft.com/office/drawing/2014/main" id="{9B1DBA92-05C1-498E-94BE-EF821BC19D49}"/>
              </a:ext>
            </a:extLst>
          </p:cNvPr>
          <p:cNvSpPr/>
          <p:nvPr/>
        </p:nvSpPr>
        <p:spPr>
          <a:xfrm>
            <a:off x="6424593" y="1151237"/>
            <a:ext cx="4648443" cy="3581400"/>
          </a:xfrm>
          <a:custGeom>
            <a:avLst/>
            <a:gdLst>
              <a:gd name="connsiteX0" fmla="*/ 0 w 4648443"/>
              <a:gd name="connsiteY0" fmla="*/ 596912 h 3581400"/>
              <a:gd name="connsiteX1" fmla="*/ 596912 w 4648443"/>
              <a:gd name="connsiteY1" fmla="*/ 0 h 3581400"/>
              <a:gd name="connsiteX2" fmla="*/ 1167876 w 4648443"/>
              <a:gd name="connsiteY2" fmla="*/ 0 h 3581400"/>
              <a:gd name="connsiteX3" fmla="*/ 1738839 w 4648443"/>
              <a:gd name="connsiteY3" fmla="*/ 0 h 3581400"/>
              <a:gd name="connsiteX4" fmla="*/ 2711592 w 4648443"/>
              <a:gd name="connsiteY4" fmla="*/ 0 h 3581400"/>
              <a:gd name="connsiteX5" fmla="*/ 3123541 w 4648443"/>
              <a:gd name="connsiteY5" fmla="*/ 0 h 3581400"/>
              <a:gd name="connsiteX6" fmla="*/ 3519336 w 4648443"/>
              <a:gd name="connsiteY6" fmla="*/ 0 h 3581400"/>
              <a:gd name="connsiteX7" fmla="*/ 3873703 w 4648443"/>
              <a:gd name="connsiteY7" fmla="*/ 0 h 3581400"/>
              <a:gd name="connsiteX8" fmla="*/ 4051531 w 4648443"/>
              <a:gd name="connsiteY8" fmla="*/ 0 h 3581400"/>
              <a:gd name="connsiteX9" fmla="*/ 4648443 w 4648443"/>
              <a:gd name="connsiteY9" fmla="*/ 596912 h 3581400"/>
              <a:gd name="connsiteX10" fmla="*/ 4648443 w 4648443"/>
              <a:gd name="connsiteY10" fmla="*/ 596900 h 3581400"/>
              <a:gd name="connsiteX11" fmla="*/ 4648443 w 4648443"/>
              <a:gd name="connsiteY11" fmla="*/ 596900 h 3581400"/>
              <a:gd name="connsiteX12" fmla="*/ 4648443 w 4648443"/>
              <a:gd name="connsiteY12" fmla="*/ 1062482 h 3581400"/>
              <a:gd name="connsiteX13" fmla="*/ 4648443 w 4648443"/>
              <a:gd name="connsiteY13" fmla="*/ 1492250 h 3581400"/>
              <a:gd name="connsiteX14" fmla="*/ 4648443 w 4648443"/>
              <a:gd name="connsiteY14" fmla="*/ 1959818 h 3581400"/>
              <a:gd name="connsiteX15" fmla="*/ 4648443 w 4648443"/>
              <a:gd name="connsiteY15" fmla="*/ 2412463 h 3581400"/>
              <a:gd name="connsiteX16" fmla="*/ 4648443 w 4648443"/>
              <a:gd name="connsiteY16" fmla="*/ 2984488 h 3581400"/>
              <a:gd name="connsiteX17" fmla="*/ 4051531 w 4648443"/>
              <a:gd name="connsiteY17" fmla="*/ 3581400 h 3581400"/>
              <a:gd name="connsiteX18" fmla="*/ 3873703 w 4648443"/>
              <a:gd name="connsiteY18" fmla="*/ 3581400 h 3581400"/>
              <a:gd name="connsiteX19" fmla="*/ 3292648 w 4648443"/>
              <a:gd name="connsiteY19" fmla="*/ 3581400 h 3581400"/>
              <a:gd name="connsiteX20" fmla="*/ 2711592 w 4648443"/>
              <a:gd name="connsiteY20" fmla="*/ 3581400 h 3581400"/>
              <a:gd name="connsiteX21" fmla="*/ 2711592 w 4648443"/>
              <a:gd name="connsiteY21" fmla="*/ 3581400 h 3581400"/>
              <a:gd name="connsiteX22" fmla="*/ 2161775 w 4648443"/>
              <a:gd name="connsiteY22" fmla="*/ 3581400 h 3581400"/>
              <a:gd name="connsiteX23" fmla="*/ 1590812 w 4648443"/>
              <a:gd name="connsiteY23" fmla="*/ 3581400 h 3581400"/>
              <a:gd name="connsiteX24" fmla="*/ 596912 w 4648443"/>
              <a:gd name="connsiteY24" fmla="*/ 3581400 h 3581400"/>
              <a:gd name="connsiteX25" fmla="*/ 0 w 4648443"/>
              <a:gd name="connsiteY25" fmla="*/ 2984488 h 3581400"/>
              <a:gd name="connsiteX26" fmla="*/ 0 w 4648443"/>
              <a:gd name="connsiteY26" fmla="*/ 2531842 h 3581400"/>
              <a:gd name="connsiteX27" fmla="*/ 0 w 4648443"/>
              <a:gd name="connsiteY27" fmla="*/ 2064275 h 3581400"/>
              <a:gd name="connsiteX28" fmla="*/ 0 w 4648443"/>
              <a:gd name="connsiteY28" fmla="*/ 1492250 h 3581400"/>
              <a:gd name="connsiteX29" fmla="*/ 0 w 4648443"/>
              <a:gd name="connsiteY29" fmla="*/ 1071436 h 3581400"/>
              <a:gd name="connsiteX30" fmla="*/ 0 w 4648443"/>
              <a:gd name="connsiteY30" fmla="*/ 596900 h 3581400"/>
              <a:gd name="connsiteX31" fmla="*/ 0 w 4648443"/>
              <a:gd name="connsiteY31" fmla="*/ 596900 h 3581400"/>
              <a:gd name="connsiteX32" fmla="*/ 0 w 4648443"/>
              <a:gd name="connsiteY32" fmla="*/ 596912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8443" h="3581400" fill="none" extrusionOk="0">
                <a:moveTo>
                  <a:pt x="0" y="596912"/>
                </a:moveTo>
                <a:cubicBezTo>
                  <a:pt x="-32019" y="276909"/>
                  <a:pt x="253835" y="-13524"/>
                  <a:pt x="596912" y="0"/>
                </a:cubicBezTo>
                <a:cubicBezTo>
                  <a:pt x="775957" y="-15966"/>
                  <a:pt x="907412" y="12486"/>
                  <a:pt x="1167876" y="0"/>
                </a:cubicBezTo>
                <a:cubicBezTo>
                  <a:pt x="1428340" y="-12486"/>
                  <a:pt x="1577930" y="41071"/>
                  <a:pt x="1738839" y="0"/>
                </a:cubicBezTo>
                <a:cubicBezTo>
                  <a:pt x="1899748" y="-41071"/>
                  <a:pt x="2453179" y="70699"/>
                  <a:pt x="2711592" y="0"/>
                </a:cubicBezTo>
                <a:cubicBezTo>
                  <a:pt x="2857967" y="-39056"/>
                  <a:pt x="2991500" y="25447"/>
                  <a:pt x="3123541" y="0"/>
                </a:cubicBezTo>
                <a:cubicBezTo>
                  <a:pt x="3255582" y="-25447"/>
                  <a:pt x="3397765" y="12329"/>
                  <a:pt x="3519336" y="0"/>
                </a:cubicBezTo>
                <a:cubicBezTo>
                  <a:pt x="3623255" y="-14099"/>
                  <a:pt x="3774712" y="21382"/>
                  <a:pt x="3873703" y="0"/>
                </a:cubicBezTo>
                <a:cubicBezTo>
                  <a:pt x="3959622" y="-12442"/>
                  <a:pt x="3966290" y="8791"/>
                  <a:pt x="4051531" y="0"/>
                </a:cubicBezTo>
                <a:cubicBezTo>
                  <a:pt x="4372886" y="64737"/>
                  <a:pt x="4664657" y="233883"/>
                  <a:pt x="4648443" y="596912"/>
                </a:cubicBezTo>
                <a:cubicBezTo>
                  <a:pt x="4648443" y="596905"/>
                  <a:pt x="4648443" y="596906"/>
                  <a:pt x="4648443" y="596900"/>
                </a:cubicBezTo>
                <a:lnTo>
                  <a:pt x="4648443" y="596900"/>
                </a:lnTo>
                <a:cubicBezTo>
                  <a:pt x="4681524" y="826770"/>
                  <a:pt x="4644663" y="898625"/>
                  <a:pt x="4648443" y="1062482"/>
                </a:cubicBezTo>
                <a:cubicBezTo>
                  <a:pt x="4652223" y="1226339"/>
                  <a:pt x="4639276" y="1317726"/>
                  <a:pt x="4648443" y="1492250"/>
                </a:cubicBezTo>
                <a:cubicBezTo>
                  <a:pt x="4700683" y="1644377"/>
                  <a:pt x="4596253" y="1801057"/>
                  <a:pt x="4648443" y="1959818"/>
                </a:cubicBezTo>
                <a:cubicBezTo>
                  <a:pt x="4700633" y="2118579"/>
                  <a:pt x="4614597" y="2295253"/>
                  <a:pt x="4648443" y="2412463"/>
                </a:cubicBezTo>
                <a:cubicBezTo>
                  <a:pt x="4682289" y="2529674"/>
                  <a:pt x="4630230" y="2744125"/>
                  <a:pt x="4648443" y="2984488"/>
                </a:cubicBezTo>
                <a:cubicBezTo>
                  <a:pt x="4716781" y="3295694"/>
                  <a:pt x="4414473" y="3641385"/>
                  <a:pt x="4051531" y="3581400"/>
                </a:cubicBezTo>
                <a:cubicBezTo>
                  <a:pt x="4012856" y="3588227"/>
                  <a:pt x="3932662" y="3567750"/>
                  <a:pt x="3873703" y="3581400"/>
                </a:cubicBezTo>
                <a:cubicBezTo>
                  <a:pt x="3720502" y="3597428"/>
                  <a:pt x="3571586" y="3528844"/>
                  <a:pt x="3292648" y="3581400"/>
                </a:cubicBezTo>
                <a:cubicBezTo>
                  <a:pt x="3013710" y="3633956"/>
                  <a:pt x="2851445" y="3535893"/>
                  <a:pt x="2711592" y="3581400"/>
                </a:cubicBezTo>
                <a:lnTo>
                  <a:pt x="2711592" y="3581400"/>
                </a:lnTo>
                <a:cubicBezTo>
                  <a:pt x="2551580" y="3593399"/>
                  <a:pt x="2297707" y="3531846"/>
                  <a:pt x="2161775" y="3581400"/>
                </a:cubicBezTo>
                <a:cubicBezTo>
                  <a:pt x="2025843" y="3630954"/>
                  <a:pt x="1705456" y="3527727"/>
                  <a:pt x="1590812" y="3581400"/>
                </a:cubicBezTo>
                <a:cubicBezTo>
                  <a:pt x="1476168" y="3635073"/>
                  <a:pt x="813149" y="3526483"/>
                  <a:pt x="596912" y="3581400"/>
                </a:cubicBezTo>
                <a:cubicBezTo>
                  <a:pt x="299930" y="3567606"/>
                  <a:pt x="29835" y="3315218"/>
                  <a:pt x="0" y="2984488"/>
                </a:cubicBezTo>
                <a:cubicBezTo>
                  <a:pt x="-9032" y="2784144"/>
                  <a:pt x="2488" y="2727902"/>
                  <a:pt x="0" y="2531842"/>
                </a:cubicBezTo>
                <a:cubicBezTo>
                  <a:pt x="-2488" y="2335782"/>
                  <a:pt x="11914" y="2237941"/>
                  <a:pt x="0" y="2064275"/>
                </a:cubicBezTo>
                <a:cubicBezTo>
                  <a:pt x="-11914" y="1890609"/>
                  <a:pt x="43524" y="1693683"/>
                  <a:pt x="0" y="1492250"/>
                </a:cubicBezTo>
                <a:cubicBezTo>
                  <a:pt x="-40148" y="1288095"/>
                  <a:pt x="47071" y="1189555"/>
                  <a:pt x="0" y="1071436"/>
                </a:cubicBezTo>
                <a:cubicBezTo>
                  <a:pt x="-47071" y="953317"/>
                  <a:pt x="14276" y="713088"/>
                  <a:pt x="0" y="596900"/>
                </a:cubicBezTo>
                <a:lnTo>
                  <a:pt x="0" y="596900"/>
                </a:lnTo>
                <a:cubicBezTo>
                  <a:pt x="1" y="596903"/>
                  <a:pt x="0" y="596909"/>
                  <a:pt x="0" y="596912"/>
                </a:cubicBezTo>
                <a:close/>
              </a:path>
              <a:path w="4648443" h="3581400" stroke="0" extrusionOk="0">
                <a:moveTo>
                  <a:pt x="0" y="596912"/>
                </a:moveTo>
                <a:cubicBezTo>
                  <a:pt x="-3712" y="290369"/>
                  <a:pt x="274333" y="6795"/>
                  <a:pt x="596912" y="0"/>
                </a:cubicBezTo>
                <a:cubicBezTo>
                  <a:pt x="879066" y="-22760"/>
                  <a:pt x="1023543" y="25032"/>
                  <a:pt x="1167876" y="0"/>
                </a:cubicBezTo>
                <a:cubicBezTo>
                  <a:pt x="1312209" y="-25032"/>
                  <a:pt x="1544460" y="33491"/>
                  <a:pt x="1654252" y="0"/>
                </a:cubicBezTo>
                <a:cubicBezTo>
                  <a:pt x="1764044" y="-33491"/>
                  <a:pt x="1931724" y="56634"/>
                  <a:pt x="2140628" y="0"/>
                </a:cubicBezTo>
                <a:cubicBezTo>
                  <a:pt x="2349532" y="-56634"/>
                  <a:pt x="2429603" y="36550"/>
                  <a:pt x="2711592" y="0"/>
                </a:cubicBezTo>
                <a:cubicBezTo>
                  <a:pt x="2872317" y="-43101"/>
                  <a:pt x="2929556" y="14507"/>
                  <a:pt x="3131619" y="0"/>
                </a:cubicBezTo>
                <a:cubicBezTo>
                  <a:pt x="3333682" y="-14507"/>
                  <a:pt x="3372153" y="12036"/>
                  <a:pt x="3519336" y="0"/>
                </a:cubicBezTo>
                <a:cubicBezTo>
                  <a:pt x="3693539" y="-9787"/>
                  <a:pt x="3796492" y="10376"/>
                  <a:pt x="3873703" y="0"/>
                </a:cubicBezTo>
                <a:cubicBezTo>
                  <a:pt x="3938986" y="-12404"/>
                  <a:pt x="3973716" y="17903"/>
                  <a:pt x="4051531" y="0"/>
                </a:cubicBezTo>
                <a:cubicBezTo>
                  <a:pt x="4477484" y="3178"/>
                  <a:pt x="4636425" y="244894"/>
                  <a:pt x="4648443" y="596912"/>
                </a:cubicBezTo>
                <a:cubicBezTo>
                  <a:pt x="4648443" y="596906"/>
                  <a:pt x="4648444" y="596905"/>
                  <a:pt x="4648443" y="596900"/>
                </a:cubicBezTo>
                <a:lnTo>
                  <a:pt x="4648443" y="596900"/>
                </a:lnTo>
                <a:cubicBezTo>
                  <a:pt x="4667535" y="746197"/>
                  <a:pt x="4613749" y="957084"/>
                  <a:pt x="4648443" y="1062482"/>
                </a:cubicBezTo>
                <a:cubicBezTo>
                  <a:pt x="4683137" y="1167880"/>
                  <a:pt x="4646645" y="1294101"/>
                  <a:pt x="4648443" y="1492250"/>
                </a:cubicBezTo>
                <a:cubicBezTo>
                  <a:pt x="4668347" y="1678065"/>
                  <a:pt x="4625920" y="1860663"/>
                  <a:pt x="4648443" y="1989663"/>
                </a:cubicBezTo>
                <a:cubicBezTo>
                  <a:pt x="4670966" y="2118663"/>
                  <a:pt x="4608535" y="2239417"/>
                  <a:pt x="4648443" y="2487075"/>
                </a:cubicBezTo>
                <a:cubicBezTo>
                  <a:pt x="4688351" y="2734733"/>
                  <a:pt x="4628314" y="2766926"/>
                  <a:pt x="4648443" y="2984488"/>
                </a:cubicBezTo>
                <a:cubicBezTo>
                  <a:pt x="4643893" y="3323782"/>
                  <a:pt x="4383580" y="3559587"/>
                  <a:pt x="4051531" y="3581400"/>
                </a:cubicBezTo>
                <a:cubicBezTo>
                  <a:pt x="3967588" y="3599718"/>
                  <a:pt x="3956575" y="3571275"/>
                  <a:pt x="3873703" y="3581400"/>
                </a:cubicBezTo>
                <a:cubicBezTo>
                  <a:pt x="3631037" y="3603587"/>
                  <a:pt x="3484422" y="3518617"/>
                  <a:pt x="3281026" y="3581400"/>
                </a:cubicBezTo>
                <a:cubicBezTo>
                  <a:pt x="3077630" y="3644183"/>
                  <a:pt x="2954526" y="3555966"/>
                  <a:pt x="2711592" y="3581400"/>
                </a:cubicBezTo>
                <a:lnTo>
                  <a:pt x="2711592" y="3581400"/>
                </a:lnTo>
                <a:cubicBezTo>
                  <a:pt x="2583757" y="3581603"/>
                  <a:pt x="2290717" y="3564629"/>
                  <a:pt x="2182922" y="3581400"/>
                </a:cubicBezTo>
                <a:cubicBezTo>
                  <a:pt x="2075127" y="3598171"/>
                  <a:pt x="1826878" y="3514247"/>
                  <a:pt x="1611958" y="3581400"/>
                </a:cubicBezTo>
                <a:cubicBezTo>
                  <a:pt x="1397038" y="3648553"/>
                  <a:pt x="1302443" y="3516935"/>
                  <a:pt x="1062142" y="3581400"/>
                </a:cubicBezTo>
                <a:cubicBezTo>
                  <a:pt x="821841" y="3645865"/>
                  <a:pt x="757136" y="3547638"/>
                  <a:pt x="596912" y="3581400"/>
                </a:cubicBezTo>
                <a:cubicBezTo>
                  <a:pt x="243298" y="3517141"/>
                  <a:pt x="80334" y="3343591"/>
                  <a:pt x="0" y="2984488"/>
                </a:cubicBezTo>
                <a:cubicBezTo>
                  <a:pt x="-29234" y="2833058"/>
                  <a:pt x="44502" y="2679713"/>
                  <a:pt x="0" y="2516920"/>
                </a:cubicBezTo>
                <a:cubicBezTo>
                  <a:pt x="-44502" y="2354127"/>
                  <a:pt x="2785" y="2241284"/>
                  <a:pt x="0" y="2004585"/>
                </a:cubicBezTo>
                <a:cubicBezTo>
                  <a:pt x="-2785" y="1767886"/>
                  <a:pt x="15988" y="1624121"/>
                  <a:pt x="0" y="1492250"/>
                </a:cubicBezTo>
                <a:cubicBezTo>
                  <a:pt x="-22408" y="1349477"/>
                  <a:pt x="41287" y="1158234"/>
                  <a:pt x="0" y="1035622"/>
                </a:cubicBezTo>
                <a:cubicBezTo>
                  <a:pt x="-41287" y="913010"/>
                  <a:pt x="16250" y="758926"/>
                  <a:pt x="0" y="596900"/>
                </a:cubicBezTo>
                <a:lnTo>
                  <a:pt x="0" y="596900"/>
                </a:lnTo>
                <a:cubicBezTo>
                  <a:pt x="1" y="596904"/>
                  <a:pt x="-1" y="596909"/>
                  <a:pt x="0" y="596912"/>
                </a:cubicBezTo>
                <a:close/>
              </a:path>
            </a:pathLst>
          </a:custGeom>
          <a:solidFill>
            <a:schemeClr val="bg1"/>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 xmlns:a16="http://schemas.microsoft.com/office/drawing/2014/main" id="{73F10036-AADB-4C31-BBA0-1F48271B960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7182005" y="1266602"/>
            <a:ext cx="1025026" cy="1025026"/>
          </a:xfrm>
          <a:prstGeom prst="rect">
            <a:avLst/>
          </a:prstGeom>
        </p:spPr>
      </p:pic>
      <p:pic>
        <p:nvPicPr>
          <p:cNvPr id="60" name="Picture 59">
            <a:extLst>
              <a:ext uri="{FF2B5EF4-FFF2-40B4-BE49-F238E27FC236}">
                <a16:creationId xmlns="" xmlns:a16="http://schemas.microsoft.com/office/drawing/2014/main" id="{06E1215F-D391-4AC1-B334-C216FCDF498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8347791" y="1242439"/>
            <a:ext cx="1025026" cy="1025026"/>
          </a:xfrm>
          <a:prstGeom prst="rect">
            <a:avLst/>
          </a:prstGeom>
        </p:spPr>
      </p:pic>
      <p:pic>
        <p:nvPicPr>
          <p:cNvPr id="61" name="Picture 60">
            <a:extLst>
              <a:ext uri="{FF2B5EF4-FFF2-40B4-BE49-F238E27FC236}">
                <a16:creationId xmlns="" xmlns:a16="http://schemas.microsoft.com/office/drawing/2014/main" id="{D88A30C4-58BF-4AE0-A726-714AE5997F1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9566774" y="1298846"/>
            <a:ext cx="1025026" cy="1025026"/>
          </a:xfrm>
          <a:prstGeom prst="rect">
            <a:avLst/>
          </a:prstGeom>
        </p:spPr>
      </p:pic>
      <p:pic>
        <p:nvPicPr>
          <p:cNvPr id="62" name="Picture 61">
            <a:extLst>
              <a:ext uri="{FF2B5EF4-FFF2-40B4-BE49-F238E27FC236}">
                <a16:creationId xmlns="" xmlns:a16="http://schemas.microsoft.com/office/drawing/2014/main" id="{A64078E7-A076-4AE6-9C0F-A49AB3DA22F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6685204" y="2333402"/>
            <a:ext cx="1025026" cy="1025026"/>
          </a:xfrm>
          <a:prstGeom prst="rect">
            <a:avLst/>
          </a:prstGeom>
        </p:spPr>
      </p:pic>
      <p:pic>
        <p:nvPicPr>
          <p:cNvPr id="63" name="Picture 62">
            <a:extLst>
              <a:ext uri="{FF2B5EF4-FFF2-40B4-BE49-F238E27FC236}">
                <a16:creationId xmlns="" xmlns:a16="http://schemas.microsoft.com/office/drawing/2014/main" id="{78B4898B-1A39-4ABC-A8B3-93F054AD6D2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7836543" y="2318782"/>
            <a:ext cx="1025026" cy="1025026"/>
          </a:xfrm>
          <a:prstGeom prst="rect">
            <a:avLst/>
          </a:prstGeom>
        </p:spPr>
      </p:pic>
      <p:pic>
        <p:nvPicPr>
          <p:cNvPr id="64" name="Picture 63">
            <a:extLst>
              <a:ext uri="{FF2B5EF4-FFF2-40B4-BE49-F238E27FC236}">
                <a16:creationId xmlns="" xmlns:a16="http://schemas.microsoft.com/office/drawing/2014/main" id="{C4C6A540-8ABF-4898-8D9B-DFB233CDCFB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8987882" y="2349844"/>
            <a:ext cx="1025026" cy="1025026"/>
          </a:xfrm>
          <a:prstGeom prst="rect">
            <a:avLst/>
          </a:prstGeom>
        </p:spPr>
      </p:pic>
      <p:pic>
        <p:nvPicPr>
          <p:cNvPr id="65" name="Picture 64">
            <a:extLst>
              <a:ext uri="{FF2B5EF4-FFF2-40B4-BE49-F238E27FC236}">
                <a16:creationId xmlns="" xmlns:a16="http://schemas.microsoft.com/office/drawing/2014/main" id="{2F264DBB-392D-4C7A-9A5F-4F655E8429C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7187896" y="3301788"/>
            <a:ext cx="1025026" cy="1025026"/>
          </a:xfrm>
          <a:prstGeom prst="rect">
            <a:avLst/>
          </a:prstGeom>
        </p:spPr>
      </p:pic>
      <p:pic>
        <p:nvPicPr>
          <p:cNvPr id="66" name="Picture 65">
            <a:extLst>
              <a:ext uri="{FF2B5EF4-FFF2-40B4-BE49-F238E27FC236}">
                <a16:creationId xmlns="" xmlns:a16="http://schemas.microsoft.com/office/drawing/2014/main" id="{E9F1D2FB-61E2-4A57-9A43-DCF5BE769DC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8339235" y="3287168"/>
            <a:ext cx="1025026" cy="1025026"/>
          </a:xfrm>
          <a:prstGeom prst="rect">
            <a:avLst/>
          </a:prstGeom>
        </p:spPr>
      </p:pic>
      <p:pic>
        <p:nvPicPr>
          <p:cNvPr id="67" name="Picture 66">
            <a:extLst>
              <a:ext uri="{FF2B5EF4-FFF2-40B4-BE49-F238E27FC236}">
                <a16:creationId xmlns="" xmlns:a16="http://schemas.microsoft.com/office/drawing/2014/main" id="{D77FDDAC-CD94-4913-826F-40618C80528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9490574" y="3318230"/>
            <a:ext cx="1025026" cy="1025026"/>
          </a:xfrm>
          <a:prstGeom prst="rect">
            <a:avLst/>
          </a:prstGeom>
        </p:spPr>
      </p:pic>
      <p:pic>
        <p:nvPicPr>
          <p:cNvPr id="78" name="Picture 77">
            <a:extLst>
              <a:ext uri="{FF2B5EF4-FFF2-40B4-BE49-F238E27FC236}">
                <a16:creationId xmlns="" xmlns:a16="http://schemas.microsoft.com/office/drawing/2014/main" id="{F69E1D12-6CF3-4A40-8402-CEAB03200CC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4969007" y="2262142"/>
            <a:ext cx="1025026" cy="1025026"/>
          </a:xfrm>
          <a:prstGeom prst="rect">
            <a:avLst/>
          </a:prstGeom>
        </p:spPr>
      </p:pic>
      <p:grpSp>
        <p:nvGrpSpPr>
          <p:cNvPr id="2" name="Group 1">
            <a:extLst>
              <a:ext uri="{FF2B5EF4-FFF2-40B4-BE49-F238E27FC236}">
                <a16:creationId xmlns="" xmlns:a16="http://schemas.microsoft.com/office/drawing/2014/main" id="{1A2EE734-22E7-4798-8FF1-CB840F76BBC0}"/>
              </a:ext>
            </a:extLst>
          </p:cNvPr>
          <p:cNvGrpSpPr/>
          <p:nvPr/>
        </p:nvGrpSpPr>
        <p:grpSpPr>
          <a:xfrm>
            <a:off x="9687488" y="3153228"/>
            <a:ext cx="2997907" cy="3704772"/>
            <a:chOff x="8891454" y="2732316"/>
            <a:chExt cx="3263865" cy="4127707"/>
          </a:xfrm>
        </p:grpSpPr>
        <p:pic>
          <p:nvPicPr>
            <p:cNvPr id="10" name="Picture 9">
              <a:extLst>
                <a:ext uri="{FF2B5EF4-FFF2-40B4-BE49-F238E27FC236}">
                  <a16:creationId xmlns="" xmlns:a16="http://schemas.microsoft.com/office/drawing/2014/main" id="{C35B0948-4530-40A9-BCC6-E367B285D57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167" b="99167" l="10000" r="90000">
                          <a14:foregroundMark x1="50104" y1="4583" x2="56354" y2="12667"/>
                          <a14:foregroundMark x1="51563" y1="3167" x2="51250" y2="6000"/>
                          <a14:foregroundMark x1="41771" y1="45583" x2="53125" y2="71750"/>
                          <a14:foregroundMark x1="53125" y1="71750" x2="53125" y2="71750"/>
                          <a14:foregroundMark x1="48646" y1="65583" x2="64063" y2="68500"/>
                          <a14:foregroundMark x1="64063" y1="68500" x2="72396" y2="68167"/>
                          <a14:foregroundMark x1="65000" y1="32917" x2="62604" y2="73917"/>
                          <a14:foregroundMark x1="39063" y1="93667" x2="50000" y2="96750"/>
                          <a14:foregroundMark x1="50000" y1="96750" x2="57500" y2="96750"/>
                          <a14:foregroundMark x1="33438" y1="88917" x2="32813" y2="97500"/>
                          <a14:foregroundMark x1="38542" y1="89167" x2="45938" y2="94583"/>
                          <a14:foregroundMark x1="32500" y1="87250" x2="30208" y2="89167"/>
                          <a14:foregroundMark x1="43229" y1="67250" x2="49479" y2="69333"/>
                          <a14:foregroundMark x1="32292" y1="89167" x2="40833" y2="86750"/>
                          <a14:foregroundMark x1="33125" y1="86750" x2="39063" y2="86500"/>
                          <a14:foregroundMark x1="27187" y1="93417" x2="25104" y2="99167"/>
                          <a14:foregroundMark x1="31667" y1="22250" x2="35521" y2="26250"/>
                          <a14:foregroundMark x1="27813" y1="32667" x2="26042" y2="41250"/>
                          <a14:foregroundMark x1="26042" y1="41250" x2="26042" y2="41250"/>
                          <a14:foregroundMark x1="26042" y1="42917" x2="27500" y2="51000"/>
                          <a14:foregroundMark x1="27500" y1="51000" x2="27500" y2="51000"/>
                          <a14:foregroundMark x1="24792" y1="46000" x2="26771" y2="38917"/>
                          <a14:foregroundMark x1="26771" y1="38917" x2="27500" y2="37917"/>
                          <a14:foregroundMark x1="23646" y1="38417" x2="31979" y2="31000"/>
                          <a14:foregroundMark x1="65000" y1="22500" x2="76250" y2="55833"/>
                        </a14:backgroundRemoval>
                      </a14:imgEffect>
                    </a14:imgLayer>
                  </a14:imgProps>
                </a:ext>
              </a:extLst>
            </a:blip>
            <a:srcRect r="50470"/>
            <a:stretch/>
          </p:blipFill>
          <p:spPr>
            <a:xfrm>
              <a:off x="8891454" y="2732316"/>
              <a:ext cx="1634780" cy="4125684"/>
            </a:xfrm>
            <a:prstGeom prst="rect">
              <a:avLst/>
            </a:prstGeom>
          </p:spPr>
        </p:pic>
        <p:pic>
          <p:nvPicPr>
            <p:cNvPr id="15" name="Picture 14">
              <a:extLst>
                <a:ext uri="{FF2B5EF4-FFF2-40B4-BE49-F238E27FC236}">
                  <a16:creationId xmlns="" xmlns:a16="http://schemas.microsoft.com/office/drawing/2014/main" id="{984238F4-EFD2-4058-8187-57A81BD865E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167" b="99167" l="10000" r="90000">
                          <a14:foregroundMark x1="50104" y1="4583" x2="56354" y2="12667"/>
                          <a14:foregroundMark x1="51563" y1="3167" x2="51250" y2="6000"/>
                          <a14:foregroundMark x1="41771" y1="45583" x2="53125" y2="71750"/>
                          <a14:foregroundMark x1="53125" y1="71750" x2="53125" y2="71750"/>
                          <a14:foregroundMark x1="48646" y1="65583" x2="64063" y2="68500"/>
                          <a14:foregroundMark x1="64063" y1="68500" x2="72396" y2="68167"/>
                          <a14:foregroundMark x1="65000" y1="32917" x2="62604" y2="73917"/>
                          <a14:foregroundMark x1="39063" y1="93667" x2="50000" y2="96750"/>
                          <a14:foregroundMark x1="50000" y1="96750" x2="57500" y2="96750"/>
                          <a14:foregroundMark x1="33438" y1="88917" x2="32813" y2="97500"/>
                          <a14:foregroundMark x1="38542" y1="89167" x2="45938" y2="94583"/>
                          <a14:foregroundMark x1="32500" y1="87250" x2="30208" y2="89167"/>
                          <a14:foregroundMark x1="43229" y1="67250" x2="49479" y2="69333"/>
                          <a14:foregroundMark x1="32292" y1="89167" x2="40833" y2="86750"/>
                          <a14:foregroundMark x1="33125" y1="86750" x2="39063" y2="86500"/>
                          <a14:foregroundMark x1="27187" y1="93417" x2="25104" y2="99167"/>
                          <a14:foregroundMark x1="31667" y1="22250" x2="35521" y2="26250"/>
                          <a14:foregroundMark x1="27813" y1="32667" x2="26042" y2="41250"/>
                          <a14:foregroundMark x1="26042" y1="41250" x2="26042" y2="41250"/>
                          <a14:foregroundMark x1="26042" y1="42917" x2="27500" y2="51000"/>
                          <a14:foregroundMark x1="27500" y1="51000" x2="27500" y2="51000"/>
                          <a14:foregroundMark x1="24792" y1="46000" x2="26771" y2="38917"/>
                          <a14:foregroundMark x1="26771" y1="38917" x2="27500" y2="37917"/>
                          <a14:foregroundMark x1="23646" y1="38417" x2="31979" y2="31000"/>
                          <a14:foregroundMark x1="65000" y1="22500" x2="76250" y2="55833"/>
                        </a14:backgroundRemoval>
                      </a14:imgEffect>
                    </a14:imgLayer>
                  </a14:imgProps>
                </a:ext>
              </a:extLst>
            </a:blip>
            <a:srcRect r="50470"/>
            <a:stretch/>
          </p:blipFill>
          <p:spPr>
            <a:xfrm flipH="1">
              <a:off x="10520539" y="2734339"/>
              <a:ext cx="1634780" cy="4125684"/>
            </a:xfrm>
            <a:prstGeom prst="rect">
              <a:avLst/>
            </a:prstGeom>
          </p:spPr>
        </p:pic>
      </p:grpSp>
      <p:pic>
        <p:nvPicPr>
          <p:cNvPr id="79" name="Picture 78">
            <a:extLst>
              <a:ext uri="{FF2B5EF4-FFF2-40B4-BE49-F238E27FC236}">
                <a16:creationId xmlns="" xmlns:a16="http://schemas.microsoft.com/office/drawing/2014/main" id="{86D00823-1B99-4A6B-9E4A-3E8DC078A94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9975904" y="2314261"/>
            <a:ext cx="1025026" cy="1025026"/>
          </a:xfrm>
          <a:prstGeom prst="rect">
            <a:avLst/>
          </a:prstGeom>
        </p:spPr>
      </p:pic>
    </p:spTree>
    <p:extLst>
      <p:ext uri="{BB962C8B-B14F-4D97-AF65-F5344CB8AC3E}">
        <p14:creationId xmlns:p14="http://schemas.microsoft.com/office/powerpoint/2010/main" val="246129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1000" fill="hold"/>
                                        <p:tgtEl>
                                          <p:spTgt spid="44"/>
                                        </p:tgtEl>
                                        <p:attrNameLst>
                                          <p:attrName>ppt_w</p:attrName>
                                        </p:attrNameLst>
                                      </p:cBhvr>
                                      <p:tavLst>
                                        <p:tav tm="0">
                                          <p:val>
                                            <p:fltVal val="0"/>
                                          </p:val>
                                        </p:tav>
                                        <p:tav tm="100000">
                                          <p:val>
                                            <p:strVal val="#ppt_w"/>
                                          </p:val>
                                        </p:tav>
                                      </p:tavLst>
                                    </p:anim>
                                    <p:anim calcmode="lin" valueType="num">
                                      <p:cBhvr>
                                        <p:cTn id="17" dur="1000" fill="hold"/>
                                        <p:tgtEl>
                                          <p:spTgt spid="44"/>
                                        </p:tgtEl>
                                        <p:attrNameLst>
                                          <p:attrName>ppt_h</p:attrName>
                                        </p:attrNameLst>
                                      </p:cBhvr>
                                      <p:tavLst>
                                        <p:tav tm="0">
                                          <p:val>
                                            <p:fltVal val="0"/>
                                          </p:val>
                                        </p:tav>
                                        <p:tav tm="100000">
                                          <p:val>
                                            <p:strVal val="#ppt_h"/>
                                          </p:val>
                                        </p:tav>
                                      </p:tavLst>
                                    </p:anim>
                                    <p:anim calcmode="lin" valueType="num">
                                      <p:cBhvr>
                                        <p:cTn id="18" dur="1000" fill="hold"/>
                                        <p:tgtEl>
                                          <p:spTgt spid="44"/>
                                        </p:tgtEl>
                                        <p:attrNameLst>
                                          <p:attrName>style.rotation</p:attrName>
                                        </p:attrNameLst>
                                      </p:cBhvr>
                                      <p:tavLst>
                                        <p:tav tm="0">
                                          <p:val>
                                            <p:fltVal val="90"/>
                                          </p:val>
                                        </p:tav>
                                        <p:tav tm="100000">
                                          <p:val>
                                            <p:fltVal val="0"/>
                                          </p:val>
                                        </p:tav>
                                      </p:tavLst>
                                    </p:anim>
                                    <p:animEffect transition="in" filter="fade">
                                      <p:cBhvr>
                                        <p:cTn id="19" dur="10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1000" fill="hold"/>
                                        <p:tgtEl>
                                          <p:spTgt spid="47"/>
                                        </p:tgtEl>
                                        <p:attrNameLst>
                                          <p:attrName>ppt_w</p:attrName>
                                        </p:attrNameLst>
                                      </p:cBhvr>
                                      <p:tavLst>
                                        <p:tav tm="0">
                                          <p:val>
                                            <p:fltVal val="0"/>
                                          </p:val>
                                        </p:tav>
                                        <p:tav tm="100000">
                                          <p:val>
                                            <p:strVal val="#ppt_w"/>
                                          </p:val>
                                        </p:tav>
                                      </p:tavLst>
                                    </p:anim>
                                    <p:anim calcmode="lin" valueType="num">
                                      <p:cBhvr>
                                        <p:cTn id="25" dur="1000" fill="hold"/>
                                        <p:tgtEl>
                                          <p:spTgt spid="47"/>
                                        </p:tgtEl>
                                        <p:attrNameLst>
                                          <p:attrName>ppt_h</p:attrName>
                                        </p:attrNameLst>
                                      </p:cBhvr>
                                      <p:tavLst>
                                        <p:tav tm="0">
                                          <p:val>
                                            <p:fltVal val="0"/>
                                          </p:val>
                                        </p:tav>
                                        <p:tav tm="100000">
                                          <p:val>
                                            <p:strVal val="#ppt_h"/>
                                          </p:val>
                                        </p:tav>
                                      </p:tavLst>
                                    </p:anim>
                                    <p:anim calcmode="lin" valueType="num">
                                      <p:cBhvr>
                                        <p:cTn id="26" dur="1000" fill="hold"/>
                                        <p:tgtEl>
                                          <p:spTgt spid="47"/>
                                        </p:tgtEl>
                                        <p:attrNameLst>
                                          <p:attrName>style.rotation</p:attrName>
                                        </p:attrNameLst>
                                      </p:cBhvr>
                                      <p:tavLst>
                                        <p:tav tm="0">
                                          <p:val>
                                            <p:fltVal val="90"/>
                                          </p:val>
                                        </p:tav>
                                        <p:tav tm="100000">
                                          <p:val>
                                            <p:fltVal val="0"/>
                                          </p:val>
                                        </p:tav>
                                      </p:tavLst>
                                    </p:anim>
                                    <p:animEffect transition="in" filter="fade">
                                      <p:cBhvr>
                                        <p:cTn id="27" dur="10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90"/>
                                          </p:val>
                                        </p:tav>
                                        <p:tav tm="100000">
                                          <p:val>
                                            <p:fltVal val="0"/>
                                          </p:val>
                                        </p:tav>
                                      </p:tavLst>
                                    </p:anim>
                                    <p:animEffect transition="in" filter="fade">
                                      <p:cBhvr>
                                        <p:cTn id="35" dur="10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1000" fill="hold"/>
                                        <p:tgtEl>
                                          <p:spTgt spid="49"/>
                                        </p:tgtEl>
                                        <p:attrNameLst>
                                          <p:attrName>ppt_w</p:attrName>
                                        </p:attrNameLst>
                                      </p:cBhvr>
                                      <p:tavLst>
                                        <p:tav tm="0">
                                          <p:val>
                                            <p:fltVal val="0"/>
                                          </p:val>
                                        </p:tav>
                                        <p:tav tm="100000">
                                          <p:val>
                                            <p:strVal val="#ppt_w"/>
                                          </p:val>
                                        </p:tav>
                                      </p:tavLst>
                                    </p:anim>
                                    <p:anim calcmode="lin" valueType="num">
                                      <p:cBhvr>
                                        <p:cTn id="41" dur="1000" fill="hold"/>
                                        <p:tgtEl>
                                          <p:spTgt spid="49"/>
                                        </p:tgtEl>
                                        <p:attrNameLst>
                                          <p:attrName>ppt_h</p:attrName>
                                        </p:attrNameLst>
                                      </p:cBhvr>
                                      <p:tavLst>
                                        <p:tav tm="0">
                                          <p:val>
                                            <p:fltVal val="0"/>
                                          </p:val>
                                        </p:tav>
                                        <p:tav tm="100000">
                                          <p:val>
                                            <p:strVal val="#ppt_h"/>
                                          </p:val>
                                        </p:tav>
                                      </p:tavLst>
                                    </p:anim>
                                    <p:anim calcmode="lin" valueType="num">
                                      <p:cBhvr>
                                        <p:cTn id="42" dur="1000" fill="hold"/>
                                        <p:tgtEl>
                                          <p:spTgt spid="49"/>
                                        </p:tgtEl>
                                        <p:attrNameLst>
                                          <p:attrName>style.rotation</p:attrName>
                                        </p:attrNameLst>
                                      </p:cBhvr>
                                      <p:tavLst>
                                        <p:tav tm="0">
                                          <p:val>
                                            <p:fltVal val="90"/>
                                          </p:val>
                                        </p:tav>
                                        <p:tav tm="100000">
                                          <p:val>
                                            <p:fltVal val="0"/>
                                          </p:val>
                                        </p:tav>
                                      </p:tavLst>
                                    </p:anim>
                                    <p:animEffect transition="in" filter="fade">
                                      <p:cBhvr>
                                        <p:cTn id="43" dur="10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p:cTn id="56" dur="1000" fill="hold"/>
                                        <p:tgtEl>
                                          <p:spTgt spid="51"/>
                                        </p:tgtEl>
                                        <p:attrNameLst>
                                          <p:attrName>ppt_w</p:attrName>
                                        </p:attrNameLst>
                                      </p:cBhvr>
                                      <p:tavLst>
                                        <p:tav tm="0">
                                          <p:val>
                                            <p:fltVal val="0"/>
                                          </p:val>
                                        </p:tav>
                                        <p:tav tm="100000">
                                          <p:val>
                                            <p:strVal val="#ppt_w"/>
                                          </p:val>
                                        </p:tav>
                                      </p:tavLst>
                                    </p:anim>
                                    <p:anim calcmode="lin" valueType="num">
                                      <p:cBhvr>
                                        <p:cTn id="57" dur="1000" fill="hold"/>
                                        <p:tgtEl>
                                          <p:spTgt spid="51"/>
                                        </p:tgtEl>
                                        <p:attrNameLst>
                                          <p:attrName>ppt_h</p:attrName>
                                        </p:attrNameLst>
                                      </p:cBhvr>
                                      <p:tavLst>
                                        <p:tav tm="0">
                                          <p:val>
                                            <p:fltVal val="0"/>
                                          </p:val>
                                        </p:tav>
                                        <p:tav tm="100000">
                                          <p:val>
                                            <p:strVal val="#ppt_h"/>
                                          </p:val>
                                        </p:tav>
                                      </p:tavLst>
                                    </p:anim>
                                    <p:anim calcmode="lin" valueType="num">
                                      <p:cBhvr>
                                        <p:cTn id="58" dur="1000" fill="hold"/>
                                        <p:tgtEl>
                                          <p:spTgt spid="51"/>
                                        </p:tgtEl>
                                        <p:attrNameLst>
                                          <p:attrName>style.rotation</p:attrName>
                                        </p:attrNameLst>
                                      </p:cBhvr>
                                      <p:tavLst>
                                        <p:tav tm="0">
                                          <p:val>
                                            <p:fltVal val="90"/>
                                          </p:val>
                                        </p:tav>
                                        <p:tav tm="100000">
                                          <p:val>
                                            <p:fltVal val="0"/>
                                          </p:val>
                                        </p:tav>
                                      </p:tavLst>
                                    </p:anim>
                                    <p:animEffect transition="in" filter="fade">
                                      <p:cBhvr>
                                        <p:cTn id="59" dur="10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p:cTn id="64" dur="1000" fill="hold"/>
                                        <p:tgtEl>
                                          <p:spTgt spid="78"/>
                                        </p:tgtEl>
                                        <p:attrNameLst>
                                          <p:attrName>ppt_w</p:attrName>
                                        </p:attrNameLst>
                                      </p:cBhvr>
                                      <p:tavLst>
                                        <p:tav tm="0">
                                          <p:val>
                                            <p:fltVal val="0"/>
                                          </p:val>
                                        </p:tav>
                                        <p:tav tm="100000">
                                          <p:val>
                                            <p:strVal val="#ppt_w"/>
                                          </p:val>
                                        </p:tav>
                                      </p:tavLst>
                                    </p:anim>
                                    <p:anim calcmode="lin" valueType="num">
                                      <p:cBhvr>
                                        <p:cTn id="65" dur="1000" fill="hold"/>
                                        <p:tgtEl>
                                          <p:spTgt spid="78"/>
                                        </p:tgtEl>
                                        <p:attrNameLst>
                                          <p:attrName>ppt_h</p:attrName>
                                        </p:attrNameLst>
                                      </p:cBhvr>
                                      <p:tavLst>
                                        <p:tav tm="0">
                                          <p:val>
                                            <p:fltVal val="0"/>
                                          </p:val>
                                        </p:tav>
                                        <p:tav tm="100000">
                                          <p:val>
                                            <p:strVal val="#ppt_h"/>
                                          </p:val>
                                        </p:tav>
                                      </p:tavLst>
                                    </p:anim>
                                    <p:anim calcmode="lin" valueType="num">
                                      <p:cBhvr>
                                        <p:cTn id="66" dur="1000" fill="hold"/>
                                        <p:tgtEl>
                                          <p:spTgt spid="78"/>
                                        </p:tgtEl>
                                        <p:attrNameLst>
                                          <p:attrName>style.rotation</p:attrName>
                                        </p:attrNameLst>
                                      </p:cBhvr>
                                      <p:tavLst>
                                        <p:tav tm="0">
                                          <p:val>
                                            <p:fltVal val="90"/>
                                          </p:val>
                                        </p:tav>
                                        <p:tav tm="100000">
                                          <p:val>
                                            <p:fltVal val="0"/>
                                          </p:val>
                                        </p:tav>
                                      </p:tavLst>
                                    </p:anim>
                                    <p:animEffect transition="in" filter="fade">
                                      <p:cBhvr>
                                        <p:cTn id="67" dur="1000"/>
                                        <p:tgtEl>
                                          <p:spTgt spid="78"/>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1000" fill="hold"/>
                                        <p:tgtEl>
                                          <p:spTgt spid="55"/>
                                        </p:tgtEl>
                                        <p:attrNameLst>
                                          <p:attrName>ppt_w</p:attrName>
                                        </p:attrNameLst>
                                      </p:cBhvr>
                                      <p:tavLst>
                                        <p:tav tm="0">
                                          <p:val>
                                            <p:fltVal val="0"/>
                                          </p:val>
                                        </p:tav>
                                        <p:tav tm="100000">
                                          <p:val>
                                            <p:strVal val="#ppt_w"/>
                                          </p:val>
                                        </p:tav>
                                      </p:tavLst>
                                    </p:anim>
                                    <p:anim calcmode="lin" valueType="num">
                                      <p:cBhvr>
                                        <p:cTn id="73" dur="1000" fill="hold"/>
                                        <p:tgtEl>
                                          <p:spTgt spid="55"/>
                                        </p:tgtEl>
                                        <p:attrNameLst>
                                          <p:attrName>ppt_h</p:attrName>
                                        </p:attrNameLst>
                                      </p:cBhvr>
                                      <p:tavLst>
                                        <p:tav tm="0">
                                          <p:val>
                                            <p:fltVal val="0"/>
                                          </p:val>
                                        </p:tav>
                                        <p:tav tm="100000">
                                          <p:val>
                                            <p:strVal val="#ppt_h"/>
                                          </p:val>
                                        </p:tav>
                                      </p:tavLst>
                                    </p:anim>
                                    <p:anim calcmode="lin" valueType="num">
                                      <p:cBhvr>
                                        <p:cTn id="74" dur="1000" fill="hold"/>
                                        <p:tgtEl>
                                          <p:spTgt spid="55"/>
                                        </p:tgtEl>
                                        <p:attrNameLst>
                                          <p:attrName>style.rotation</p:attrName>
                                        </p:attrNameLst>
                                      </p:cBhvr>
                                      <p:tavLst>
                                        <p:tav tm="0">
                                          <p:val>
                                            <p:fltVal val="90"/>
                                          </p:val>
                                        </p:tav>
                                        <p:tav tm="100000">
                                          <p:val>
                                            <p:fltVal val="0"/>
                                          </p:val>
                                        </p:tav>
                                      </p:tavLst>
                                    </p:anim>
                                    <p:animEffect transition="in" filter="fade">
                                      <p:cBhvr>
                                        <p:cTn id="75" dur="1000"/>
                                        <p:tgtEl>
                                          <p:spTgt spid="55"/>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childTnLst>
                                    <p:set>
                                      <p:cBhvr>
                                        <p:cTn id="87" dur="1" fill="hold">
                                          <p:stCondLst>
                                            <p:cond delay="0"/>
                                          </p:stCondLst>
                                        </p:cTn>
                                        <p:tgtEl>
                                          <p:spTgt spid="57"/>
                                        </p:tgtEl>
                                        <p:attrNameLst>
                                          <p:attrName>style.visibility</p:attrName>
                                        </p:attrNameLst>
                                      </p:cBhvr>
                                      <p:to>
                                        <p:strVal val="visible"/>
                                      </p:to>
                                    </p:set>
                                    <p:anim calcmode="lin" valueType="num">
                                      <p:cBhvr>
                                        <p:cTn id="88" dur="1000" fill="hold"/>
                                        <p:tgtEl>
                                          <p:spTgt spid="57"/>
                                        </p:tgtEl>
                                        <p:attrNameLst>
                                          <p:attrName>ppt_w</p:attrName>
                                        </p:attrNameLst>
                                      </p:cBhvr>
                                      <p:tavLst>
                                        <p:tav tm="0">
                                          <p:val>
                                            <p:fltVal val="0"/>
                                          </p:val>
                                        </p:tav>
                                        <p:tav tm="100000">
                                          <p:val>
                                            <p:strVal val="#ppt_w"/>
                                          </p:val>
                                        </p:tav>
                                      </p:tavLst>
                                    </p:anim>
                                    <p:anim calcmode="lin" valueType="num">
                                      <p:cBhvr>
                                        <p:cTn id="89" dur="1000" fill="hold"/>
                                        <p:tgtEl>
                                          <p:spTgt spid="57"/>
                                        </p:tgtEl>
                                        <p:attrNameLst>
                                          <p:attrName>ppt_h</p:attrName>
                                        </p:attrNameLst>
                                      </p:cBhvr>
                                      <p:tavLst>
                                        <p:tav tm="0">
                                          <p:val>
                                            <p:fltVal val="0"/>
                                          </p:val>
                                        </p:tav>
                                        <p:tav tm="100000">
                                          <p:val>
                                            <p:strVal val="#ppt_h"/>
                                          </p:val>
                                        </p:tav>
                                      </p:tavLst>
                                    </p:anim>
                                    <p:anim calcmode="lin" valueType="num">
                                      <p:cBhvr>
                                        <p:cTn id="90" dur="1000" fill="hold"/>
                                        <p:tgtEl>
                                          <p:spTgt spid="57"/>
                                        </p:tgtEl>
                                        <p:attrNameLst>
                                          <p:attrName>style.rotation</p:attrName>
                                        </p:attrNameLst>
                                      </p:cBhvr>
                                      <p:tavLst>
                                        <p:tav tm="0">
                                          <p:val>
                                            <p:fltVal val="90"/>
                                          </p:val>
                                        </p:tav>
                                        <p:tav tm="100000">
                                          <p:val>
                                            <p:fltVal val="0"/>
                                          </p:val>
                                        </p:tav>
                                      </p:tavLst>
                                    </p:anim>
                                    <p:animEffect transition="in" filter="fade">
                                      <p:cBhvr>
                                        <p:cTn id="91" dur="1000"/>
                                        <p:tgtEl>
                                          <p:spTgt spid="57"/>
                                        </p:tgtEl>
                                      </p:cBhvr>
                                    </p:animEffect>
                                  </p:childTnLst>
                                </p:cTn>
                              </p:par>
                            </p:childTnLst>
                          </p:cTn>
                        </p:par>
                      </p:childTnLst>
                    </p:cTn>
                  </p:par>
                </p:childTnLst>
              </p:cTn>
              <p:nextCondLst>
                <p:cond evt="onClick" delay="0">
                  <p:tgtEl>
                    <p:spTgt spid="3"/>
                  </p:tgtEl>
                </p:cond>
              </p:nextCondLst>
            </p:seq>
            <p:seq concurrent="1" nextAc="seek">
              <p:cTn id="92" restart="whenNotActive" fill="hold" evtFilter="cancelBubble" nodeType="interactiveSeq">
                <p:stCondLst>
                  <p:cond evt="onClick" delay="0">
                    <p:tgtEl>
                      <p:spTgt spid="2"/>
                    </p:tgtEl>
                  </p:cond>
                </p:stCondLst>
                <p:endSync evt="end" delay="0">
                  <p:rtn val="all"/>
                </p:endSync>
                <p:childTnLst>
                  <p:par>
                    <p:cTn id="93" fill="hold">
                      <p:stCondLst>
                        <p:cond delay="0"/>
                      </p:stCondLst>
                      <p:childTnLst>
                        <p:par>
                          <p:cTn id="94" fill="hold">
                            <p:stCondLst>
                              <p:cond delay="0"/>
                            </p:stCondLst>
                            <p:childTnLst>
                              <p:par>
                                <p:cTn id="95" presetID="31" presetClass="entr" presetSubtype="0" fill="hold" nodeType="click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1000" fill="hold"/>
                                        <p:tgtEl>
                                          <p:spTgt spid="59"/>
                                        </p:tgtEl>
                                        <p:attrNameLst>
                                          <p:attrName>ppt_w</p:attrName>
                                        </p:attrNameLst>
                                      </p:cBhvr>
                                      <p:tavLst>
                                        <p:tav tm="0">
                                          <p:val>
                                            <p:fltVal val="0"/>
                                          </p:val>
                                        </p:tav>
                                        <p:tav tm="100000">
                                          <p:val>
                                            <p:strVal val="#ppt_w"/>
                                          </p:val>
                                        </p:tav>
                                      </p:tavLst>
                                    </p:anim>
                                    <p:anim calcmode="lin" valueType="num">
                                      <p:cBhvr>
                                        <p:cTn id="98" dur="1000" fill="hold"/>
                                        <p:tgtEl>
                                          <p:spTgt spid="59"/>
                                        </p:tgtEl>
                                        <p:attrNameLst>
                                          <p:attrName>ppt_h</p:attrName>
                                        </p:attrNameLst>
                                      </p:cBhvr>
                                      <p:tavLst>
                                        <p:tav tm="0">
                                          <p:val>
                                            <p:fltVal val="0"/>
                                          </p:val>
                                        </p:tav>
                                        <p:tav tm="100000">
                                          <p:val>
                                            <p:strVal val="#ppt_h"/>
                                          </p:val>
                                        </p:tav>
                                      </p:tavLst>
                                    </p:anim>
                                    <p:anim calcmode="lin" valueType="num">
                                      <p:cBhvr>
                                        <p:cTn id="99" dur="1000" fill="hold"/>
                                        <p:tgtEl>
                                          <p:spTgt spid="59"/>
                                        </p:tgtEl>
                                        <p:attrNameLst>
                                          <p:attrName>style.rotation</p:attrName>
                                        </p:attrNameLst>
                                      </p:cBhvr>
                                      <p:tavLst>
                                        <p:tav tm="0">
                                          <p:val>
                                            <p:fltVal val="90"/>
                                          </p:val>
                                        </p:tav>
                                        <p:tav tm="100000">
                                          <p:val>
                                            <p:fltVal val="0"/>
                                          </p:val>
                                        </p:tav>
                                      </p:tavLst>
                                    </p:anim>
                                    <p:animEffect transition="in" filter="fade">
                                      <p:cBhvr>
                                        <p:cTn id="100" dur="1000"/>
                                        <p:tgtEl>
                                          <p:spTgt spid="59"/>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1000" fill="hold"/>
                                        <p:tgtEl>
                                          <p:spTgt spid="60"/>
                                        </p:tgtEl>
                                        <p:attrNameLst>
                                          <p:attrName>ppt_w</p:attrName>
                                        </p:attrNameLst>
                                      </p:cBhvr>
                                      <p:tavLst>
                                        <p:tav tm="0">
                                          <p:val>
                                            <p:fltVal val="0"/>
                                          </p:val>
                                        </p:tav>
                                        <p:tav tm="100000">
                                          <p:val>
                                            <p:strVal val="#ppt_w"/>
                                          </p:val>
                                        </p:tav>
                                      </p:tavLst>
                                    </p:anim>
                                    <p:anim calcmode="lin" valueType="num">
                                      <p:cBhvr>
                                        <p:cTn id="106" dur="1000" fill="hold"/>
                                        <p:tgtEl>
                                          <p:spTgt spid="60"/>
                                        </p:tgtEl>
                                        <p:attrNameLst>
                                          <p:attrName>ppt_h</p:attrName>
                                        </p:attrNameLst>
                                      </p:cBhvr>
                                      <p:tavLst>
                                        <p:tav tm="0">
                                          <p:val>
                                            <p:fltVal val="0"/>
                                          </p:val>
                                        </p:tav>
                                        <p:tav tm="100000">
                                          <p:val>
                                            <p:strVal val="#ppt_h"/>
                                          </p:val>
                                        </p:tav>
                                      </p:tavLst>
                                    </p:anim>
                                    <p:anim calcmode="lin" valueType="num">
                                      <p:cBhvr>
                                        <p:cTn id="107" dur="1000" fill="hold"/>
                                        <p:tgtEl>
                                          <p:spTgt spid="60"/>
                                        </p:tgtEl>
                                        <p:attrNameLst>
                                          <p:attrName>style.rotation</p:attrName>
                                        </p:attrNameLst>
                                      </p:cBhvr>
                                      <p:tavLst>
                                        <p:tav tm="0">
                                          <p:val>
                                            <p:fltVal val="90"/>
                                          </p:val>
                                        </p:tav>
                                        <p:tav tm="100000">
                                          <p:val>
                                            <p:fltVal val="0"/>
                                          </p:val>
                                        </p:tav>
                                      </p:tavLst>
                                    </p:anim>
                                    <p:animEffect transition="in" filter="fade">
                                      <p:cBhvr>
                                        <p:cTn id="108" dur="1000"/>
                                        <p:tgtEl>
                                          <p:spTgt spid="60"/>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61"/>
                                        </p:tgtEl>
                                        <p:attrNameLst>
                                          <p:attrName>style.visibility</p:attrName>
                                        </p:attrNameLst>
                                      </p:cBhvr>
                                      <p:to>
                                        <p:strVal val="visible"/>
                                      </p:to>
                                    </p:set>
                                    <p:anim calcmode="lin" valueType="num">
                                      <p:cBhvr>
                                        <p:cTn id="113" dur="1000" fill="hold"/>
                                        <p:tgtEl>
                                          <p:spTgt spid="61"/>
                                        </p:tgtEl>
                                        <p:attrNameLst>
                                          <p:attrName>ppt_w</p:attrName>
                                        </p:attrNameLst>
                                      </p:cBhvr>
                                      <p:tavLst>
                                        <p:tav tm="0">
                                          <p:val>
                                            <p:fltVal val="0"/>
                                          </p:val>
                                        </p:tav>
                                        <p:tav tm="100000">
                                          <p:val>
                                            <p:strVal val="#ppt_w"/>
                                          </p:val>
                                        </p:tav>
                                      </p:tavLst>
                                    </p:anim>
                                    <p:anim calcmode="lin" valueType="num">
                                      <p:cBhvr>
                                        <p:cTn id="114" dur="1000" fill="hold"/>
                                        <p:tgtEl>
                                          <p:spTgt spid="61"/>
                                        </p:tgtEl>
                                        <p:attrNameLst>
                                          <p:attrName>ppt_h</p:attrName>
                                        </p:attrNameLst>
                                      </p:cBhvr>
                                      <p:tavLst>
                                        <p:tav tm="0">
                                          <p:val>
                                            <p:fltVal val="0"/>
                                          </p:val>
                                        </p:tav>
                                        <p:tav tm="100000">
                                          <p:val>
                                            <p:strVal val="#ppt_h"/>
                                          </p:val>
                                        </p:tav>
                                      </p:tavLst>
                                    </p:anim>
                                    <p:anim calcmode="lin" valueType="num">
                                      <p:cBhvr>
                                        <p:cTn id="115" dur="1000" fill="hold"/>
                                        <p:tgtEl>
                                          <p:spTgt spid="61"/>
                                        </p:tgtEl>
                                        <p:attrNameLst>
                                          <p:attrName>style.rotation</p:attrName>
                                        </p:attrNameLst>
                                      </p:cBhvr>
                                      <p:tavLst>
                                        <p:tav tm="0">
                                          <p:val>
                                            <p:fltVal val="90"/>
                                          </p:val>
                                        </p:tav>
                                        <p:tav tm="100000">
                                          <p:val>
                                            <p:fltVal val="0"/>
                                          </p:val>
                                        </p:tav>
                                      </p:tavLst>
                                    </p:anim>
                                    <p:animEffect transition="in" filter="fade">
                                      <p:cBhvr>
                                        <p:cTn id="116" dur="1000"/>
                                        <p:tgtEl>
                                          <p:spTgt spid="61"/>
                                        </p:tgtEl>
                                      </p:cBhvr>
                                    </p:animEffect>
                                  </p:childTnLst>
                                </p:cTn>
                              </p:par>
                            </p:childTnLst>
                          </p:cTn>
                        </p:par>
                      </p:childTnLst>
                    </p:cTn>
                  </p:par>
                  <p:par>
                    <p:cTn id="117" fill="hold">
                      <p:stCondLst>
                        <p:cond delay="indefinite"/>
                      </p:stCondLst>
                      <p:childTnLst>
                        <p:par>
                          <p:cTn id="118" fill="hold">
                            <p:stCondLst>
                              <p:cond delay="0"/>
                            </p:stCondLst>
                            <p:childTnLst>
                              <p:par>
                                <p:cTn id="119" presetID="31" presetClass="entr" presetSubtype="0" fill="hold" nodeType="clickEffect">
                                  <p:stCondLst>
                                    <p:cond delay="0"/>
                                  </p:stCondLst>
                                  <p:childTnLst>
                                    <p:set>
                                      <p:cBhvr>
                                        <p:cTn id="120" dur="1" fill="hold">
                                          <p:stCondLst>
                                            <p:cond delay="0"/>
                                          </p:stCondLst>
                                        </p:cTn>
                                        <p:tgtEl>
                                          <p:spTgt spid="62"/>
                                        </p:tgtEl>
                                        <p:attrNameLst>
                                          <p:attrName>style.visibility</p:attrName>
                                        </p:attrNameLst>
                                      </p:cBhvr>
                                      <p:to>
                                        <p:strVal val="visible"/>
                                      </p:to>
                                    </p:set>
                                    <p:anim calcmode="lin" valueType="num">
                                      <p:cBhvr>
                                        <p:cTn id="121" dur="1000" fill="hold"/>
                                        <p:tgtEl>
                                          <p:spTgt spid="62"/>
                                        </p:tgtEl>
                                        <p:attrNameLst>
                                          <p:attrName>ppt_w</p:attrName>
                                        </p:attrNameLst>
                                      </p:cBhvr>
                                      <p:tavLst>
                                        <p:tav tm="0">
                                          <p:val>
                                            <p:fltVal val="0"/>
                                          </p:val>
                                        </p:tav>
                                        <p:tav tm="100000">
                                          <p:val>
                                            <p:strVal val="#ppt_w"/>
                                          </p:val>
                                        </p:tav>
                                      </p:tavLst>
                                    </p:anim>
                                    <p:anim calcmode="lin" valueType="num">
                                      <p:cBhvr>
                                        <p:cTn id="122" dur="1000" fill="hold"/>
                                        <p:tgtEl>
                                          <p:spTgt spid="62"/>
                                        </p:tgtEl>
                                        <p:attrNameLst>
                                          <p:attrName>ppt_h</p:attrName>
                                        </p:attrNameLst>
                                      </p:cBhvr>
                                      <p:tavLst>
                                        <p:tav tm="0">
                                          <p:val>
                                            <p:fltVal val="0"/>
                                          </p:val>
                                        </p:tav>
                                        <p:tav tm="100000">
                                          <p:val>
                                            <p:strVal val="#ppt_h"/>
                                          </p:val>
                                        </p:tav>
                                      </p:tavLst>
                                    </p:anim>
                                    <p:anim calcmode="lin" valueType="num">
                                      <p:cBhvr>
                                        <p:cTn id="123" dur="1000" fill="hold"/>
                                        <p:tgtEl>
                                          <p:spTgt spid="62"/>
                                        </p:tgtEl>
                                        <p:attrNameLst>
                                          <p:attrName>style.rotation</p:attrName>
                                        </p:attrNameLst>
                                      </p:cBhvr>
                                      <p:tavLst>
                                        <p:tav tm="0">
                                          <p:val>
                                            <p:fltVal val="90"/>
                                          </p:val>
                                        </p:tav>
                                        <p:tav tm="100000">
                                          <p:val>
                                            <p:fltVal val="0"/>
                                          </p:val>
                                        </p:tav>
                                      </p:tavLst>
                                    </p:anim>
                                    <p:animEffect transition="in" filter="fade">
                                      <p:cBhvr>
                                        <p:cTn id="124" dur="1000"/>
                                        <p:tgtEl>
                                          <p:spTgt spid="62"/>
                                        </p:tgtEl>
                                      </p:cBhvr>
                                    </p:animEffect>
                                  </p:childTnLst>
                                </p:cTn>
                              </p:par>
                            </p:childTnLst>
                          </p:cTn>
                        </p:par>
                      </p:childTnLst>
                    </p:cTn>
                  </p:par>
                  <p:par>
                    <p:cTn id="125" fill="hold">
                      <p:stCondLst>
                        <p:cond delay="indefinite"/>
                      </p:stCondLst>
                      <p:childTnLst>
                        <p:par>
                          <p:cTn id="126" fill="hold">
                            <p:stCondLst>
                              <p:cond delay="0"/>
                            </p:stCondLst>
                            <p:childTnLst>
                              <p:par>
                                <p:cTn id="127" presetID="31" presetClass="entr" presetSubtype="0" fill="hold" nodeType="clickEffect">
                                  <p:stCondLst>
                                    <p:cond delay="0"/>
                                  </p:stCondLst>
                                  <p:childTnLst>
                                    <p:set>
                                      <p:cBhvr>
                                        <p:cTn id="128" dur="1" fill="hold">
                                          <p:stCondLst>
                                            <p:cond delay="0"/>
                                          </p:stCondLst>
                                        </p:cTn>
                                        <p:tgtEl>
                                          <p:spTgt spid="63"/>
                                        </p:tgtEl>
                                        <p:attrNameLst>
                                          <p:attrName>style.visibility</p:attrName>
                                        </p:attrNameLst>
                                      </p:cBhvr>
                                      <p:to>
                                        <p:strVal val="visible"/>
                                      </p:to>
                                    </p:set>
                                    <p:anim calcmode="lin" valueType="num">
                                      <p:cBhvr>
                                        <p:cTn id="129" dur="1000" fill="hold"/>
                                        <p:tgtEl>
                                          <p:spTgt spid="63"/>
                                        </p:tgtEl>
                                        <p:attrNameLst>
                                          <p:attrName>ppt_w</p:attrName>
                                        </p:attrNameLst>
                                      </p:cBhvr>
                                      <p:tavLst>
                                        <p:tav tm="0">
                                          <p:val>
                                            <p:fltVal val="0"/>
                                          </p:val>
                                        </p:tav>
                                        <p:tav tm="100000">
                                          <p:val>
                                            <p:strVal val="#ppt_w"/>
                                          </p:val>
                                        </p:tav>
                                      </p:tavLst>
                                    </p:anim>
                                    <p:anim calcmode="lin" valueType="num">
                                      <p:cBhvr>
                                        <p:cTn id="130" dur="1000" fill="hold"/>
                                        <p:tgtEl>
                                          <p:spTgt spid="63"/>
                                        </p:tgtEl>
                                        <p:attrNameLst>
                                          <p:attrName>ppt_h</p:attrName>
                                        </p:attrNameLst>
                                      </p:cBhvr>
                                      <p:tavLst>
                                        <p:tav tm="0">
                                          <p:val>
                                            <p:fltVal val="0"/>
                                          </p:val>
                                        </p:tav>
                                        <p:tav tm="100000">
                                          <p:val>
                                            <p:strVal val="#ppt_h"/>
                                          </p:val>
                                        </p:tav>
                                      </p:tavLst>
                                    </p:anim>
                                    <p:anim calcmode="lin" valueType="num">
                                      <p:cBhvr>
                                        <p:cTn id="131" dur="1000" fill="hold"/>
                                        <p:tgtEl>
                                          <p:spTgt spid="63"/>
                                        </p:tgtEl>
                                        <p:attrNameLst>
                                          <p:attrName>style.rotation</p:attrName>
                                        </p:attrNameLst>
                                      </p:cBhvr>
                                      <p:tavLst>
                                        <p:tav tm="0">
                                          <p:val>
                                            <p:fltVal val="90"/>
                                          </p:val>
                                        </p:tav>
                                        <p:tav tm="100000">
                                          <p:val>
                                            <p:fltVal val="0"/>
                                          </p:val>
                                        </p:tav>
                                      </p:tavLst>
                                    </p:anim>
                                    <p:animEffect transition="in" filter="fade">
                                      <p:cBhvr>
                                        <p:cTn id="132" dur="1000"/>
                                        <p:tgtEl>
                                          <p:spTgt spid="63"/>
                                        </p:tgtEl>
                                      </p:cBhvr>
                                    </p:animEffect>
                                  </p:childTnLst>
                                </p:cTn>
                              </p:par>
                            </p:childTnLst>
                          </p:cTn>
                        </p:par>
                      </p:childTnLst>
                    </p:cTn>
                  </p:par>
                  <p:par>
                    <p:cTn id="133" fill="hold">
                      <p:stCondLst>
                        <p:cond delay="indefinite"/>
                      </p:stCondLst>
                      <p:childTnLst>
                        <p:par>
                          <p:cTn id="134" fill="hold">
                            <p:stCondLst>
                              <p:cond delay="0"/>
                            </p:stCondLst>
                            <p:childTnLst>
                              <p:par>
                                <p:cTn id="135" presetID="31" presetClass="entr" presetSubtype="0" fill="hold" nodeType="clickEffect">
                                  <p:stCondLst>
                                    <p:cond delay="0"/>
                                  </p:stCondLst>
                                  <p:childTnLst>
                                    <p:set>
                                      <p:cBhvr>
                                        <p:cTn id="136" dur="1" fill="hold">
                                          <p:stCondLst>
                                            <p:cond delay="0"/>
                                          </p:stCondLst>
                                        </p:cTn>
                                        <p:tgtEl>
                                          <p:spTgt spid="64"/>
                                        </p:tgtEl>
                                        <p:attrNameLst>
                                          <p:attrName>style.visibility</p:attrName>
                                        </p:attrNameLst>
                                      </p:cBhvr>
                                      <p:to>
                                        <p:strVal val="visible"/>
                                      </p:to>
                                    </p:set>
                                    <p:anim calcmode="lin" valueType="num">
                                      <p:cBhvr>
                                        <p:cTn id="137" dur="1000" fill="hold"/>
                                        <p:tgtEl>
                                          <p:spTgt spid="64"/>
                                        </p:tgtEl>
                                        <p:attrNameLst>
                                          <p:attrName>ppt_w</p:attrName>
                                        </p:attrNameLst>
                                      </p:cBhvr>
                                      <p:tavLst>
                                        <p:tav tm="0">
                                          <p:val>
                                            <p:fltVal val="0"/>
                                          </p:val>
                                        </p:tav>
                                        <p:tav tm="100000">
                                          <p:val>
                                            <p:strVal val="#ppt_w"/>
                                          </p:val>
                                        </p:tav>
                                      </p:tavLst>
                                    </p:anim>
                                    <p:anim calcmode="lin" valueType="num">
                                      <p:cBhvr>
                                        <p:cTn id="138" dur="1000" fill="hold"/>
                                        <p:tgtEl>
                                          <p:spTgt spid="64"/>
                                        </p:tgtEl>
                                        <p:attrNameLst>
                                          <p:attrName>ppt_h</p:attrName>
                                        </p:attrNameLst>
                                      </p:cBhvr>
                                      <p:tavLst>
                                        <p:tav tm="0">
                                          <p:val>
                                            <p:fltVal val="0"/>
                                          </p:val>
                                        </p:tav>
                                        <p:tav tm="100000">
                                          <p:val>
                                            <p:strVal val="#ppt_h"/>
                                          </p:val>
                                        </p:tav>
                                      </p:tavLst>
                                    </p:anim>
                                    <p:anim calcmode="lin" valueType="num">
                                      <p:cBhvr>
                                        <p:cTn id="139" dur="1000" fill="hold"/>
                                        <p:tgtEl>
                                          <p:spTgt spid="64"/>
                                        </p:tgtEl>
                                        <p:attrNameLst>
                                          <p:attrName>style.rotation</p:attrName>
                                        </p:attrNameLst>
                                      </p:cBhvr>
                                      <p:tavLst>
                                        <p:tav tm="0">
                                          <p:val>
                                            <p:fltVal val="90"/>
                                          </p:val>
                                        </p:tav>
                                        <p:tav tm="100000">
                                          <p:val>
                                            <p:fltVal val="0"/>
                                          </p:val>
                                        </p:tav>
                                      </p:tavLst>
                                    </p:anim>
                                    <p:animEffect transition="in" filter="fade">
                                      <p:cBhvr>
                                        <p:cTn id="140" dur="1000"/>
                                        <p:tgtEl>
                                          <p:spTgt spid="64"/>
                                        </p:tgtEl>
                                      </p:cBhvr>
                                    </p:animEffect>
                                  </p:childTnLst>
                                </p:cTn>
                              </p:par>
                            </p:childTnLst>
                          </p:cTn>
                        </p:par>
                      </p:childTnLst>
                    </p:cTn>
                  </p:par>
                  <p:par>
                    <p:cTn id="141" fill="hold">
                      <p:stCondLst>
                        <p:cond delay="indefinite"/>
                      </p:stCondLst>
                      <p:childTnLst>
                        <p:par>
                          <p:cTn id="142" fill="hold">
                            <p:stCondLst>
                              <p:cond delay="0"/>
                            </p:stCondLst>
                            <p:childTnLst>
                              <p:par>
                                <p:cTn id="143" presetID="31" presetClass="entr" presetSubtype="0" fill="hold" nodeType="clickEffect">
                                  <p:stCondLst>
                                    <p:cond delay="0"/>
                                  </p:stCondLst>
                                  <p:childTnLst>
                                    <p:set>
                                      <p:cBhvr>
                                        <p:cTn id="144" dur="1" fill="hold">
                                          <p:stCondLst>
                                            <p:cond delay="0"/>
                                          </p:stCondLst>
                                        </p:cTn>
                                        <p:tgtEl>
                                          <p:spTgt spid="79"/>
                                        </p:tgtEl>
                                        <p:attrNameLst>
                                          <p:attrName>style.visibility</p:attrName>
                                        </p:attrNameLst>
                                      </p:cBhvr>
                                      <p:to>
                                        <p:strVal val="visible"/>
                                      </p:to>
                                    </p:set>
                                    <p:anim calcmode="lin" valueType="num">
                                      <p:cBhvr>
                                        <p:cTn id="145" dur="1000" fill="hold"/>
                                        <p:tgtEl>
                                          <p:spTgt spid="79"/>
                                        </p:tgtEl>
                                        <p:attrNameLst>
                                          <p:attrName>ppt_w</p:attrName>
                                        </p:attrNameLst>
                                      </p:cBhvr>
                                      <p:tavLst>
                                        <p:tav tm="0">
                                          <p:val>
                                            <p:fltVal val="0"/>
                                          </p:val>
                                        </p:tav>
                                        <p:tav tm="100000">
                                          <p:val>
                                            <p:strVal val="#ppt_w"/>
                                          </p:val>
                                        </p:tav>
                                      </p:tavLst>
                                    </p:anim>
                                    <p:anim calcmode="lin" valueType="num">
                                      <p:cBhvr>
                                        <p:cTn id="146" dur="1000" fill="hold"/>
                                        <p:tgtEl>
                                          <p:spTgt spid="79"/>
                                        </p:tgtEl>
                                        <p:attrNameLst>
                                          <p:attrName>ppt_h</p:attrName>
                                        </p:attrNameLst>
                                      </p:cBhvr>
                                      <p:tavLst>
                                        <p:tav tm="0">
                                          <p:val>
                                            <p:fltVal val="0"/>
                                          </p:val>
                                        </p:tav>
                                        <p:tav tm="100000">
                                          <p:val>
                                            <p:strVal val="#ppt_h"/>
                                          </p:val>
                                        </p:tav>
                                      </p:tavLst>
                                    </p:anim>
                                    <p:anim calcmode="lin" valueType="num">
                                      <p:cBhvr>
                                        <p:cTn id="147" dur="1000" fill="hold"/>
                                        <p:tgtEl>
                                          <p:spTgt spid="79"/>
                                        </p:tgtEl>
                                        <p:attrNameLst>
                                          <p:attrName>style.rotation</p:attrName>
                                        </p:attrNameLst>
                                      </p:cBhvr>
                                      <p:tavLst>
                                        <p:tav tm="0">
                                          <p:val>
                                            <p:fltVal val="90"/>
                                          </p:val>
                                        </p:tav>
                                        <p:tav tm="100000">
                                          <p:val>
                                            <p:fltVal val="0"/>
                                          </p:val>
                                        </p:tav>
                                      </p:tavLst>
                                    </p:anim>
                                    <p:animEffect transition="in" filter="fade">
                                      <p:cBhvr>
                                        <p:cTn id="148" dur="1000"/>
                                        <p:tgtEl>
                                          <p:spTgt spid="79"/>
                                        </p:tgtEl>
                                      </p:cBhvr>
                                    </p:animEffect>
                                  </p:childTnLst>
                                </p:cTn>
                              </p:par>
                            </p:childTnLst>
                          </p:cTn>
                        </p:par>
                      </p:childTnLst>
                    </p:cTn>
                  </p:par>
                  <p:par>
                    <p:cTn id="149" fill="hold">
                      <p:stCondLst>
                        <p:cond delay="indefinite"/>
                      </p:stCondLst>
                      <p:childTnLst>
                        <p:par>
                          <p:cTn id="150" fill="hold">
                            <p:stCondLst>
                              <p:cond delay="0"/>
                            </p:stCondLst>
                            <p:childTnLst>
                              <p:par>
                                <p:cTn id="151" presetID="31" presetClass="entr" presetSubtype="0" fill="hold" nodeType="clickEffect">
                                  <p:stCondLst>
                                    <p:cond delay="0"/>
                                  </p:stCondLst>
                                  <p:childTnLst>
                                    <p:set>
                                      <p:cBhvr>
                                        <p:cTn id="152" dur="1" fill="hold">
                                          <p:stCondLst>
                                            <p:cond delay="0"/>
                                          </p:stCondLst>
                                        </p:cTn>
                                        <p:tgtEl>
                                          <p:spTgt spid="65"/>
                                        </p:tgtEl>
                                        <p:attrNameLst>
                                          <p:attrName>style.visibility</p:attrName>
                                        </p:attrNameLst>
                                      </p:cBhvr>
                                      <p:to>
                                        <p:strVal val="visible"/>
                                      </p:to>
                                    </p:set>
                                    <p:anim calcmode="lin" valueType="num">
                                      <p:cBhvr>
                                        <p:cTn id="153" dur="1000" fill="hold"/>
                                        <p:tgtEl>
                                          <p:spTgt spid="65"/>
                                        </p:tgtEl>
                                        <p:attrNameLst>
                                          <p:attrName>ppt_w</p:attrName>
                                        </p:attrNameLst>
                                      </p:cBhvr>
                                      <p:tavLst>
                                        <p:tav tm="0">
                                          <p:val>
                                            <p:fltVal val="0"/>
                                          </p:val>
                                        </p:tav>
                                        <p:tav tm="100000">
                                          <p:val>
                                            <p:strVal val="#ppt_w"/>
                                          </p:val>
                                        </p:tav>
                                      </p:tavLst>
                                    </p:anim>
                                    <p:anim calcmode="lin" valueType="num">
                                      <p:cBhvr>
                                        <p:cTn id="154" dur="1000" fill="hold"/>
                                        <p:tgtEl>
                                          <p:spTgt spid="65"/>
                                        </p:tgtEl>
                                        <p:attrNameLst>
                                          <p:attrName>ppt_h</p:attrName>
                                        </p:attrNameLst>
                                      </p:cBhvr>
                                      <p:tavLst>
                                        <p:tav tm="0">
                                          <p:val>
                                            <p:fltVal val="0"/>
                                          </p:val>
                                        </p:tav>
                                        <p:tav tm="100000">
                                          <p:val>
                                            <p:strVal val="#ppt_h"/>
                                          </p:val>
                                        </p:tav>
                                      </p:tavLst>
                                    </p:anim>
                                    <p:anim calcmode="lin" valueType="num">
                                      <p:cBhvr>
                                        <p:cTn id="155" dur="1000" fill="hold"/>
                                        <p:tgtEl>
                                          <p:spTgt spid="65"/>
                                        </p:tgtEl>
                                        <p:attrNameLst>
                                          <p:attrName>style.rotation</p:attrName>
                                        </p:attrNameLst>
                                      </p:cBhvr>
                                      <p:tavLst>
                                        <p:tav tm="0">
                                          <p:val>
                                            <p:fltVal val="90"/>
                                          </p:val>
                                        </p:tav>
                                        <p:tav tm="100000">
                                          <p:val>
                                            <p:fltVal val="0"/>
                                          </p:val>
                                        </p:tav>
                                      </p:tavLst>
                                    </p:anim>
                                    <p:animEffect transition="in" filter="fade">
                                      <p:cBhvr>
                                        <p:cTn id="156" dur="1000"/>
                                        <p:tgtEl>
                                          <p:spTgt spid="65"/>
                                        </p:tgtEl>
                                      </p:cBhvr>
                                    </p:animEffect>
                                  </p:childTnLst>
                                </p:cTn>
                              </p:par>
                            </p:childTnLst>
                          </p:cTn>
                        </p:par>
                      </p:childTnLst>
                    </p:cTn>
                  </p:par>
                  <p:par>
                    <p:cTn id="157" fill="hold">
                      <p:stCondLst>
                        <p:cond delay="indefinite"/>
                      </p:stCondLst>
                      <p:childTnLst>
                        <p:par>
                          <p:cTn id="158" fill="hold">
                            <p:stCondLst>
                              <p:cond delay="0"/>
                            </p:stCondLst>
                            <p:childTnLst>
                              <p:par>
                                <p:cTn id="159" presetID="31" presetClass="entr" presetSubtype="0" fill="hold" nodeType="clickEffect">
                                  <p:stCondLst>
                                    <p:cond delay="0"/>
                                  </p:stCondLst>
                                  <p:childTnLst>
                                    <p:set>
                                      <p:cBhvr>
                                        <p:cTn id="160" dur="1" fill="hold">
                                          <p:stCondLst>
                                            <p:cond delay="0"/>
                                          </p:stCondLst>
                                        </p:cTn>
                                        <p:tgtEl>
                                          <p:spTgt spid="66"/>
                                        </p:tgtEl>
                                        <p:attrNameLst>
                                          <p:attrName>style.visibility</p:attrName>
                                        </p:attrNameLst>
                                      </p:cBhvr>
                                      <p:to>
                                        <p:strVal val="visible"/>
                                      </p:to>
                                    </p:set>
                                    <p:anim calcmode="lin" valueType="num">
                                      <p:cBhvr>
                                        <p:cTn id="161" dur="1000" fill="hold"/>
                                        <p:tgtEl>
                                          <p:spTgt spid="66"/>
                                        </p:tgtEl>
                                        <p:attrNameLst>
                                          <p:attrName>ppt_w</p:attrName>
                                        </p:attrNameLst>
                                      </p:cBhvr>
                                      <p:tavLst>
                                        <p:tav tm="0">
                                          <p:val>
                                            <p:fltVal val="0"/>
                                          </p:val>
                                        </p:tav>
                                        <p:tav tm="100000">
                                          <p:val>
                                            <p:strVal val="#ppt_w"/>
                                          </p:val>
                                        </p:tav>
                                      </p:tavLst>
                                    </p:anim>
                                    <p:anim calcmode="lin" valueType="num">
                                      <p:cBhvr>
                                        <p:cTn id="162" dur="1000" fill="hold"/>
                                        <p:tgtEl>
                                          <p:spTgt spid="66"/>
                                        </p:tgtEl>
                                        <p:attrNameLst>
                                          <p:attrName>ppt_h</p:attrName>
                                        </p:attrNameLst>
                                      </p:cBhvr>
                                      <p:tavLst>
                                        <p:tav tm="0">
                                          <p:val>
                                            <p:fltVal val="0"/>
                                          </p:val>
                                        </p:tav>
                                        <p:tav tm="100000">
                                          <p:val>
                                            <p:strVal val="#ppt_h"/>
                                          </p:val>
                                        </p:tav>
                                      </p:tavLst>
                                    </p:anim>
                                    <p:anim calcmode="lin" valueType="num">
                                      <p:cBhvr>
                                        <p:cTn id="163" dur="1000" fill="hold"/>
                                        <p:tgtEl>
                                          <p:spTgt spid="66"/>
                                        </p:tgtEl>
                                        <p:attrNameLst>
                                          <p:attrName>style.rotation</p:attrName>
                                        </p:attrNameLst>
                                      </p:cBhvr>
                                      <p:tavLst>
                                        <p:tav tm="0">
                                          <p:val>
                                            <p:fltVal val="90"/>
                                          </p:val>
                                        </p:tav>
                                        <p:tav tm="100000">
                                          <p:val>
                                            <p:fltVal val="0"/>
                                          </p:val>
                                        </p:tav>
                                      </p:tavLst>
                                    </p:anim>
                                    <p:animEffect transition="in" filter="fade">
                                      <p:cBhvr>
                                        <p:cTn id="164" dur="1000"/>
                                        <p:tgtEl>
                                          <p:spTgt spid="66"/>
                                        </p:tgtEl>
                                      </p:cBhvr>
                                    </p:animEffect>
                                  </p:childTnLst>
                                </p:cTn>
                              </p:par>
                            </p:childTnLst>
                          </p:cTn>
                        </p:par>
                      </p:childTnLst>
                    </p:cTn>
                  </p:par>
                  <p:par>
                    <p:cTn id="165" fill="hold">
                      <p:stCondLst>
                        <p:cond delay="indefinite"/>
                      </p:stCondLst>
                      <p:childTnLst>
                        <p:par>
                          <p:cTn id="166" fill="hold">
                            <p:stCondLst>
                              <p:cond delay="0"/>
                            </p:stCondLst>
                            <p:childTnLst>
                              <p:par>
                                <p:cTn id="167" presetID="31" presetClass="entr" presetSubtype="0" fill="hold" nodeType="clickEffect">
                                  <p:stCondLst>
                                    <p:cond delay="0"/>
                                  </p:stCondLst>
                                  <p:childTnLst>
                                    <p:set>
                                      <p:cBhvr>
                                        <p:cTn id="168" dur="1" fill="hold">
                                          <p:stCondLst>
                                            <p:cond delay="0"/>
                                          </p:stCondLst>
                                        </p:cTn>
                                        <p:tgtEl>
                                          <p:spTgt spid="67"/>
                                        </p:tgtEl>
                                        <p:attrNameLst>
                                          <p:attrName>style.visibility</p:attrName>
                                        </p:attrNameLst>
                                      </p:cBhvr>
                                      <p:to>
                                        <p:strVal val="visible"/>
                                      </p:to>
                                    </p:set>
                                    <p:anim calcmode="lin" valueType="num">
                                      <p:cBhvr>
                                        <p:cTn id="169" dur="1000" fill="hold"/>
                                        <p:tgtEl>
                                          <p:spTgt spid="67"/>
                                        </p:tgtEl>
                                        <p:attrNameLst>
                                          <p:attrName>ppt_w</p:attrName>
                                        </p:attrNameLst>
                                      </p:cBhvr>
                                      <p:tavLst>
                                        <p:tav tm="0">
                                          <p:val>
                                            <p:fltVal val="0"/>
                                          </p:val>
                                        </p:tav>
                                        <p:tav tm="100000">
                                          <p:val>
                                            <p:strVal val="#ppt_w"/>
                                          </p:val>
                                        </p:tav>
                                      </p:tavLst>
                                    </p:anim>
                                    <p:anim calcmode="lin" valueType="num">
                                      <p:cBhvr>
                                        <p:cTn id="170" dur="1000" fill="hold"/>
                                        <p:tgtEl>
                                          <p:spTgt spid="67"/>
                                        </p:tgtEl>
                                        <p:attrNameLst>
                                          <p:attrName>ppt_h</p:attrName>
                                        </p:attrNameLst>
                                      </p:cBhvr>
                                      <p:tavLst>
                                        <p:tav tm="0">
                                          <p:val>
                                            <p:fltVal val="0"/>
                                          </p:val>
                                        </p:tav>
                                        <p:tav tm="100000">
                                          <p:val>
                                            <p:strVal val="#ppt_h"/>
                                          </p:val>
                                        </p:tav>
                                      </p:tavLst>
                                    </p:anim>
                                    <p:anim calcmode="lin" valueType="num">
                                      <p:cBhvr>
                                        <p:cTn id="171" dur="1000" fill="hold"/>
                                        <p:tgtEl>
                                          <p:spTgt spid="67"/>
                                        </p:tgtEl>
                                        <p:attrNameLst>
                                          <p:attrName>style.rotation</p:attrName>
                                        </p:attrNameLst>
                                      </p:cBhvr>
                                      <p:tavLst>
                                        <p:tav tm="0">
                                          <p:val>
                                            <p:fltVal val="90"/>
                                          </p:val>
                                        </p:tav>
                                        <p:tav tm="100000">
                                          <p:val>
                                            <p:fltVal val="0"/>
                                          </p:val>
                                        </p:tav>
                                      </p:tavLst>
                                    </p:anim>
                                    <p:animEffect transition="in" filter="fade">
                                      <p:cBhvr>
                                        <p:cTn id="172" dur="1000"/>
                                        <p:tgtEl>
                                          <p:spTgt spid="67"/>
                                        </p:tgtEl>
                                      </p:cBhvr>
                                    </p:animEffect>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uca murk water luca pixar movie">
            <a:extLst>
              <a:ext uri="{FF2B5EF4-FFF2-40B4-BE49-F238E27FC236}">
                <a16:creationId xmlns="" xmlns:a16="http://schemas.microsoft.com/office/drawing/2014/main" id="{94430B82-5390-487D-A9B8-C01E57D51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77415E5D-C9F7-4E0A-8DC3-F04EAD967370}"/>
              </a:ext>
            </a:extLst>
          </p:cNvPr>
          <p:cNvSpPr/>
          <p:nvPr/>
        </p:nvSpPr>
        <p:spPr>
          <a:xfrm>
            <a:off x="342900" y="304800"/>
            <a:ext cx="11468100" cy="6248400"/>
          </a:xfrm>
          <a:custGeom>
            <a:avLst/>
            <a:gdLst>
              <a:gd name="connsiteX0" fmla="*/ 0 w 11468100"/>
              <a:gd name="connsiteY0" fmla="*/ 1041421 h 6248400"/>
              <a:gd name="connsiteX1" fmla="*/ 1041421 w 11468100"/>
              <a:gd name="connsiteY1" fmla="*/ 0 h 6248400"/>
              <a:gd name="connsiteX2" fmla="*/ 10426679 w 11468100"/>
              <a:gd name="connsiteY2" fmla="*/ 0 h 6248400"/>
              <a:gd name="connsiteX3" fmla="*/ 11468100 w 11468100"/>
              <a:gd name="connsiteY3" fmla="*/ 1041421 h 6248400"/>
              <a:gd name="connsiteX4" fmla="*/ 11468100 w 11468100"/>
              <a:gd name="connsiteY4" fmla="*/ 5206979 h 6248400"/>
              <a:gd name="connsiteX5" fmla="*/ 10426679 w 11468100"/>
              <a:gd name="connsiteY5" fmla="*/ 6248400 h 6248400"/>
              <a:gd name="connsiteX6" fmla="*/ 1041421 w 11468100"/>
              <a:gd name="connsiteY6" fmla="*/ 6248400 h 6248400"/>
              <a:gd name="connsiteX7" fmla="*/ 0 w 11468100"/>
              <a:gd name="connsiteY7" fmla="*/ 5206979 h 6248400"/>
              <a:gd name="connsiteX8" fmla="*/ 0 w 11468100"/>
              <a:gd name="connsiteY8" fmla="*/ 1041421 h 62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8100" h="6248400" fill="none" extrusionOk="0">
                <a:moveTo>
                  <a:pt x="0" y="1041421"/>
                </a:moveTo>
                <a:cubicBezTo>
                  <a:pt x="-4394" y="474431"/>
                  <a:pt x="421753" y="-44974"/>
                  <a:pt x="1041421" y="0"/>
                </a:cubicBezTo>
                <a:cubicBezTo>
                  <a:pt x="5069016" y="61094"/>
                  <a:pt x="8857655" y="-115769"/>
                  <a:pt x="10426679" y="0"/>
                </a:cubicBezTo>
                <a:cubicBezTo>
                  <a:pt x="10936168" y="16162"/>
                  <a:pt x="11484921" y="472460"/>
                  <a:pt x="11468100" y="1041421"/>
                </a:cubicBezTo>
                <a:cubicBezTo>
                  <a:pt x="11375835" y="2610613"/>
                  <a:pt x="11485526" y="4026850"/>
                  <a:pt x="11468100" y="5206979"/>
                </a:cubicBezTo>
                <a:cubicBezTo>
                  <a:pt x="11544453" y="5792564"/>
                  <a:pt x="10989501" y="6223461"/>
                  <a:pt x="10426679" y="6248400"/>
                </a:cubicBezTo>
                <a:cubicBezTo>
                  <a:pt x="7288791" y="6263806"/>
                  <a:pt x="2976819" y="6410706"/>
                  <a:pt x="1041421" y="6248400"/>
                </a:cubicBezTo>
                <a:cubicBezTo>
                  <a:pt x="515847" y="6239429"/>
                  <a:pt x="1008" y="5790469"/>
                  <a:pt x="0" y="5206979"/>
                </a:cubicBezTo>
                <a:cubicBezTo>
                  <a:pt x="-111378" y="3177629"/>
                  <a:pt x="-118275" y="1569350"/>
                  <a:pt x="0" y="1041421"/>
                </a:cubicBezTo>
                <a:close/>
              </a:path>
              <a:path w="11468100" h="6248400" stroke="0" extrusionOk="0">
                <a:moveTo>
                  <a:pt x="0" y="1041421"/>
                </a:moveTo>
                <a:cubicBezTo>
                  <a:pt x="31787" y="385189"/>
                  <a:pt x="462843" y="-18309"/>
                  <a:pt x="1041421" y="0"/>
                </a:cubicBezTo>
                <a:cubicBezTo>
                  <a:pt x="2514075" y="-165137"/>
                  <a:pt x="7145372" y="59732"/>
                  <a:pt x="10426679" y="0"/>
                </a:cubicBezTo>
                <a:cubicBezTo>
                  <a:pt x="10887582" y="9064"/>
                  <a:pt x="11444198" y="438929"/>
                  <a:pt x="11468100" y="1041421"/>
                </a:cubicBezTo>
                <a:cubicBezTo>
                  <a:pt x="11453531" y="1616547"/>
                  <a:pt x="11588083" y="4580761"/>
                  <a:pt x="11468100" y="5206979"/>
                </a:cubicBezTo>
                <a:cubicBezTo>
                  <a:pt x="11528063" y="5702285"/>
                  <a:pt x="11052108" y="6211076"/>
                  <a:pt x="10426679" y="6248400"/>
                </a:cubicBezTo>
                <a:cubicBezTo>
                  <a:pt x="9044683" y="6252430"/>
                  <a:pt x="3056645" y="6183265"/>
                  <a:pt x="1041421" y="6248400"/>
                </a:cubicBezTo>
                <a:cubicBezTo>
                  <a:pt x="564999" y="6281151"/>
                  <a:pt x="10223" y="5788215"/>
                  <a:pt x="0" y="5206979"/>
                </a:cubicBezTo>
                <a:cubicBezTo>
                  <a:pt x="150338" y="4761235"/>
                  <a:pt x="52337" y="1578278"/>
                  <a:pt x="0" y="1041421"/>
                </a:cubicBezTo>
                <a:close/>
              </a:path>
            </a:pathLst>
          </a:custGeom>
          <a:solidFill>
            <a:schemeClr val="bg1"/>
          </a:solidFill>
          <a:ln w="38100">
            <a:solidFill>
              <a:srgbClr val="002060"/>
            </a:solidFill>
            <a:extLst>
              <a:ext uri="{C807C97D-BFC1-408E-A445-0C87EB9F89A2}">
                <ask:lineSketchStyleProps xmlns="" xmlns:ask="http://schemas.microsoft.com/office/drawing/2018/sketchyshapes" sd="329224668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5CDEAB14-9065-484D-BF15-D74402ED7BA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3587108" y="-1440679"/>
            <a:ext cx="1323439" cy="1323439"/>
          </a:xfrm>
          <a:prstGeom prst="rect">
            <a:avLst/>
          </a:prstGeom>
        </p:spPr>
      </p:pic>
      <p:pic>
        <p:nvPicPr>
          <p:cNvPr id="9" name="Picture 8">
            <a:extLst>
              <a:ext uri="{FF2B5EF4-FFF2-40B4-BE49-F238E27FC236}">
                <a16:creationId xmlns="" xmlns:a16="http://schemas.microsoft.com/office/drawing/2014/main" id="{E970E8E4-5059-4F9C-B253-4D661B28277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335" b="99073" l="9994" r="89942">
                        <a14:foregroundMark x1="28820" y1="96059" x2="35397" y2="95642"/>
                        <a14:foregroundMark x1="48614" y1="99073" x2="54030" y2="92629"/>
                      </a14:backgroundRemoval>
                    </a14:imgEffect>
                  </a14:imgLayer>
                </a14:imgProps>
              </a:ext>
            </a:extLst>
          </a:blip>
          <a:srcRect t="49309"/>
          <a:stretch/>
        </p:blipFill>
        <p:spPr>
          <a:xfrm flipH="1">
            <a:off x="7823087" y="2848877"/>
            <a:ext cx="5686894" cy="4009123"/>
          </a:xfrm>
          <a:prstGeom prst="rect">
            <a:avLst/>
          </a:prstGeom>
        </p:spPr>
      </p:pic>
      <p:pic>
        <p:nvPicPr>
          <p:cNvPr id="10" name="Picture 9">
            <a:extLst>
              <a:ext uri="{FF2B5EF4-FFF2-40B4-BE49-F238E27FC236}">
                <a16:creationId xmlns="" xmlns:a16="http://schemas.microsoft.com/office/drawing/2014/main" id="{BC0220A6-00E1-487C-9749-6DB382A1E06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652" b="73150" l="61759" r="83241">
                        <a14:foregroundMark x1="61759" y1="52324" x2="65278" y2="57831"/>
                        <a14:foregroundMark x1="71759" y1="41997" x2="73056" y2="42169"/>
                      </a14:backgroundRemoval>
                    </a14:imgEffect>
                  </a14:imgLayer>
                </a14:imgProps>
              </a:ext>
            </a:extLst>
          </a:blip>
          <a:srcRect l="59999" t="37716" r="14075" b="22869"/>
          <a:stretch/>
        </p:blipFill>
        <p:spPr>
          <a:xfrm>
            <a:off x="-605607" y="-1751009"/>
            <a:ext cx="1211214" cy="990600"/>
          </a:xfrm>
          <a:prstGeom prst="rect">
            <a:avLst/>
          </a:prstGeom>
        </p:spPr>
      </p:pic>
      <p:pic>
        <p:nvPicPr>
          <p:cNvPr id="11" name="Picture 10">
            <a:extLst>
              <a:ext uri="{FF2B5EF4-FFF2-40B4-BE49-F238E27FC236}">
                <a16:creationId xmlns="" xmlns:a16="http://schemas.microsoft.com/office/drawing/2014/main" id="{3A84EFCE-C6A6-47E9-ADD2-9C9B0330ACD4}"/>
              </a:ext>
            </a:extLst>
          </p:cNvPr>
          <p:cNvPicPr>
            <a:picLocks noChangeAspect="1"/>
          </p:cNvPicPr>
          <p:nvPr/>
        </p:nvPicPr>
        <p:blipFill>
          <a:blip r:embed="rId2"/>
          <a:stretch>
            <a:fillRect/>
          </a:stretch>
        </p:blipFill>
        <p:spPr>
          <a:xfrm>
            <a:off x="10668000" y="-3475382"/>
            <a:ext cx="3932582" cy="3932582"/>
          </a:xfrm>
          <a:prstGeom prst="rect">
            <a:avLst/>
          </a:prstGeom>
          <a:effectLst>
            <a:outerShdw blurRad="127000" sx="98000" sy="98000" algn="ctr" rotWithShape="0">
              <a:schemeClr val="accent1">
                <a:lumMod val="50000"/>
              </a:schemeClr>
            </a:outerShdw>
          </a:effectLst>
        </p:spPr>
      </p:pic>
      <p:pic>
        <p:nvPicPr>
          <p:cNvPr id="12" name="Picture 11">
            <a:extLst>
              <a:ext uri="{FF2B5EF4-FFF2-40B4-BE49-F238E27FC236}">
                <a16:creationId xmlns="" xmlns:a16="http://schemas.microsoft.com/office/drawing/2014/main" id="{4D49CB17-CB00-4465-AB5E-0F351027AF2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978774" y="2132056"/>
            <a:ext cx="1655030" cy="1655030"/>
          </a:xfrm>
          <a:prstGeom prst="rect">
            <a:avLst/>
          </a:prstGeom>
        </p:spPr>
      </p:pic>
      <p:pic>
        <p:nvPicPr>
          <p:cNvPr id="13" name="Picture 12">
            <a:extLst>
              <a:ext uri="{FF2B5EF4-FFF2-40B4-BE49-F238E27FC236}">
                <a16:creationId xmlns="" xmlns:a16="http://schemas.microsoft.com/office/drawing/2014/main" id="{E84095B7-229E-4442-B810-0335D136A93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2892832" y="7064572"/>
            <a:ext cx="1355995" cy="1355995"/>
          </a:xfrm>
          <a:prstGeom prst="rect">
            <a:avLst/>
          </a:prstGeom>
        </p:spPr>
      </p:pic>
      <p:pic>
        <p:nvPicPr>
          <p:cNvPr id="16" name="Picture 15">
            <a:extLst>
              <a:ext uri="{FF2B5EF4-FFF2-40B4-BE49-F238E27FC236}">
                <a16:creationId xmlns="" xmlns:a16="http://schemas.microsoft.com/office/drawing/2014/main" id="{AF1A7876-1752-4E3B-9B85-83D4295784D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1989221" y="3477234"/>
            <a:ext cx="1981200" cy="1981200"/>
          </a:xfrm>
          <a:prstGeom prst="rect">
            <a:avLst/>
          </a:prstGeom>
        </p:spPr>
      </p:pic>
      <p:pic>
        <p:nvPicPr>
          <p:cNvPr id="17" name="Picture 16">
            <a:extLst>
              <a:ext uri="{FF2B5EF4-FFF2-40B4-BE49-F238E27FC236}">
                <a16:creationId xmlns="" xmlns:a16="http://schemas.microsoft.com/office/drawing/2014/main" id="{B77529CD-C180-43DB-B6B1-67E546402F7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12619382" y="4467834"/>
            <a:ext cx="1981200" cy="1981200"/>
          </a:xfrm>
          <a:prstGeom prst="rect">
            <a:avLst/>
          </a:prstGeom>
        </p:spPr>
      </p:pic>
      <p:pic>
        <p:nvPicPr>
          <p:cNvPr id="18" name="Picture 17">
            <a:extLst>
              <a:ext uri="{FF2B5EF4-FFF2-40B4-BE49-F238E27FC236}">
                <a16:creationId xmlns="" xmlns:a16="http://schemas.microsoft.com/office/drawing/2014/main" id="{F8E0B44A-B54D-4419-AE69-72F7813490A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987" b="64987" l="22733" r="71662">
                        <a14:foregroundMark x1="26322" y1="48804" x2="32305" y2="50693"/>
                        <a14:foregroundMark x1="46096" y1="14987" x2="47292" y2="18325"/>
                        <a14:foregroundMark x1="39421" y1="44521" x2="52078" y2="41436"/>
                        <a14:foregroundMark x1="52078" y1="41436" x2="52519" y2="40743"/>
                        <a14:foregroundMark x1="39673" y1="45214" x2="52519" y2="41688"/>
                        <a14:foregroundMark x1="46348" y1="45025" x2="49433" y2="43829"/>
                        <a14:foregroundMark x1="41373" y1="44521" x2="50945" y2="46285"/>
                        <a14:foregroundMark x1="50945" y1="46285" x2="55856" y2="46222"/>
                      </a14:backgroundRemoval>
                    </a14:imgEffect>
                  </a14:imgLayer>
                </a14:imgProps>
              </a:ext>
            </a:extLst>
          </a:blip>
          <a:srcRect l="16666" t="10000" r="22222" b="28889"/>
          <a:stretch/>
        </p:blipFill>
        <p:spPr>
          <a:xfrm>
            <a:off x="978774" y="3847116"/>
            <a:ext cx="1719933" cy="1719933"/>
          </a:xfrm>
          <a:prstGeom prst="rect">
            <a:avLst/>
          </a:prstGeom>
        </p:spPr>
      </p:pic>
      <p:sp>
        <p:nvSpPr>
          <p:cNvPr id="37" name="Rectangle 36">
            <a:extLst>
              <a:ext uri="{FF2B5EF4-FFF2-40B4-BE49-F238E27FC236}">
                <a16:creationId xmlns="" xmlns:a16="http://schemas.microsoft.com/office/drawing/2014/main" id="{2C0CE2B5-BA80-433E-B591-1167402D45D1}"/>
              </a:ext>
            </a:extLst>
          </p:cNvPr>
          <p:cNvSpPr/>
          <p:nvPr/>
        </p:nvSpPr>
        <p:spPr>
          <a:xfrm>
            <a:off x="3926175" y="646302"/>
            <a:ext cx="4339650" cy="1323439"/>
          </a:xfrm>
          <a:prstGeom prst="rect">
            <a:avLst/>
          </a:prstGeom>
          <a:noFill/>
        </p:spPr>
        <p:txBody>
          <a:bodyPr wrap="none" lIns="91440" tIns="45720" rIns="91440" bIns="45720">
            <a:spAutoFit/>
          </a:bodyPr>
          <a:lstStyle/>
          <a:p>
            <a:pPr algn="ctr"/>
            <a:r>
              <a:rPr lang="en-SG" sz="8000" b="1" cap="none" spc="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rPr>
              <a:t>Mục tiêu</a:t>
            </a:r>
            <a:endParaRPr lang="en-US" sz="8000" b="1" cap="none" spc="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endParaRPr>
          </a:p>
        </p:txBody>
      </p:sp>
      <p:sp>
        <p:nvSpPr>
          <p:cNvPr id="38" name="TextBox 37">
            <a:extLst>
              <a:ext uri="{FF2B5EF4-FFF2-40B4-BE49-F238E27FC236}">
                <a16:creationId xmlns="" xmlns:a16="http://schemas.microsoft.com/office/drawing/2014/main" id="{31790576-5407-499D-A1C7-8E1B7167A186}"/>
              </a:ext>
            </a:extLst>
          </p:cNvPr>
          <p:cNvSpPr txBox="1"/>
          <p:nvPr/>
        </p:nvSpPr>
        <p:spPr>
          <a:xfrm>
            <a:off x="2843101" y="2220907"/>
            <a:ext cx="8510699" cy="984885"/>
          </a:xfrm>
          <a:prstGeom prst="rect">
            <a:avLst/>
          </a:prstGeom>
          <a:noFill/>
        </p:spPr>
        <p:txBody>
          <a:bodyPr wrap="square" lIns="0" tIns="0" rIns="0" bIns="0" rtlCol="0">
            <a:spAutoFit/>
          </a:bodyPr>
          <a:lstStyle/>
          <a:p>
            <a:pPr algn="just"/>
            <a:r>
              <a:rPr lang="en-US" sz="3200">
                <a:solidFill>
                  <a:srgbClr val="7030A0"/>
                </a:solidFill>
                <a:latin typeface="#9Slide05 SVNUT Triumph" panose="00000500000000000000" pitchFamily="2" charset="0"/>
                <a:cs typeface="Calibri" panose="020F0502020204030204" pitchFamily="34" charset="0"/>
              </a:rPr>
              <a:t>Đọc đúng,</a:t>
            </a:r>
            <a:r>
              <a:rPr lang="en-SG" sz="3200">
                <a:solidFill>
                  <a:srgbClr val="7030A0"/>
                </a:solidFill>
                <a:latin typeface="#9Slide05 SVNUT Triumph" panose="00000500000000000000" pitchFamily="2" charset="0"/>
                <a:cs typeface="Calibri" panose="020F0502020204030204" pitchFamily="34" charset="0"/>
              </a:rPr>
              <a:t> trôi chảy và đọc phân vai phù hợp cho câu chuyện.</a:t>
            </a:r>
            <a:endParaRPr lang="en-US" sz="3200">
              <a:solidFill>
                <a:srgbClr val="7030A0"/>
              </a:solidFill>
              <a:latin typeface="#9Slide05 SVNUT Triumph" panose="00000500000000000000" pitchFamily="2" charset="0"/>
              <a:cs typeface="Calibri" panose="020F0502020204030204" pitchFamily="34" charset="0"/>
            </a:endParaRPr>
          </a:p>
        </p:txBody>
      </p:sp>
      <p:sp>
        <p:nvSpPr>
          <p:cNvPr id="39" name="TextBox 38">
            <a:extLst>
              <a:ext uri="{FF2B5EF4-FFF2-40B4-BE49-F238E27FC236}">
                <a16:creationId xmlns="" xmlns:a16="http://schemas.microsoft.com/office/drawing/2014/main" id="{DEFB6FFB-1800-429B-AB90-AC6D52D92CCB}"/>
              </a:ext>
            </a:extLst>
          </p:cNvPr>
          <p:cNvSpPr txBox="1"/>
          <p:nvPr/>
        </p:nvSpPr>
        <p:spPr>
          <a:xfrm>
            <a:off x="2843101" y="4414267"/>
            <a:ext cx="6457309" cy="984885"/>
          </a:xfrm>
          <a:prstGeom prst="rect">
            <a:avLst/>
          </a:prstGeom>
          <a:noFill/>
        </p:spPr>
        <p:txBody>
          <a:bodyPr wrap="square" lIns="0" tIns="0" rIns="0" bIns="0" rtlCol="0">
            <a:spAutoFit/>
          </a:bodyPr>
          <a:lstStyle/>
          <a:p>
            <a:pPr algn="just"/>
            <a:r>
              <a:rPr lang="en-SG" sz="3200">
                <a:solidFill>
                  <a:srgbClr val="7030A0"/>
                </a:solidFill>
                <a:latin typeface="#9Slide05 SVNUT Triumph" panose="00000500000000000000" pitchFamily="2" charset="0"/>
                <a:cs typeface="Calibri" panose="020F0502020204030204" pitchFamily="34" charset="0"/>
              </a:rPr>
              <a:t>Trình bày đ</a:t>
            </a:r>
            <a:r>
              <a:rPr lang="vi-VN" sz="3200">
                <a:solidFill>
                  <a:srgbClr val="7030A0"/>
                </a:solidFill>
                <a:latin typeface="#9Slide05 SVNUT Triumph" panose="00000500000000000000" pitchFamily="2" charset="0"/>
                <a:cs typeface="Calibri" panose="020F0502020204030204" pitchFamily="34" charset="0"/>
              </a:rPr>
              <a:t>ược</a:t>
            </a:r>
            <a:r>
              <a:rPr lang="en-SG" sz="3200">
                <a:solidFill>
                  <a:srgbClr val="7030A0"/>
                </a:solidFill>
                <a:latin typeface="#9Slide05 SVNUT Triumph" panose="00000500000000000000" pitchFamily="2" charset="0"/>
                <a:cs typeface="Calibri" panose="020F0502020204030204" pitchFamily="34" charset="0"/>
              </a:rPr>
              <a:t> nội dung, ý nghĩa của câu chuyện.</a:t>
            </a:r>
            <a:endParaRPr lang="en-US" sz="3200">
              <a:solidFill>
                <a:srgbClr val="7030A0"/>
              </a:solidFill>
              <a:latin typeface="#9Slide05 SVNUT Triumph" panose="00000500000000000000" pitchFamily="2" charset="0"/>
              <a:cs typeface="Calibri" panose="020F0502020204030204" pitchFamily="34" charset="0"/>
            </a:endParaRPr>
          </a:p>
        </p:txBody>
      </p:sp>
    </p:spTree>
    <p:extLst>
      <p:ext uri="{BB962C8B-B14F-4D97-AF65-F5344CB8AC3E}">
        <p14:creationId xmlns:p14="http://schemas.microsoft.com/office/powerpoint/2010/main" val="116507981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31AC03A3-594C-4D2F-9BA6-A74C9C6F2A86}"/>
              </a:ext>
            </a:extLst>
          </p:cNvPr>
          <p:cNvPicPr>
            <a:picLocks noChangeAspect="1"/>
          </p:cNvPicPr>
          <p:nvPr/>
        </p:nvPicPr>
        <p:blipFill>
          <a:blip r:embed="rId2" cstate="print">
            <a:extLst>
              <a:ext uri="{28A0092B-C50C-407E-A947-70E740481C1C}">
                <a14:useLocalDpi xmlns:a14="http://schemas.microsoft.com/office/drawing/2010/main" val="0"/>
              </a:ext>
            </a:extLst>
          </a:blip>
          <a:srcRect r="1080"/>
          <a:stretch>
            <a:fillRect/>
          </a:stretch>
        </p:blipFill>
        <p:spPr>
          <a:xfrm>
            <a:off x="0" y="0"/>
            <a:ext cx="4796228" cy="6858000"/>
          </a:xfrm>
          <a:custGeom>
            <a:avLst/>
            <a:gdLst>
              <a:gd name="connsiteX0" fmla="*/ 0 w 4796228"/>
              <a:gd name="connsiteY0" fmla="*/ 0 h 6858000"/>
              <a:gd name="connsiteX1" fmla="*/ 4796228 w 4796228"/>
              <a:gd name="connsiteY1" fmla="*/ 0 h 6858000"/>
              <a:gd name="connsiteX2" fmla="*/ 4028818 w 4796228"/>
              <a:gd name="connsiteY2" fmla="*/ 3429000 h 6858000"/>
              <a:gd name="connsiteX3" fmla="*/ 4796228 w 4796228"/>
              <a:gd name="connsiteY3" fmla="*/ 6858000 h 6858000"/>
              <a:gd name="connsiteX4" fmla="*/ 0 w 4796228"/>
              <a:gd name="connsiteY4" fmla="*/ 6858000 h 6858000"/>
              <a:gd name="connsiteX5" fmla="*/ 0 w 479622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6228" h="6858000">
                <a:moveTo>
                  <a:pt x="0" y="0"/>
                </a:moveTo>
                <a:lnTo>
                  <a:pt x="4796228" y="0"/>
                </a:lnTo>
                <a:lnTo>
                  <a:pt x="4028818" y="3429000"/>
                </a:lnTo>
                <a:lnTo>
                  <a:pt x="4796228" y="6858000"/>
                </a:lnTo>
                <a:lnTo>
                  <a:pt x="0" y="6858000"/>
                </a:lnTo>
                <a:lnTo>
                  <a:pt x="0" y="0"/>
                </a:lnTo>
                <a:close/>
              </a:path>
            </a:pathLst>
          </a:custGeom>
        </p:spPr>
      </p:pic>
      <p:pic>
        <p:nvPicPr>
          <p:cNvPr id="16" name="Picture 15">
            <a:extLst>
              <a:ext uri="{FF2B5EF4-FFF2-40B4-BE49-F238E27FC236}">
                <a16:creationId xmlns="" xmlns:a16="http://schemas.microsoft.com/office/drawing/2014/main" id="{886B4FD7-3C37-4B82-8612-F7D66F1B8C76}"/>
              </a:ext>
            </a:extLst>
          </p:cNvPr>
          <p:cNvPicPr>
            <a:picLocks noChangeAspect="1"/>
          </p:cNvPicPr>
          <p:nvPr/>
        </p:nvPicPr>
        <p:blipFill>
          <a:blip r:embed="rId2" cstate="print">
            <a:extLst>
              <a:ext uri="{28A0092B-C50C-407E-A947-70E740481C1C}">
                <a14:useLocalDpi xmlns:a14="http://schemas.microsoft.com/office/drawing/2010/main" val="0"/>
              </a:ext>
            </a:extLst>
          </a:blip>
          <a:srcRect l="100000" r="-151454"/>
          <a:stretch>
            <a:fillRect/>
          </a:stretch>
        </p:blipFill>
        <p:spPr>
          <a:xfrm>
            <a:off x="4848606" y="0"/>
            <a:ext cx="7343394" cy="6858000"/>
          </a:xfrm>
          <a:custGeom>
            <a:avLst/>
            <a:gdLst>
              <a:gd name="connsiteX0" fmla="*/ 0 w 7343394"/>
              <a:gd name="connsiteY0" fmla="*/ 0 h 6858000"/>
              <a:gd name="connsiteX1" fmla="*/ 7343394 w 7343394"/>
              <a:gd name="connsiteY1" fmla="*/ 0 h 6858000"/>
              <a:gd name="connsiteX2" fmla="*/ 7343394 w 7343394"/>
              <a:gd name="connsiteY2" fmla="*/ 6858000 h 6858000"/>
              <a:gd name="connsiteX3" fmla="*/ 0 w 7343394"/>
              <a:gd name="connsiteY3" fmla="*/ 6858000 h 6858000"/>
              <a:gd name="connsiteX4" fmla="*/ 0 w 734339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3394" h="6858000">
                <a:moveTo>
                  <a:pt x="0" y="0"/>
                </a:moveTo>
                <a:lnTo>
                  <a:pt x="7343394" y="0"/>
                </a:lnTo>
                <a:lnTo>
                  <a:pt x="7343394" y="6858000"/>
                </a:lnTo>
                <a:lnTo>
                  <a:pt x="0" y="6858000"/>
                </a:lnTo>
                <a:lnTo>
                  <a:pt x="0" y="0"/>
                </a:lnTo>
                <a:close/>
              </a:path>
            </a:pathLst>
          </a:custGeom>
        </p:spPr>
      </p:pic>
      <p:pic>
        <p:nvPicPr>
          <p:cNvPr id="13" name="Picture 12">
            <a:extLst>
              <a:ext uri="{FF2B5EF4-FFF2-40B4-BE49-F238E27FC236}">
                <a16:creationId xmlns="" xmlns:a16="http://schemas.microsoft.com/office/drawing/2014/main" id="{E4C7F423-7887-48CD-AEB3-226CF1A9CC0F}"/>
              </a:ext>
            </a:extLst>
          </p:cNvPr>
          <p:cNvPicPr>
            <a:picLocks noChangeAspect="1"/>
          </p:cNvPicPr>
          <p:nvPr/>
        </p:nvPicPr>
        <p:blipFill>
          <a:blip r:embed="rId2"/>
          <a:stretch>
            <a:fillRect/>
          </a:stretch>
        </p:blipFill>
        <p:spPr>
          <a:xfrm>
            <a:off x="8782866" y="410655"/>
            <a:ext cx="2695476" cy="3522089"/>
          </a:xfrm>
          <a:prstGeom prst="rect">
            <a:avLst/>
          </a:prstGeom>
        </p:spPr>
      </p:pic>
      <p:pic>
        <p:nvPicPr>
          <p:cNvPr id="12" name="Picture 11">
            <a:extLst>
              <a:ext uri="{FF2B5EF4-FFF2-40B4-BE49-F238E27FC236}">
                <a16:creationId xmlns="" xmlns:a16="http://schemas.microsoft.com/office/drawing/2014/main" id="{C0807A4C-6787-47EF-8C15-66F54BE826A9}"/>
              </a:ext>
            </a:extLst>
          </p:cNvPr>
          <p:cNvPicPr>
            <a:picLocks noChangeAspect="1"/>
          </p:cNvPicPr>
          <p:nvPr/>
        </p:nvPicPr>
        <p:blipFill>
          <a:blip r:embed="rId2"/>
          <a:stretch>
            <a:fillRect/>
          </a:stretch>
        </p:blipFill>
        <p:spPr>
          <a:xfrm>
            <a:off x="5181560" y="382721"/>
            <a:ext cx="3174251" cy="4666148"/>
          </a:xfrm>
          <a:prstGeom prst="rect">
            <a:avLst/>
          </a:prstGeom>
        </p:spPr>
      </p:pic>
      <p:sp>
        <p:nvSpPr>
          <p:cNvPr id="21" name="Flowchart: Delay 20">
            <a:extLst>
              <a:ext uri="{FF2B5EF4-FFF2-40B4-BE49-F238E27FC236}">
                <a16:creationId xmlns="" xmlns:a16="http://schemas.microsoft.com/office/drawing/2014/main" id="{1437787A-4462-401C-B39F-93362DD46A03}"/>
              </a:ext>
            </a:extLst>
          </p:cNvPr>
          <p:cNvSpPr/>
          <p:nvPr/>
        </p:nvSpPr>
        <p:spPr>
          <a:xfrm rot="16200000">
            <a:off x="5804377" y="4243928"/>
            <a:ext cx="1335155" cy="3972497"/>
          </a:xfrm>
          <a:prstGeom prst="flowChartDelay">
            <a:avLst/>
          </a:prstGeom>
          <a:solidFill>
            <a:srgbClr val="2E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DEBD6109-A1D2-49AF-AF91-266BE1ABB730}"/>
              </a:ext>
            </a:extLst>
          </p:cNvPr>
          <p:cNvPicPr>
            <a:picLocks noChangeAspect="1"/>
          </p:cNvPicPr>
          <p:nvPr/>
        </p:nvPicPr>
        <p:blipFill>
          <a:blip r:embed="rId2"/>
          <a:stretch>
            <a:fillRect/>
          </a:stretch>
        </p:blipFill>
        <p:spPr>
          <a:xfrm>
            <a:off x="4796228" y="897274"/>
            <a:ext cx="6890313" cy="4028763"/>
          </a:xfrm>
          <a:prstGeom prst="rect">
            <a:avLst/>
          </a:prstGeom>
        </p:spPr>
      </p:pic>
      <p:pic>
        <p:nvPicPr>
          <p:cNvPr id="15" name="Picture 14">
            <a:extLst>
              <a:ext uri="{FF2B5EF4-FFF2-40B4-BE49-F238E27FC236}">
                <a16:creationId xmlns="" xmlns:a16="http://schemas.microsoft.com/office/drawing/2014/main" id="{2343559B-F5AA-4369-875E-7C5FB856DD6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67" b="99200" l="400" r="97600">
                        <a14:foregroundMark x1="27733" y1="12267" x2="31467" y2="76267"/>
                        <a14:foregroundMark x1="31467" y1="76267" x2="31467" y2="76267"/>
                        <a14:foregroundMark x1="4667" y1="68533" x2="38400" y2="90667"/>
                        <a14:foregroundMark x1="38400" y1="90667" x2="38400" y2="90667"/>
                        <a14:foregroundMark x1="1467" y1="65600" x2="6133" y2="79467"/>
                        <a14:foregroundMark x1="6133" y1="79467" x2="21600" y2="92533"/>
                        <a14:foregroundMark x1="5867" y1="91733" x2="13200" y2="96533"/>
                        <a14:foregroundMark x1="13200" y1="96533" x2="34400" y2="99200"/>
                        <a14:foregroundMark x1="933" y1="63467" x2="3467" y2="79733"/>
                        <a14:foregroundMark x1="3467" y1="79733" x2="3467" y2="79733"/>
                        <a14:foregroundMark x1="400" y1="60533" x2="2533" y2="65600"/>
                        <a14:foregroundMark x1="16000" y1="64000" x2="29733" y2="66400"/>
                        <a14:foregroundMark x1="24667" y1="3733" x2="27200" y2="14933"/>
                        <a14:foregroundMark x1="38267" y1="66133" x2="54800" y2="59467"/>
                        <a14:foregroundMark x1="40267" y1="61067" x2="39867" y2="63467"/>
                        <a14:foregroundMark x1="38267" y1="65333" x2="50533" y2="58133"/>
                        <a14:foregroundMark x1="50533" y1="58133" x2="56800" y2="61867"/>
                        <a14:foregroundMark x1="56800" y1="61867" x2="58267" y2="63733"/>
                        <a14:foregroundMark x1="36533" y1="65333" x2="52000" y2="58933"/>
                        <a14:foregroundMark x1="52000" y1="58933" x2="60267" y2="65600"/>
                        <a14:foregroundMark x1="41733" y1="63733" x2="46667" y2="58933"/>
                        <a14:foregroundMark x1="40533" y1="60800" x2="46133" y2="58933"/>
                        <a14:foregroundMark x1="36267" y1="67733" x2="43067" y2="61867"/>
                        <a14:foregroundMark x1="43067" y1="61867" x2="53733" y2="61333"/>
                        <a14:foregroundMark x1="53733" y1="61333" x2="57333" y2="64000"/>
                        <a14:foregroundMark x1="52267" y1="58400" x2="59600" y2="64267"/>
                        <a14:foregroundMark x1="59600" y1="64267" x2="59733" y2="64267"/>
                        <a14:foregroundMark x1="54267" y1="59467" x2="61600" y2="64000"/>
                        <a14:foregroundMark x1="37067" y1="64000" x2="42800" y2="58400"/>
                        <a14:foregroundMark x1="42800" y1="58400" x2="54267" y2="57067"/>
                        <a14:foregroundMark x1="54267" y1="57067" x2="58400" y2="57867"/>
                        <a14:foregroundMark x1="89467" y1="83467" x2="97600" y2="94933"/>
                        <a14:backgroundMark x1="53733" y1="49867" x2="54667" y2="53867"/>
                        <a14:backgroundMark x1="52133" y1="24267" x2="52133" y2="25333"/>
                        <a14:backgroundMark x1="48800" y1="25600" x2="48800" y2="25600"/>
                      </a14:backgroundRemoval>
                    </a14:imgEffect>
                  </a14:imgLayer>
                </a14:imgProps>
              </a:ext>
            </a:extLst>
          </a:blip>
          <a:stretch>
            <a:fillRect/>
          </a:stretch>
        </p:blipFill>
        <p:spPr>
          <a:xfrm>
            <a:off x="8382000" y="5056338"/>
            <a:ext cx="3810000" cy="1841417"/>
          </a:xfrm>
          <a:prstGeom prst="rect">
            <a:avLst/>
          </a:prstGeom>
        </p:spPr>
      </p:pic>
    </p:spTree>
    <p:extLst>
      <p:ext uri="{BB962C8B-B14F-4D97-AF65-F5344CB8AC3E}">
        <p14:creationId xmlns:p14="http://schemas.microsoft.com/office/powerpoint/2010/main" val="29141137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38D2C5E-46B5-4D91-BD06-E42104170A43}"/>
              </a:ext>
            </a:extLst>
          </p:cNvPr>
          <p:cNvPicPr>
            <a:picLocks noChangeAspect="1"/>
          </p:cNvPicPr>
          <p:nvPr/>
        </p:nvPicPr>
        <p:blipFill rotWithShape="1">
          <a:blip r:embed="rId2"/>
          <a:srcRect l="-1" t="36296" r="30825" b="8889"/>
          <a:stretch/>
        </p:blipFill>
        <p:spPr>
          <a:xfrm>
            <a:off x="0" y="-35859"/>
            <a:ext cx="12192000" cy="6893859"/>
          </a:xfrm>
          <a:prstGeom prst="rect">
            <a:avLst/>
          </a:prstGeom>
        </p:spPr>
      </p:pic>
      <p:pic>
        <p:nvPicPr>
          <p:cNvPr id="7" name="Picture 6">
            <a:extLst>
              <a:ext uri="{FF2B5EF4-FFF2-40B4-BE49-F238E27FC236}">
                <a16:creationId xmlns="" xmlns:a16="http://schemas.microsoft.com/office/drawing/2014/main" id="{FBE1C965-C974-47D3-8218-1143722C1B7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292" b="99375" l="2407" r="97315">
                        <a14:foregroundMark x1="26204" y1="10052" x2="41296" y2="9219"/>
                        <a14:foregroundMark x1="67130" y1="8021" x2="66481" y2="7448"/>
                        <a14:foregroundMark x1="68426" y1="53958" x2="72130" y2="50938"/>
                        <a14:foregroundMark x1="66481" y1="77188" x2="71574" y2="67188"/>
                        <a14:foregroundMark x1="52037" y1="71146" x2="68241" y2="64375"/>
                        <a14:foregroundMark x1="4838" y1="68646" x2="6204" y2="71042"/>
                        <a14:foregroundMark x1="3056" y1="65521" x2="4838" y2="68646"/>
                        <a14:foregroundMark x1="7593" y1="79740" x2="72593" y2="79323"/>
                        <a14:foregroundMark x1="72593" y1="79323" x2="76481" y2="78073"/>
                        <a14:foregroundMark x1="91759" y1="55937" x2="77315" y2="81927"/>
                        <a14:foregroundMark x1="77315" y1="81927" x2="77315" y2="81927"/>
                        <a14:foregroundMark x1="95505" y1="37344" x2="95833" y2="52604"/>
                        <a14:foregroundMark x1="95485" y1="36406" x2="95505" y2="37344"/>
                        <a14:foregroundMark x1="95463" y1="35365" x2="95485" y2="36406"/>
                        <a14:foregroundMark x1="95833" y1="52604" x2="97407" y2="53594"/>
                        <a14:foregroundMark x1="6111" y1="89427" x2="75093" y2="93802"/>
                        <a14:foregroundMark x1="75093" y1="93802" x2="77500" y2="93490"/>
                        <a14:foregroundMark x1="1204" y1="95938" x2="25093" y2="97135"/>
                        <a14:foregroundMark x1="25093" y1="97135" x2="66759" y2="93177"/>
                        <a14:foregroundMark x1="41204" y1="74896" x2="41667" y2="77813"/>
                        <a14:foregroundMark x1="61296" y1="99375" x2="80926" y2="92135"/>
                        <a14:foregroundMark x1="80926" y1="92135" x2="91296" y2="76979"/>
                        <a14:foregroundMark x1="91296" y1="76979" x2="91296" y2="76250"/>
                        <a14:foregroundMark x1="70370" y1="15521" x2="75370" y2="16094"/>
                        <a14:foregroundMark x1="33966" y1="7510" x2="35648" y2="7292"/>
                        <a14:foregroundMark x1="17222" y1="17969" x2="23519" y2="12865"/>
                        <a14:foregroundMark x1="24447" y1="12396" x2="17500" y2="18438"/>
                        <a14:foregroundMark x1="28519" y1="8854" x2="24447" y2="12396"/>
                        <a14:foregroundMark x1="84722" y1="38229" x2="85278" y2="37813"/>
                        <a14:foregroundMark x1="89815" y1="37031" x2="91759" y2="37188"/>
                        <a14:foregroundMark x1="86667" y1="46042" x2="86667" y2="46042"/>
                        <a14:foregroundMark x1="95741" y1="33229" x2="95556" y2="35469"/>
                        <a14:foregroundMark x1="95926" y1="29063" x2="95741" y2="30885"/>
                        <a14:foregroundMark x1="91944" y1="22135" x2="95370" y2="24063"/>
                        <a14:foregroundMark x1="72222" y1="16979" x2="75093" y2="17083"/>
                        <a14:foregroundMark x1="76204" y1="17448" x2="80370" y2="17552"/>
                        <a14:foregroundMark x1="2778" y1="64167" x2="2407" y2="66094"/>
                        <a14:foregroundMark x1="21574" y1="67760" x2="21944" y2="68177"/>
                        <a14:foregroundMark x1="11111" y1="42917" x2="9259" y2="39844"/>
                        <a14:foregroundMark x1="21944" y1="26094" x2="31111" y2="34375"/>
                        <a14:foregroundMark x1="24444" y1="37396" x2="33704" y2="39844"/>
                        <a14:foregroundMark x1="25741" y1="24583" x2="37500" y2="25833"/>
                        <a14:foregroundMark x1="21944" y1="12500" x2="25000" y2="11354"/>
                        <a14:foregroundMark x1="36019" y1="15521" x2="45093" y2="16667"/>
                        <a14:foregroundMark x1="61574" y1="46979" x2="62130" y2="47500"/>
                        <a14:foregroundMark x1="63519" y1="46667" x2="71481" y2="46146"/>
                        <a14:foregroundMark x1="72037" y1="46563" x2="77130" y2="49010"/>
                        <a14:foregroundMark x1="58796" y1="52500" x2="61574" y2="52500"/>
                        <a14:backgroundMark x1="31204" y1="48698" x2="56667" y2="44583"/>
                        <a14:backgroundMark x1="56667" y1="44583" x2="69815" y2="38750"/>
                        <a14:backgroundMark x1="40093" y1="52083" x2="57685" y2="46198"/>
                        <a14:backgroundMark x1="50556" y1="20781" x2="71481" y2="30208"/>
                        <a14:backgroundMark x1="94907" y1="36406" x2="94907" y2="36406"/>
                        <a14:backgroundMark x1="33148" y1="62187" x2="47593" y2="62500"/>
                        <a14:backgroundMark x1="47593" y1="62500" x2="61019" y2="61250"/>
                        <a14:backgroundMark x1="1204" y1="69010" x2="1204" y2="69010"/>
                        <a14:backgroundMark x1="81667" y1="53958" x2="81667" y2="53958"/>
                        <a14:backgroundMark x1="95185" y1="37344" x2="95185" y2="37344"/>
                        <a14:backgroundMark x1="71759" y1="16250" x2="71759" y2="16250"/>
                        <a14:backgroundMark x1="15093" y1="18385" x2="15093" y2="18385"/>
                        <a14:backgroundMark x1="23519" y1="12396" x2="23519" y2="12396"/>
                        <a14:backgroundMark x1="29537" y1="8281" x2="34259" y2="7187"/>
                        <a14:backgroundMark x1="12685" y1="69375" x2="19722" y2="67656"/>
                        <a14:backgroundMark x1="3148" y1="68646" x2="3148" y2="68646"/>
                        <a14:backgroundMark x1="79259" y1="40781" x2="83056" y2="45260"/>
                        <a14:backgroundMark x1="79815" y1="53802" x2="80926" y2="53281"/>
                      </a14:backgroundRemoval>
                    </a14:imgEffect>
                  </a14:imgLayer>
                </a14:imgProps>
              </a:ext>
            </a:extLst>
          </a:blip>
          <a:stretch>
            <a:fillRect/>
          </a:stretch>
        </p:blipFill>
        <p:spPr>
          <a:xfrm>
            <a:off x="8229600" y="-200622"/>
            <a:ext cx="3962400" cy="7044267"/>
          </a:xfrm>
          <a:prstGeom prst="rect">
            <a:avLst/>
          </a:prstGeom>
        </p:spPr>
      </p:pic>
      <p:pic>
        <p:nvPicPr>
          <p:cNvPr id="58" name="Picture 57">
            <a:extLst>
              <a:ext uri="{FF2B5EF4-FFF2-40B4-BE49-F238E27FC236}">
                <a16:creationId xmlns="" xmlns:a16="http://schemas.microsoft.com/office/drawing/2014/main" id="{E4132165-B08E-41CF-A877-43544141ECD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76" b="97011" l="738" r="99679">
                        <a14:foregroundMark x1="5037" y1="65872" x2="11870" y2="67165"/>
                        <a14:foregroundMark x1="4556" y1="77746" x2="4556" y2="77746"/>
                        <a14:foregroundMark x1="74463" y1="54281" x2="74463" y2="54281"/>
                        <a14:foregroundMark x1="50401" y1="25606" x2="50401" y2="25606"/>
                        <a14:foregroundMark x1="20533" y1="50000" x2="20533" y2="50000"/>
                        <a14:foregroundMark x1="68944" y1="37722" x2="68944" y2="37722"/>
                        <a14:foregroundMark x1="86910" y1="59451" x2="86910" y2="59451"/>
                        <a14:foregroundMark x1="77414" y1="55331" x2="77414" y2="55331"/>
                        <a14:foregroundMark x1="74880" y1="50889" x2="74880" y2="50889"/>
                        <a14:foregroundMark x1="6801" y1="52868" x2="6801" y2="52868"/>
                        <a14:foregroundMark x1="17838" y1="49475" x2="17838" y2="49475"/>
                        <a14:foregroundMark x1="738" y1="61753" x2="1732" y2="72254"/>
                        <a14:foregroundMark x1="92300" y1="80291" x2="99775" y2="86874"/>
                        <a14:foregroundMark x1="98781" y1="76535" x2="98781" y2="76535"/>
                        <a14:foregroundMark x1="94963" y1="77060" x2="94963" y2="77060"/>
                        <a14:foregroundMark x1="90600" y1="76171" x2="90600" y2="76171"/>
                        <a14:foregroundMark x1="35258" y1="38247" x2="35258" y2="38247"/>
                        <a14:foregroundMark x1="29323" y1="51414" x2="29323" y2="51414"/>
                        <a14:foregroundMark x1="3561" y1="81866" x2="17324" y2="90468"/>
                        <a14:foregroundMark x1="17324" y1="90468" x2="66442" y2="95275"/>
                        <a14:foregroundMark x1="66442" y1="95275" x2="76869" y2="94346"/>
                        <a14:foregroundMark x1="3978" y1="94548" x2="17421" y2="95436"/>
                        <a14:foregroundMark x1="1861" y1="97011" x2="61854" y2="91842"/>
                      </a14:backgroundRemoval>
                    </a14:imgEffect>
                  </a14:imgLayer>
                </a14:imgProps>
              </a:ext>
              <a:ext uri="{28A0092B-C50C-407E-A947-70E740481C1C}">
                <a14:useLocalDpi xmlns:a14="http://schemas.microsoft.com/office/drawing/2010/main" val="0"/>
              </a:ext>
            </a:extLst>
          </a:blip>
          <a:stretch>
            <a:fillRect/>
          </a:stretch>
        </p:blipFill>
        <p:spPr>
          <a:xfrm>
            <a:off x="5212162" y="3598551"/>
            <a:ext cx="7010317" cy="3169860"/>
          </a:xfrm>
          <a:prstGeom prst="rect">
            <a:avLst/>
          </a:prstGeom>
        </p:spPr>
      </p:pic>
      <p:pic>
        <p:nvPicPr>
          <p:cNvPr id="60" name="Picture 59">
            <a:extLst>
              <a:ext uri="{FF2B5EF4-FFF2-40B4-BE49-F238E27FC236}">
                <a16:creationId xmlns="" xmlns:a16="http://schemas.microsoft.com/office/drawing/2014/main" id="{F43C1FAF-727C-494B-ADC7-B2D58EB0390F}"/>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76" b="97011" l="738" r="99679">
                        <a14:foregroundMark x1="5037" y1="65872" x2="11870" y2="67165"/>
                        <a14:foregroundMark x1="4556" y1="77746" x2="4556" y2="77746"/>
                        <a14:foregroundMark x1="74463" y1="54281" x2="74463" y2="54281"/>
                        <a14:foregroundMark x1="50401" y1="25606" x2="50401" y2="25606"/>
                        <a14:foregroundMark x1="20533" y1="50000" x2="20533" y2="50000"/>
                        <a14:foregroundMark x1="68944" y1="37722" x2="68944" y2="37722"/>
                        <a14:foregroundMark x1="86910" y1="59451" x2="86910" y2="59451"/>
                        <a14:foregroundMark x1="77414" y1="55331" x2="77414" y2="55331"/>
                        <a14:foregroundMark x1="74880" y1="50889" x2="74880" y2="50889"/>
                        <a14:foregroundMark x1="6801" y1="52868" x2="6801" y2="52868"/>
                        <a14:foregroundMark x1="17838" y1="49475" x2="17838" y2="49475"/>
                        <a14:foregroundMark x1="738" y1="61753" x2="1732" y2="72254"/>
                        <a14:foregroundMark x1="92300" y1="80291" x2="99775" y2="86874"/>
                        <a14:foregroundMark x1="98781" y1="76535" x2="98781" y2="76535"/>
                        <a14:foregroundMark x1="94963" y1="77060" x2="94963" y2="77060"/>
                        <a14:foregroundMark x1="90600" y1="76171" x2="90600" y2="76171"/>
                        <a14:foregroundMark x1="35258" y1="38247" x2="35258" y2="38247"/>
                        <a14:foregroundMark x1="29323" y1="51414" x2="29323" y2="51414"/>
                        <a14:foregroundMark x1="3561" y1="81866" x2="17324" y2="90468"/>
                        <a14:foregroundMark x1="17324" y1="90468" x2="66442" y2="95275"/>
                        <a14:foregroundMark x1="66442" y1="95275" x2="76869" y2="94346"/>
                        <a14:foregroundMark x1="3978" y1="94548" x2="17421" y2="95436"/>
                        <a14:foregroundMark x1="1861" y1="97011" x2="61854" y2="91842"/>
                      </a14:backgroundRemoval>
                    </a14:imgEffect>
                  </a14:imgLayer>
                </a14:imgProps>
              </a:ext>
              <a:ext uri="{28A0092B-C50C-407E-A947-70E740481C1C}">
                <a14:useLocalDpi xmlns:a14="http://schemas.microsoft.com/office/drawing/2010/main" val="0"/>
              </a:ext>
            </a:extLst>
          </a:blip>
          <a:stretch>
            <a:fillRect/>
          </a:stretch>
        </p:blipFill>
        <p:spPr>
          <a:xfrm>
            <a:off x="-45637" y="3340604"/>
            <a:ext cx="6934200" cy="3427805"/>
          </a:xfrm>
          <a:prstGeom prst="rect">
            <a:avLst/>
          </a:prstGeom>
        </p:spPr>
      </p:pic>
      <p:pic>
        <p:nvPicPr>
          <p:cNvPr id="62" name="Picture 61">
            <a:extLst>
              <a:ext uri="{FF2B5EF4-FFF2-40B4-BE49-F238E27FC236}">
                <a16:creationId xmlns="" xmlns:a16="http://schemas.microsoft.com/office/drawing/2014/main" id="{E3A77DD2-0234-489A-A464-C482E85C430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76" b="97011" l="738" r="99679">
                        <a14:foregroundMark x1="5037" y1="65872" x2="11870" y2="67165"/>
                        <a14:foregroundMark x1="4556" y1="77746" x2="4556" y2="77746"/>
                        <a14:foregroundMark x1="74463" y1="54281" x2="74463" y2="54281"/>
                        <a14:foregroundMark x1="50401" y1="25606" x2="50401" y2="25606"/>
                        <a14:foregroundMark x1="20533" y1="50000" x2="20533" y2="50000"/>
                        <a14:foregroundMark x1="68944" y1="37722" x2="68944" y2="37722"/>
                        <a14:foregroundMark x1="86910" y1="59451" x2="86910" y2="59451"/>
                        <a14:foregroundMark x1="77414" y1="55331" x2="77414" y2="55331"/>
                        <a14:foregroundMark x1="74880" y1="50889" x2="74880" y2="50889"/>
                        <a14:foregroundMark x1="6801" y1="52868" x2="6801" y2="52868"/>
                        <a14:foregroundMark x1="17838" y1="49475" x2="17838" y2="49475"/>
                        <a14:foregroundMark x1="738" y1="61753" x2="1732" y2="72254"/>
                        <a14:foregroundMark x1="92300" y1="80291" x2="99775" y2="86874"/>
                        <a14:foregroundMark x1="98781" y1="76535" x2="98781" y2="76535"/>
                        <a14:foregroundMark x1="94963" y1="77060" x2="94963" y2="77060"/>
                        <a14:foregroundMark x1="90600" y1="76171" x2="90600" y2="76171"/>
                        <a14:foregroundMark x1="35258" y1="38247" x2="35258" y2="38247"/>
                        <a14:foregroundMark x1="29323" y1="51414" x2="29323" y2="51414"/>
                        <a14:foregroundMark x1="3561" y1="81866" x2="17324" y2="90468"/>
                        <a14:foregroundMark x1="17324" y1="90468" x2="66442" y2="95275"/>
                        <a14:foregroundMark x1="66442" y1="95275" x2="76869" y2="94346"/>
                        <a14:foregroundMark x1="3978" y1="94548" x2="17421" y2="95436"/>
                        <a14:foregroundMark x1="1861" y1="97011" x2="61854" y2="91842"/>
                        <a14:foregroundMark x1="70035" y1="75687" x2="72859" y2="79685"/>
                        <a14:foregroundMark x1="72474" y1="77868" x2="76869" y2="78231"/>
                        <a14:foregroundMark x1="77895" y1="77504" x2="80237" y2="73142"/>
                        <a14:foregroundMark x1="71254" y1="77504" x2="74816" y2="78958"/>
                        <a14:backgroundMark x1="3176" y1="73142" x2="9079" y2="76777"/>
                        <a14:backgroundMark x1="20565" y1="73142" x2="35900" y2="75848"/>
                        <a14:backgroundMark x1="35900" y1="75848" x2="36477" y2="75687"/>
                        <a14:backgroundMark x1="38723" y1="77141" x2="46423" y2="80856"/>
                        <a14:backgroundMark x1="46423" y1="80856" x2="53738" y2="80695"/>
                        <a14:backgroundMark x1="53738" y1="80695" x2="54893" y2="77504"/>
                        <a14:backgroundMark x1="34328" y1="74233" x2="53962" y2="76414"/>
                        <a14:backgroundMark x1="53962" y1="76414" x2="66410" y2="73142"/>
                        <a14:backgroundMark x1="71018" y1="75535" x2="77510" y2="77423"/>
                        <a14:backgroundMark x1="65287" y1="73869" x2="70397" y2="75355"/>
                        <a14:backgroundMark x1="77510" y1="77423" x2="83895" y2="74596"/>
                        <a14:backgroundMark x1="67790" y1="74233" x2="81874" y2="71002"/>
                        <a14:backgroundMark x1="81874" y1="71002" x2="82676" y2="69871"/>
                        <a14:backgroundMark x1="9094" y1="76233" x2="12468" y2="75788"/>
                      </a14:backgroundRemoval>
                    </a14:imgEffect>
                  </a14:imgLayer>
                </a14:imgProps>
              </a:ext>
              <a:ext uri="{28A0092B-C50C-407E-A947-70E740481C1C}">
                <a14:useLocalDpi xmlns:a14="http://schemas.microsoft.com/office/drawing/2010/main" val="0"/>
              </a:ext>
            </a:extLst>
          </a:blip>
          <a:srcRect t="74222"/>
          <a:stretch/>
        </p:blipFill>
        <p:spPr>
          <a:xfrm>
            <a:off x="0" y="5665031"/>
            <a:ext cx="12222480" cy="1192969"/>
          </a:xfrm>
          <a:prstGeom prst="rect">
            <a:avLst/>
          </a:prstGeom>
        </p:spPr>
      </p:pic>
      <p:grpSp>
        <p:nvGrpSpPr>
          <p:cNvPr id="38" name="Group 37">
            <a:extLst>
              <a:ext uri="{FF2B5EF4-FFF2-40B4-BE49-F238E27FC236}">
                <a16:creationId xmlns="" xmlns:a16="http://schemas.microsoft.com/office/drawing/2014/main" id="{A0323ECF-2468-45E1-8630-F7E2D9AA15F3}"/>
              </a:ext>
            </a:extLst>
          </p:cNvPr>
          <p:cNvGrpSpPr/>
          <p:nvPr/>
        </p:nvGrpSpPr>
        <p:grpSpPr>
          <a:xfrm>
            <a:off x="3810000" y="440574"/>
            <a:ext cx="4876800" cy="5752123"/>
            <a:chOff x="3093272" y="445449"/>
            <a:chExt cx="4876800" cy="5752123"/>
          </a:xfrm>
          <a:effectLst>
            <a:outerShdw blurRad="50800" dist="50800" dir="5400000" algn="ctr" rotWithShape="0">
              <a:srgbClr val="000000"/>
            </a:outerShdw>
          </a:effectLst>
        </p:grpSpPr>
        <p:pic>
          <p:nvPicPr>
            <p:cNvPr id="3" name="Picture 2">
              <a:extLst>
                <a:ext uri="{FF2B5EF4-FFF2-40B4-BE49-F238E27FC236}">
                  <a16:creationId xmlns="" xmlns:a16="http://schemas.microsoft.com/office/drawing/2014/main" id="{83A1C1E3-4E60-45C8-9F7D-DA30640B9D0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050" b="90050" l="10000" r="90000">
                          <a14:foregroundMark x1="20900" y1="16150" x2="25300" y2="36650"/>
                          <a14:foregroundMark x1="25300" y1="36650" x2="25300" y2="36650"/>
                          <a14:foregroundMark x1="17500" y1="20700" x2="23050" y2="49750"/>
                          <a14:foregroundMark x1="16150" y1="63700" x2="37900" y2="67500"/>
                          <a14:foregroundMark x1="17350" y1="90200" x2="36600" y2="88500"/>
                          <a14:foregroundMark x1="36600" y1="88500" x2="59300" y2="90100"/>
                          <a14:foregroundMark x1="59300" y1="90100" x2="67900" y2="89800"/>
                          <a14:foregroundMark x1="67900" y1="89800" x2="68500" y2="89200"/>
                          <a14:foregroundMark x1="75450" y1="89200" x2="82900" y2="84200"/>
                          <a14:foregroundMark x1="82900" y1="84200" x2="86400" y2="79450"/>
                          <a14:foregroundMark x1="12600" y1="3050" x2="30700" y2="11400"/>
                          <a14:backgroundMark x1="29200" y1="91650" x2="30000" y2="93600"/>
                          <a14:backgroundMark x1="65450" y1="91850" x2="67550" y2="94750"/>
                        </a14:backgroundRemoval>
                      </a14:imgEffect>
                    </a14:imgLayer>
                  </a14:imgProps>
                </a:ext>
                <a:ext uri="{28A0092B-C50C-407E-A947-70E740481C1C}">
                  <a14:useLocalDpi xmlns:a14="http://schemas.microsoft.com/office/drawing/2010/main" val="0"/>
                </a:ext>
              </a:extLst>
            </a:blip>
            <a:srcRect l="9413" r="9007" b="3778"/>
            <a:stretch/>
          </p:blipFill>
          <p:spPr>
            <a:xfrm>
              <a:off x="3093272" y="445449"/>
              <a:ext cx="4876800" cy="5752123"/>
            </a:xfrm>
            <a:prstGeom prst="rect">
              <a:avLst/>
            </a:prstGeom>
            <a:effectLst>
              <a:outerShdw blurRad="25400" dir="3300000" sx="104000" sy="104000" algn="ctr" rotWithShape="0">
                <a:schemeClr val="bg2">
                  <a:lumMod val="25000"/>
                  <a:alpha val="79000"/>
                </a:schemeClr>
              </a:outerShdw>
            </a:effectLst>
          </p:spPr>
        </p:pic>
        <p:sp>
          <p:nvSpPr>
            <p:cNvPr id="36" name="Freeform: Shape 35">
              <a:extLst>
                <a:ext uri="{FF2B5EF4-FFF2-40B4-BE49-F238E27FC236}">
                  <a16:creationId xmlns="" xmlns:a16="http://schemas.microsoft.com/office/drawing/2014/main" id="{5AE35E24-A458-491F-965E-D0AAB1B7C794}"/>
                </a:ext>
              </a:extLst>
            </p:cNvPr>
            <p:cNvSpPr/>
            <p:nvPr/>
          </p:nvSpPr>
          <p:spPr>
            <a:xfrm>
              <a:off x="5314950" y="1069521"/>
              <a:ext cx="816429" cy="489858"/>
            </a:xfrm>
            <a:custGeom>
              <a:avLst/>
              <a:gdLst>
                <a:gd name="connsiteX0" fmla="*/ 179614 w 816429"/>
                <a:gd name="connsiteY0" fmla="*/ 24493 h 489858"/>
                <a:gd name="connsiteX1" fmla="*/ 481693 w 816429"/>
                <a:gd name="connsiteY1" fmla="*/ 0 h 489858"/>
                <a:gd name="connsiteX2" fmla="*/ 816429 w 816429"/>
                <a:gd name="connsiteY2" fmla="*/ 81643 h 489858"/>
                <a:gd name="connsiteX3" fmla="*/ 726621 w 816429"/>
                <a:gd name="connsiteY3" fmla="*/ 440872 h 489858"/>
                <a:gd name="connsiteX4" fmla="*/ 595993 w 816429"/>
                <a:gd name="connsiteY4" fmla="*/ 489858 h 489858"/>
                <a:gd name="connsiteX5" fmla="*/ 122464 w 816429"/>
                <a:gd name="connsiteY5" fmla="*/ 473529 h 489858"/>
                <a:gd name="connsiteX6" fmla="*/ 0 w 816429"/>
                <a:gd name="connsiteY6" fmla="*/ 195943 h 489858"/>
                <a:gd name="connsiteX7" fmla="*/ 179614 w 816429"/>
                <a:gd name="connsiteY7" fmla="*/ 24493 h 4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429" h="489858">
                  <a:moveTo>
                    <a:pt x="179614" y="24493"/>
                  </a:moveTo>
                  <a:lnTo>
                    <a:pt x="481693" y="0"/>
                  </a:lnTo>
                  <a:lnTo>
                    <a:pt x="816429" y="81643"/>
                  </a:lnTo>
                  <a:lnTo>
                    <a:pt x="726621" y="440872"/>
                  </a:lnTo>
                  <a:lnTo>
                    <a:pt x="595993" y="489858"/>
                  </a:lnTo>
                  <a:lnTo>
                    <a:pt x="122464" y="473529"/>
                  </a:lnTo>
                  <a:lnTo>
                    <a:pt x="0" y="195943"/>
                  </a:lnTo>
                  <a:lnTo>
                    <a:pt x="179614" y="24493"/>
                  </a:lnTo>
                  <a:close/>
                </a:path>
              </a:pathLst>
            </a:custGeom>
            <a:solidFill>
              <a:srgbClr val="C2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 xmlns:a16="http://schemas.microsoft.com/office/drawing/2014/main" id="{F403046F-7FA5-41EC-809B-6520DC318BFB}"/>
                </a:ext>
              </a:extLst>
            </p:cNvPr>
            <p:cNvSpPr/>
            <p:nvPr/>
          </p:nvSpPr>
          <p:spPr>
            <a:xfrm>
              <a:off x="5657850" y="865414"/>
              <a:ext cx="400050" cy="220436"/>
            </a:xfrm>
            <a:custGeom>
              <a:avLst/>
              <a:gdLst>
                <a:gd name="connsiteX0" fmla="*/ 0 w 400050"/>
                <a:gd name="connsiteY0" fmla="*/ 179615 h 220436"/>
                <a:gd name="connsiteX1" fmla="*/ 106136 w 400050"/>
                <a:gd name="connsiteY1" fmla="*/ 220436 h 220436"/>
                <a:gd name="connsiteX2" fmla="*/ 400050 w 400050"/>
                <a:gd name="connsiteY2" fmla="*/ 187779 h 220436"/>
                <a:gd name="connsiteX3" fmla="*/ 269421 w 400050"/>
                <a:gd name="connsiteY3" fmla="*/ 0 h 220436"/>
                <a:gd name="connsiteX4" fmla="*/ 32657 w 400050"/>
                <a:gd name="connsiteY4" fmla="*/ 48986 h 220436"/>
                <a:gd name="connsiteX5" fmla="*/ 0 w 400050"/>
                <a:gd name="connsiteY5" fmla="*/ 179615 h 22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220436">
                  <a:moveTo>
                    <a:pt x="0" y="179615"/>
                  </a:moveTo>
                  <a:lnTo>
                    <a:pt x="106136" y="220436"/>
                  </a:lnTo>
                  <a:lnTo>
                    <a:pt x="400050" y="187779"/>
                  </a:lnTo>
                  <a:lnTo>
                    <a:pt x="269421" y="0"/>
                  </a:lnTo>
                  <a:lnTo>
                    <a:pt x="32657" y="48986"/>
                  </a:lnTo>
                  <a:lnTo>
                    <a:pt x="0" y="179615"/>
                  </a:lnTo>
                  <a:close/>
                </a:path>
              </a:pathLst>
            </a:custGeom>
            <a:solidFill>
              <a:srgbClr val="FFF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 xmlns:a16="http://schemas.microsoft.com/office/drawing/2014/main" id="{74253370-CC5D-4151-9808-7BA70EFD3123}"/>
              </a:ext>
            </a:extLst>
          </p:cNvPr>
          <p:cNvSpPr/>
          <p:nvPr/>
        </p:nvSpPr>
        <p:spPr>
          <a:xfrm>
            <a:off x="6019800" y="1630496"/>
            <a:ext cx="627961" cy="925417"/>
          </a:xfrm>
          <a:custGeom>
            <a:avLst/>
            <a:gdLst>
              <a:gd name="connsiteX0" fmla="*/ 627961 w 627961"/>
              <a:gd name="connsiteY0" fmla="*/ 0 h 925417"/>
              <a:gd name="connsiteX1" fmla="*/ 484742 w 627961"/>
              <a:gd name="connsiteY1" fmla="*/ 484743 h 925417"/>
              <a:gd name="connsiteX2" fmla="*/ 0 w 627961"/>
              <a:gd name="connsiteY2" fmla="*/ 925417 h 925417"/>
              <a:gd name="connsiteX3" fmla="*/ 0 w 627961"/>
              <a:gd name="connsiteY3" fmla="*/ 925417 h 925417"/>
            </a:gdLst>
            <a:ahLst/>
            <a:cxnLst>
              <a:cxn ang="0">
                <a:pos x="connsiteX0" y="connsiteY0"/>
              </a:cxn>
              <a:cxn ang="0">
                <a:pos x="connsiteX1" y="connsiteY1"/>
              </a:cxn>
              <a:cxn ang="0">
                <a:pos x="connsiteX2" y="connsiteY2"/>
              </a:cxn>
              <a:cxn ang="0">
                <a:pos x="connsiteX3" y="connsiteY3"/>
              </a:cxn>
            </a:cxnLst>
            <a:rect l="l" t="t" r="r" b="b"/>
            <a:pathLst>
              <a:path w="627961" h="925417">
                <a:moveTo>
                  <a:pt x="627961" y="0"/>
                </a:moveTo>
                <a:cubicBezTo>
                  <a:pt x="608681" y="165253"/>
                  <a:pt x="589402" y="330507"/>
                  <a:pt x="484742" y="484743"/>
                </a:cubicBezTo>
                <a:cubicBezTo>
                  <a:pt x="380082" y="638979"/>
                  <a:pt x="0" y="925417"/>
                  <a:pt x="0" y="925417"/>
                </a:cubicBezTo>
                <a:lnTo>
                  <a:pt x="0" y="925417"/>
                </a:lnTo>
              </a:path>
            </a:pathLst>
          </a:custGeom>
          <a:noFill/>
          <a:ln w="571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 xmlns:a16="http://schemas.microsoft.com/office/drawing/2014/main" id="{B363193E-C56C-49FE-AA16-9D311EE0838B}"/>
              </a:ext>
            </a:extLst>
          </p:cNvPr>
          <p:cNvGrpSpPr/>
          <p:nvPr/>
        </p:nvGrpSpPr>
        <p:grpSpPr>
          <a:xfrm>
            <a:off x="5772306" y="2557818"/>
            <a:ext cx="3594531" cy="2208619"/>
            <a:chOff x="139269" y="2397111"/>
            <a:chExt cx="3594531" cy="2208619"/>
          </a:xfrm>
        </p:grpSpPr>
        <p:pic>
          <p:nvPicPr>
            <p:cNvPr id="61" name="Picture 60">
              <a:extLst>
                <a:ext uri="{FF2B5EF4-FFF2-40B4-BE49-F238E27FC236}">
                  <a16:creationId xmlns="" xmlns:a16="http://schemas.microsoft.com/office/drawing/2014/main" id="{3C77935D-CF7B-4513-8CA5-AF3FCD9139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8402" r="49041" b="11698"/>
            <a:stretch/>
          </p:blipFill>
          <p:spPr>
            <a:xfrm>
              <a:off x="139269" y="2397111"/>
              <a:ext cx="3594531" cy="2208619"/>
            </a:xfrm>
            <a:prstGeom prst="rect">
              <a:avLst/>
            </a:prstGeom>
            <a:effectLst>
              <a:outerShdw dist="101600" dir="11520000" sx="112000" sy="112000" algn="ctr" rotWithShape="0">
                <a:schemeClr val="bg1"/>
              </a:outerShdw>
            </a:effectLst>
          </p:spPr>
        </p:pic>
        <p:sp>
          <p:nvSpPr>
            <p:cNvPr id="65" name="Rectangle 64">
              <a:extLst>
                <a:ext uri="{FF2B5EF4-FFF2-40B4-BE49-F238E27FC236}">
                  <a16:creationId xmlns="" xmlns:a16="http://schemas.microsoft.com/office/drawing/2014/main" id="{1DA924D3-F781-4EC3-8DE2-3ADB465FEC30}"/>
                </a:ext>
              </a:extLst>
            </p:cNvPr>
            <p:cNvSpPr/>
            <p:nvPr/>
          </p:nvSpPr>
          <p:spPr>
            <a:xfrm>
              <a:off x="371201" y="3413409"/>
              <a:ext cx="3241914" cy="646331"/>
            </a:xfrm>
            <a:prstGeom prst="rect">
              <a:avLst/>
            </a:prstGeom>
            <a:noFill/>
          </p:spPr>
          <p:txBody>
            <a:bodyPr wrap="square" lIns="91440" tIns="45720" rIns="91440" bIns="45720">
              <a:spAutoFit/>
            </a:bodyPr>
            <a:lstStyle/>
            <a:p>
              <a:pPr algn="ctr"/>
              <a:r>
                <a:rPr lang="en-US" sz="3600" b="1" cap="none" spc="0">
                  <a:ln w="6600">
                    <a:solidFill>
                      <a:schemeClr val="accent2"/>
                    </a:solidFill>
                    <a:prstDash val="solid"/>
                  </a:ln>
                  <a:solidFill>
                    <a:schemeClr val="bg1"/>
                  </a:solidFill>
                  <a:effectLst>
                    <a:outerShdw dist="38100" dir="2700000" algn="tl" rotWithShape="0">
                      <a:schemeClr val="accent2"/>
                    </a:outerShdw>
                  </a:effectLst>
                  <a:latin typeface="#9Slide05 SVNUT Triumph" panose="00000500000000000000" pitchFamily="2" charset="0"/>
                </a:rPr>
                <a:t>Đọ</a:t>
              </a:r>
              <a:r>
                <a:rPr lang="en-SG" sz="3600" b="1" cap="none" spc="0">
                  <a:ln w="6600">
                    <a:solidFill>
                      <a:schemeClr val="accent2"/>
                    </a:solidFill>
                    <a:prstDash val="solid"/>
                  </a:ln>
                  <a:solidFill>
                    <a:schemeClr val="bg1"/>
                  </a:solidFill>
                  <a:effectLst>
                    <a:outerShdw dist="38100" dir="2700000" algn="tl" rotWithShape="0">
                      <a:schemeClr val="accent2"/>
                    </a:outerShdw>
                  </a:effectLst>
                  <a:latin typeface="#9Slide05 SVNUT Triumph" panose="00000500000000000000" pitchFamily="2" charset="0"/>
                </a:rPr>
                <a:t>c diễn cảm</a:t>
              </a:r>
              <a:endParaRPr lang="en-US" sz="3600" b="1" cap="none" spc="0">
                <a:ln w="6600">
                  <a:solidFill>
                    <a:schemeClr val="accent2"/>
                  </a:solidFill>
                  <a:prstDash val="solid"/>
                </a:ln>
                <a:solidFill>
                  <a:schemeClr val="bg1"/>
                </a:solidFill>
                <a:effectLst>
                  <a:outerShdw dist="38100" dir="2700000" algn="tl" rotWithShape="0">
                    <a:schemeClr val="accent2"/>
                  </a:outerShdw>
                </a:effectLst>
                <a:latin typeface="#9Slide05 SVNUT Triumph" panose="00000500000000000000" pitchFamily="2" charset="0"/>
              </a:endParaRPr>
            </a:p>
          </p:txBody>
        </p:sp>
      </p:grpSp>
      <p:sp>
        <p:nvSpPr>
          <p:cNvPr id="75" name="Freeform: Shape 74">
            <a:extLst>
              <a:ext uri="{FF2B5EF4-FFF2-40B4-BE49-F238E27FC236}">
                <a16:creationId xmlns="" xmlns:a16="http://schemas.microsoft.com/office/drawing/2014/main" id="{C7984082-D132-483B-95A6-E64FBD74FF5B}"/>
              </a:ext>
            </a:extLst>
          </p:cNvPr>
          <p:cNvSpPr/>
          <p:nvPr/>
        </p:nvSpPr>
        <p:spPr>
          <a:xfrm>
            <a:off x="5571968" y="2787267"/>
            <a:ext cx="143032" cy="1556133"/>
          </a:xfrm>
          <a:custGeom>
            <a:avLst/>
            <a:gdLst>
              <a:gd name="connsiteX0" fmla="*/ 88135 w 88135"/>
              <a:gd name="connsiteY0" fmla="*/ 0 h 1707615"/>
              <a:gd name="connsiteX1" fmla="*/ 22034 w 88135"/>
              <a:gd name="connsiteY1" fmla="*/ 473726 h 1707615"/>
              <a:gd name="connsiteX2" fmla="*/ 33051 w 88135"/>
              <a:gd name="connsiteY2" fmla="*/ 1156772 h 1707615"/>
              <a:gd name="connsiteX3" fmla="*/ 0 w 88135"/>
              <a:gd name="connsiteY3" fmla="*/ 1707615 h 1707615"/>
              <a:gd name="connsiteX4" fmla="*/ 0 w 88135"/>
              <a:gd name="connsiteY4" fmla="*/ 1707615 h 1707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35" h="1707615">
                <a:moveTo>
                  <a:pt x="88135" y="0"/>
                </a:moveTo>
                <a:cubicBezTo>
                  <a:pt x="59675" y="140465"/>
                  <a:pt x="31215" y="280931"/>
                  <a:pt x="22034" y="473726"/>
                </a:cubicBezTo>
                <a:cubicBezTo>
                  <a:pt x="12853" y="666521"/>
                  <a:pt x="36723" y="951124"/>
                  <a:pt x="33051" y="1156772"/>
                </a:cubicBezTo>
                <a:cubicBezTo>
                  <a:pt x="29379" y="1362420"/>
                  <a:pt x="0" y="1707615"/>
                  <a:pt x="0" y="1707615"/>
                </a:cubicBezTo>
                <a:lnTo>
                  <a:pt x="0" y="1707615"/>
                </a:lnTo>
              </a:path>
            </a:pathLst>
          </a:custGeom>
          <a:noFill/>
          <a:ln w="571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 xmlns:a16="http://schemas.microsoft.com/office/drawing/2014/main" id="{54043A46-1B42-40D4-8B98-7093294F96D3}"/>
              </a:ext>
            </a:extLst>
          </p:cNvPr>
          <p:cNvSpPr/>
          <p:nvPr/>
        </p:nvSpPr>
        <p:spPr>
          <a:xfrm rot="19785411">
            <a:off x="5921007" y="4506447"/>
            <a:ext cx="1336333" cy="176515"/>
          </a:xfrm>
          <a:custGeom>
            <a:avLst/>
            <a:gdLst>
              <a:gd name="connsiteX0" fmla="*/ 0 w 1333041"/>
              <a:gd name="connsiteY0" fmla="*/ 220337 h 458309"/>
              <a:gd name="connsiteX1" fmla="*/ 198304 w 1333041"/>
              <a:gd name="connsiteY1" fmla="*/ 396607 h 458309"/>
              <a:gd name="connsiteX2" fmla="*/ 793215 w 1333041"/>
              <a:gd name="connsiteY2" fmla="*/ 429658 h 458309"/>
              <a:gd name="connsiteX3" fmla="*/ 1333041 w 1333041"/>
              <a:gd name="connsiteY3" fmla="*/ 0 h 458309"/>
            </a:gdLst>
            <a:ahLst/>
            <a:cxnLst>
              <a:cxn ang="0">
                <a:pos x="connsiteX0" y="connsiteY0"/>
              </a:cxn>
              <a:cxn ang="0">
                <a:pos x="connsiteX1" y="connsiteY1"/>
              </a:cxn>
              <a:cxn ang="0">
                <a:pos x="connsiteX2" y="connsiteY2"/>
              </a:cxn>
              <a:cxn ang="0">
                <a:pos x="connsiteX3" y="connsiteY3"/>
              </a:cxn>
            </a:cxnLst>
            <a:rect l="l" t="t" r="r" b="b"/>
            <a:pathLst>
              <a:path w="1333041" h="458309">
                <a:moveTo>
                  <a:pt x="0" y="220337"/>
                </a:moveTo>
                <a:cubicBezTo>
                  <a:pt x="33051" y="291028"/>
                  <a:pt x="66102" y="361720"/>
                  <a:pt x="198304" y="396607"/>
                </a:cubicBezTo>
                <a:cubicBezTo>
                  <a:pt x="330506" y="431494"/>
                  <a:pt x="604092" y="495759"/>
                  <a:pt x="793215" y="429658"/>
                </a:cubicBezTo>
                <a:cubicBezTo>
                  <a:pt x="982338" y="363557"/>
                  <a:pt x="1157689" y="181778"/>
                  <a:pt x="1333041" y="0"/>
                </a:cubicBezTo>
              </a:path>
            </a:pathLst>
          </a:custGeom>
          <a:noFill/>
          <a:ln w="571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 xmlns:a16="http://schemas.microsoft.com/office/drawing/2014/main" id="{BF11148C-D958-4A83-A244-9D8D81B886E3}"/>
              </a:ext>
            </a:extLst>
          </p:cNvPr>
          <p:cNvGrpSpPr/>
          <p:nvPr/>
        </p:nvGrpSpPr>
        <p:grpSpPr>
          <a:xfrm>
            <a:off x="5950529" y="511304"/>
            <a:ext cx="517960" cy="1097156"/>
            <a:chOff x="2815273" y="-427723"/>
            <a:chExt cx="3237614" cy="6858000"/>
          </a:xfrm>
        </p:grpSpPr>
        <p:pic>
          <p:nvPicPr>
            <p:cNvPr id="40" name="Picture 39">
              <a:extLst>
                <a:ext uri="{FF2B5EF4-FFF2-40B4-BE49-F238E27FC236}">
                  <a16:creationId xmlns="" xmlns:a16="http://schemas.microsoft.com/office/drawing/2014/main" id="{16C6B376-8336-4FB7-B7BF-4C7AF0779A7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141" y1="40167" x2="30132" y2="51083"/>
                          <a14:foregroundMark x1="30132" y1="51083" x2="47790" y2="59844"/>
                          <a14:foregroundMark x1="48473" y1="58712" x2="44884" y2="39500"/>
                          <a14:foregroundMark x1="44884" y1="39500" x2="44758" y2="39250"/>
                          <a14:foregroundMark x1="24231" y1="62167" x2="27872" y2="65583"/>
                          <a14:foregroundMark x1="29755" y1="52500" x2="33019" y2="60083"/>
                          <a14:foregroundMark x1="33019" y1="60083" x2="33396" y2="60083"/>
                          <a14:foregroundMark x1="62147" y1="52333" x2="65913" y2="58500"/>
                          <a14:foregroundMark x1="61080" y1="13417" x2="58694" y2="20667"/>
                          <a14:foregroundMark x1="58694" y1="20667" x2="58883" y2="27833"/>
                          <a14:foregroundMark x1="58883" y1="27833" x2="59008" y2="28083"/>
                          <a14:foregroundMark x1="60954" y1="38583" x2="65411" y2="39500"/>
                          <a14:foregroundMark x1="63842" y1="28083" x2="71500" y2="34750"/>
                          <a14:foregroundMark x1="71500" y1="34750" x2="71940" y2="33750"/>
                          <a14:foregroundMark x1="69554" y1="31000" x2="71061" y2="33750"/>
                          <a14:foregroundMark x1="28374" y1="74500" x2="33396" y2="72667"/>
                          <a14:foregroundMark x1="36974" y1="69250" x2="35782" y2="77000"/>
                          <a14:backgroundMark x1="33396" y1="71250" x2="33396" y2="71250"/>
                          <a14:backgroundMark x1="47646" y1="60083" x2="48211" y2="60333"/>
                          <a14:backgroundMark x1="48525" y1="59583" x2="48525" y2="59583"/>
                          <a14:backgroundMark x1="48023" y1="59417" x2="49404" y2="60083"/>
                          <a14:backgroundMark x1="33710" y1="71750" x2="34212" y2="72000"/>
                        </a14:backgroundRemoval>
                      </a14:imgEffect>
                    </a14:imgLayer>
                  </a14:imgProps>
                </a:ext>
              </a:extLst>
            </a:blip>
            <a:srcRect l="14016" t="-3333" r="50422" b="3333"/>
            <a:stretch/>
          </p:blipFill>
          <p:spPr>
            <a:xfrm>
              <a:off x="2815273" y="-427723"/>
              <a:ext cx="3237614" cy="6858000"/>
            </a:xfrm>
            <a:prstGeom prst="rect">
              <a:avLst/>
            </a:prstGeom>
          </p:spPr>
        </p:pic>
        <p:grpSp>
          <p:nvGrpSpPr>
            <p:cNvPr id="41" name="Group 40">
              <a:extLst>
                <a:ext uri="{FF2B5EF4-FFF2-40B4-BE49-F238E27FC236}">
                  <a16:creationId xmlns="" xmlns:a16="http://schemas.microsoft.com/office/drawing/2014/main" id="{FBCD56EE-63A9-4F7F-8FE4-C92DC99712AC}"/>
                </a:ext>
              </a:extLst>
            </p:cNvPr>
            <p:cNvGrpSpPr/>
            <p:nvPr/>
          </p:nvGrpSpPr>
          <p:grpSpPr>
            <a:xfrm>
              <a:off x="4176793" y="3405751"/>
              <a:ext cx="278970" cy="313841"/>
              <a:chOff x="4176793" y="3405751"/>
              <a:chExt cx="278970" cy="313841"/>
            </a:xfrm>
          </p:grpSpPr>
          <p:sp>
            <p:nvSpPr>
              <p:cNvPr id="45" name="Oval 44">
                <a:extLst>
                  <a:ext uri="{FF2B5EF4-FFF2-40B4-BE49-F238E27FC236}">
                    <a16:creationId xmlns="" xmlns:a16="http://schemas.microsoft.com/office/drawing/2014/main" id="{8D59A126-09F5-4492-BDFB-E092D6EE9F4E}"/>
                  </a:ext>
                </a:extLst>
              </p:cNvPr>
              <p:cNvSpPr/>
              <p:nvPr/>
            </p:nvSpPr>
            <p:spPr>
              <a:xfrm>
                <a:off x="4176793" y="3405751"/>
                <a:ext cx="278970" cy="313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 xmlns:a16="http://schemas.microsoft.com/office/drawing/2014/main" id="{7F80EF1F-9A24-42EA-9D74-3E43DCA42791}"/>
                  </a:ext>
                </a:extLst>
              </p:cNvPr>
              <p:cNvSpPr/>
              <p:nvPr/>
            </p:nvSpPr>
            <p:spPr>
              <a:xfrm>
                <a:off x="4227896" y="3459112"/>
                <a:ext cx="212148" cy="212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 xmlns:a16="http://schemas.microsoft.com/office/drawing/2014/main" id="{388551BC-B321-4EB1-B96E-158AB64E8EB3}"/>
                </a:ext>
              </a:extLst>
            </p:cNvPr>
            <p:cNvGrpSpPr/>
            <p:nvPr/>
          </p:nvGrpSpPr>
          <p:grpSpPr>
            <a:xfrm>
              <a:off x="5137365" y="3343529"/>
              <a:ext cx="278970" cy="313841"/>
              <a:chOff x="4176793" y="3405751"/>
              <a:chExt cx="278970" cy="313841"/>
            </a:xfrm>
          </p:grpSpPr>
          <p:sp>
            <p:nvSpPr>
              <p:cNvPr id="43" name="Oval 42">
                <a:extLst>
                  <a:ext uri="{FF2B5EF4-FFF2-40B4-BE49-F238E27FC236}">
                    <a16:creationId xmlns="" xmlns:a16="http://schemas.microsoft.com/office/drawing/2014/main" id="{52576048-FBFF-4A49-B301-1693B5641481}"/>
                  </a:ext>
                </a:extLst>
              </p:cNvPr>
              <p:cNvSpPr/>
              <p:nvPr/>
            </p:nvSpPr>
            <p:spPr>
              <a:xfrm>
                <a:off x="4176793" y="3405751"/>
                <a:ext cx="278970" cy="313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 xmlns:a16="http://schemas.microsoft.com/office/drawing/2014/main" id="{4F0BCDEC-B2C2-461B-BFDD-689D33E52EE0}"/>
                  </a:ext>
                </a:extLst>
              </p:cNvPr>
              <p:cNvSpPr/>
              <p:nvPr/>
            </p:nvSpPr>
            <p:spPr>
              <a:xfrm>
                <a:off x="4227896" y="3459112"/>
                <a:ext cx="212148" cy="212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a:extLst>
              <a:ext uri="{FF2B5EF4-FFF2-40B4-BE49-F238E27FC236}">
                <a16:creationId xmlns="" xmlns:a16="http://schemas.microsoft.com/office/drawing/2014/main" id="{A85AD2CE-1E66-40F2-9C4B-B034D4971C21}"/>
              </a:ext>
            </a:extLst>
          </p:cNvPr>
          <p:cNvGrpSpPr/>
          <p:nvPr/>
        </p:nvGrpSpPr>
        <p:grpSpPr>
          <a:xfrm>
            <a:off x="6447738" y="553490"/>
            <a:ext cx="517960" cy="1097156"/>
            <a:chOff x="5923183" y="-164033"/>
            <a:chExt cx="3237614" cy="6858000"/>
          </a:xfrm>
        </p:grpSpPr>
        <p:pic>
          <p:nvPicPr>
            <p:cNvPr id="48" name="Picture 47">
              <a:extLst>
                <a:ext uri="{FF2B5EF4-FFF2-40B4-BE49-F238E27FC236}">
                  <a16:creationId xmlns="" xmlns:a16="http://schemas.microsoft.com/office/drawing/2014/main" id="{72A48CA5-419D-423A-B1B9-A4F679281D1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141" y1="40167" x2="30132" y2="51083"/>
                          <a14:foregroundMark x1="30132" y1="51083" x2="47790" y2="59844"/>
                          <a14:foregroundMark x1="48473" y1="58712" x2="44884" y2="39500"/>
                          <a14:foregroundMark x1="44884" y1="39500" x2="44758" y2="39250"/>
                          <a14:foregroundMark x1="24231" y1="62167" x2="27872" y2="65583"/>
                          <a14:foregroundMark x1="29755" y1="52500" x2="33019" y2="60083"/>
                          <a14:foregroundMark x1="33019" y1="60083" x2="33396" y2="60083"/>
                          <a14:foregroundMark x1="62147" y1="52333" x2="65913" y2="58500"/>
                          <a14:foregroundMark x1="61080" y1="13417" x2="58694" y2="20667"/>
                          <a14:foregroundMark x1="58694" y1="20667" x2="58883" y2="27833"/>
                          <a14:foregroundMark x1="58883" y1="27833" x2="59008" y2="28083"/>
                          <a14:foregroundMark x1="60954" y1="38583" x2="65411" y2="39500"/>
                          <a14:foregroundMark x1="63842" y1="28083" x2="71500" y2="34750"/>
                          <a14:foregroundMark x1="71500" y1="34750" x2="71940" y2="33750"/>
                          <a14:foregroundMark x1="69554" y1="31000" x2="71061" y2="33750"/>
                          <a14:foregroundMark x1="28374" y1="74500" x2="33396" y2="72667"/>
                          <a14:foregroundMark x1="36974" y1="69250" x2="35782" y2="77000"/>
                          <a14:foregroundMark x1="63591" y1="18333" x2="68738" y2="54333"/>
                          <a14:foregroundMark x1="68738" y1="54333" x2="68738" y2="54333"/>
                          <a14:foregroundMark x1="64532" y1="15583" x2="72003" y2="59583"/>
                          <a14:foregroundMark x1="52856" y1="54667" x2="54049" y2="50583"/>
                          <a14:backgroundMark x1="33396" y1="71250" x2="33396" y2="71250"/>
                          <a14:backgroundMark x1="47646" y1="60083" x2="48211" y2="60333"/>
                          <a14:backgroundMark x1="48525" y1="59583" x2="48525" y2="59583"/>
                          <a14:backgroundMark x1="48023" y1="59417" x2="49404" y2="60083"/>
                          <a14:backgroundMark x1="33710" y1="71750" x2="34212" y2="72000"/>
                          <a14:backgroundMark x1="49215" y1="49833" x2="49215" y2="51833"/>
                          <a14:backgroundMark x1="49090" y1="48917" x2="49090" y2="51333"/>
                          <a14:backgroundMark x1="48776" y1="43833" x2="48588" y2="44250"/>
                          <a14:backgroundMark x1="48901" y1="61417" x2="49718" y2="62000"/>
                          <a14:backgroundMark x1="49215" y1="52250" x2="49090" y2="51000"/>
                        </a14:backgroundRemoval>
                      </a14:imgEffect>
                    </a14:imgLayer>
                  </a14:imgProps>
                </a:ext>
              </a:extLst>
            </a:blip>
            <a:srcRect l="49018" t="-6454" r="15420" b="6454"/>
            <a:stretch/>
          </p:blipFill>
          <p:spPr>
            <a:xfrm>
              <a:off x="5923183" y="-164033"/>
              <a:ext cx="3237614" cy="6858000"/>
            </a:xfrm>
            <a:prstGeom prst="rect">
              <a:avLst/>
            </a:prstGeom>
          </p:spPr>
        </p:pic>
        <p:grpSp>
          <p:nvGrpSpPr>
            <p:cNvPr id="49" name="Group 48">
              <a:extLst>
                <a:ext uri="{FF2B5EF4-FFF2-40B4-BE49-F238E27FC236}">
                  <a16:creationId xmlns="" xmlns:a16="http://schemas.microsoft.com/office/drawing/2014/main" id="{7CA92E46-C58C-4C01-97E4-C6E959672704}"/>
                </a:ext>
              </a:extLst>
            </p:cNvPr>
            <p:cNvGrpSpPr/>
            <p:nvPr/>
          </p:nvGrpSpPr>
          <p:grpSpPr>
            <a:xfrm>
              <a:off x="6858000" y="2844356"/>
              <a:ext cx="278970" cy="313841"/>
              <a:chOff x="4176793" y="3405751"/>
              <a:chExt cx="278970" cy="313841"/>
            </a:xfrm>
          </p:grpSpPr>
          <p:sp>
            <p:nvSpPr>
              <p:cNvPr id="53" name="Oval 52">
                <a:extLst>
                  <a:ext uri="{FF2B5EF4-FFF2-40B4-BE49-F238E27FC236}">
                    <a16:creationId xmlns="" xmlns:a16="http://schemas.microsoft.com/office/drawing/2014/main" id="{E3278D57-79FE-4706-A5E5-6CE2622FC690}"/>
                  </a:ext>
                </a:extLst>
              </p:cNvPr>
              <p:cNvSpPr/>
              <p:nvPr/>
            </p:nvSpPr>
            <p:spPr>
              <a:xfrm>
                <a:off x="4176793" y="3405751"/>
                <a:ext cx="278970" cy="313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 xmlns:a16="http://schemas.microsoft.com/office/drawing/2014/main" id="{05CC6E3E-8CB1-4C8B-BDF5-0E5E8EF2F18A}"/>
                  </a:ext>
                </a:extLst>
              </p:cNvPr>
              <p:cNvSpPr/>
              <p:nvPr/>
            </p:nvSpPr>
            <p:spPr>
              <a:xfrm>
                <a:off x="4227896" y="3459112"/>
                <a:ext cx="212148" cy="212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 xmlns:a16="http://schemas.microsoft.com/office/drawing/2014/main" id="{6EBE9296-6FF5-494E-8656-E506908CE9A6}"/>
                </a:ext>
              </a:extLst>
            </p:cNvPr>
            <p:cNvGrpSpPr/>
            <p:nvPr/>
          </p:nvGrpSpPr>
          <p:grpSpPr>
            <a:xfrm>
              <a:off x="7553716" y="2844355"/>
              <a:ext cx="278970" cy="313841"/>
              <a:chOff x="4176793" y="3405751"/>
              <a:chExt cx="278970" cy="313841"/>
            </a:xfrm>
          </p:grpSpPr>
          <p:sp>
            <p:nvSpPr>
              <p:cNvPr id="51" name="Oval 50">
                <a:extLst>
                  <a:ext uri="{FF2B5EF4-FFF2-40B4-BE49-F238E27FC236}">
                    <a16:creationId xmlns="" xmlns:a16="http://schemas.microsoft.com/office/drawing/2014/main" id="{892B18AD-8E5A-4D41-9FCA-9A439433D099}"/>
                  </a:ext>
                </a:extLst>
              </p:cNvPr>
              <p:cNvSpPr/>
              <p:nvPr/>
            </p:nvSpPr>
            <p:spPr>
              <a:xfrm>
                <a:off x="4176793" y="3405751"/>
                <a:ext cx="278970" cy="313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 xmlns:a16="http://schemas.microsoft.com/office/drawing/2014/main" id="{8158A328-576B-46AA-B752-8D14671C1DEE}"/>
                  </a:ext>
                </a:extLst>
              </p:cNvPr>
              <p:cNvSpPr/>
              <p:nvPr/>
            </p:nvSpPr>
            <p:spPr>
              <a:xfrm>
                <a:off x="4227896" y="3459112"/>
                <a:ext cx="212148" cy="212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a:extLst>
              <a:ext uri="{FF2B5EF4-FFF2-40B4-BE49-F238E27FC236}">
                <a16:creationId xmlns="" xmlns:a16="http://schemas.microsoft.com/office/drawing/2014/main" id="{319DB5C3-F52D-4402-ADF3-F131FF588220}"/>
              </a:ext>
            </a:extLst>
          </p:cNvPr>
          <p:cNvGrpSpPr/>
          <p:nvPr/>
        </p:nvGrpSpPr>
        <p:grpSpPr>
          <a:xfrm>
            <a:off x="3795616" y="3400002"/>
            <a:ext cx="3698217" cy="2208619"/>
            <a:chOff x="229407" y="4564431"/>
            <a:chExt cx="3698217" cy="2208619"/>
          </a:xfrm>
        </p:grpSpPr>
        <p:pic>
          <p:nvPicPr>
            <p:cNvPr id="63" name="Picture 62">
              <a:extLst>
                <a:ext uri="{FF2B5EF4-FFF2-40B4-BE49-F238E27FC236}">
                  <a16:creationId xmlns="" xmlns:a16="http://schemas.microsoft.com/office/drawing/2014/main" id="{71D74259-8235-4CF0-A590-1A429695AF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391" t="9916" r="-1350" b="50184"/>
            <a:stretch/>
          </p:blipFill>
          <p:spPr>
            <a:xfrm>
              <a:off x="229407" y="4564431"/>
              <a:ext cx="3698217" cy="2208619"/>
            </a:xfrm>
            <a:prstGeom prst="rect">
              <a:avLst/>
            </a:prstGeom>
            <a:effectLst>
              <a:outerShdw dist="101600" dir="11160000" sx="112000" sy="112000" algn="ctr" rotWithShape="0">
                <a:schemeClr val="bg1"/>
              </a:outerShdw>
            </a:effectLst>
          </p:spPr>
        </p:pic>
        <p:sp>
          <p:nvSpPr>
            <p:cNvPr id="66" name="Rectangle 65">
              <a:extLst>
                <a:ext uri="{FF2B5EF4-FFF2-40B4-BE49-F238E27FC236}">
                  <a16:creationId xmlns="" xmlns:a16="http://schemas.microsoft.com/office/drawing/2014/main" id="{654B1D05-DBCF-43FD-8ECB-6C0EEC34B570}"/>
                </a:ext>
              </a:extLst>
            </p:cNvPr>
            <p:cNvSpPr/>
            <p:nvPr/>
          </p:nvSpPr>
          <p:spPr>
            <a:xfrm>
              <a:off x="401597" y="5475546"/>
              <a:ext cx="3241914" cy="646331"/>
            </a:xfrm>
            <a:prstGeom prst="rect">
              <a:avLst/>
            </a:prstGeom>
            <a:noFill/>
          </p:spPr>
          <p:txBody>
            <a:bodyPr wrap="square" lIns="91440" tIns="45720" rIns="91440" bIns="45720">
              <a:spAutoFit/>
            </a:bodyPr>
            <a:lstStyle/>
            <a:p>
              <a:pPr algn="ctr"/>
              <a:r>
                <a:rPr lang="en-SG" sz="3600" b="1" cap="none" spc="0">
                  <a:ln w="6600">
                    <a:solidFill>
                      <a:schemeClr val="accent2"/>
                    </a:solidFill>
                    <a:prstDash val="solid"/>
                  </a:ln>
                  <a:solidFill>
                    <a:schemeClr val="bg1"/>
                  </a:solidFill>
                  <a:effectLst>
                    <a:outerShdw dist="38100" dir="2700000" algn="tl" rotWithShape="0">
                      <a:schemeClr val="accent2"/>
                    </a:outerShdw>
                  </a:effectLst>
                  <a:latin typeface="#9Slide05 SVNUT Triumph" panose="00000500000000000000" pitchFamily="2" charset="0"/>
                </a:rPr>
                <a:t>Tìm hiểu bài</a:t>
              </a:r>
              <a:endParaRPr lang="en-US" sz="3600" b="1" cap="none" spc="0">
                <a:ln w="6600">
                  <a:solidFill>
                    <a:schemeClr val="accent2"/>
                  </a:solidFill>
                  <a:prstDash val="solid"/>
                </a:ln>
                <a:solidFill>
                  <a:schemeClr val="bg1"/>
                </a:solidFill>
                <a:effectLst>
                  <a:outerShdw dist="38100" dir="2700000" algn="tl" rotWithShape="0">
                    <a:schemeClr val="accent2"/>
                  </a:outerShdw>
                </a:effectLst>
                <a:latin typeface="#9Slide05 SVNUT Triumph" panose="00000500000000000000" pitchFamily="2" charset="0"/>
              </a:endParaRPr>
            </a:p>
          </p:txBody>
        </p:sp>
      </p:grpSp>
      <p:grpSp>
        <p:nvGrpSpPr>
          <p:cNvPr id="78" name="Group 77">
            <a:extLst>
              <a:ext uri="{FF2B5EF4-FFF2-40B4-BE49-F238E27FC236}">
                <a16:creationId xmlns="" xmlns:a16="http://schemas.microsoft.com/office/drawing/2014/main" id="{EF3B8974-2F4D-4519-BA36-B45D67770F0E}"/>
              </a:ext>
            </a:extLst>
          </p:cNvPr>
          <p:cNvGrpSpPr/>
          <p:nvPr/>
        </p:nvGrpSpPr>
        <p:grpSpPr>
          <a:xfrm>
            <a:off x="3682514" y="758922"/>
            <a:ext cx="3571618" cy="2750038"/>
            <a:chOff x="76200" y="-457200"/>
            <a:chExt cx="3399524" cy="2750038"/>
          </a:xfrm>
        </p:grpSpPr>
        <p:pic>
          <p:nvPicPr>
            <p:cNvPr id="59" name="Picture 58">
              <a:extLst>
                <a:ext uri="{FF2B5EF4-FFF2-40B4-BE49-F238E27FC236}">
                  <a16:creationId xmlns="" xmlns:a16="http://schemas.microsoft.com/office/drawing/2014/main" id="{9DDD006F-EC0C-473F-BCA2-60016AF415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9647" b="52490"/>
            <a:stretch/>
          </p:blipFill>
          <p:spPr>
            <a:xfrm>
              <a:off x="76200" y="-457200"/>
              <a:ext cx="3399524" cy="2750038"/>
            </a:xfrm>
            <a:prstGeom prst="rect">
              <a:avLst/>
            </a:prstGeom>
            <a:effectLst>
              <a:outerShdw dist="63500" dir="12720000" sx="111000" sy="111000" algn="ctr" rotWithShape="0">
                <a:schemeClr val="bg1"/>
              </a:outerShdw>
            </a:effectLst>
          </p:spPr>
        </p:pic>
        <p:sp>
          <p:nvSpPr>
            <p:cNvPr id="64" name="Rectangle 63">
              <a:extLst>
                <a:ext uri="{FF2B5EF4-FFF2-40B4-BE49-F238E27FC236}">
                  <a16:creationId xmlns="" xmlns:a16="http://schemas.microsoft.com/office/drawing/2014/main" id="{0A1A9C4D-C900-49DA-86C0-2E0595632213}"/>
                </a:ext>
              </a:extLst>
            </p:cNvPr>
            <p:cNvSpPr/>
            <p:nvPr/>
          </p:nvSpPr>
          <p:spPr>
            <a:xfrm>
              <a:off x="566413" y="1020592"/>
              <a:ext cx="2608407" cy="707886"/>
            </a:xfrm>
            <a:prstGeom prst="rect">
              <a:avLst/>
            </a:prstGeom>
            <a:noFill/>
          </p:spPr>
          <p:txBody>
            <a:bodyPr wrap="none" lIns="91440" tIns="45720" rIns="91440" bIns="45720">
              <a:spAutoFit/>
            </a:bodyPr>
            <a:lstStyle/>
            <a:p>
              <a:pPr algn="ctr"/>
              <a:r>
                <a:rPr lang="en-SG" sz="4000" b="1" cap="none" spc="0">
                  <a:ln w="6600">
                    <a:solidFill>
                      <a:schemeClr val="accent2"/>
                    </a:solidFill>
                    <a:prstDash val="solid"/>
                  </a:ln>
                  <a:solidFill>
                    <a:schemeClr val="bg1"/>
                  </a:solidFill>
                  <a:effectLst>
                    <a:outerShdw dist="38100" dir="2700000" algn="tl" rotWithShape="0">
                      <a:schemeClr val="accent2"/>
                    </a:outerShdw>
                  </a:effectLst>
                  <a:latin typeface="#9Slide05 SVNUT Triumph" panose="00000500000000000000" pitchFamily="2" charset="0"/>
                </a:rPr>
                <a:t>Luyện đọc</a:t>
              </a:r>
              <a:endParaRPr lang="en-US" sz="4000" b="1" cap="none" spc="0">
                <a:ln w="6600">
                  <a:solidFill>
                    <a:schemeClr val="accent2"/>
                  </a:solidFill>
                  <a:prstDash val="solid"/>
                </a:ln>
                <a:solidFill>
                  <a:schemeClr val="bg1"/>
                </a:solidFill>
                <a:effectLst>
                  <a:outerShdw dist="38100" dir="2700000" algn="tl" rotWithShape="0">
                    <a:schemeClr val="accent2"/>
                  </a:outerShdw>
                </a:effectLst>
                <a:latin typeface="#9Slide05 SVNUT Triumph" panose="00000500000000000000" pitchFamily="2" charset="0"/>
              </a:endParaRPr>
            </a:p>
          </p:txBody>
        </p:sp>
      </p:grpSp>
    </p:spTree>
    <p:extLst>
      <p:ext uri="{BB962C8B-B14F-4D97-AF65-F5344CB8AC3E}">
        <p14:creationId xmlns:p14="http://schemas.microsoft.com/office/powerpoint/2010/main" val="641840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14:bounceEnd="60000">
                                          <p:cBhvr additive="base">
                                            <p:cTn id="7" dur="1100" fill="hold"/>
                                            <p:tgtEl>
                                              <p:spTgt spid="62"/>
                                            </p:tgtEl>
                                            <p:attrNameLst>
                                              <p:attrName>ppt_x</p:attrName>
                                            </p:attrNameLst>
                                          </p:cBhvr>
                                          <p:tavLst>
                                            <p:tav tm="0">
                                              <p:val>
                                                <p:strVal val="#ppt_x"/>
                                              </p:val>
                                            </p:tav>
                                            <p:tav tm="100000">
                                              <p:val>
                                                <p:strVal val="#ppt_x"/>
                                              </p:val>
                                            </p:tav>
                                          </p:tavLst>
                                        </p:anim>
                                        <p:anim calcmode="lin" valueType="num" p14:bounceEnd="60000">
                                          <p:cBhvr additive="base">
                                            <p:cTn id="8" dur="11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200"/>
                                      </p:stCondLst>
                                      <p:childTnLst>
                                        <p:set>
                                          <p:cBhvr>
                                            <p:cTn id="10" dur="1" fill="hold">
                                              <p:stCondLst>
                                                <p:cond delay="0"/>
                                              </p:stCondLst>
                                            </p:cTn>
                                            <p:tgtEl>
                                              <p:spTgt spid="60"/>
                                            </p:tgtEl>
                                            <p:attrNameLst>
                                              <p:attrName>style.visibility</p:attrName>
                                            </p:attrNameLst>
                                          </p:cBhvr>
                                          <p:to>
                                            <p:strVal val="visible"/>
                                          </p:to>
                                        </p:set>
                                        <p:anim calcmode="lin" valueType="num" p14:bounceEnd="60000">
                                          <p:cBhvr additive="base">
                                            <p:cTn id="11" dur="1700" fill="hold"/>
                                            <p:tgtEl>
                                              <p:spTgt spid="60"/>
                                            </p:tgtEl>
                                            <p:attrNameLst>
                                              <p:attrName>ppt_x</p:attrName>
                                            </p:attrNameLst>
                                          </p:cBhvr>
                                          <p:tavLst>
                                            <p:tav tm="0">
                                              <p:val>
                                                <p:strVal val="#ppt_x"/>
                                              </p:val>
                                            </p:tav>
                                            <p:tav tm="100000">
                                              <p:val>
                                                <p:strVal val="#ppt_x"/>
                                              </p:val>
                                            </p:tav>
                                          </p:tavLst>
                                        </p:anim>
                                        <p:anim calcmode="lin" valueType="num" p14:bounceEnd="60000">
                                          <p:cBhvr additive="base">
                                            <p:cTn id="12" dur="1700" fill="hold"/>
                                            <p:tgtEl>
                                              <p:spTgt spid="6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200"/>
                                      </p:stCondLst>
                                      <p:childTnLst>
                                        <p:set>
                                          <p:cBhvr>
                                            <p:cTn id="14" dur="1" fill="hold">
                                              <p:stCondLst>
                                                <p:cond delay="0"/>
                                              </p:stCondLst>
                                            </p:cTn>
                                            <p:tgtEl>
                                              <p:spTgt spid="58"/>
                                            </p:tgtEl>
                                            <p:attrNameLst>
                                              <p:attrName>style.visibility</p:attrName>
                                            </p:attrNameLst>
                                          </p:cBhvr>
                                          <p:to>
                                            <p:strVal val="visible"/>
                                          </p:to>
                                        </p:set>
                                        <p:anim calcmode="lin" valueType="num" p14:bounceEnd="60000">
                                          <p:cBhvr additive="base">
                                            <p:cTn id="15" dur="1400" fill="hold"/>
                                            <p:tgtEl>
                                              <p:spTgt spid="58"/>
                                            </p:tgtEl>
                                            <p:attrNameLst>
                                              <p:attrName>ppt_x</p:attrName>
                                            </p:attrNameLst>
                                          </p:cBhvr>
                                          <p:tavLst>
                                            <p:tav tm="0">
                                              <p:val>
                                                <p:strVal val="#ppt_x"/>
                                              </p:val>
                                            </p:tav>
                                            <p:tav tm="100000">
                                              <p:val>
                                                <p:strVal val="#ppt_x"/>
                                              </p:val>
                                            </p:tav>
                                          </p:tavLst>
                                        </p:anim>
                                        <p:anim calcmode="lin" valueType="num" p14:bounceEnd="60000">
                                          <p:cBhvr additive="base">
                                            <p:cTn id="16" dur="140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19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par>
                                    <p:cTn id="28" presetID="26"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down)">
                                          <p:cBhvr>
                                            <p:cTn id="30" dur="580">
                                              <p:stCondLst>
                                                <p:cond delay="0"/>
                                              </p:stCondLst>
                                            </p:cTn>
                                            <p:tgtEl>
                                              <p:spTgt spid="39"/>
                                            </p:tgtEl>
                                          </p:cBhvr>
                                        </p:animEffect>
                                        <p:anim calcmode="lin" valueType="num">
                                          <p:cBhvr>
                                            <p:cTn id="31"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36" dur="26">
                                              <p:stCondLst>
                                                <p:cond delay="650"/>
                                              </p:stCondLst>
                                            </p:cTn>
                                            <p:tgtEl>
                                              <p:spTgt spid="39"/>
                                            </p:tgtEl>
                                          </p:cBhvr>
                                          <p:to x="100000" y="60000"/>
                                        </p:animScale>
                                        <p:animScale>
                                          <p:cBhvr>
                                            <p:cTn id="37" dur="166" decel="50000">
                                              <p:stCondLst>
                                                <p:cond delay="676"/>
                                              </p:stCondLst>
                                            </p:cTn>
                                            <p:tgtEl>
                                              <p:spTgt spid="39"/>
                                            </p:tgtEl>
                                          </p:cBhvr>
                                          <p:to x="100000" y="100000"/>
                                        </p:animScale>
                                        <p:animScale>
                                          <p:cBhvr>
                                            <p:cTn id="38" dur="26">
                                              <p:stCondLst>
                                                <p:cond delay="1312"/>
                                              </p:stCondLst>
                                            </p:cTn>
                                            <p:tgtEl>
                                              <p:spTgt spid="39"/>
                                            </p:tgtEl>
                                          </p:cBhvr>
                                          <p:to x="100000" y="80000"/>
                                        </p:animScale>
                                        <p:animScale>
                                          <p:cBhvr>
                                            <p:cTn id="39" dur="166" decel="50000">
                                              <p:stCondLst>
                                                <p:cond delay="1338"/>
                                              </p:stCondLst>
                                            </p:cTn>
                                            <p:tgtEl>
                                              <p:spTgt spid="39"/>
                                            </p:tgtEl>
                                          </p:cBhvr>
                                          <p:to x="100000" y="100000"/>
                                        </p:animScale>
                                        <p:animScale>
                                          <p:cBhvr>
                                            <p:cTn id="40" dur="26">
                                              <p:stCondLst>
                                                <p:cond delay="1642"/>
                                              </p:stCondLst>
                                            </p:cTn>
                                            <p:tgtEl>
                                              <p:spTgt spid="39"/>
                                            </p:tgtEl>
                                          </p:cBhvr>
                                          <p:to x="100000" y="90000"/>
                                        </p:animScale>
                                        <p:animScale>
                                          <p:cBhvr>
                                            <p:cTn id="41" dur="166" decel="50000">
                                              <p:stCondLst>
                                                <p:cond delay="1668"/>
                                              </p:stCondLst>
                                            </p:cTn>
                                            <p:tgtEl>
                                              <p:spTgt spid="39"/>
                                            </p:tgtEl>
                                          </p:cBhvr>
                                          <p:to x="100000" y="100000"/>
                                        </p:animScale>
                                        <p:animScale>
                                          <p:cBhvr>
                                            <p:cTn id="42" dur="26">
                                              <p:stCondLst>
                                                <p:cond delay="1808"/>
                                              </p:stCondLst>
                                            </p:cTn>
                                            <p:tgtEl>
                                              <p:spTgt spid="39"/>
                                            </p:tgtEl>
                                          </p:cBhvr>
                                          <p:to x="100000" y="95000"/>
                                        </p:animScale>
                                        <p:animScale>
                                          <p:cBhvr>
                                            <p:cTn id="43" dur="166" decel="50000">
                                              <p:stCondLst>
                                                <p:cond delay="1834"/>
                                              </p:stCondLst>
                                            </p:cTn>
                                            <p:tgtEl>
                                              <p:spTgt spid="39"/>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down)">
                                          <p:cBhvr>
                                            <p:cTn id="46" dur="580">
                                              <p:stCondLst>
                                                <p:cond delay="0"/>
                                              </p:stCondLst>
                                            </p:cTn>
                                            <p:tgtEl>
                                              <p:spTgt spid="47"/>
                                            </p:tgtEl>
                                          </p:cBhvr>
                                        </p:animEffect>
                                        <p:anim calcmode="lin" valueType="num">
                                          <p:cBhvr>
                                            <p:cTn id="47"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52" dur="26">
                                              <p:stCondLst>
                                                <p:cond delay="650"/>
                                              </p:stCondLst>
                                            </p:cTn>
                                            <p:tgtEl>
                                              <p:spTgt spid="47"/>
                                            </p:tgtEl>
                                          </p:cBhvr>
                                          <p:to x="100000" y="60000"/>
                                        </p:animScale>
                                        <p:animScale>
                                          <p:cBhvr>
                                            <p:cTn id="53" dur="166" decel="50000">
                                              <p:stCondLst>
                                                <p:cond delay="676"/>
                                              </p:stCondLst>
                                            </p:cTn>
                                            <p:tgtEl>
                                              <p:spTgt spid="47"/>
                                            </p:tgtEl>
                                          </p:cBhvr>
                                          <p:to x="100000" y="100000"/>
                                        </p:animScale>
                                        <p:animScale>
                                          <p:cBhvr>
                                            <p:cTn id="54" dur="26">
                                              <p:stCondLst>
                                                <p:cond delay="1312"/>
                                              </p:stCondLst>
                                            </p:cTn>
                                            <p:tgtEl>
                                              <p:spTgt spid="47"/>
                                            </p:tgtEl>
                                          </p:cBhvr>
                                          <p:to x="100000" y="80000"/>
                                        </p:animScale>
                                        <p:animScale>
                                          <p:cBhvr>
                                            <p:cTn id="55" dur="166" decel="50000">
                                              <p:stCondLst>
                                                <p:cond delay="1338"/>
                                              </p:stCondLst>
                                            </p:cTn>
                                            <p:tgtEl>
                                              <p:spTgt spid="47"/>
                                            </p:tgtEl>
                                          </p:cBhvr>
                                          <p:to x="100000" y="100000"/>
                                        </p:animScale>
                                        <p:animScale>
                                          <p:cBhvr>
                                            <p:cTn id="56" dur="26">
                                              <p:stCondLst>
                                                <p:cond delay="1642"/>
                                              </p:stCondLst>
                                            </p:cTn>
                                            <p:tgtEl>
                                              <p:spTgt spid="47"/>
                                            </p:tgtEl>
                                          </p:cBhvr>
                                          <p:to x="100000" y="90000"/>
                                        </p:animScale>
                                        <p:animScale>
                                          <p:cBhvr>
                                            <p:cTn id="57" dur="166" decel="50000">
                                              <p:stCondLst>
                                                <p:cond delay="1668"/>
                                              </p:stCondLst>
                                            </p:cTn>
                                            <p:tgtEl>
                                              <p:spTgt spid="47"/>
                                            </p:tgtEl>
                                          </p:cBhvr>
                                          <p:to x="100000" y="100000"/>
                                        </p:animScale>
                                        <p:animScale>
                                          <p:cBhvr>
                                            <p:cTn id="58" dur="26">
                                              <p:stCondLst>
                                                <p:cond delay="1808"/>
                                              </p:stCondLst>
                                            </p:cTn>
                                            <p:tgtEl>
                                              <p:spTgt spid="47"/>
                                            </p:tgtEl>
                                          </p:cBhvr>
                                          <p:to x="100000" y="95000"/>
                                        </p:animScale>
                                        <p:animScale>
                                          <p:cBhvr>
                                            <p:cTn id="59" dur="166" decel="50000">
                                              <p:stCondLst>
                                                <p:cond delay="1834"/>
                                              </p:stCondLst>
                                            </p:cTn>
                                            <p:tgtEl>
                                              <p:spTgt spid="47"/>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ipe(up)">
                                          <p:cBhvr>
                                            <p:cTn id="64" dur="500"/>
                                            <p:tgtEl>
                                              <p:spTgt spid="74"/>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700"/>
                                            <p:tgtEl>
                                              <p:spTgt spid="78"/>
                                            </p:tgtEl>
                                          </p:cBhvr>
                                        </p:animEffect>
                                      </p:childTnLst>
                                    </p:cTn>
                                  </p:par>
                                  <p:par>
                                    <p:cTn id="69" presetID="42" presetClass="path" presetSubtype="0" accel="50000" decel="50000" fill="hold" nodeType="withEffect">
                                      <p:stCondLst>
                                        <p:cond delay="0"/>
                                      </p:stCondLst>
                                      <p:childTnLst>
                                        <p:animMotion origin="layout" path="M 2.29167E-6 -1.11111E-6 L -0.29297 -0.17569 " pathEditMode="relative" rAng="0" ptsTypes="AA">
                                          <p:cBhvr>
                                            <p:cTn id="70" dur="900" fill="hold"/>
                                            <p:tgtEl>
                                              <p:spTgt spid="78"/>
                                            </p:tgtEl>
                                            <p:attrNameLst>
                                              <p:attrName>ppt_x</p:attrName>
                                              <p:attrName>ppt_y</p:attrName>
                                            </p:attrNameLst>
                                          </p:cBhvr>
                                          <p:rCtr x="-14648" y="-8796"/>
                                        </p:animMotion>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up)">
                                          <p:cBhvr>
                                            <p:cTn id="75" dur="500"/>
                                            <p:tgtEl>
                                              <p:spTgt spid="75"/>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childTnLst>
                                    </p:cTn>
                                  </p:par>
                                  <p:par>
                                    <p:cTn id="80" presetID="42" presetClass="path" presetSubtype="0" accel="50000" decel="50000" fill="hold" nodeType="withEffect">
                                      <p:stCondLst>
                                        <p:cond delay="0"/>
                                      </p:stCondLst>
                                      <p:childTnLst>
                                        <p:animMotion origin="layout" path="M -8.33333E-7 -2.96296E-6 L -0.29349 -0.16088 " pathEditMode="relative" rAng="0" ptsTypes="AA">
                                          <p:cBhvr>
                                            <p:cTn id="81" dur="1000" fill="hold"/>
                                            <p:tgtEl>
                                              <p:spTgt spid="80"/>
                                            </p:tgtEl>
                                            <p:attrNameLst>
                                              <p:attrName>ppt_x</p:attrName>
                                              <p:attrName>ppt_y</p:attrName>
                                            </p:attrNameLst>
                                          </p:cBhvr>
                                          <p:rCtr x="-14674" y="-8056"/>
                                        </p:animMotion>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down)">
                                          <p:cBhvr>
                                            <p:cTn id="86" dur="500"/>
                                            <p:tgtEl>
                                              <p:spTgt spid="76"/>
                                            </p:tgtEl>
                                          </p:cBhvr>
                                        </p:animEffec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79"/>
                                            </p:tgtEl>
                                            <p:attrNameLst>
                                              <p:attrName>style.visibility</p:attrName>
                                            </p:attrNameLst>
                                          </p:cBhvr>
                                          <p:to>
                                            <p:strVal val="visible"/>
                                          </p:to>
                                        </p:set>
                                        <p:animEffect transition="in" filter="fade">
                                          <p:cBhvr>
                                            <p:cTn id="90" dur="500"/>
                                            <p:tgtEl>
                                              <p:spTgt spid="79"/>
                                            </p:tgtEl>
                                          </p:cBhvr>
                                        </p:animEffect>
                                      </p:childTnLst>
                                    </p:cTn>
                                  </p:par>
                                  <p:par>
                                    <p:cTn id="91" presetID="42" presetClass="path" presetSubtype="0" accel="50000" decel="50000" fill="hold" nodeType="withEffect">
                                      <p:stCondLst>
                                        <p:cond delay="0"/>
                                      </p:stCondLst>
                                      <p:childTnLst>
                                        <p:animMotion origin="layout" path="M -3.33333E-6 3.7037E-6 L -0.47083 0.25139 " pathEditMode="relative" rAng="0" ptsTypes="AA">
                                          <p:cBhvr>
                                            <p:cTn id="92" dur="1000" fill="hold"/>
                                            <p:tgtEl>
                                              <p:spTgt spid="79"/>
                                            </p:tgtEl>
                                            <p:attrNameLst>
                                              <p:attrName>ppt_x</p:attrName>
                                              <p:attrName>ppt_y</p:attrName>
                                            </p:attrNameLst>
                                          </p:cBhvr>
                                          <p:rCtr x="-23542" y="1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100" fill="hold"/>
                                            <p:tgtEl>
                                              <p:spTgt spid="62"/>
                                            </p:tgtEl>
                                            <p:attrNameLst>
                                              <p:attrName>ppt_x</p:attrName>
                                            </p:attrNameLst>
                                          </p:cBhvr>
                                          <p:tavLst>
                                            <p:tav tm="0">
                                              <p:val>
                                                <p:strVal val="#ppt_x"/>
                                              </p:val>
                                            </p:tav>
                                            <p:tav tm="100000">
                                              <p:val>
                                                <p:strVal val="#ppt_x"/>
                                              </p:val>
                                            </p:tav>
                                          </p:tavLst>
                                        </p:anim>
                                        <p:anim calcmode="lin" valueType="num">
                                          <p:cBhvr additive="base">
                                            <p:cTn id="8" dur="11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700" fill="hold"/>
                                            <p:tgtEl>
                                              <p:spTgt spid="60"/>
                                            </p:tgtEl>
                                            <p:attrNameLst>
                                              <p:attrName>ppt_x</p:attrName>
                                            </p:attrNameLst>
                                          </p:cBhvr>
                                          <p:tavLst>
                                            <p:tav tm="0">
                                              <p:val>
                                                <p:strVal val="#ppt_x"/>
                                              </p:val>
                                            </p:tav>
                                            <p:tav tm="100000">
                                              <p:val>
                                                <p:strVal val="#ppt_x"/>
                                              </p:val>
                                            </p:tav>
                                          </p:tavLst>
                                        </p:anim>
                                        <p:anim calcmode="lin" valueType="num">
                                          <p:cBhvr additive="base">
                                            <p:cTn id="12" dur="1700" fill="hold"/>
                                            <p:tgtEl>
                                              <p:spTgt spid="6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1400" fill="hold"/>
                                            <p:tgtEl>
                                              <p:spTgt spid="58"/>
                                            </p:tgtEl>
                                            <p:attrNameLst>
                                              <p:attrName>ppt_x</p:attrName>
                                            </p:attrNameLst>
                                          </p:cBhvr>
                                          <p:tavLst>
                                            <p:tav tm="0">
                                              <p:val>
                                                <p:strVal val="#ppt_x"/>
                                              </p:val>
                                            </p:tav>
                                            <p:tav tm="100000">
                                              <p:val>
                                                <p:strVal val="#ppt_x"/>
                                              </p:val>
                                            </p:tav>
                                          </p:tavLst>
                                        </p:anim>
                                        <p:anim calcmode="lin" valueType="num">
                                          <p:cBhvr additive="base">
                                            <p:cTn id="16" dur="140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19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par>
                                    <p:cTn id="28" presetID="26"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down)">
                                          <p:cBhvr>
                                            <p:cTn id="30" dur="580">
                                              <p:stCondLst>
                                                <p:cond delay="0"/>
                                              </p:stCondLst>
                                            </p:cTn>
                                            <p:tgtEl>
                                              <p:spTgt spid="39"/>
                                            </p:tgtEl>
                                          </p:cBhvr>
                                        </p:animEffect>
                                        <p:anim calcmode="lin" valueType="num">
                                          <p:cBhvr>
                                            <p:cTn id="31"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36" dur="26">
                                              <p:stCondLst>
                                                <p:cond delay="650"/>
                                              </p:stCondLst>
                                            </p:cTn>
                                            <p:tgtEl>
                                              <p:spTgt spid="39"/>
                                            </p:tgtEl>
                                          </p:cBhvr>
                                          <p:to x="100000" y="60000"/>
                                        </p:animScale>
                                        <p:animScale>
                                          <p:cBhvr>
                                            <p:cTn id="37" dur="166" decel="50000">
                                              <p:stCondLst>
                                                <p:cond delay="676"/>
                                              </p:stCondLst>
                                            </p:cTn>
                                            <p:tgtEl>
                                              <p:spTgt spid="39"/>
                                            </p:tgtEl>
                                          </p:cBhvr>
                                          <p:to x="100000" y="100000"/>
                                        </p:animScale>
                                        <p:animScale>
                                          <p:cBhvr>
                                            <p:cTn id="38" dur="26">
                                              <p:stCondLst>
                                                <p:cond delay="1312"/>
                                              </p:stCondLst>
                                            </p:cTn>
                                            <p:tgtEl>
                                              <p:spTgt spid="39"/>
                                            </p:tgtEl>
                                          </p:cBhvr>
                                          <p:to x="100000" y="80000"/>
                                        </p:animScale>
                                        <p:animScale>
                                          <p:cBhvr>
                                            <p:cTn id="39" dur="166" decel="50000">
                                              <p:stCondLst>
                                                <p:cond delay="1338"/>
                                              </p:stCondLst>
                                            </p:cTn>
                                            <p:tgtEl>
                                              <p:spTgt spid="39"/>
                                            </p:tgtEl>
                                          </p:cBhvr>
                                          <p:to x="100000" y="100000"/>
                                        </p:animScale>
                                        <p:animScale>
                                          <p:cBhvr>
                                            <p:cTn id="40" dur="26">
                                              <p:stCondLst>
                                                <p:cond delay="1642"/>
                                              </p:stCondLst>
                                            </p:cTn>
                                            <p:tgtEl>
                                              <p:spTgt spid="39"/>
                                            </p:tgtEl>
                                          </p:cBhvr>
                                          <p:to x="100000" y="90000"/>
                                        </p:animScale>
                                        <p:animScale>
                                          <p:cBhvr>
                                            <p:cTn id="41" dur="166" decel="50000">
                                              <p:stCondLst>
                                                <p:cond delay="1668"/>
                                              </p:stCondLst>
                                            </p:cTn>
                                            <p:tgtEl>
                                              <p:spTgt spid="39"/>
                                            </p:tgtEl>
                                          </p:cBhvr>
                                          <p:to x="100000" y="100000"/>
                                        </p:animScale>
                                        <p:animScale>
                                          <p:cBhvr>
                                            <p:cTn id="42" dur="26">
                                              <p:stCondLst>
                                                <p:cond delay="1808"/>
                                              </p:stCondLst>
                                            </p:cTn>
                                            <p:tgtEl>
                                              <p:spTgt spid="39"/>
                                            </p:tgtEl>
                                          </p:cBhvr>
                                          <p:to x="100000" y="95000"/>
                                        </p:animScale>
                                        <p:animScale>
                                          <p:cBhvr>
                                            <p:cTn id="43" dur="166" decel="50000">
                                              <p:stCondLst>
                                                <p:cond delay="1834"/>
                                              </p:stCondLst>
                                            </p:cTn>
                                            <p:tgtEl>
                                              <p:spTgt spid="39"/>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down)">
                                          <p:cBhvr>
                                            <p:cTn id="46" dur="580">
                                              <p:stCondLst>
                                                <p:cond delay="0"/>
                                              </p:stCondLst>
                                            </p:cTn>
                                            <p:tgtEl>
                                              <p:spTgt spid="47"/>
                                            </p:tgtEl>
                                          </p:cBhvr>
                                        </p:animEffect>
                                        <p:anim calcmode="lin" valueType="num">
                                          <p:cBhvr>
                                            <p:cTn id="47"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52" dur="26">
                                              <p:stCondLst>
                                                <p:cond delay="650"/>
                                              </p:stCondLst>
                                            </p:cTn>
                                            <p:tgtEl>
                                              <p:spTgt spid="47"/>
                                            </p:tgtEl>
                                          </p:cBhvr>
                                          <p:to x="100000" y="60000"/>
                                        </p:animScale>
                                        <p:animScale>
                                          <p:cBhvr>
                                            <p:cTn id="53" dur="166" decel="50000">
                                              <p:stCondLst>
                                                <p:cond delay="676"/>
                                              </p:stCondLst>
                                            </p:cTn>
                                            <p:tgtEl>
                                              <p:spTgt spid="47"/>
                                            </p:tgtEl>
                                          </p:cBhvr>
                                          <p:to x="100000" y="100000"/>
                                        </p:animScale>
                                        <p:animScale>
                                          <p:cBhvr>
                                            <p:cTn id="54" dur="26">
                                              <p:stCondLst>
                                                <p:cond delay="1312"/>
                                              </p:stCondLst>
                                            </p:cTn>
                                            <p:tgtEl>
                                              <p:spTgt spid="47"/>
                                            </p:tgtEl>
                                          </p:cBhvr>
                                          <p:to x="100000" y="80000"/>
                                        </p:animScale>
                                        <p:animScale>
                                          <p:cBhvr>
                                            <p:cTn id="55" dur="166" decel="50000">
                                              <p:stCondLst>
                                                <p:cond delay="1338"/>
                                              </p:stCondLst>
                                            </p:cTn>
                                            <p:tgtEl>
                                              <p:spTgt spid="47"/>
                                            </p:tgtEl>
                                          </p:cBhvr>
                                          <p:to x="100000" y="100000"/>
                                        </p:animScale>
                                        <p:animScale>
                                          <p:cBhvr>
                                            <p:cTn id="56" dur="26">
                                              <p:stCondLst>
                                                <p:cond delay="1642"/>
                                              </p:stCondLst>
                                            </p:cTn>
                                            <p:tgtEl>
                                              <p:spTgt spid="47"/>
                                            </p:tgtEl>
                                          </p:cBhvr>
                                          <p:to x="100000" y="90000"/>
                                        </p:animScale>
                                        <p:animScale>
                                          <p:cBhvr>
                                            <p:cTn id="57" dur="166" decel="50000">
                                              <p:stCondLst>
                                                <p:cond delay="1668"/>
                                              </p:stCondLst>
                                            </p:cTn>
                                            <p:tgtEl>
                                              <p:spTgt spid="47"/>
                                            </p:tgtEl>
                                          </p:cBhvr>
                                          <p:to x="100000" y="100000"/>
                                        </p:animScale>
                                        <p:animScale>
                                          <p:cBhvr>
                                            <p:cTn id="58" dur="26">
                                              <p:stCondLst>
                                                <p:cond delay="1808"/>
                                              </p:stCondLst>
                                            </p:cTn>
                                            <p:tgtEl>
                                              <p:spTgt spid="47"/>
                                            </p:tgtEl>
                                          </p:cBhvr>
                                          <p:to x="100000" y="95000"/>
                                        </p:animScale>
                                        <p:animScale>
                                          <p:cBhvr>
                                            <p:cTn id="59" dur="166" decel="50000">
                                              <p:stCondLst>
                                                <p:cond delay="1834"/>
                                              </p:stCondLst>
                                            </p:cTn>
                                            <p:tgtEl>
                                              <p:spTgt spid="47"/>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ipe(up)">
                                          <p:cBhvr>
                                            <p:cTn id="64" dur="500"/>
                                            <p:tgtEl>
                                              <p:spTgt spid="74"/>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700"/>
                                            <p:tgtEl>
                                              <p:spTgt spid="78"/>
                                            </p:tgtEl>
                                          </p:cBhvr>
                                        </p:animEffect>
                                      </p:childTnLst>
                                    </p:cTn>
                                  </p:par>
                                  <p:par>
                                    <p:cTn id="69" presetID="42" presetClass="path" presetSubtype="0" accel="50000" decel="50000" fill="hold" nodeType="withEffect">
                                      <p:stCondLst>
                                        <p:cond delay="0"/>
                                      </p:stCondLst>
                                      <p:childTnLst>
                                        <p:animMotion origin="layout" path="M 2.29167E-6 -1.11111E-6 L -0.29297 -0.17569 " pathEditMode="relative" rAng="0" ptsTypes="AA">
                                          <p:cBhvr>
                                            <p:cTn id="70" dur="900" fill="hold"/>
                                            <p:tgtEl>
                                              <p:spTgt spid="78"/>
                                            </p:tgtEl>
                                            <p:attrNameLst>
                                              <p:attrName>ppt_x</p:attrName>
                                              <p:attrName>ppt_y</p:attrName>
                                            </p:attrNameLst>
                                          </p:cBhvr>
                                          <p:rCtr x="-14648" y="-8796"/>
                                        </p:animMotion>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up)">
                                          <p:cBhvr>
                                            <p:cTn id="75" dur="500"/>
                                            <p:tgtEl>
                                              <p:spTgt spid="75"/>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childTnLst>
                                    </p:cTn>
                                  </p:par>
                                  <p:par>
                                    <p:cTn id="80" presetID="42" presetClass="path" presetSubtype="0" accel="50000" decel="50000" fill="hold" nodeType="withEffect">
                                      <p:stCondLst>
                                        <p:cond delay="0"/>
                                      </p:stCondLst>
                                      <p:childTnLst>
                                        <p:animMotion origin="layout" path="M -8.33333E-7 -2.96296E-6 L -0.29349 -0.16088 " pathEditMode="relative" rAng="0" ptsTypes="AA">
                                          <p:cBhvr>
                                            <p:cTn id="81" dur="1000" fill="hold"/>
                                            <p:tgtEl>
                                              <p:spTgt spid="80"/>
                                            </p:tgtEl>
                                            <p:attrNameLst>
                                              <p:attrName>ppt_x</p:attrName>
                                              <p:attrName>ppt_y</p:attrName>
                                            </p:attrNameLst>
                                          </p:cBhvr>
                                          <p:rCtr x="-14674" y="-8056"/>
                                        </p:animMotion>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down)">
                                          <p:cBhvr>
                                            <p:cTn id="86" dur="500"/>
                                            <p:tgtEl>
                                              <p:spTgt spid="76"/>
                                            </p:tgtEl>
                                          </p:cBhvr>
                                        </p:animEffec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79"/>
                                            </p:tgtEl>
                                            <p:attrNameLst>
                                              <p:attrName>style.visibility</p:attrName>
                                            </p:attrNameLst>
                                          </p:cBhvr>
                                          <p:to>
                                            <p:strVal val="visible"/>
                                          </p:to>
                                        </p:set>
                                        <p:animEffect transition="in" filter="fade">
                                          <p:cBhvr>
                                            <p:cTn id="90" dur="500"/>
                                            <p:tgtEl>
                                              <p:spTgt spid="79"/>
                                            </p:tgtEl>
                                          </p:cBhvr>
                                        </p:animEffect>
                                      </p:childTnLst>
                                    </p:cTn>
                                  </p:par>
                                  <p:par>
                                    <p:cTn id="91" presetID="42" presetClass="path" presetSubtype="0" accel="50000" decel="50000" fill="hold" nodeType="withEffect">
                                      <p:stCondLst>
                                        <p:cond delay="0"/>
                                      </p:stCondLst>
                                      <p:childTnLst>
                                        <p:animMotion origin="layout" path="M -3.33333E-6 3.7037E-6 L -0.47083 0.25139 " pathEditMode="relative" rAng="0" ptsTypes="AA">
                                          <p:cBhvr>
                                            <p:cTn id="92" dur="1000" fill="hold"/>
                                            <p:tgtEl>
                                              <p:spTgt spid="79"/>
                                            </p:tgtEl>
                                            <p:attrNameLst>
                                              <p:attrName>ppt_x</p:attrName>
                                              <p:attrName>ppt_y</p:attrName>
                                            </p:attrNameLst>
                                          </p:cBhvr>
                                          <p:rCtr x="-23542" y="1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38D2C5E-46B5-4D91-BD06-E42104170A43}"/>
              </a:ext>
            </a:extLst>
          </p:cNvPr>
          <p:cNvPicPr>
            <a:picLocks noChangeAspect="1"/>
          </p:cNvPicPr>
          <p:nvPr/>
        </p:nvPicPr>
        <p:blipFill rotWithShape="1">
          <a:blip r:embed="rId2"/>
          <a:srcRect l="-1" t="12240" r="-304" b="8889"/>
          <a:stretch/>
        </p:blipFill>
        <p:spPr>
          <a:xfrm>
            <a:off x="0" y="-1"/>
            <a:ext cx="12222480" cy="6858001"/>
          </a:xfrm>
          <a:prstGeom prst="rect">
            <a:avLst/>
          </a:prstGeom>
        </p:spPr>
      </p:pic>
      <p:pic>
        <p:nvPicPr>
          <p:cNvPr id="15" name="Picture 14">
            <a:extLst>
              <a:ext uri="{FF2B5EF4-FFF2-40B4-BE49-F238E27FC236}">
                <a16:creationId xmlns="" xmlns:a16="http://schemas.microsoft.com/office/drawing/2014/main" id="{F43AA9AC-C53A-4635-9C8F-CF1C570E867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76" b="97011" l="738" r="99679">
                        <a14:foregroundMark x1="5037" y1="65872" x2="11870" y2="67165"/>
                        <a14:foregroundMark x1="4556" y1="77746" x2="4556" y2="77746"/>
                        <a14:foregroundMark x1="74463" y1="54281" x2="74463" y2="54281"/>
                        <a14:foregroundMark x1="50401" y1="25606" x2="50401" y2="25606"/>
                        <a14:foregroundMark x1="20533" y1="50000" x2="20533" y2="50000"/>
                        <a14:foregroundMark x1="68944" y1="37722" x2="68944" y2="37722"/>
                        <a14:foregroundMark x1="86910" y1="59451" x2="86910" y2="59451"/>
                        <a14:foregroundMark x1="77414" y1="55331" x2="77414" y2="55331"/>
                        <a14:foregroundMark x1="74880" y1="50889" x2="74880" y2="50889"/>
                        <a14:foregroundMark x1="6801" y1="52868" x2="6801" y2="52868"/>
                        <a14:foregroundMark x1="17838" y1="49475" x2="17838" y2="49475"/>
                        <a14:foregroundMark x1="738" y1="61753" x2="1732" y2="72254"/>
                        <a14:foregroundMark x1="92300" y1="80291" x2="99775" y2="86874"/>
                        <a14:foregroundMark x1="98781" y1="76535" x2="98781" y2="76535"/>
                        <a14:foregroundMark x1="94963" y1="77060" x2="94963" y2="77060"/>
                        <a14:foregroundMark x1="90600" y1="76171" x2="90600" y2="76171"/>
                        <a14:foregroundMark x1="35258" y1="38247" x2="35258" y2="38247"/>
                        <a14:foregroundMark x1="29323" y1="51414" x2="29323" y2="51414"/>
                        <a14:foregroundMark x1="3561" y1="81866" x2="17324" y2="90468"/>
                        <a14:foregroundMark x1="17324" y1="90468" x2="66442" y2="95275"/>
                        <a14:foregroundMark x1="66442" y1="95275" x2="76869" y2="94346"/>
                        <a14:foregroundMark x1="3978" y1="94548" x2="17421" y2="95436"/>
                        <a14:foregroundMark x1="1861" y1="97011" x2="61854" y2="91842"/>
                      </a14:backgroundRemoval>
                    </a14:imgEffect>
                  </a14:imgLayer>
                </a14:imgProps>
              </a:ext>
              <a:ext uri="{28A0092B-C50C-407E-A947-70E740481C1C}">
                <a14:useLocalDpi xmlns:a14="http://schemas.microsoft.com/office/drawing/2010/main" val="0"/>
              </a:ext>
            </a:extLst>
          </a:blip>
          <a:stretch>
            <a:fillRect/>
          </a:stretch>
        </p:blipFill>
        <p:spPr>
          <a:xfrm>
            <a:off x="5257800" y="3703942"/>
            <a:ext cx="6934200" cy="3139704"/>
          </a:xfrm>
          <a:prstGeom prst="rect">
            <a:avLst/>
          </a:prstGeom>
        </p:spPr>
      </p:pic>
      <p:pic>
        <p:nvPicPr>
          <p:cNvPr id="17" name="Picture 16">
            <a:extLst>
              <a:ext uri="{FF2B5EF4-FFF2-40B4-BE49-F238E27FC236}">
                <a16:creationId xmlns="" xmlns:a16="http://schemas.microsoft.com/office/drawing/2014/main" id="{B402F206-0E01-43D1-B520-613B05CF8643}"/>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76" b="97011" l="738" r="99679">
                        <a14:foregroundMark x1="5037" y1="65872" x2="11870" y2="67165"/>
                        <a14:foregroundMark x1="4556" y1="77746" x2="4556" y2="77746"/>
                        <a14:foregroundMark x1="74463" y1="54281" x2="74463" y2="54281"/>
                        <a14:foregroundMark x1="50401" y1="25606" x2="50401" y2="25606"/>
                        <a14:foregroundMark x1="20533" y1="50000" x2="20533" y2="50000"/>
                        <a14:foregroundMark x1="68944" y1="37722" x2="68944" y2="37722"/>
                        <a14:foregroundMark x1="86910" y1="59451" x2="86910" y2="59451"/>
                        <a14:foregroundMark x1="77414" y1="55331" x2="77414" y2="55331"/>
                        <a14:foregroundMark x1="74880" y1="50889" x2="74880" y2="50889"/>
                        <a14:foregroundMark x1="6801" y1="52868" x2="6801" y2="52868"/>
                        <a14:foregroundMark x1="17838" y1="49475" x2="17838" y2="49475"/>
                        <a14:foregroundMark x1="738" y1="61753" x2="1732" y2="72254"/>
                        <a14:foregroundMark x1="92300" y1="80291" x2="99775" y2="86874"/>
                        <a14:foregroundMark x1="98781" y1="76535" x2="98781" y2="76535"/>
                        <a14:foregroundMark x1="94963" y1="77060" x2="94963" y2="77060"/>
                        <a14:foregroundMark x1="90600" y1="76171" x2="90600" y2="76171"/>
                        <a14:foregroundMark x1="35258" y1="38247" x2="35258" y2="38247"/>
                        <a14:foregroundMark x1="29323" y1="51414" x2="29323" y2="51414"/>
                        <a14:foregroundMark x1="3561" y1="81866" x2="17324" y2="90468"/>
                        <a14:foregroundMark x1="17324" y1="90468" x2="66442" y2="95275"/>
                        <a14:foregroundMark x1="66442" y1="95275" x2="76869" y2="94346"/>
                        <a14:foregroundMark x1="3978" y1="94548" x2="17421" y2="95436"/>
                        <a14:foregroundMark x1="1861" y1="97011" x2="61854" y2="91842"/>
                      </a14:backgroundRemoval>
                    </a14:imgEffect>
                  </a14:imgLayer>
                </a14:imgProps>
              </a:ext>
              <a:ext uri="{28A0092B-C50C-407E-A947-70E740481C1C}">
                <a14:useLocalDpi xmlns:a14="http://schemas.microsoft.com/office/drawing/2010/main" val="0"/>
              </a:ext>
            </a:extLst>
          </a:blip>
          <a:stretch>
            <a:fillRect/>
          </a:stretch>
        </p:blipFill>
        <p:spPr>
          <a:xfrm>
            <a:off x="0" y="3703941"/>
            <a:ext cx="6934200" cy="3139704"/>
          </a:xfrm>
          <a:prstGeom prst="rect">
            <a:avLst/>
          </a:prstGeom>
        </p:spPr>
      </p:pic>
      <p:pic>
        <p:nvPicPr>
          <p:cNvPr id="18" name="Picture 17">
            <a:extLst>
              <a:ext uri="{FF2B5EF4-FFF2-40B4-BE49-F238E27FC236}">
                <a16:creationId xmlns="" xmlns:a16="http://schemas.microsoft.com/office/drawing/2014/main" id="{E8F66E6C-4405-4A15-884D-06A28CA8250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76" b="97011" l="738" r="99679">
                        <a14:foregroundMark x1="5037" y1="65872" x2="11870" y2="67165"/>
                        <a14:foregroundMark x1="4556" y1="77746" x2="4556" y2="77746"/>
                        <a14:foregroundMark x1="74463" y1="54281" x2="74463" y2="54281"/>
                        <a14:foregroundMark x1="50401" y1="25606" x2="50401" y2="25606"/>
                        <a14:foregroundMark x1="20533" y1="50000" x2="20533" y2="50000"/>
                        <a14:foregroundMark x1="68944" y1="37722" x2="68944" y2="37722"/>
                        <a14:foregroundMark x1="86910" y1="59451" x2="86910" y2="59451"/>
                        <a14:foregroundMark x1="77414" y1="55331" x2="77414" y2="55331"/>
                        <a14:foregroundMark x1="74880" y1="50889" x2="74880" y2="50889"/>
                        <a14:foregroundMark x1="6801" y1="52868" x2="6801" y2="52868"/>
                        <a14:foregroundMark x1="17838" y1="49475" x2="17838" y2="49475"/>
                        <a14:foregroundMark x1="738" y1="61753" x2="1732" y2="72254"/>
                        <a14:foregroundMark x1="92300" y1="80291" x2="99775" y2="86874"/>
                        <a14:foregroundMark x1="98781" y1="76535" x2="98781" y2="76535"/>
                        <a14:foregroundMark x1="94963" y1="77060" x2="94963" y2="77060"/>
                        <a14:foregroundMark x1="90600" y1="76171" x2="90600" y2="76171"/>
                        <a14:foregroundMark x1="35258" y1="38247" x2="35258" y2="38247"/>
                        <a14:foregroundMark x1="29323" y1="51414" x2="29323" y2="51414"/>
                        <a14:foregroundMark x1="3561" y1="81866" x2="17324" y2="90468"/>
                        <a14:foregroundMark x1="17324" y1="90468" x2="66442" y2="95275"/>
                        <a14:foregroundMark x1="66442" y1="95275" x2="76869" y2="94346"/>
                        <a14:foregroundMark x1="3978" y1="94548" x2="17421" y2="95436"/>
                        <a14:foregroundMark x1="1861" y1="97011" x2="61854" y2="91842"/>
                        <a14:foregroundMark x1="70035" y1="75687" x2="72859" y2="79685"/>
                        <a14:foregroundMark x1="72474" y1="77868" x2="76869" y2="78231"/>
                        <a14:foregroundMark x1="77895" y1="77504" x2="80237" y2="73142"/>
                        <a14:foregroundMark x1="71254" y1="77504" x2="74816" y2="78958"/>
                        <a14:backgroundMark x1="3176" y1="73142" x2="9079" y2="76777"/>
                        <a14:backgroundMark x1="20565" y1="73142" x2="35900" y2="75848"/>
                        <a14:backgroundMark x1="35900" y1="75848" x2="36477" y2="75687"/>
                        <a14:backgroundMark x1="38723" y1="77141" x2="46423" y2="80856"/>
                        <a14:backgroundMark x1="46423" y1="80856" x2="53738" y2="80695"/>
                        <a14:backgroundMark x1="53738" y1="80695" x2="54893" y2="77504"/>
                        <a14:backgroundMark x1="34328" y1="74233" x2="53962" y2="76414"/>
                        <a14:backgroundMark x1="53962" y1="76414" x2="66410" y2="73142"/>
                        <a14:backgroundMark x1="71018" y1="75535" x2="77510" y2="77423"/>
                        <a14:backgroundMark x1="65287" y1="73869" x2="70397" y2="75355"/>
                        <a14:backgroundMark x1="77510" y1="77423" x2="83895" y2="74596"/>
                        <a14:backgroundMark x1="67790" y1="74233" x2="81874" y2="71002"/>
                        <a14:backgroundMark x1="81874" y1="71002" x2="82676" y2="69871"/>
                      </a14:backgroundRemoval>
                    </a14:imgEffect>
                  </a14:imgLayer>
                </a14:imgProps>
              </a:ext>
              <a:ext uri="{28A0092B-C50C-407E-A947-70E740481C1C}">
                <a14:useLocalDpi xmlns:a14="http://schemas.microsoft.com/office/drawing/2010/main" val="0"/>
              </a:ext>
            </a:extLst>
          </a:blip>
          <a:srcRect t="70314"/>
          <a:stretch/>
        </p:blipFill>
        <p:spPr>
          <a:xfrm>
            <a:off x="-30480" y="5933127"/>
            <a:ext cx="12222480" cy="932050"/>
          </a:xfrm>
          <a:prstGeom prst="rect">
            <a:avLst/>
          </a:prstGeom>
        </p:spPr>
      </p:pic>
      <p:grpSp>
        <p:nvGrpSpPr>
          <p:cNvPr id="38" name="Group 37">
            <a:extLst>
              <a:ext uri="{FF2B5EF4-FFF2-40B4-BE49-F238E27FC236}">
                <a16:creationId xmlns="" xmlns:a16="http://schemas.microsoft.com/office/drawing/2014/main" id="{A0323ECF-2468-45E1-8630-F7E2D9AA15F3}"/>
              </a:ext>
            </a:extLst>
          </p:cNvPr>
          <p:cNvGrpSpPr/>
          <p:nvPr/>
        </p:nvGrpSpPr>
        <p:grpSpPr>
          <a:xfrm>
            <a:off x="446564" y="552937"/>
            <a:ext cx="4876800" cy="5752123"/>
            <a:chOff x="3093272" y="445449"/>
            <a:chExt cx="4876800" cy="5752123"/>
          </a:xfrm>
          <a:effectLst>
            <a:outerShdw blurRad="50800" dist="50800" dir="5400000" algn="ctr" rotWithShape="0">
              <a:srgbClr val="000000"/>
            </a:outerShdw>
          </a:effectLst>
        </p:grpSpPr>
        <p:pic>
          <p:nvPicPr>
            <p:cNvPr id="3" name="Picture 2">
              <a:extLst>
                <a:ext uri="{FF2B5EF4-FFF2-40B4-BE49-F238E27FC236}">
                  <a16:creationId xmlns="" xmlns:a16="http://schemas.microsoft.com/office/drawing/2014/main" id="{83A1C1E3-4E60-45C8-9F7D-DA30640B9D0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050" b="90050" l="10000" r="90000">
                          <a14:foregroundMark x1="20900" y1="16150" x2="25300" y2="36650"/>
                          <a14:foregroundMark x1="25300" y1="36650" x2="25300" y2="36650"/>
                          <a14:foregroundMark x1="17500" y1="20700" x2="23050" y2="49750"/>
                          <a14:foregroundMark x1="16150" y1="63700" x2="37900" y2="67500"/>
                          <a14:foregroundMark x1="17350" y1="90200" x2="36600" y2="88500"/>
                          <a14:foregroundMark x1="36600" y1="88500" x2="59300" y2="90100"/>
                          <a14:foregroundMark x1="59300" y1="90100" x2="67900" y2="89800"/>
                          <a14:foregroundMark x1="67900" y1="89800" x2="68500" y2="89200"/>
                          <a14:foregroundMark x1="75450" y1="89200" x2="82900" y2="84200"/>
                          <a14:foregroundMark x1="82900" y1="84200" x2="86400" y2="79450"/>
                          <a14:foregroundMark x1="12600" y1="3050" x2="30700" y2="11400"/>
                          <a14:backgroundMark x1="29200" y1="91650" x2="30000" y2="93600"/>
                          <a14:backgroundMark x1="65450" y1="91850" x2="67550" y2="94750"/>
                        </a14:backgroundRemoval>
                      </a14:imgEffect>
                    </a14:imgLayer>
                  </a14:imgProps>
                </a:ext>
                <a:ext uri="{28A0092B-C50C-407E-A947-70E740481C1C}">
                  <a14:useLocalDpi xmlns:a14="http://schemas.microsoft.com/office/drawing/2010/main" val="0"/>
                </a:ext>
              </a:extLst>
            </a:blip>
            <a:srcRect l="9413" r="9007" b="3778"/>
            <a:stretch/>
          </p:blipFill>
          <p:spPr>
            <a:xfrm>
              <a:off x="3093272" y="445449"/>
              <a:ext cx="4876800" cy="5752123"/>
            </a:xfrm>
            <a:prstGeom prst="rect">
              <a:avLst/>
            </a:prstGeom>
            <a:effectLst>
              <a:outerShdw blurRad="25400" dir="3300000" sx="104000" sy="104000" algn="ctr" rotWithShape="0">
                <a:schemeClr val="bg2">
                  <a:lumMod val="25000"/>
                  <a:alpha val="79000"/>
                </a:schemeClr>
              </a:outerShdw>
            </a:effectLst>
          </p:spPr>
        </p:pic>
        <p:sp>
          <p:nvSpPr>
            <p:cNvPr id="36" name="Freeform: Shape 35">
              <a:extLst>
                <a:ext uri="{FF2B5EF4-FFF2-40B4-BE49-F238E27FC236}">
                  <a16:creationId xmlns="" xmlns:a16="http://schemas.microsoft.com/office/drawing/2014/main" id="{5AE35E24-A458-491F-965E-D0AAB1B7C794}"/>
                </a:ext>
              </a:extLst>
            </p:cNvPr>
            <p:cNvSpPr/>
            <p:nvPr/>
          </p:nvSpPr>
          <p:spPr>
            <a:xfrm>
              <a:off x="5314950" y="1069521"/>
              <a:ext cx="816429" cy="489858"/>
            </a:xfrm>
            <a:custGeom>
              <a:avLst/>
              <a:gdLst>
                <a:gd name="connsiteX0" fmla="*/ 179614 w 816429"/>
                <a:gd name="connsiteY0" fmla="*/ 24493 h 489858"/>
                <a:gd name="connsiteX1" fmla="*/ 481693 w 816429"/>
                <a:gd name="connsiteY1" fmla="*/ 0 h 489858"/>
                <a:gd name="connsiteX2" fmla="*/ 816429 w 816429"/>
                <a:gd name="connsiteY2" fmla="*/ 81643 h 489858"/>
                <a:gd name="connsiteX3" fmla="*/ 726621 w 816429"/>
                <a:gd name="connsiteY3" fmla="*/ 440872 h 489858"/>
                <a:gd name="connsiteX4" fmla="*/ 595993 w 816429"/>
                <a:gd name="connsiteY4" fmla="*/ 489858 h 489858"/>
                <a:gd name="connsiteX5" fmla="*/ 122464 w 816429"/>
                <a:gd name="connsiteY5" fmla="*/ 473529 h 489858"/>
                <a:gd name="connsiteX6" fmla="*/ 0 w 816429"/>
                <a:gd name="connsiteY6" fmla="*/ 195943 h 489858"/>
                <a:gd name="connsiteX7" fmla="*/ 179614 w 816429"/>
                <a:gd name="connsiteY7" fmla="*/ 24493 h 4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429" h="489858">
                  <a:moveTo>
                    <a:pt x="179614" y="24493"/>
                  </a:moveTo>
                  <a:lnTo>
                    <a:pt x="481693" y="0"/>
                  </a:lnTo>
                  <a:lnTo>
                    <a:pt x="816429" y="81643"/>
                  </a:lnTo>
                  <a:lnTo>
                    <a:pt x="726621" y="440872"/>
                  </a:lnTo>
                  <a:lnTo>
                    <a:pt x="595993" y="489858"/>
                  </a:lnTo>
                  <a:lnTo>
                    <a:pt x="122464" y="473529"/>
                  </a:lnTo>
                  <a:lnTo>
                    <a:pt x="0" y="195943"/>
                  </a:lnTo>
                  <a:lnTo>
                    <a:pt x="179614" y="24493"/>
                  </a:lnTo>
                  <a:close/>
                </a:path>
              </a:pathLst>
            </a:custGeom>
            <a:solidFill>
              <a:srgbClr val="C2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 xmlns:a16="http://schemas.microsoft.com/office/drawing/2014/main" id="{F403046F-7FA5-41EC-809B-6520DC318BFB}"/>
                </a:ext>
              </a:extLst>
            </p:cNvPr>
            <p:cNvSpPr/>
            <p:nvPr/>
          </p:nvSpPr>
          <p:spPr>
            <a:xfrm>
              <a:off x="5657850" y="865414"/>
              <a:ext cx="400050" cy="220436"/>
            </a:xfrm>
            <a:custGeom>
              <a:avLst/>
              <a:gdLst>
                <a:gd name="connsiteX0" fmla="*/ 0 w 400050"/>
                <a:gd name="connsiteY0" fmla="*/ 179615 h 220436"/>
                <a:gd name="connsiteX1" fmla="*/ 106136 w 400050"/>
                <a:gd name="connsiteY1" fmla="*/ 220436 h 220436"/>
                <a:gd name="connsiteX2" fmla="*/ 400050 w 400050"/>
                <a:gd name="connsiteY2" fmla="*/ 187779 h 220436"/>
                <a:gd name="connsiteX3" fmla="*/ 269421 w 400050"/>
                <a:gd name="connsiteY3" fmla="*/ 0 h 220436"/>
                <a:gd name="connsiteX4" fmla="*/ 32657 w 400050"/>
                <a:gd name="connsiteY4" fmla="*/ 48986 h 220436"/>
                <a:gd name="connsiteX5" fmla="*/ 0 w 400050"/>
                <a:gd name="connsiteY5" fmla="*/ 179615 h 22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220436">
                  <a:moveTo>
                    <a:pt x="0" y="179615"/>
                  </a:moveTo>
                  <a:lnTo>
                    <a:pt x="106136" y="220436"/>
                  </a:lnTo>
                  <a:lnTo>
                    <a:pt x="400050" y="187779"/>
                  </a:lnTo>
                  <a:lnTo>
                    <a:pt x="269421" y="0"/>
                  </a:lnTo>
                  <a:lnTo>
                    <a:pt x="32657" y="48986"/>
                  </a:lnTo>
                  <a:lnTo>
                    <a:pt x="0" y="179615"/>
                  </a:lnTo>
                  <a:close/>
                </a:path>
              </a:pathLst>
            </a:custGeom>
            <a:solidFill>
              <a:srgbClr val="FFF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 xmlns:a16="http://schemas.microsoft.com/office/drawing/2014/main" id="{BF11148C-D958-4A83-A244-9D8D81B886E3}"/>
              </a:ext>
            </a:extLst>
          </p:cNvPr>
          <p:cNvGrpSpPr/>
          <p:nvPr/>
        </p:nvGrpSpPr>
        <p:grpSpPr>
          <a:xfrm>
            <a:off x="1512870" y="1824047"/>
            <a:ext cx="517960" cy="1097156"/>
            <a:chOff x="2815273" y="-427723"/>
            <a:chExt cx="3237614" cy="6858000"/>
          </a:xfrm>
        </p:grpSpPr>
        <p:pic>
          <p:nvPicPr>
            <p:cNvPr id="40" name="Picture 39">
              <a:extLst>
                <a:ext uri="{FF2B5EF4-FFF2-40B4-BE49-F238E27FC236}">
                  <a16:creationId xmlns="" xmlns:a16="http://schemas.microsoft.com/office/drawing/2014/main" id="{16C6B376-8336-4FB7-B7BF-4C7AF0779A7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141" y1="40167" x2="30132" y2="51083"/>
                          <a14:foregroundMark x1="30132" y1="51083" x2="47790" y2="59844"/>
                          <a14:foregroundMark x1="48473" y1="58712" x2="44884" y2="39500"/>
                          <a14:foregroundMark x1="44884" y1="39500" x2="44758" y2="39250"/>
                          <a14:foregroundMark x1="24231" y1="62167" x2="27872" y2="65583"/>
                          <a14:foregroundMark x1="29755" y1="52500" x2="33019" y2="60083"/>
                          <a14:foregroundMark x1="33019" y1="60083" x2="33396" y2="60083"/>
                          <a14:foregroundMark x1="62147" y1="52333" x2="65913" y2="58500"/>
                          <a14:foregroundMark x1="61080" y1="13417" x2="58694" y2="20667"/>
                          <a14:foregroundMark x1="58694" y1="20667" x2="58883" y2="27833"/>
                          <a14:foregroundMark x1="58883" y1="27833" x2="59008" y2="28083"/>
                          <a14:foregroundMark x1="60954" y1="38583" x2="65411" y2="39500"/>
                          <a14:foregroundMark x1="63842" y1="28083" x2="71500" y2="34750"/>
                          <a14:foregroundMark x1="71500" y1="34750" x2="71940" y2="33750"/>
                          <a14:foregroundMark x1="69554" y1="31000" x2="71061" y2="33750"/>
                          <a14:foregroundMark x1="28374" y1="74500" x2="33396" y2="72667"/>
                          <a14:foregroundMark x1="36974" y1="69250" x2="35782" y2="77000"/>
                          <a14:backgroundMark x1="33396" y1="71250" x2="33396" y2="71250"/>
                          <a14:backgroundMark x1="47646" y1="60083" x2="48211" y2="60333"/>
                          <a14:backgroundMark x1="48525" y1="59583" x2="48525" y2="59583"/>
                          <a14:backgroundMark x1="48023" y1="59417" x2="49404" y2="60083"/>
                          <a14:backgroundMark x1="33710" y1="71750" x2="34212" y2="72000"/>
                        </a14:backgroundRemoval>
                      </a14:imgEffect>
                    </a14:imgLayer>
                  </a14:imgProps>
                </a:ext>
              </a:extLst>
            </a:blip>
            <a:srcRect l="14016" t="-3333" r="50422" b="3333"/>
            <a:stretch/>
          </p:blipFill>
          <p:spPr>
            <a:xfrm>
              <a:off x="2815273" y="-427723"/>
              <a:ext cx="3237614" cy="6858000"/>
            </a:xfrm>
            <a:prstGeom prst="rect">
              <a:avLst/>
            </a:prstGeom>
          </p:spPr>
        </p:pic>
        <p:grpSp>
          <p:nvGrpSpPr>
            <p:cNvPr id="41" name="Group 40">
              <a:extLst>
                <a:ext uri="{FF2B5EF4-FFF2-40B4-BE49-F238E27FC236}">
                  <a16:creationId xmlns="" xmlns:a16="http://schemas.microsoft.com/office/drawing/2014/main" id="{FBCD56EE-63A9-4F7F-8FE4-C92DC99712AC}"/>
                </a:ext>
              </a:extLst>
            </p:cNvPr>
            <p:cNvGrpSpPr/>
            <p:nvPr/>
          </p:nvGrpSpPr>
          <p:grpSpPr>
            <a:xfrm>
              <a:off x="4176793" y="3405751"/>
              <a:ext cx="278970" cy="313841"/>
              <a:chOff x="4176793" y="3405751"/>
              <a:chExt cx="278970" cy="313841"/>
            </a:xfrm>
          </p:grpSpPr>
          <p:sp>
            <p:nvSpPr>
              <p:cNvPr id="45" name="Oval 44">
                <a:extLst>
                  <a:ext uri="{FF2B5EF4-FFF2-40B4-BE49-F238E27FC236}">
                    <a16:creationId xmlns="" xmlns:a16="http://schemas.microsoft.com/office/drawing/2014/main" id="{8D59A126-09F5-4492-BDFB-E092D6EE9F4E}"/>
                  </a:ext>
                </a:extLst>
              </p:cNvPr>
              <p:cNvSpPr/>
              <p:nvPr/>
            </p:nvSpPr>
            <p:spPr>
              <a:xfrm>
                <a:off x="4176793" y="3405751"/>
                <a:ext cx="278970" cy="313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 xmlns:a16="http://schemas.microsoft.com/office/drawing/2014/main" id="{7F80EF1F-9A24-42EA-9D74-3E43DCA42791}"/>
                  </a:ext>
                </a:extLst>
              </p:cNvPr>
              <p:cNvSpPr/>
              <p:nvPr/>
            </p:nvSpPr>
            <p:spPr>
              <a:xfrm>
                <a:off x="4227896" y="3459112"/>
                <a:ext cx="212148" cy="212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 xmlns:a16="http://schemas.microsoft.com/office/drawing/2014/main" id="{388551BC-B321-4EB1-B96E-158AB64E8EB3}"/>
                </a:ext>
              </a:extLst>
            </p:cNvPr>
            <p:cNvGrpSpPr/>
            <p:nvPr/>
          </p:nvGrpSpPr>
          <p:grpSpPr>
            <a:xfrm>
              <a:off x="5137365" y="3343529"/>
              <a:ext cx="278970" cy="313841"/>
              <a:chOff x="4176793" y="3405751"/>
              <a:chExt cx="278970" cy="313841"/>
            </a:xfrm>
          </p:grpSpPr>
          <p:sp>
            <p:nvSpPr>
              <p:cNvPr id="43" name="Oval 42">
                <a:extLst>
                  <a:ext uri="{FF2B5EF4-FFF2-40B4-BE49-F238E27FC236}">
                    <a16:creationId xmlns="" xmlns:a16="http://schemas.microsoft.com/office/drawing/2014/main" id="{52576048-FBFF-4A49-B301-1693B5641481}"/>
                  </a:ext>
                </a:extLst>
              </p:cNvPr>
              <p:cNvSpPr/>
              <p:nvPr/>
            </p:nvSpPr>
            <p:spPr>
              <a:xfrm>
                <a:off x="4176793" y="3405751"/>
                <a:ext cx="278970" cy="313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 xmlns:a16="http://schemas.microsoft.com/office/drawing/2014/main" id="{4F0BCDEC-B2C2-461B-BFDD-689D33E52EE0}"/>
                  </a:ext>
                </a:extLst>
              </p:cNvPr>
              <p:cNvSpPr/>
              <p:nvPr/>
            </p:nvSpPr>
            <p:spPr>
              <a:xfrm>
                <a:off x="4227896" y="3459112"/>
                <a:ext cx="212148" cy="212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Freeform: Shape 73">
            <a:extLst>
              <a:ext uri="{FF2B5EF4-FFF2-40B4-BE49-F238E27FC236}">
                <a16:creationId xmlns="" xmlns:a16="http://schemas.microsoft.com/office/drawing/2014/main" id="{74253370-CC5D-4151-9808-7BA70EFD3123}"/>
              </a:ext>
            </a:extLst>
          </p:cNvPr>
          <p:cNvSpPr/>
          <p:nvPr/>
        </p:nvSpPr>
        <p:spPr>
          <a:xfrm>
            <a:off x="2544822" y="1744166"/>
            <a:ext cx="627961" cy="925417"/>
          </a:xfrm>
          <a:custGeom>
            <a:avLst/>
            <a:gdLst>
              <a:gd name="connsiteX0" fmla="*/ 627961 w 627961"/>
              <a:gd name="connsiteY0" fmla="*/ 0 h 925417"/>
              <a:gd name="connsiteX1" fmla="*/ 484742 w 627961"/>
              <a:gd name="connsiteY1" fmla="*/ 484743 h 925417"/>
              <a:gd name="connsiteX2" fmla="*/ 0 w 627961"/>
              <a:gd name="connsiteY2" fmla="*/ 925417 h 925417"/>
              <a:gd name="connsiteX3" fmla="*/ 0 w 627961"/>
              <a:gd name="connsiteY3" fmla="*/ 925417 h 925417"/>
            </a:gdLst>
            <a:ahLst/>
            <a:cxnLst>
              <a:cxn ang="0">
                <a:pos x="connsiteX0" y="connsiteY0"/>
              </a:cxn>
              <a:cxn ang="0">
                <a:pos x="connsiteX1" y="connsiteY1"/>
              </a:cxn>
              <a:cxn ang="0">
                <a:pos x="connsiteX2" y="connsiteY2"/>
              </a:cxn>
              <a:cxn ang="0">
                <a:pos x="connsiteX3" y="connsiteY3"/>
              </a:cxn>
            </a:cxnLst>
            <a:rect l="l" t="t" r="r" b="b"/>
            <a:pathLst>
              <a:path w="627961" h="925417">
                <a:moveTo>
                  <a:pt x="627961" y="0"/>
                </a:moveTo>
                <a:cubicBezTo>
                  <a:pt x="608681" y="165253"/>
                  <a:pt x="589402" y="330507"/>
                  <a:pt x="484742" y="484743"/>
                </a:cubicBezTo>
                <a:cubicBezTo>
                  <a:pt x="380082" y="638979"/>
                  <a:pt x="0" y="925417"/>
                  <a:pt x="0" y="925417"/>
                </a:cubicBezTo>
                <a:lnTo>
                  <a:pt x="0" y="925417"/>
                </a:lnTo>
              </a:path>
            </a:pathLst>
          </a:custGeom>
          <a:noFill/>
          <a:ln w="571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 xmlns:a16="http://schemas.microsoft.com/office/drawing/2014/main" id="{C7984082-D132-483B-95A6-E64FBD74FF5B}"/>
              </a:ext>
            </a:extLst>
          </p:cNvPr>
          <p:cNvSpPr/>
          <p:nvPr/>
        </p:nvSpPr>
        <p:spPr>
          <a:xfrm>
            <a:off x="2133600" y="2925873"/>
            <a:ext cx="143032" cy="1556133"/>
          </a:xfrm>
          <a:custGeom>
            <a:avLst/>
            <a:gdLst>
              <a:gd name="connsiteX0" fmla="*/ 88135 w 88135"/>
              <a:gd name="connsiteY0" fmla="*/ 0 h 1707615"/>
              <a:gd name="connsiteX1" fmla="*/ 22034 w 88135"/>
              <a:gd name="connsiteY1" fmla="*/ 473726 h 1707615"/>
              <a:gd name="connsiteX2" fmla="*/ 33051 w 88135"/>
              <a:gd name="connsiteY2" fmla="*/ 1156772 h 1707615"/>
              <a:gd name="connsiteX3" fmla="*/ 0 w 88135"/>
              <a:gd name="connsiteY3" fmla="*/ 1707615 h 1707615"/>
              <a:gd name="connsiteX4" fmla="*/ 0 w 88135"/>
              <a:gd name="connsiteY4" fmla="*/ 1707615 h 1707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35" h="1707615">
                <a:moveTo>
                  <a:pt x="88135" y="0"/>
                </a:moveTo>
                <a:cubicBezTo>
                  <a:pt x="59675" y="140465"/>
                  <a:pt x="31215" y="280931"/>
                  <a:pt x="22034" y="473726"/>
                </a:cubicBezTo>
                <a:cubicBezTo>
                  <a:pt x="12853" y="666521"/>
                  <a:pt x="36723" y="951124"/>
                  <a:pt x="33051" y="1156772"/>
                </a:cubicBezTo>
                <a:cubicBezTo>
                  <a:pt x="29379" y="1362420"/>
                  <a:pt x="0" y="1707615"/>
                  <a:pt x="0" y="1707615"/>
                </a:cubicBezTo>
                <a:lnTo>
                  <a:pt x="0" y="1707615"/>
                </a:lnTo>
              </a:path>
            </a:pathLst>
          </a:custGeom>
          <a:noFill/>
          <a:ln w="571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 xmlns:a16="http://schemas.microsoft.com/office/drawing/2014/main" id="{54043A46-1B42-40D4-8B98-7093294F96D3}"/>
              </a:ext>
            </a:extLst>
          </p:cNvPr>
          <p:cNvSpPr/>
          <p:nvPr/>
        </p:nvSpPr>
        <p:spPr>
          <a:xfrm rot="19785411">
            <a:off x="2558522" y="4553923"/>
            <a:ext cx="1336333" cy="176515"/>
          </a:xfrm>
          <a:custGeom>
            <a:avLst/>
            <a:gdLst>
              <a:gd name="connsiteX0" fmla="*/ 0 w 1333041"/>
              <a:gd name="connsiteY0" fmla="*/ 220337 h 458309"/>
              <a:gd name="connsiteX1" fmla="*/ 198304 w 1333041"/>
              <a:gd name="connsiteY1" fmla="*/ 396607 h 458309"/>
              <a:gd name="connsiteX2" fmla="*/ 793215 w 1333041"/>
              <a:gd name="connsiteY2" fmla="*/ 429658 h 458309"/>
              <a:gd name="connsiteX3" fmla="*/ 1333041 w 1333041"/>
              <a:gd name="connsiteY3" fmla="*/ 0 h 458309"/>
            </a:gdLst>
            <a:ahLst/>
            <a:cxnLst>
              <a:cxn ang="0">
                <a:pos x="connsiteX0" y="connsiteY0"/>
              </a:cxn>
              <a:cxn ang="0">
                <a:pos x="connsiteX1" y="connsiteY1"/>
              </a:cxn>
              <a:cxn ang="0">
                <a:pos x="connsiteX2" y="connsiteY2"/>
              </a:cxn>
              <a:cxn ang="0">
                <a:pos x="connsiteX3" y="connsiteY3"/>
              </a:cxn>
            </a:cxnLst>
            <a:rect l="l" t="t" r="r" b="b"/>
            <a:pathLst>
              <a:path w="1333041" h="458309">
                <a:moveTo>
                  <a:pt x="0" y="220337"/>
                </a:moveTo>
                <a:cubicBezTo>
                  <a:pt x="33051" y="291028"/>
                  <a:pt x="66102" y="361720"/>
                  <a:pt x="198304" y="396607"/>
                </a:cubicBezTo>
                <a:cubicBezTo>
                  <a:pt x="330506" y="431494"/>
                  <a:pt x="604092" y="495759"/>
                  <a:pt x="793215" y="429658"/>
                </a:cubicBezTo>
                <a:cubicBezTo>
                  <a:pt x="982338" y="363557"/>
                  <a:pt x="1157689" y="181778"/>
                  <a:pt x="1333041" y="0"/>
                </a:cubicBezTo>
              </a:path>
            </a:pathLst>
          </a:custGeom>
          <a:noFill/>
          <a:ln w="571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 xmlns:a16="http://schemas.microsoft.com/office/drawing/2014/main" id="{A85AD2CE-1E66-40F2-9C4B-B034D4971C21}"/>
              </a:ext>
            </a:extLst>
          </p:cNvPr>
          <p:cNvGrpSpPr/>
          <p:nvPr/>
        </p:nvGrpSpPr>
        <p:grpSpPr>
          <a:xfrm>
            <a:off x="2440471" y="1867798"/>
            <a:ext cx="517960" cy="1097156"/>
            <a:chOff x="5923183" y="-164033"/>
            <a:chExt cx="3237614" cy="6858000"/>
          </a:xfrm>
        </p:grpSpPr>
        <p:pic>
          <p:nvPicPr>
            <p:cNvPr id="48" name="Picture 47">
              <a:extLst>
                <a:ext uri="{FF2B5EF4-FFF2-40B4-BE49-F238E27FC236}">
                  <a16:creationId xmlns="" xmlns:a16="http://schemas.microsoft.com/office/drawing/2014/main" id="{72A48CA5-419D-423A-B1B9-A4F679281D1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141" y1="40167" x2="30132" y2="51083"/>
                          <a14:foregroundMark x1="30132" y1="51083" x2="47790" y2="59844"/>
                          <a14:foregroundMark x1="48473" y1="58712" x2="44884" y2="39500"/>
                          <a14:foregroundMark x1="44884" y1="39500" x2="44758" y2="39250"/>
                          <a14:foregroundMark x1="24231" y1="62167" x2="27872" y2="65583"/>
                          <a14:foregroundMark x1="29755" y1="52500" x2="33019" y2="60083"/>
                          <a14:foregroundMark x1="33019" y1="60083" x2="33396" y2="60083"/>
                          <a14:foregroundMark x1="62147" y1="52333" x2="65913" y2="58500"/>
                          <a14:foregroundMark x1="61080" y1="13417" x2="58694" y2="20667"/>
                          <a14:foregroundMark x1="58694" y1="20667" x2="58883" y2="27833"/>
                          <a14:foregroundMark x1="58883" y1="27833" x2="59008" y2="28083"/>
                          <a14:foregroundMark x1="60954" y1="38583" x2="65411" y2="39500"/>
                          <a14:foregroundMark x1="63842" y1="28083" x2="71500" y2="34750"/>
                          <a14:foregroundMark x1="71500" y1="34750" x2="71940" y2="33750"/>
                          <a14:foregroundMark x1="69554" y1="31000" x2="71061" y2="33750"/>
                          <a14:foregroundMark x1="28374" y1="74500" x2="33396" y2="72667"/>
                          <a14:foregroundMark x1="36974" y1="69250" x2="35782" y2="77000"/>
                          <a14:foregroundMark x1="63591" y1="18333" x2="68738" y2="54333"/>
                          <a14:foregroundMark x1="68738" y1="54333" x2="68738" y2="54333"/>
                          <a14:foregroundMark x1="64532" y1="15583" x2="72003" y2="59583"/>
                          <a14:foregroundMark x1="52856" y1="54667" x2="54049" y2="50583"/>
                          <a14:backgroundMark x1="33396" y1="71250" x2="33396" y2="71250"/>
                          <a14:backgroundMark x1="47646" y1="60083" x2="48211" y2="60333"/>
                          <a14:backgroundMark x1="48525" y1="59583" x2="48525" y2="59583"/>
                          <a14:backgroundMark x1="48023" y1="59417" x2="49404" y2="60083"/>
                          <a14:backgroundMark x1="33710" y1="71750" x2="34212" y2="72000"/>
                          <a14:backgroundMark x1="49215" y1="49833" x2="49215" y2="51833"/>
                          <a14:backgroundMark x1="49090" y1="48917" x2="49090" y2="51333"/>
                          <a14:backgroundMark x1="48776" y1="43833" x2="48588" y2="44250"/>
                          <a14:backgroundMark x1="48901" y1="61417" x2="49718" y2="62000"/>
                          <a14:backgroundMark x1="49215" y1="52250" x2="49090" y2="51000"/>
                        </a14:backgroundRemoval>
                      </a14:imgEffect>
                    </a14:imgLayer>
                  </a14:imgProps>
                </a:ext>
              </a:extLst>
            </a:blip>
            <a:srcRect l="49018" t="-6454" r="15420" b="6454"/>
            <a:stretch/>
          </p:blipFill>
          <p:spPr>
            <a:xfrm>
              <a:off x="5923183" y="-164033"/>
              <a:ext cx="3237614" cy="6858000"/>
            </a:xfrm>
            <a:prstGeom prst="rect">
              <a:avLst/>
            </a:prstGeom>
          </p:spPr>
        </p:pic>
        <p:grpSp>
          <p:nvGrpSpPr>
            <p:cNvPr id="49" name="Group 48">
              <a:extLst>
                <a:ext uri="{FF2B5EF4-FFF2-40B4-BE49-F238E27FC236}">
                  <a16:creationId xmlns="" xmlns:a16="http://schemas.microsoft.com/office/drawing/2014/main" id="{7CA92E46-C58C-4C01-97E4-C6E959672704}"/>
                </a:ext>
              </a:extLst>
            </p:cNvPr>
            <p:cNvGrpSpPr/>
            <p:nvPr/>
          </p:nvGrpSpPr>
          <p:grpSpPr>
            <a:xfrm>
              <a:off x="6858000" y="2844356"/>
              <a:ext cx="278970" cy="313841"/>
              <a:chOff x="4176793" y="3405751"/>
              <a:chExt cx="278970" cy="313841"/>
            </a:xfrm>
          </p:grpSpPr>
          <p:sp>
            <p:nvSpPr>
              <p:cNvPr id="53" name="Oval 52">
                <a:extLst>
                  <a:ext uri="{FF2B5EF4-FFF2-40B4-BE49-F238E27FC236}">
                    <a16:creationId xmlns="" xmlns:a16="http://schemas.microsoft.com/office/drawing/2014/main" id="{E3278D57-79FE-4706-A5E5-6CE2622FC690}"/>
                  </a:ext>
                </a:extLst>
              </p:cNvPr>
              <p:cNvSpPr/>
              <p:nvPr/>
            </p:nvSpPr>
            <p:spPr>
              <a:xfrm>
                <a:off x="4176793" y="3405751"/>
                <a:ext cx="278970" cy="313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 xmlns:a16="http://schemas.microsoft.com/office/drawing/2014/main" id="{05CC6E3E-8CB1-4C8B-BDF5-0E5E8EF2F18A}"/>
                  </a:ext>
                </a:extLst>
              </p:cNvPr>
              <p:cNvSpPr/>
              <p:nvPr/>
            </p:nvSpPr>
            <p:spPr>
              <a:xfrm>
                <a:off x="4227896" y="3459112"/>
                <a:ext cx="212148" cy="212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 xmlns:a16="http://schemas.microsoft.com/office/drawing/2014/main" id="{6EBE9296-6FF5-494E-8656-E506908CE9A6}"/>
                </a:ext>
              </a:extLst>
            </p:cNvPr>
            <p:cNvGrpSpPr/>
            <p:nvPr/>
          </p:nvGrpSpPr>
          <p:grpSpPr>
            <a:xfrm>
              <a:off x="7553716" y="2844355"/>
              <a:ext cx="278970" cy="313841"/>
              <a:chOff x="4176793" y="3405751"/>
              <a:chExt cx="278970" cy="313841"/>
            </a:xfrm>
          </p:grpSpPr>
          <p:sp>
            <p:nvSpPr>
              <p:cNvPr id="51" name="Oval 50">
                <a:extLst>
                  <a:ext uri="{FF2B5EF4-FFF2-40B4-BE49-F238E27FC236}">
                    <a16:creationId xmlns="" xmlns:a16="http://schemas.microsoft.com/office/drawing/2014/main" id="{892B18AD-8E5A-4D41-9FCA-9A439433D099}"/>
                  </a:ext>
                </a:extLst>
              </p:cNvPr>
              <p:cNvSpPr/>
              <p:nvPr/>
            </p:nvSpPr>
            <p:spPr>
              <a:xfrm>
                <a:off x="4176793" y="3405751"/>
                <a:ext cx="278970" cy="313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 xmlns:a16="http://schemas.microsoft.com/office/drawing/2014/main" id="{8158A328-576B-46AA-B752-8D14671C1DEE}"/>
                  </a:ext>
                </a:extLst>
              </p:cNvPr>
              <p:cNvSpPr/>
              <p:nvPr/>
            </p:nvSpPr>
            <p:spPr>
              <a:xfrm>
                <a:off x="4227896" y="3459112"/>
                <a:ext cx="212148" cy="212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8" name="Picture 67">
            <a:extLst>
              <a:ext uri="{FF2B5EF4-FFF2-40B4-BE49-F238E27FC236}">
                <a16:creationId xmlns="" xmlns:a16="http://schemas.microsoft.com/office/drawing/2014/main" id="{326A7B1F-690E-457F-A2A4-5CB9194DAE86}"/>
              </a:ext>
            </a:extLst>
          </p:cNvPr>
          <p:cNvPicPr>
            <a:picLocks noChangeAspect="1"/>
          </p:cNvPicPr>
          <p:nvPr/>
        </p:nvPicPr>
        <p:blipFill>
          <a:blip r:embed="rId2"/>
          <a:stretch>
            <a:fillRect/>
          </a:stretch>
        </p:blipFill>
        <p:spPr>
          <a:xfrm>
            <a:off x="858021" y="1223438"/>
            <a:ext cx="2551157" cy="1963324"/>
          </a:xfrm>
          <a:prstGeom prst="rect">
            <a:avLst/>
          </a:prstGeom>
        </p:spPr>
      </p:pic>
    </p:spTree>
    <p:extLst>
      <p:ext uri="{BB962C8B-B14F-4D97-AF65-F5344CB8AC3E}">
        <p14:creationId xmlns:p14="http://schemas.microsoft.com/office/powerpoint/2010/main" val="1929408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36A1732-F71A-4318-B7FD-27AE529F6778}"/>
              </a:ext>
            </a:extLst>
          </p:cNvPr>
          <p:cNvPicPr>
            <a:picLocks noChangeAspect="1"/>
          </p:cNvPicPr>
          <p:nvPr/>
        </p:nvPicPr>
        <p:blipFill rotWithShape="1">
          <a:blip r:embed="rId2"/>
          <a:srcRect t="20000" r="20000"/>
          <a:stretch/>
        </p:blipFill>
        <p:spPr>
          <a:xfrm>
            <a:off x="0" y="0"/>
            <a:ext cx="12191999" cy="6858000"/>
          </a:xfrm>
          <a:prstGeom prst="rect">
            <a:avLst/>
          </a:prstGeom>
        </p:spPr>
      </p:pic>
      <p:grpSp>
        <p:nvGrpSpPr>
          <p:cNvPr id="17" name="Group 16">
            <a:extLst>
              <a:ext uri="{FF2B5EF4-FFF2-40B4-BE49-F238E27FC236}">
                <a16:creationId xmlns="" xmlns:a16="http://schemas.microsoft.com/office/drawing/2014/main" id="{85486EE3-0456-4C46-8668-9B258C9B22EB}"/>
              </a:ext>
            </a:extLst>
          </p:cNvPr>
          <p:cNvGrpSpPr/>
          <p:nvPr/>
        </p:nvGrpSpPr>
        <p:grpSpPr>
          <a:xfrm>
            <a:off x="-4267199" y="-457200"/>
            <a:ext cx="16459199" cy="7332885"/>
            <a:chOff x="-3352800" y="1830108"/>
            <a:chExt cx="16459199" cy="7234379"/>
          </a:xfrm>
        </p:grpSpPr>
        <p:sp>
          <p:nvSpPr>
            <p:cNvPr id="15" name="Rectangle 14">
              <a:extLst>
                <a:ext uri="{FF2B5EF4-FFF2-40B4-BE49-F238E27FC236}">
                  <a16:creationId xmlns="" xmlns:a16="http://schemas.microsoft.com/office/drawing/2014/main" id="{F1F58B47-7AF3-4D71-BEA7-2E3C100FC9BA}"/>
                </a:ext>
              </a:extLst>
            </p:cNvPr>
            <p:cNvSpPr/>
            <p:nvPr/>
          </p:nvSpPr>
          <p:spPr>
            <a:xfrm>
              <a:off x="914397" y="2206488"/>
              <a:ext cx="12192002" cy="684793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 xmlns:a16="http://schemas.microsoft.com/office/drawing/2014/main" id="{C43FD158-3218-44E5-8F6E-C9B3746AFEDB}"/>
                </a:ext>
              </a:extLst>
            </p:cNvPr>
            <p:cNvGrpSpPr/>
            <p:nvPr/>
          </p:nvGrpSpPr>
          <p:grpSpPr>
            <a:xfrm>
              <a:off x="-3352800" y="1830108"/>
              <a:ext cx="16445048" cy="7234379"/>
              <a:chOff x="21771" y="42721"/>
              <a:chExt cx="16445048" cy="7234379"/>
            </a:xfrm>
          </p:grpSpPr>
          <p:sp>
            <p:nvSpPr>
              <p:cNvPr id="5" name="Rectangle: Rounded Corners 4">
                <a:extLst>
                  <a:ext uri="{FF2B5EF4-FFF2-40B4-BE49-F238E27FC236}">
                    <a16:creationId xmlns="" xmlns:a16="http://schemas.microsoft.com/office/drawing/2014/main" id="{2F89066D-0701-4C73-928A-B2C217CD434C}"/>
                  </a:ext>
                </a:extLst>
              </p:cNvPr>
              <p:cNvSpPr/>
              <p:nvPr/>
            </p:nvSpPr>
            <p:spPr>
              <a:xfrm>
                <a:off x="21771" y="42721"/>
                <a:ext cx="12191999" cy="6858000"/>
              </a:xfrm>
              <a:custGeom>
                <a:avLst/>
                <a:gdLst>
                  <a:gd name="connsiteX0" fmla="*/ 0 w 12191999"/>
                  <a:gd name="connsiteY0" fmla="*/ 0 h 6858000"/>
                  <a:gd name="connsiteX1" fmla="*/ 0 w 12191999"/>
                  <a:gd name="connsiteY1" fmla="*/ 0 h 6858000"/>
                  <a:gd name="connsiteX2" fmla="*/ 12191999 w 12191999"/>
                  <a:gd name="connsiteY2" fmla="*/ 0 h 6858000"/>
                  <a:gd name="connsiteX3" fmla="*/ 12191999 w 12191999"/>
                  <a:gd name="connsiteY3" fmla="*/ 0 h 6858000"/>
                  <a:gd name="connsiteX4" fmla="*/ 12191999 w 12191999"/>
                  <a:gd name="connsiteY4" fmla="*/ 6858000 h 6858000"/>
                  <a:gd name="connsiteX5" fmla="*/ 12191999 w 12191999"/>
                  <a:gd name="connsiteY5" fmla="*/ 6858000 h 6858000"/>
                  <a:gd name="connsiteX6" fmla="*/ 0 w 12191999"/>
                  <a:gd name="connsiteY6" fmla="*/ 6858000 h 6858000"/>
                  <a:gd name="connsiteX7" fmla="*/ 0 w 12191999"/>
                  <a:gd name="connsiteY7" fmla="*/ 6858000 h 6858000"/>
                  <a:gd name="connsiteX8" fmla="*/ 0 w 12191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9" h="6858000" fill="none" extrusionOk="0">
                    <a:moveTo>
                      <a:pt x="0" y="0"/>
                    </a:moveTo>
                    <a:lnTo>
                      <a:pt x="0" y="0"/>
                    </a:lnTo>
                    <a:cubicBezTo>
                      <a:pt x="2804567" y="136372"/>
                      <a:pt x="9779128" y="135956"/>
                      <a:pt x="12191999" y="0"/>
                    </a:cubicBezTo>
                    <a:lnTo>
                      <a:pt x="12191999" y="0"/>
                    </a:lnTo>
                    <a:cubicBezTo>
                      <a:pt x="12196029" y="1447538"/>
                      <a:pt x="12126864" y="3643678"/>
                      <a:pt x="12191999" y="6858000"/>
                    </a:cubicBezTo>
                    <a:lnTo>
                      <a:pt x="12191999" y="6858000"/>
                    </a:lnTo>
                    <a:cubicBezTo>
                      <a:pt x="7847453" y="6990098"/>
                      <a:pt x="2980050" y="6965252"/>
                      <a:pt x="0" y="6858000"/>
                    </a:cubicBezTo>
                    <a:lnTo>
                      <a:pt x="0" y="6858000"/>
                    </a:lnTo>
                    <a:cubicBezTo>
                      <a:pt x="150338" y="4459216"/>
                      <a:pt x="52337" y="2814534"/>
                      <a:pt x="0" y="0"/>
                    </a:cubicBezTo>
                    <a:close/>
                  </a:path>
                  <a:path w="12191999" h="6858000" stroke="0" extrusionOk="0">
                    <a:moveTo>
                      <a:pt x="0" y="0"/>
                    </a:moveTo>
                    <a:lnTo>
                      <a:pt x="0" y="0"/>
                    </a:lnTo>
                    <a:cubicBezTo>
                      <a:pt x="4639809" y="127396"/>
                      <a:pt x="9119786" y="-60575"/>
                      <a:pt x="12191999" y="0"/>
                    </a:cubicBezTo>
                    <a:lnTo>
                      <a:pt x="12191999" y="0"/>
                    </a:lnTo>
                    <a:cubicBezTo>
                      <a:pt x="12357136" y="2610662"/>
                      <a:pt x="12132267" y="5234651"/>
                      <a:pt x="12191999" y="6858000"/>
                    </a:cubicBezTo>
                    <a:lnTo>
                      <a:pt x="12191999" y="6858000"/>
                    </a:lnTo>
                    <a:cubicBezTo>
                      <a:pt x="8148701" y="6972639"/>
                      <a:pt x="2105727" y="6959023"/>
                      <a:pt x="0" y="6858000"/>
                    </a:cubicBezTo>
                    <a:lnTo>
                      <a:pt x="0" y="6858000"/>
                    </a:lnTo>
                    <a:cubicBezTo>
                      <a:pt x="14569" y="6009274"/>
                      <a:pt x="-119983" y="3329828"/>
                      <a:pt x="0" y="0"/>
                    </a:cubicBezTo>
                    <a:close/>
                  </a:path>
                </a:pathLst>
              </a:custGeom>
              <a:solidFill>
                <a:schemeClr val="bg1">
                  <a:alpha val="0"/>
                </a:schemeClr>
              </a:solidFill>
              <a:ln w="38100">
                <a:noFill/>
                <a:extLst>
                  <a:ext uri="{C807C97D-BFC1-408E-A445-0C87EB9F89A2}">
                    <ask:lineSketchStyleProps xmlns="" xmlns:ask="http://schemas.microsoft.com/office/drawing/2018/sketchyshapes" sd="3292246686">
                      <a:prstGeom prst="roundRec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D6A699BC-A2E8-4EF9-88B8-77EC47AFB83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2077" b="98223" l="316" r="79947">
                            <a14:foregroundMark x1="13733" y1="73658" x2="14105" y2="73246"/>
                            <a14:foregroundMark x1="3632" y1="84846" x2="10534" y2="77201"/>
                            <a14:foregroundMark x1="14105" y1="73246" x2="14211" y2="72965"/>
                            <a14:foregroundMark x1="1421" y1="85500" x2="3632" y2="95510"/>
                            <a14:foregroundMark x1="14579" y1="66604" x2="14579" y2="66604"/>
                            <a14:foregroundMark x1="1421" y1="30776" x2="316" y2="35828"/>
                            <a14:foregroundMark x1="7158" y1="22825" x2="8105" y2="22077"/>
                            <a14:foregroundMark x1="42737" y1="98316" x2="48368" y2="91300"/>
                            <a14:foregroundMark x1="76895" y1="88213" x2="79947" y2="91955"/>
                            <a14:foregroundMark x1="23526" y1="88868" x2="27053" y2="89523"/>
                            <a14:foregroundMark x1="27053" y1="89523" x2="29263" y2="87746"/>
                            <a14:backgroundMark x1="16368" y1="35547" x2="28474" y2="50795"/>
                            <a14:backgroundMark x1="20895" y1="78017" x2="30368" y2="53976"/>
                            <a14:backgroundMark x1="12474" y1="74930" x2="15368" y2="78672"/>
                            <a14:backgroundMark x1="11105" y1="74930" x2="11684" y2="75865"/>
                            <a14:backgroundMark x1="71526" y1="42376" x2="69158" y2="76614"/>
                            <a14:backgroundMark x1="69158" y1="76614" x2="69158" y2="76614"/>
                            <a14:backgroundMark x1="61632" y1="58840" x2="65947" y2="89523"/>
                            <a14:backgroundMark x1="65947" y1="89523" x2="65947" y2="89523"/>
                            <a14:backgroundMark x1="59789" y1="89616" x2="59789" y2="89616"/>
                          </a14:backgroundRemoval>
                        </a14:imgEffect>
                      </a14:imgLayer>
                    </a14:imgProps>
                  </a:ext>
                </a:extLst>
              </a:blip>
              <a:srcRect t="20000" r="20000"/>
              <a:stretch/>
            </p:blipFill>
            <p:spPr>
              <a:xfrm>
                <a:off x="4274820" y="419100"/>
                <a:ext cx="12191999" cy="6858000"/>
              </a:xfrm>
              <a:prstGeom prst="rect">
                <a:avLst/>
              </a:prstGeom>
            </p:spPr>
          </p:pic>
        </p:grpSp>
      </p:grpSp>
      <p:pic>
        <p:nvPicPr>
          <p:cNvPr id="4" name="Picture 3">
            <a:extLst>
              <a:ext uri="{FF2B5EF4-FFF2-40B4-BE49-F238E27FC236}">
                <a16:creationId xmlns="" xmlns:a16="http://schemas.microsoft.com/office/drawing/2014/main" id="{62533589-689B-4E1D-ADFB-A785EE6870F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7877" b="93639" l="8000" r="78737">
                        <a14:foregroundMark x1="68842" y1="38447" x2="69474" y2="41441"/>
                        <a14:foregroundMark x1="76000" y1="38073" x2="75842" y2="48269"/>
                        <a14:foregroundMark x1="65526" y1="43966" x2="64998" y2="50308"/>
                        <a14:foregroundMark x1="57316" y1="54911" x2="59263" y2="54163"/>
                        <a14:foregroundMark x1="63947" y1="56595" x2="66000" y2="69036"/>
                        <a14:foregroundMark x1="59895" y1="86997" x2="59526" y2="91487"/>
                        <a14:foregroundMark x1="58263" y1="71562" x2="58474" y2="77175"/>
                        <a14:foregroundMark x1="58000" y1="77081" x2="58579" y2="80168"/>
                        <a14:foregroundMark x1="57842" y1="93452" x2="60211" y2="92797"/>
                        <a14:foregroundMark x1="59737" y1="93452" x2="62053" y2="89429"/>
                        <a14:foregroundMark x1="69684" y1="67072" x2="67947" y2="73246"/>
                        <a14:foregroundMark x1="76903" y1="59064" x2="78000" y2="61179"/>
                        <a14:foregroundMark x1="75526" y1="56408" x2="76634" y2="58544"/>
                        <a14:foregroundMark x1="78000" y1="61179" x2="77895" y2="61459"/>
                        <a14:foregroundMark x1="78063" y1="43839" x2="77421" y2="46773"/>
                        <a14:foregroundMark x1="73674" y1="43779" x2="73737" y2="44247"/>
                        <a14:foregroundMark x1="73562" y1="42937" x2="73674" y2="43779"/>
                        <a14:foregroundMark x1="73474" y1="42283" x2="73562" y2="42937"/>
                        <a14:foregroundMark x1="74579" y1="52760" x2="75526" y2="54350"/>
                        <a14:foregroundMark x1="78632" y1="59495" x2="77421" y2="63704"/>
                        <a14:foregroundMark x1="55421" y1="55005" x2="58421" y2="54443"/>
                        <a14:foregroundMark x1="58421" y1="69317" x2="59000" y2="66230"/>
                        <a14:foregroundMark x1="59737" y1="60898" x2="62316" y2="58934"/>
                        <a14:foregroundMark x1="59526" y1="61927" x2="58737" y2="66417"/>
                        <a14:foregroundMark x1="59737" y1="54443" x2="62105" y2="53414"/>
                        <a14:foregroundMark x1="58421" y1="55098" x2="61632" y2="55659"/>
                        <a14:foregroundMark x1="59895" y1="93358" x2="61316" y2="92142"/>
                        <a14:foregroundMark x1="62158" y1="89149" x2="62053" y2="86342"/>
                        <a14:foregroundMark x1="71737" y1="85688" x2="72368" y2="85688"/>
                        <a14:foregroundMark x1="72632" y1="85875" x2="73000" y2="85688"/>
                        <a14:foregroundMark x1="73368" y1="85407" x2="74158" y2="81946"/>
                        <a14:foregroundMark x1="72264" y1="47147" x2="72632" y2="48457"/>
                        <a14:foregroundMark x1="73019" y1="42937" x2="73211" y2="42189"/>
                        <a14:foregroundMark x1="72804" y1="43779" x2="73019" y2="42937"/>
                        <a14:foregroundMark x1="72684" y1="44247" x2="72804" y2="43779"/>
                        <a14:backgroundMark x1="30053" y1="83910" x2="42368" y2="84471"/>
                        <a14:backgroundMark x1="42368" y1="84471" x2="54947" y2="83068"/>
                        <a14:backgroundMark x1="79105" y1="36202" x2="79474" y2="45463"/>
                        <a14:backgroundMark x1="71549" y1="49348" x2="71579" y2="50702"/>
                        <a14:backgroundMark x1="64474" y1="51543" x2="65105" y2="51824"/>
                        <a14:backgroundMark x1="68842" y1="51824" x2="69368" y2="51356"/>
                        <a14:backgroundMark x1="68579" y1="51637" x2="70158" y2="50982"/>
                        <a14:backgroundMark x1="75526" y1="58840" x2="75789" y2="61927"/>
                        <a14:backgroundMark x1="57842" y1="91955" x2="58789" y2="93920"/>
                        <a14:backgroundMark x1="58158" y1="92891" x2="58158" y2="94574"/>
                        <a14:backgroundMark x1="70158" y1="58279" x2="70158" y2="58279"/>
                        <a14:backgroundMark x1="69737" y1="61740" x2="69737" y2="61740"/>
                        <a14:backgroundMark x1="72053" y1="42937" x2="72053" y2="42937"/>
                        <a14:backgroundMark x1="72632" y1="42937" x2="72632" y2="42937"/>
                        <a14:backgroundMark x1="72316" y1="43779" x2="72316" y2="43779"/>
                        <a14:backgroundMark x1="71895" y1="45089" x2="71895" y2="45089"/>
                        <a14:backgroundMark x1="71579" y1="46960" x2="71579" y2="46960"/>
                        <a14:backgroundMark x1="71526" y1="46866" x2="71526" y2="46866"/>
                        <a14:backgroundMark x1="71632" y1="45650" x2="71632" y2="47147"/>
                      </a14:backgroundRemoval>
                    </a14:imgEffect>
                  </a14:imgLayer>
                </a14:imgProps>
              </a:ext>
            </a:extLst>
          </a:blip>
          <a:srcRect l="54000" t="31556" r="20000"/>
          <a:stretch/>
        </p:blipFill>
        <p:spPr>
          <a:xfrm>
            <a:off x="8229600" y="1008285"/>
            <a:ext cx="3962399" cy="5867400"/>
          </a:xfrm>
          <a:prstGeom prst="rect">
            <a:avLst/>
          </a:prstGeom>
        </p:spPr>
      </p:pic>
      <p:pic>
        <p:nvPicPr>
          <p:cNvPr id="19" name="Picture 18">
            <a:extLst>
              <a:ext uri="{FF2B5EF4-FFF2-40B4-BE49-F238E27FC236}">
                <a16:creationId xmlns="" xmlns:a16="http://schemas.microsoft.com/office/drawing/2014/main" id="{7D15E984-8012-462C-9C80-BEB143A6A27B}"/>
              </a:ext>
            </a:extLst>
          </p:cNvPr>
          <p:cNvPicPr>
            <a:picLocks noChangeAspect="1"/>
          </p:cNvPicPr>
          <p:nvPr/>
        </p:nvPicPr>
        <p:blipFill>
          <a:blip r:embed="rId2"/>
          <a:stretch>
            <a:fillRect/>
          </a:stretch>
        </p:blipFill>
        <p:spPr>
          <a:xfrm>
            <a:off x="533400" y="-1447800"/>
            <a:ext cx="8016935" cy="6169687"/>
          </a:xfrm>
          <a:prstGeom prst="rect">
            <a:avLst/>
          </a:prstGeom>
        </p:spPr>
      </p:pic>
    </p:spTree>
    <p:extLst>
      <p:ext uri="{BB962C8B-B14F-4D97-AF65-F5344CB8AC3E}">
        <p14:creationId xmlns:p14="http://schemas.microsoft.com/office/powerpoint/2010/main" val="7699367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9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style.rotation</p:attrName>
                                        </p:attrNameLst>
                                      </p:cBhvr>
                                      <p:tavLst>
                                        <p:tav tm="0">
                                          <p:val>
                                            <p:fltVal val="90"/>
                                          </p:val>
                                        </p:tav>
                                        <p:tav tm="100000">
                                          <p:val>
                                            <p:fltVal val="0"/>
                                          </p:val>
                                        </p:tav>
                                      </p:tavLst>
                                    </p:anim>
                                    <p:animEffect transition="in" filter="fade">
                                      <p:cBhvr>
                                        <p:cTn id="1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36A1732-F71A-4318-B7FD-27AE529F6778}"/>
              </a:ext>
            </a:extLst>
          </p:cNvPr>
          <p:cNvPicPr>
            <a:picLocks noChangeAspect="1"/>
          </p:cNvPicPr>
          <p:nvPr/>
        </p:nvPicPr>
        <p:blipFill rotWithShape="1">
          <a:blip r:embed="rId2"/>
          <a:srcRect t="20000" r="20000"/>
          <a:stretch/>
        </p:blipFill>
        <p:spPr>
          <a:xfrm>
            <a:off x="0" y="0"/>
            <a:ext cx="12191999" cy="6858000"/>
          </a:xfrm>
          <a:prstGeom prst="rect">
            <a:avLst/>
          </a:prstGeom>
        </p:spPr>
      </p:pic>
      <p:sp>
        <p:nvSpPr>
          <p:cNvPr id="5" name="Rectangle: Rounded Corners 4">
            <a:extLst>
              <a:ext uri="{FF2B5EF4-FFF2-40B4-BE49-F238E27FC236}">
                <a16:creationId xmlns="" xmlns:a16="http://schemas.microsoft.com/office/drawing/2014/main" id="{2F89066D-0701-4C73-928A-B2C217CD434C}"/>
              </a:ext>
            </a:extLst>
          </p:cNvPr>
          <p:cNvSpPr/>
          <p:nvPr/>
        </p:nvSpPr>
        <p:spPr>
          <a:xfrm>
            <a:off x="0" y="0"/>
            <a:ext cx="12191999" cy="6858000"/>
          </a:xfrm>
          <a:custGeom>
            <a:avLst/>
            <a:gdLst>
              <a:gd name="connsiteX0" fmla="*/ 0 w 12191999"/>
              <a:gd name="connsiteY0" fmla="*/ 0 h 6858000"/>
              <a:gd name="connsiteX1" fmla="*/ 0 w 12191999"/>
              <a:gd name="connsiteY1" fmla="*/ 0 h 6858000"/>
              <a:gd name="connsiteX2" fmla="*/ 12191999 w 12191999"/>
              <a:gd name="connsiteY2" fmla="*/ 0 h 6858000"/>
              <a:gd name="connsiteX3" fmla="*/ 12191999 w 12191999"/>
              <a:gd name="connsiteY3" fmla="*/ 0 h 6858000"/>
              <a:gd name="connsiteX4" fmla="*/ 12191999 w 12191999"/>
              <a:gd name="connsiteY4" fmla="*/ 6858000 h 6858000"/>
              <a:gd name="connsiteX5" fmla="*/ 12191999 w 12191999"/>
              <a:gd name="connsiteY5" fmla="*/ 6858000 h 6858000"/>
              <a:gd name="connsiteX6" fmla="*/ 0 w 12191999"/>
              <a:gd name="connsiteY6" fmla="*/ 6858000 h 6858000"/>
              <a:gd name="connsiteX7" fmla="*/ 0 w 12191999"/>
              <a:gd name="connsiteY7" fmla="*/ 6858000 h 6858000"/>
              <a:gd name="connsiteX8" fmla="*/ 0 w 12191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9" h="6858000" fill="none" extrusionOk="0">
                <a:moveTo>
                  <a:pt x="0" y="0"/>
                </a:moveTo>
                <a:lnTo>
                  <a:pt x="0" y="0"/>
                </a:lnTo>
                <a:cubicBezTo>
                  <a:pt x="2804567" y="136372"/>
                  <a:pt x="9779128" y="135956"/>
                  <a:pt x="12191999" y="0"/>
                </a:cubicBezTo>
                <a:lnTo>
                  <a:pt x="12191999" y="0"/>
                </a:lnTo>
                <a:cubicBezTo>
                  <a:pt x="12196029" y="1447538"/>
                  <a:pt x="12126864" y="3643678"/>
                  <a:pt x="12191999" y="6858000"/>
                </a:cubicBezTo>
                <a:lnTo>
                  <a:pt x="12191999" y="6858000"/>
                </a:lnTo>
                <a:cubicBezTo>
                  <a:pt x="7847453" y="6990098"/>
                  <a:pt x="2980050" y="6965252"/>
                  <a:pt x="0" y="6858000"/>
                </a:cubicBezTo>
                <a:lnTo>
                  <a:pt x="0" y="6858000"/>
                </a:lnTo>
                <a:cubicBezTo>
                  <a:pt x="150338" y="4459216"/>
                  <a:pt x="52337" y="2814534"/>
                  <a:pt x="0" y="0"/>
                </a:cubicBezTo>
                <a:close/>
              </a:path>
              <a:path w="12191999" h="6858000" stroke="0" extrusionOk="0">
                <a:moveTo>
                  <a:pt x="0" y="0"/>
                </a:moveTo>
                <a:lnTo>
                  <a:pt x="0" y="0"/>
                </a:lnTo>
                <a:cubicBezTo>
                  <a:pt x="4639809" y="127396"/>
                  <a:pt x="9119786" y="-60575"/>
                  <a:pt x="12191999" y="0"/>
                </a:cubicBezTo>
                <a:lnTo>
                  <a:pt x="12191999" y="0"/>
                </a:lnTo>
                <a:cubicBezTo>
                  <a:pt x="12357136" y="2610662"/>
                  <a:pt x="12132267" y="5234651"/>
                  <a:pt x="12191999" y="6858000"/>
                </a:cubicBezTo>
                <a:lnTo>
                  <a:pt x="12191999" y="6858000"/>
                </a:lnTo>
                <a:cubicBezTo>
                  <a:pt x="8148701" y="6972639"/>
                  <a:pt x="2105727" y="6959023"/>
                  <a:pt x="0" y="6858000"/>
                </a:cubicBezTo>
                <a:lnTo>
                  <a:pt x="0" y="6858000"/>
                </a:lnTo>
                <a:cubicBezTo>
                  <a:pt x="14569" y="6009274"/>
                  <a:pt x="-119983" y="3329828"/>
                  <a:pt x="0" y="0"/>
                </a:cubicBezTo>
                <a:close/>
              </a:path>
            </a:pathLst>
          </a:custGeom>
          <a:solidFill>
            <a:schemeClr val="accent4">
              <a:lumMod val="20000"/>
              <a:lumOff val="80000"/>
              <a:alpha val="88000"/>
            </a:schemeClr>
          </a:solidFill>
          <a:ln w="38100">
            <a:noFill/>
            <a:extLst>
              <a:ext uri="{C807C97D-BFC1-408E-A445-0C87EB9F89A2}">
                <ask:lineSketchStyleProps xmlns="" xmlns:ask="http://schemas.microsoft.com/office/drawing/2018/sketchyshapes" sd="3292246686">
                  <a:prstGeom prst="roundRec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62533589-689B-4E1D-ADFB-A785EE6870F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7877" b="93639" l="8000" r="78737">
                        <a14:foregroundMark x1="68842" y1="38447" x2="69474" y2="41441"/>
                        <a14:foregroundMark x1="76000" y1="38073" x2="75842" y2="48269"/>
                        <a14:foregroundMark x1="65526" y1="43966" x2="64998" y2="50308"/>
                        <a14:foregroundMark x1="57316" y1="54911" x2="59263" y2="54163"/>
                        <a14:foregroundMark x1="63947" y1="56595" x2="66000" y2="69036"/>
                        <a14:foregroundMark x1="59895" y1="86997" x2="59526" y2="91487"/>
                        <a14:foregroundMark x1="58263" y1="71562" x2="58474" y2="77175"/>
                        <a14:foregroundMark x1="58000" y1="77081" x2="58579" y2="80168"/>
                        <a14:foregroundMark x1="57842" y1="93452" x2="60211" y2="92797"/>
                        <a14:foregroundMark x1="59737" y1="93452" x2="62053" y2="89429"/>
                        <a14:foregroundMark x1="69684" y1="67072" x2="67947" y2="73246"/>
                        <a14:foregroundMark x1="76903" y1="59064" x2="78000" y2="61179"/>
                        <a14:foregroundMark x1="75526" y1="56408" x2="76634" y2="58544"/>
                        <a14:foregroundMark x1="78000" y1="61179" x2="77895" y2="61459"/>
                        <a14:foregroundMark x1="78063" y1="43839" x2="77421" y2="46773"/>
                        <a14:foregroundMark x1="73674" y1="43779" x2="73737" y2="44247"/>
                        <a14:foregroundMark x1="73562" y1="42937" x2="73674" y2="43779"/>
                        <a14:foregroundMark x1="73474" y1="42283" x2="73562" y2="42937"/>
                        <a14:foregroundMark x1="74579" y1="52760" x2="75526" y2="54350"/>
                        <a14:foregroundMark x1="78632" y1="59495" x2="77421" y2="63704"/>
                        <a14:foregroundMark x1="55421" y1="55005" x2="58421" y2="54443"/>
                        <a14:foregroundMark x1="58421" y1="69317" x2="59000" y2="66230"/>
                        <a14:foregroundMark x1="59737" y1="60898" x2="62316" y2="58934"/>
                        <a14:foregroundMark x1="59526" y1="61927" x2="58737" y2="66417"/>
                        <a14:foregroundMark x1="59737" y1="54443" x2="62105" y2="53414"/>
                        <a14:foregroundMark x1="58421" y1="55098" x2="61632" y2="55659"/>
                        <a14:foregroundMark x1="59895" y1="93358" x2="61316" y2="92142"/>
                        <a14:foregroundMark x1="62158" y1="89149" x2="62053" y2="86342"/>
                        <a14:foregroundMark x1="71737" y1="85688" x2="72368" y2="85688"/>
                        <a14:foregroundMark x1="72632" y1="85875" x2="73000" y2="85688"/>
                        <a14:foregroundMark x1="73368" y1="85407" x2="74158" y2="81946"/>
                        <a14:foregroundMark x1="72264" y1="47147" x2="72632" y2="48457"/>
                        <a14:foregroundMark x1="73019" y1="42937" x2="73211" y2="42189"/>
                        <a14:foregroundMark x1="72804" y1="43779" x2="73019" y2="42937"/>
                        <a14:foregroundMark x1="72684" y1="44247" x2="72804" y2="43779"/>
                        <a14:backgroundMark x1="30053" y1="83910" x2="42368" y2="84471"/>
                        <a14:backgroundMark x1="42368" y1="84471" x2="54947" y2="83068"/>
                        <a14:backgroundMark x1="79105" y1="36202" x2="79474" y2="45463"/>
                        <a14:backgroundMark x1="71549" y1="49348" x2="71579" y2="50702"/>
                        <a14:backgroundMark x1="64474" y1="51543" x2="65105" y2="51824"/>
                        <a14:backgroundMark x1="68842" y1="51824" x2="69368" y2="51356"/>
                        <a14:backgroundMark x1="68579" y1="51637" x2="70158" y2="50982"/>
                        <a14:backgroundMark x1="75526" y1="58840" x2="75789" y2="61927"/>
                        <a14:backgroundMark x1="57842" y1="91955" x2="58789" y2="93920"/>
                        <a14:backgroundMark x1="58158" y1="92891" x2="58158" y2="94574"/>
                        <a14:backgroundMark x1="70158" y1="58279" x2="70158" y2="58279"/>
                        <a14:backgroundMark x1="69737" y1="61740" x2="69737" y2="61740"/>
                        <a14:backgroundMark x1="72053" y1="42937" x2="72053" y2="42937"/>
                        <a14:backgroundMark x1="72632" y1="42937" x2="72632" y2="42937"/>
                        <a14:backgroundMark x1="72316" y1="43779" x2="72316" y2="43779"/>
                        <a14:backgroundMark x1="71895" y1="45089" x2="71895" y2="45089"/>
                        <a14:backgroundMark x1="71579" y1="46960" x2="71579" y2="46960"/>
                        <a14:backgroundMark x1="71526" y1="46866" x2="71526" y2="46866"/>
                        <a14:backgroundMark x1="71632" y1="45650" x2="71632" y2="47147"/>
                      </a14:backgroundRemoval>
                    </a14:imgEffect>
                  </a14:imgLayer>
                </a14:imgProps>
              </a:ext>
            </a:extLst>
          </a:blip>
          <a:srcRect l="54000" t="31556" r="20000"/>
          <a:stretch/>
        </p:blipFill>
        <p:spPr>
          <a:xfrm>
            <a:off x="-1143810" y="6153150"/>
            <a:ext cx="952005" cy="1409700"/>
          </a:xfrm>
          <a:prstGeom prst="rect">
            <a:avLst/>
          </a:prstGeom>
        </p:spPr>
      </p:pic>
      <p:sp>
        <p:nvSpPr>
          <p:cNvPr id="6" name="Rectangle 5">
            <a:extLst>
              <a:ext uri="{FF2B5EF4-FFF2-40B4-BE49-F238E27FC236}">
                <a16:creationId xmlns="" xmlns:a16="http://schemas.microsoft.com/office/drawing/2014/main" id="{CC4B01E4-DB29-4B3B-BB24-38E3813E8E04}"/>
              </a:ext>
            </a:extLst>
          </p:cNvPr>
          <p:cNvSpPr/>
          <p:nvPr/>
        </p:nvSpPr>
        <p:spPr>
          <a:xfrm>
            <a:off x="4320516" y="265400"/>
            <a:ext cx="3550973" cy="830997"/>
          </a:xfrm>
          <a:prstGeom prst="rect">
            <a:avLst/>
          </a:prstGeom>
          <a:noFill/>
        </p:spPr>
        <p:txBody>
          <a:bodyPr wrap="none" lIns="91440" tIns="45720" rIns="91440" bIns="45720">
            <a:spAutoFit/>
          </a:bodyPr>
          <a:lstStyle/>
          <a:p>
            <a:pPr algn="ctr"/>
            <a:r>
              <a:rPr lang="en-SG" sz="4800" b="1">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rPr>
              <a:t>Tiêu chí đọc</a:t>
            </a:r>
            <a:endParaRPr lang="en-US" sz="4800" b="1" cap="none" spc="0">
              <a:ln w="6600">
                <a:solidFill>
                  <a:schemeClr val="accent2"/>
                </a:solidFill>
                <a:prstDash val="solid"/>
              </a:ln>
              <a:solidFill>
                <a:srgbClr val="002060"/>
              </a:solidFill>
              <a:effectLst>
                <a:outerShdw dist="38100" dir="2700000" algn="tl" rotWithShape="0">
                  <a:schemeClr val="accent2"/>
                </a:outerShdw>
              </a:effectLst>
              <a:latin typeface="#9Slide05 SVNUT Triumph" panose="00000500000000000000" pitchFamily="2" charset="0"/>
            </a:endParaRPr>
          </a:p>
        </p:txBody>
      </p:sp>
      <p:sp>
        <p:nvSpPr>
          <p:cNvPr id="7" name="Rectangle: Rounded Corners 6">
            <a:extLst>
              <a:ext uri="{FF2B5EF4-FFF2-40B4-BE49-F238E27FC236}">
                <a16:creationId xmlns="" xmlns:a16="http://schemas.microsoft.com/office/drawing/2014/main" id="{F2B14666-E414-44B9-9BC0-F50346FA2247}"/>
              </a:ext>
            </a:extLst>
          </p:cNvPr>
          <p:cNvSpPr/>
          <p:nvPr/>
        </p:nvSpPr>
        <p:spPr>
          <a:xfrm>
            <a:off x="568394" y="2155597"/>
            <a:ext cx="5299006" cy="1089438"/>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3">
                    <a:lumMod val="50000"/>
                  </a:schemeClr>
                </a:solidFill>
                <a:latin typeface="Calibri" panose="020F0502020204030204" pitchFamily="34" charset="0"/>
                <a:cs typeface="Calibri" panose="020F0502020204030204" pitchFamily="34" charset="0"/>
              </a:rPr>
              <a:t>Đọc</a:t>
            </a:r>
            <a:r>
              <a:rPr lang="en-SG" sz="2800" b="1">
                <a:solidFill>
                  <a:schemeClr val="accent3">
                    <a:lumMod val="50000"/>
                  </a:schemeClr>
                </a:solidFill>
                <a:latin typeface="Calibri" panose="020F0502020204030204" pitchFamily="34" charset="0"/>
                <a:cs typeface="Calibri" panose="020F0502020204030204" pitchFamily="34" charset="0"/>
              </a:rPr>
              <a:t> đúng tiếng, đúng từ, </a:t>
            </a:r>
          </a:p>
          <a:p>
            <a:pPr algn="ctr"/>
            <a:r>
              <a:rPr lang="en-SG" sz="2800" b="1">
                <a:solidFill>
                  <a:schemeClr val="accent3">
                    <a:lumMod val="50000"/>
                  </a:schemeClr>
                </a:solidFill>
                <a:latin typeface="Calibri" panose="020F0502020204030204" pitchFamily="34" charset="0"/>
                <a:cs typeface="Calibri" panose="020F0502020204030204" pitchFamily="34" charset="0"/>
              </a:rPr>
              <a:t>l</a:t>
            </a:r>
            <a:r>
              <a:rPr lang="vi-VN" sz="2800" b="1">
                <a:solidFill>
                  <a:schemeClr val="accent3">
                    <a:lumMod val="50000"/>
                  </a:schemeClr>
                </a:solidFill>
                <a:latin typeface="Calibri" panose="020F0502020204030204" pitchFamily="34" charset="0"/>
                <a:cs typeface="Calibri" panose="020F0502020204030204" pitchFamily="34" charset="0"/>
              </a:rPr>
              <a:t>ưu</a:t>
            </a:r>
            <a:r>
              <a:rPr lang="en-SG" sz="2800" b="1">
                <a:solidFill>
                  <a:schemeClr val="accent3">
                    <a:lumMod val="50000"/>
                  </a:schemeClr>
                </a:solidFill>
                <a:latin typeface="Calibri" panose="020F0502020204030204" pitchFamily="34" charset="0"/>
                <a:cs typeface="Calibri" panose="020F0502020204030204" pitchFamily="34" charset="0"/>
              </a:rPr>
              <a:t> loát, mạch lạc</a:t>
            </a:r>
            <a:endParaRPr lang="en-US" sz="2800" b="1">
              <a:solidFill>
                <a:schemeClr val="accent3">
                  <a:lumMod val="50000"/>
                </a:schemeClr>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 xmlns:a16="http://schemas.microsoft.com/office/drawing/2014/main" id="{8A00FD39-E097-4282-9A52-E810463D1941}"/>
              </a:ext>
            </a:extLst>
          </p:cNvPr>
          <p:cNvSpPr/>
          <p:nvPr/>
        </p:nvSpPr>
        <p:spPr>
          <a:xfrm>
            <a:off x="568394" y="3711857"/>
            <a:ext cx="5299006" cy="1089438"/>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accent3">
                    <a:lumMod val="50000"/>
                  </a:schemeClr>
                </a:solidFill>
                <a:latin typeface="Calibri" panose="020F0502020204030204" pitchFamily="34" charset="0"/>
                <a:cs typeface="Calibri" panose="020F0502020204030204" pitchFamily="34" charset="0"/>
              </a:rPr>
              <a:t>Ngắt, nghỉ hơi đúng ở các dấu câu, </a:t>
            </a:r>
            <a:r>
              <a:rPr lang="en-SG" sz="2800" b="1">
                <a:solidFill>
                  <a:schemeClr val="accent3">
                    <a:lumMod val="50000"/>
                  </a:schemeClr>
                </a:solidFill>
                <a:latin typeface="Calibri" panose="020F0502020204030204" pitchFamily="34" charset="0"/>
                <a:cs typeface="Calibri" panose="020F0502020204030204" pitchFamily="34" charset="0"/>
              </a:rPr>
              <a:t>cụm từ rõ nghĩa</a:t>
            </a:r>
            <a:endParaRPr lang="vi-VN" sz="2800" b="1">
              <a:solidFill>
                <a:schemeClr val="accent3">
                  <a:lumMod val="50000"/>
                </a:schemeClr>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 xmlns:a16="http://schemas.microsoft.com/office/drawing/2014/main" id="{0212451D-FCD3-442D-AC22-918B45F06203}"/>
              </a:ext>
            </a:extLst>
          </p:cNvPr>
          <p:cNvSpPr/>
          <p:nvPr/>
        </p:nvSpPr>
        <p:spPr>
          <a:xfrm>
            <a:off x="568394" y="5268116"/>
            <a:ext cx="5299006" cy="1089438"/>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accent3">
                    <a:lumMod val="50000"/>
                  </a:schemeClr>
                </a:solidFill>
                <a:latin typeface="Calibri" panose="020F0502020204030204" pitchFamily="34" charset="0"/>
                <a:cs typeface="Calibri" panose="020F0502020204030204" pitchFamily="34" charset="0"/>
              </a:rPr>
              <a:t>Cường độ đọc, tốc độ đọc đạt yêu cầu</a:t>
            </a:r>
          </a:p>
        </p:txBody>
      </p:sp>
      <p:sp>
        <p:nvSpPr>
          <p:cNvPr id="10" name="TextBox 9">
            <a:extLst>
              <a:ext uri="{FF2B5EF4-FFF2-40B4-BE49-F238E27FC236}">
                <a16:creationId xmlns="" xmlns:a16="http://schemas.microsoft.com/office/drawing/2014/main" id="{D09CA7C5-F59A-441E-874A-0053FE790B1F}"/>
              </a:ext>
            </a:extLst>
          </p:cNvPr>
          <p:cNvSpPr txBox="1"/>
          <p:nvPr/>
        </p:nvSpPr>
        <p:spPr>
          <a:xfrm>
            <a:off x="1651283" y="1227892"/>
            <a:ext cx="2819399" cy="615553"/>
          </a:xfrm>
          <a:prstGeom prst="rect">
            <a:avLst/>
          </a:prstGeom>
          <a:noFill/>
        </p:spPr>
        <p:txBody>
          <a:bodyPr wrap="square" lIns="0" tIns="0" rIns="0" bIns="0" rtlCol="0">
            <a:spAutoFit/>
          </a:bodyPr>
          <a:lstStyle/>
          <a:p>
            <a:pPr algn="ctr"/>
            <a:r>
              <a:rPr lang="en-SG" sz="4000" b="1">
                <a:solidFill>
                  <a:schemeClr val="tx1">
                    <a:lumMod val="95000"/>
                    <a:lumOff val="5000"/>
                  </a:schemeClr>
                </a:solidFill>
                <a:latin typeface="Calibri" panose="020F0502020204030204" pitchFamily="34" charset="0"/>
                <a:cs typeface="Calibri" panose="020F0502020204030204" pitchFamily="34" charset="0"/>
              </a:rPr>
              <a:t>TIÊU CHÍ</a:t>
            </a:r>
            <a:endParaRPr lang="en-US" sz="4000" b="1">
              <a:solidFill>
                <a:schemeClr val="tx1">
                  <a:lumMod val="95000"/>
                  <a:lumOff val="5000"/>
                </a:schemeClr>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 xmlns:a16="http://schemas.microsoft.com/office/drawing/2014/main" id="{438BE511-F24D-476F-9F02-03F2C3FE91DD}"/>
              </a:ext>
            </a:extLst>
          </p:cNvPr>
          <p:cNvSpPr txBox="1"/>
          <p:nvPr/>
        </p:nvSpPr>
        <p:spPr>
          <a:xfrm>
            <a:off x="5562601" y="1273070"/>
            <a:ext cx="2819399" cy="430887"/>
          </a:xfrm>
          <a:prstGeom prst="rect">
            <a:avLst/>
          </a:prstGeom>
          <a:noFill/>
        </p:spPr>
        <p:txBody>
          <a:bodyPr wrap="square" lIns="0" tIns="0" rIns="0" bIns="0" rtlCol="0">
            <a:spAutoFit/>
          </a:bodyPr>
          <a:lstStyle/>
          <a:p>
            <a:pPr algn="ctr"/>
            <a:r>
              <a:rPr lang="en-SG" sz="2800" b="1">
                <a:solidFill>
                  <a:schemeClr val="tx1">
                    <a:lumMod val="95000"/>
                    <a:lumOff val="5000"/>
                  </a:schemeClr>
                </a:solidFill>
                <a:latin typeface="Calibri" panose="020F0502020204030204" pitchFamily="34" charset="0"/>
                <a:cs typeface="Calibri" panose="020F0502020204030204" pitchFamily="34" charset="0"/>
              </a:rPr>
              <a:t>Bình th</a:t>
            </a:r>
            <a:r>
              <a:rPr lang="vi-VN" sz="2800" b="1">
                <a:solidFill>
                  <a:schemeClr val="tx1">
                    <a:lumMod val="95000"/>
                    <a:lumOff val="5000"/>
                  </a:schemeClr>
                </a:solidFill>
                <a:latin typeface="Calibri" panose="020F0502020204030204" pitchFamily="34" charset="0"/>
                <a:cs typeface="Calibri" panose="020F0502020204030204" pitchFamily="34" charset="0"/>
              </a:rPr>
              <a:t>ường</a:t>
            </a:r>
            <a:endParaRPr lang="en-US" sz="2800" b="1">
              <a:solidFill>
                <a:schemeClr val="tx1">
                  <a:lumMod val="95000"/>
                  <a:lumOff val="5000"/>
                </a:schemeClr>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 xmlns:a16="http://schemas.microsoft.com/office/drawing/2014/main" id="{DA92EA6B-926C-4C1B-87FC-68615ED85335}"/>
              </a:ext>
            </a:extLst>
          </p:cNvPr>
          <p:cNvSpPr txBox="1"/>
          <p:nvPr/>
        </p:nvSpPr>
        <p:spPr>
          <a:xfrm>
            <a:off x="8427721" y="1305805"/>
            <a:ext cx="1249679" cy="430887"/>
          </a:xfrm>
          <a:prstGeom prst="rect">
            <a:avLst/>
          </a:prstGeom>
          <a:noFill/>
        </p:spPr>
        <p:txBody>
          <a:bodyPr wrap="square" lIns="0" tIns="0" rIns="0" bIns="0" rtlCol="0">
            <a:spAutoFit/>
          </a:bodyPr>
          <a:lstStyle/>
          <a:p>
            <a:pPr algn="ctr"/>
            <a:r>
              <a:rPr lang="en-SG" sz="2800" b="1">
                <a:solidFill>
                  <a:schemeClr val="tx1">
                    <a:lumMod val="95000"/>
                    <a:lumOff val="5000"/>
                  </a:schemeClr>
                </a:solidFill>
                <a:latin typeface="Calibri" panose="020F0502020204030204" pitchFamily="34" charset="0"/>
                <a:cs typeface="Calibri" panose="020F0502020204030204" pitchFamily="34" charset="0"/>
              </a:rPr>
              <a:t>Tốt</a:t>
            </a:r>
            <a:endParaRPr lang="en-US" sz="2800" b="1">
              <a:solidFill>
                <a:schemeClr val="tx1">
                  <a:lumMod val="95000"/>
                  <a:lumOff val="5000"/>
                </a:schemeClr>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 xmlns:a16="http://schemas.microsoft.com/office/drawing/2014/main" id="{185B2EE6-C4AF-4919-AF42-64AEBBDB9592}"/>
              </a:ext>
            </a:extLst>
          </p:cNvPr>
          <p:cNvSpPr txBox="1"/>
          <p:nvPr/>
        </p:nvSpPr>
        <p:spPr>
          <a:xfrm>
            <a:off x="9788596" y="1273070"/>
            <a:ext cx="1946204" cy="430887"/>
          </a:xfrm>
          <a:prstGeom prst="rect">
            <a:avLst/>
          </a:prstGeom>
          <a:noFill/>
        </p:spPr>
        <p:txBody>
          <a:bodyPr wrap="square" lIns="0" tIns="0" rIns="0" bIns="0" rtlCol="0">
            <a:spAutoFit/>
          </a:bodyPr>
          <a:lstStyle/>
          <a:p>
            <a:pPr algn="ctr"/>
            <a:r>
              <a:rPr lang="en-SG" sz="2800" b="1">
                <a:solidFill>
                  <a:schemeClr val="tx1">
                    <a:lumMod val="95000"/>
                    <a:lumOff val="5000"/>
                  </a:schemeClr>
                </a:solidFill>
                <a:latin typeface="Calibri" panose="020F0502020204030204" pitchFamily="34" charset="0"/>
                <a:cs typeface="Calibri" panose="020F0502020204030204" pitchFamily="34" charset="0"/>
              </a:rPr>
              <a:t>Rất tốt</a:t>
            </a:r>
            <a:endParaRPr lang="en-US" sz="2800" b="1">
              <a:solidFill>
                <a:schemeClr val="tx1">
                  <a:lumMod val="95000"/>
                  <a:lumOff val="5000"/>
                </a:schemeClr>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 xmlns:a16="http://schemas.microsoft.com/office/drawing/2014/main" id="{7F13E3EF-0E34-4602-97CF-E92D518A6317}"/>
              </a:ext>
            </a:extLst>
          </p:cNvPr>
          <p:cNvGrpSpPr/>
          <p:nvPr/>
        </p:nvGrpSpPr>
        <p:grpSpPr>
          <a:xfrm>
            <a:off x="6618920" y="2132406"/>
            <a:ext cx="4811080" cy="1214921"/>
            <a:chOff x="6618920" y="2132406"/>
            <a:chExt cx="4811080" cy="1214921"/>
          </a:xfrm>
        </p:grpSpPr>
        <p:pic>
          <p:nvPicPr>
            <p:cNvPr id="19" name="Picture 18">
              <a:extLst>
                <a:ext uri="{FF2B5EF4-FFF2-40B4-BE49-F238E27FC236}">
                  <a16:creationId xmlns="" xmlns:a16="http://schemas.microsoft.com/office/drawing/2014/main" id="{0C131143-D995-42B8-9B8E-7E9F04B8247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911" b="28571" l="5319" r="31028">
                          <a14:foregroundMark x1="5319" y1="16585" x2="6560" y2="16913"/>
                          <a14:foregroundMark x1="11525" y1="9031" x2="11525" y2="9031"/>
                          <a14:foregroundMark x1="13475" y1="14122" x2="18262" y2="17077"/>
                          <a14:foregroundMark x1="11879" y1="13465" x2="15071" y2="17734"/>
                          <a14:foregroundMark x1="9043" y1="15107" x2="14184" y2="15764"/>
                          <a14:foregroundMark x1="23759" y1="26929" x2="26773" y2="24795"/>
                          <a14:foregroundMark x1="30142" y1="17570" x2="29433" y2="21511"/>
                        </a14:backgroundRemoval>
                      </a14:imgEffect>
                    </a14:imgLayer>
                  </a14:imgProps>
                </a:ext>
              </a:extLst>
            </a:blip>
            <a:srcRect l="3054" t="3138" r="65740" b="68473"/>
            <a:stretch/>
          </p:blipFill>
          <p:spPr>
            <a:xfrm>
              <a:off x="6618920" y="2132406"/>
              <a:ext cx="1225081" cy="1203453"/>
            </a:xfrm>
            <a:prstGeom prst="rect">
              <a:avLst/>
            </a:prstGeom>
          </p:spPr>
        </p:pic>
        <p:pic>
          <p:nvPicPr>
            <p:cNvPr id="20" name="Picture 19">
              <a:extLst>
                <a:ext uri="{FF2B5EF4-FFF2-40B4-BE49-F238E27FC236}">
                  <a16:creationId xmlns="" xmlns:a16="http://schemas.microsoft.com/office/drawing/2014/main" id="{BB3BB004-7795-4413-B78E-CB74D577C7D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240" b="30542" l="37057" r="64894">
                          <a14:foregroundMark x1="38298" y1="15599" x2="39007" y2="16585"/>
                          <a14:foregroundMark x1="50532" y1="7061" x2="49291" y2="6240"/>
                          <a14:foregroundMark x1="53723" y1="28900" x2="53723" y2="28900"/>
                          <a14:foregroundMark x1="61525" y1="9195" x2="61525" y2="9195"/>
                          <a14:foregroundMark x1="52837" y1="30542" x2="52837" y2="30542"/>
                        </a14:backgroundRemoval>
                      </a14:imgEffect>
                    </a14:imgLayer>
                  </a14:imgProps>
                </a:ext>
              </a:extLst>
            </a:blip>
            <a:srcRect l="33900" t="4023" r="31560" b="68391"/>
            <a:stretch/>
          </p:blipFill>
          <p:spPr>
            <a:xfrm>
              <a:off x="8339663" y="2143874"/>
              <a:ext cx="1395473" cy="1203453"/>
            </a:xfrm>
            <a:prstGeom prst="rect">
              <a:avLst/>
            </a:prstGeom>
          </p:spPr>
        </p:pic>
        <p:pic>
          <p:nvPicPr>
            <p:cNvPr id="22" name="Picture 21">
              <a:extLst>
                <a:ext uri="{FF2B5EF4-FFF2-40B4-BE49-F238E27FC236}">
                  <a16:creationId xmlns="" xmlns:a16="http://schemas.microsoft.com/office/drawing/2014/main" id="{65F9F7CF-832E-4CF7-B8FD-7B88028B142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897" b="29721" l="69681" r="95213">
                          <a14:foregroundMark x1="71631" y1="17734" x2="71631" y2="17734"/>
                          <a14:foregroundMark x1="71454" y1="16585" x2="70035" y2="17077"/>
                          <a14:foregroundMark x1="70213" y1="17077" x2="70213" y2="17077"/>
                          <a14:foregroundMark x1="77660" y1="8046" x2="85993" y2="6897"/>
                          <a14:foregroundMark x1="95213" y1="15764" x2="95390" y2="18062"/>
                          <a14:foregroundMark x1="84574" y1="28243" x2="85816" y2="29721"/>
                        </a14:backgroundRemoval>
                      </a14:imgEffect>
                    </a14:imgLayer>
                  </a14:imgProps>
                </a:ext>
              </a:extLst>
            </a:blip>
            <a:srcRect l="67771" t="5242" r="1744" b="68485"/>
            <a:stretch/>
          </p:blipFill>
          <p:spPr>
            <a:xfrm>
              <a:off x="10204919" y="2132406"/>
              <a:ext cx="1225081" cy="1140019"/>
            </a:xfrm>
            <a:prstGeom prst="rect">
              <a:avLst/>
            </a:prstGeom>
          </p:spPr>
        </p:pic>
      </p:grpSp>
      <p:grpSp>
        <p:nvGrpSpPr>
          <p:cNvPr id="27" name="Group 26">
            <a:extLst>
              <a:ext uri="{FF2B5EF4-FFF2-40B4-BE49-F238E27FC236}">
                <a16:creationId xmlns="" xmlns:a16="http://schemas.microsoft.com/office/drawing/2014/main" id="{EAA1276D-91FF-4700-B634-968145999DC7}"/>
              </a:ext>
            </a:extLst>
          </p:cNvPr>
          <p:cNvGrpSpPr/>
          <p:nvPr/>
        </p:nvGrpSpPr>
        <p:grpSpPr>
          <a:xfrm>
            <a:off x="6624159" y="3711857"/>
            <a:ext cx="4811080" cy="1214921"/>
            <a:chOff x="6618920" y="2132406"/>
            <a:chExt cx="4811080" cy="1214921"/>
          </a:xfrm>
        </p:grpSpPr>
        <p:pic>
          <p:nvPicPr>
            <p:cNvPr id="28" name="Picture 27">
              <a:extLst>
                <a:ext uri="{FF2B5EF4-FFF2-40B4-BE49-F238E27FC236}">
                  <a16:creationId xmlns="" xmlns:a16="http://schemas.microsoft.com/office/drawing/2014/main" id="{CF6CFF88-974B-4E6A-9E4B-1F38D4F071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911" b="28571" l="5319" r="31028">
                          <a14:foregroundMark x1="5319" y1="16585" x2="6560" y2="16913"/>
                          <a14:foregroundMark x1="11525" y1="9031" x2="11525" y2="9031"/>
                          <a14:foregroundMark x1="13475" y1="14122" x2="18262" y2="17077"/>
                          <a14:foregroundMark x1="11879" y1="13465" x2="15071" y2="17734"/>
                          <a14:foregroundMark x1="9043" y1="15107" x2="14184" y2="15764"/>
                          <a14:foregroundMark x1="23759" y1="26929" x2="26773" y2="24795"/>
                          <a14:foregroundMark x1="30142" y1="17570" x2="29433" y2="21511"/>
                        </a14:backgroundRemoval>
                      </a14:imgEffect>
                    </a14:imgLayer>
                  </a14:imgProps>
                </a:ext>
              </a:extLst>
            </a:blip>
            <a:srcRect l="3054" t="3138" r="65740" b="68473"/>
            <a:stretch/>
          </p:blipFill>
          <p:spPr>
            <a:xfrm>
              <a:off x="6618920" y="2132406"/>
              <a:ext cx="1225081" cy="1203453"/>
            </a:xfrm>
            <a:prstGeom prst="rect">
              <a:avLst/>
            </a:prstGeom>
          </p:spPr>
        </p:pic>
        <p:pic>
          <p:nvPicPr>
            <p:cNvPr id="29" name="Picture 28">
              <a:extLst>
                <a:ext uri="{FF2B5EF4-FFF2-40B4-BE49-F238E27FC236}">
                  <a16:creationId xmlns="" xmlns:a16="http://schemas.microsoft.com/office/drawing/2014/main" id="{1E14C5C8-4283-476F-BF35-BB76C7349DD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240" b="30542" l="37057" r="64894">
                          <a14:foregroundMark x1="38298" y1="15599" x2="39007" y2="16585"/>
                          <a14:foregroundMark x1="50532" y1="7061" x2="49291" y2="6240"/>
                          <a14:foregroundMark x1="53723" y1="28900" x2="53723" y2="28900"/>
                          <a14:foregroundMark x1="61525" y1="9195" x2="61525" y2="9195"/>
                          <a14:foregroundMark x1="52837" y1="30542" x2="52837" y2="30542"/>
                        </a14:backgroundRemoval>
                      </a14:imgEffect>
                    </a14:imgLayer>
                  </a14:imgProps>
                </a:ext>
              </a:extLst>
            </a:blip>
            <a:srcRect l="33900" t="4023" r="31560" b="68391"/>
            <a:stretch/>
          </p:blipFill>
          <p:spPr>
            <a:xfrm>
              <a:off x="8339663" y="2143874"/>
              <a:ext cx="1395473" cy="1203453"/>
            </a:xfrm>
            <a:prstGeom prst="rect">
              <a:avLst/>
            </a:prstGeom>
          </p:spPr>
        </p:pic>
        <p:pic>
          <p:nvPicPr>
            <p:cNvPr id="30" name="Picture 29">
              <a:extLst>
                <a:ext uri="{FF2B5EF4-FFF2-40B4-BE49-F238E27FC236}">
                  <a16:creationId xmlns="" xmlns:a16="http://schemas.microsoft.com/office/drawing/2014/main" id="{A21D92AD-453D-4211-8BC0-D8D09876004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897" b="29721" l="69681" r="95213">
                          <a14:foregroundMark x1="71631" y1="17734" x2="71631" y2="17734"/>
                          <a14:foregroundMark x1="71454" y1="16585" x2="70035" y2="17077"/>
                          <a14:foregroundMark x1="70213" y1="17077" x2="70213" y2="17077"/>
                          <a14:foregroundMark x1="77660" y1="8046" x2="85993" y2="6897"/>
                          <a14:foregroundMark x1="95213" y1="15764" x2="95390" y2="18062"/>
                          <a14:foregroundMark x1="84574" y1="28243" x2="85816" y2="29721"/>
                        </a14:backgroundRemoval>
                      </a14:imgEffect>
                    </a14:imgLayer>
                  </a14:imgProps>
                </a:ext>
              </a:extLst>
            </a:blip>
            <a:srcRect l="67771" t="5242" r="1744" b="68485"/>
            <a:stretch/>
          </p:blipFill>
          <p:spPr>
            <a:xfrm>
              <a:off x="10204919" y="2132406"/>
              <a:ext cx="1225081" cy="1140019"/>
            </a:xfrm>
            <a:prstGeom prst="rect">
              <a:avLst/>
            </a:prstGeom>
          </p:spPr>
        </p:pic>
      </p:grpSp>
      <p:grpSp>
        <p:nvGrpSpPr>
          <p:cNvPr id="31" name="Group 30">
            <a:extLst>
              <a:ext uri="{FF2B5EF4-FFF2-40B4-BE49-F238E27FC236}">
                <a16:creationId xmlns="" xmlns:a16="http://schemas.microsoft.com/office/drawing/2014/main" id="{6FC16BA3-15FD-4859-BC5C-8257982DF16F}"/>
              </a:ext>
            </a:extLst>
          </p:cNvPr>
          <p:cNvGrpSpPr/>
          <p:nvPr/>
        </p:nvGrpSpPr>
        <p:grpSpPr>
          <a:xfrm>
            <a:off x="6595729" y="5205374"/>
            <a:ext cx="4811080" cy="1214921"/>
            <a:chOff x="6618920" y="2132406"/>
            <a:chExt cx="4811080" cy="1214921"/>
          </a:xfrm>
        </p:grpSpPr>
        <p:pic>
          <p:nvPicPr>
            <p:cNvPr id="32" name="Picture 31">
              <a:extLst>
                <a:ext uri="{FF2B5EF4-FFF2-40B4-BE49-F238E27FC236}">
                  <a16:creationId xmlns="" xmlns:a16="http://schemas.microsoft.com/office/drawing/2014/main" id="{0555AE73-E453-4BB1-A526-3F853A6328D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911" b="28571" l="5319" r="31028">
                          <a14:foregroundMark x1="5319" y1="16585" x2="6560" y2="16913"/>
                          <a14:foregroundMark x1="11525" y1="9031" x2="11525" y2="9031"/>
                          <a14:foregroundMark x1="13475" y1="14122" x2="18262" y2="17077"/>
                          <a14:foregroundMark x1="11879" y1="13465" x2="15071" y2="17734"/>
                          <a14:foregroundMark x1="9043" y1="15107" x2="14184" y2="15764"/>
                          <a14:foregroundMark x1="23759" y1="26929" x2="26773" y2="24795"/>
                          <a14:foregroundMark x1="30142" y1="17570" x2="29433" y2="21511"/>
                        </a14:backgroundRemoval>
                      </a14:imgEffect>
                    </a14:imgLayer>
                  </a14:imgProps>
                </a:ext>
              </a:extLst>
            </a:blip>
            <a:srcRect l="3054" t="3138" r="65740" b="68473"/>
            <a:stretch/>
          </p:blipFill>
          <p:spPr>
            <a:xfrm>
              <a:off x="6618920" y="2132406"/>
              <a:ext cx="1225081" cy="1203453"/>
            </a:xfrm>
            <a:prstGeom prst="rect">
              <a:avLst/>
            </a:prstGeom>
          </p:spPr>
        </p:pic>
        <p:pic>
          <p:nvPicPr>
            <p:cNvPr id="33" name="Picture 32">
              <a:extLst>
                <a:ext uri="{FF2B5EF4-FFF2-40B4-BE49-F238E27FC236}">
                  <a16:creationId xmlns="" xmlns:a16="http://schemas.microsoft.com/office/drawing/2014/main" id="{8A1F57EF-4058-41F6-9A90-E4F74B37005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240" b="30542" l="37057" r="64894">
                          <a14:foregroundMark x1="38298" y1="15599" x2="39007" y2="16585"/>
                          <a14:foregroundMark x1="50532" y1="7061" x2="49291" y2="6240"/>
                          <a14:foregroundMark x1="53723" y1="28900" x2="53723" y2="28900"/>
                          <a14:foregroundMark x1="61525" y1="9195" x2="61525" y2="9195"/>
                          <a14:foregroundMark x1="52837" y1="30542" x2="52837" y2="30542"/>
                        </a14:backgroundRemoval>
                      </a14:imgEffect>
                    </a14:imgLayer>
                  </a14:imgProps>
                </a:ext>
              </a:extLst>
            </a:blip>
            <a:srcRect l="33900" t="4023" r="31560" b="68391"/>
            <a:stretch/>
          </p:blipFill>
          <p:spPr>
            <a:xfrm>
              <a:off x="8339663" y="2143874"/>
              <a:ext cx="1395473" cy="1203453"/>
            </a:xfrm>
            <a:prstGeom prst="rect">
              <a:avLst/>
            </a:prstGeom>
          </p:spPr>
        </p:pic>
        <p:pic>
          <p:nvPicPr>
            <p:cNvPr id="34" name="Picture 33">
              <a:extLst>
                <a:ext uri="{FF2B5EF4-FFF2-40B4-BE49-F238E27FC236}">
                  <a16:creationId xmlns="" xmlns:a16="http://schemas.microsoft.com/office/drawing/2014/main" id="{25746F53-3AB0-4BB8-A583-086DF78E8B7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897" b="29721" l="69681" r="95213">
                          <a14:foregroundMark x1="71631" y1="17734" x2="71631" y2="17734"/>
                          <a14:foregroundMark x1="71454" y1="16585" x2="70035" y2="17077"/>
                          <a14:foregroundMark x1="70213" y1="17077" x2="70213" y2="17077"/>
                          <a14:foregroundMark x1="77660" y1="8046" x2="85993" y2="6897"/>
                          <a14:foregroundMark x1="95213" y1="15764" x2="95390" y2="18062"/>
                          <a14:foregroundMark x1="84574" y1="28243" x2="85816" y2="29721"/>
                        </a14:backgroundRemoval>
                      </a14:imgEffect>
                    </a14:imgLayer>
                  </a14:imgProps>
                </a:ext>
              </a:extLst>
            </a:blip>
            <a:srcRect l="67771" t="5242" r="1744" b="68485"/>
            <a:stretch/>
          </p:blipFill>
          <p:spPr>
            <a:xfrm>
              <a:off x="10204919" y="2132406"/>
              <a:ext cx="1225081" cy="1140019"/>
            </a:xfrm>
            <a:prstGeom prst="rect">
              <a:avLst/>
            </a:prstGeom>
          </p:spPr>
        </p:pic>
      </p:grpSp>
      <p:sp>
        <p:nvSpPr>
          <p:cNvPr id="35" name="Rectangle: Rounded Corners 34">
            <a:extLst>
              <a:ext uri="{FF2B5EF4-FFF2-40B4-BE49-F238E27FC236}">
                <a16:creationId xmlns="" xmlns:a16="http://schemas.microsoft.com/office/drawing/2014/main" id="{19001CD7-D7EF-4339-AD20-A102C973A0F8}"/>
              </a:ext>
            </a:extLst>
          </p:cNvPr>
          <p:cNvSpPr/>
          <p:nvPr/>
        </p:nvSpPr>
        <p:spPr>
          <a:xfrm rot="16200000">
            <a:off x="-912347" y="240878"/>
            <a:ext cx="907683" cy="533400"/>
          </a:xfrm>
          <a:custGeom>
            <a:avLst/>
            <a:gdLst>
              <a:gd name="connsiteX0" fmla="*/ 0 w 907683"/>
              <a:gd name="connsiteY0" fmla="*/ 49441 h 533400"/>
              <a:gd name="connsiteX1" fmla="*/ 49441 w 907683"/>
              <a:gd name="connsiteY1" fmla="*/ 0 h 533400"/>
              <a:gd name="connsiteX2" fmla="*/ 858242 w 907683"/>
              <a:gd name="connsiteY2" fmla="*/ 0 h 533400"/>
              <a:gd name="connsiteX3" fmla="*/ 907683 w 907683"/>
              <a:gd name="connsiteY3" fmla="*/ 49441 h 533400"/>
              <a:gd name="connsiteX4" fmla="*/ 907683 w 907683"/>
              <a:gd name="connsiteY4" fmla="*/ 483959 h 533400"/>
              <a:gd name="connsiteX5" fmla="*/ 858242 w 907683"/>
              <a:gd name="connsiteY5" fmla="*/ 533400 h 533400"/>
              <a:gd name="connsiteX6" fmla="*/ 49441 w 907683"/>
              <a:gd name="connsiteY6" fmla="*/ 533400 h 533400"/>
              <a:gd name="connsiteX7" fmla="*/ 0 w 907683"/>
              <a:gd name="connsiteY7" fmla="*/ 483959 h 533400"/>
              <a:gd name="connsiteX8" fmla="*/ 0 w 907683"/>
              <a:gd name="connsiteY8" fmla="*/ 4944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7683" h="533400" fill="none" extrusionOk="0">
                <a:moveTo>
                  <a:pt x="0" y="49441"/>
                </a:moveTo>
                <a:cubicBezTo>
                  <a:pt x="-432" y="22939"/>
                  <a:pt x="21891" y="-247"/>
                  <a:pt x="49441" y="0"/>
                </a:cubicBezTo>
                <a:cubicBezTo>
                  <a:pt x="226308" y="-16397"/>
                  <a:pt x="694596" y="-38671"/>
                  <a:pt x="858242" y="0"/>
                </a:cubicBezTo>
                <a:cubicBezTo>
                  <a:pt x="883435" y="520"/>
                  <a:pt x="908499" y="22436"/>
                  <a:pt x="907683" y="49441"/>
                </a:cubicBezTo>
                <a:cubicBezTo>
                  <a:pt x="899126" y="193859"/>
                  <a:pt x="946301" y="425895"/>
                  <a:pt x="907683" y="483959"/>
                </a:cubicBezTo>
                <a:cubicBezTo>
                  <a:pt x="908128" y="511326"/>
                  <a:pt x="883349" y="528955"/>
                  <a:pt x="858242" y="533400"/>
                </a:cubicBezTo>
                <a:cubicBezTo>
                  <a:pt x="580511" y="501500"/>
                  <a:pt x="150101" y="555693"/>
                  <a:pt x="49441" y="533400"/>
                </a:cubicBezTo>
                <a:cubicBezTo>
                  <a:pt x="23850" y="533090"/>
                  <a:pt x="328" y="513978"/>
                  <a:pt x="0" y="483959"/>
                </a:cubicBezTo>
                <a:cubicBezTo>
                  <a:pt x="-19960" y="327272"/>
                  <a:pt x="3636" y="136303"/>
                  <a:pt x="0" y="49441"/>
                </a:cubicBezTo>
                <a:close/>
              </a:path>
              <a:path w="907683" h="533400" stroke="0" extrusionOk="0">
                <a:moveTo>
                  <a:pt x="0" y="49441"/>
                </a:moveTo>
                <a:cubicBezTo>
                  <a:pt x="992" y="19605"/>
                  <a:pt x="21555" y="-3107"/>
                  <a:pt x="49441" y="0"/>
                </a:cubicBezTo>
                <a:cubicBezTo>
                  <a:pt x="152310" y="34400"/>
                  <a:pt x="661105" y="-6584"/>
                  <a:pt x="858242" y="0"/>
                </a:cubicBezTo>
                <a:cubicBezTo>
                  <a:pt x="882231" y="263"/>
                  <a:pt x="905369" y="19489"/>
                  <a:pt x="907683" y="49441"/>
                </a:cubicBezTo>
                <a:cubicBezTo>
                  <a:pt x="929138" y="204720"/>
                  <a:pt x="937263" y="341062"/>
                  <a:pt x="907683" y="483959"/>
                </a:cubicBezTo>
                <a:cubicBezTo>
                  <a:pt x="909521" y="508817"/>
                  <a:pt x="889353" y="530575"/>
                  <a:pt x="858242" y="533400"/>
                </a:cubicBezTo>
                <a:cubicBezTo>
                  <a:pt x="755085" y="482918"/>
                  <a:pt x="380171" y="505604"/>
                  <a:pt x="49441" y="533400"/>
                </a:cubicBezTo>
                <a:cubicBezTo>
                  <a:pt x="24370" y="534141"/>
                  <a:pt x="4674" y="514042"/>
                  <a:pt x="0" y="483959"/>
                </a:cubicBezTo>
                <a:cubicBezTo>
                  <a:pt x="11782" y="358871"/>
                  <a:pt x="32509" y="249795"/>
                  <a:pt x="0" y="49441"/>
                </a:cubicBezTo>
                <a:close/>
              </a:path>
            </a:pathLst>
          </a:custGeom>
          <a:solidFill>
            <a:schemeClr val="bg1">
              <a:alpha val="94000"/>
            </a:schemeClr>
          </a:solidFill>
          <a:ln w="38100">
            <a:solidFill>
              <a:srgbClr val="002060"/>
            </a:solidFill>
            <a:extLst>
              <a:ext uri="{C807C97D-BFC1-408E-A445-0C87EB9F89A2}">
                <ask:lineSketchStyleProps xmlns="" xmlns:ask="http://schemas.microsoft.com/office/drawing/2018/sketchyshapes" sd="3292246686">
                  <a:prstGeom prst="roundRect">
                    <a:avLst>
                      <a:gd name="adj" fmla="val 92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85161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80">
                                          <p:stCondLst>
                                            <p:cond delay="0"/>
                                          </p:stCondLst>
                                        </p:cTn>
                                        <p:tgtEl>
                                          <p:spTgt spid="9"/>
                                        </p:tgtEl>
                                      </p:cBhvr>
                                    </p:animEffect>
                                    <p:anim calcmode="lin" valueType="num">
                                      <p:cBhvr>
                                        <p:cTn id="4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0" dur="26">
                                          <p:stCondLst>
                                            <p:cond delay="650"/>
                                          </p:stCondLst>
                                        </p:cTn>
                                        <p:tgtEl>
                                          <p:spTgt spid="9"/>
                                        </p:tgtEl>
                                      </p:cBhvr>
                                      <p:to x="100000" y="60000"/>
                                    </p:animScale>
                                    <p:animScale>
                                      <p:cBhvr>
                                        <p:cTn id="51" dur="166" decel="50000">
                                          <p:stCondLst>
                                            <p:cond delay="676"/>
                                          </p:stCondLst>
                                        </p:cTn>
                                        <p:tgtEl>
                                          <p:spTgt spid="9"/>
                                        </p:tgtEl>
                                      </p:cBhvr>
                                      <p:to x="100000" y="100000"/>
                                    </p:animScale>
                                    <p:animScale>
                                      <p:cBhvr>
                                        <p:cTn id="52" dur="26">
                                          <p:stCondLst>
                                            <p:cond delay="1312"/>
                                          </p:stCondLst>
                                        </p:cTn>
                                        <p:tgtEl>
                                          <p:spTgt spid="9"/>
                                        </p:tgtEl>
                                      </p:cBhvr>
                                      <p:to x="100000" y="80000"/>
                                    </p:animScale>
                                    <p:animScale>
                                      <p:cBhvr>
                                        <p:cTn id="53" dur="166" decel="50000">
                                          <p:stCondLst>
                                            <p:cond delay="1338"/>
                                          </p:stCondLst>
                                        </p:cTn>
                                        <p:tgtEl>
                                          <p:spTgt spid="9"/>
                                        </p:tgtEl>
                                      </p:cBhvr>
                                      <p:to x="100000" y="100000"/>
                                    </p:animScale>
                                    <p:animScale>
                                      <p:cBhvr>
                                        <p:cTn id="54" dur="26">
                                          <p:stCondLst>
                                            <p:cond delay="1642"/>
                                          </p:stCondLst>
                                        </p:cTn>
                                        <p:tgtEl>
                                          <p:spTgt spid="9"/>
                                        </p:tgtEl>
                                      </p:cBhvr>
                                      <p:to x="100000" y="90000"/>
                                    </p:animScale>
                                    <p:animScale>
                                      <p:cBhvr>
                                        <p:cTn id="55" dur="166" decel="50000">
                                          <p:stCondLst>
                                            <p:cond delay="1668"/>
                                          </p:stCondLst>
                                        </p:cTn>
                                        <p:tgtEl>
                                          <p:spTgt spid="9"/>
                                        </p:tgtEl>
                                      </p:cBhvr>
                                      <p:to x="100000" y="100000"/>
                                    </p:animScale>
                                    <p:animScale>
                                      <p:cBhvr>
                                        <p:cTn id="56" dur="26">
                                          <p:stCondLst>
                                            <p:cond delay="1808"/>
                                          </p:stCondLst>
                                        </p:cTn>
                                        <p:tgtEl>
                                          <p:spTgt spid="9"/>
                                        </p:tgtEl>
                                      </p:cBhvr>
                                      <p:to x="100000" y="95000"/>
                                    </p:animScale>
                                    <p:animScale>
                                      <p:cBhvr>
                                        <p:cTn id="57" dur="166" decel="50000">
                                          <p:stCondLst>
                                            <p:cond delay="1834"/>
                                          </p:stCondLst>
                                        </p:cTn>
                                        <p:tgtEl>
                                          <p:spTgt spid="9"/>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1000" fill="hold"/>
                                        <p:tgtEl>
                                          <p:spTgt spid="27"/>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1000"/>
                                        <p:tgtEl>
                                          <p:spTgt spid="31"/>
                                        </p:tgtEl>
                                      </p:cBhvr>
                                    </p:animEffect>
                                    <p:anim calcmode="lin" valueType="num">
                                      <p:cBhvr>
                                        <p:cTn id="90" dur="1000" fill="hold"/>
                                        <p:tgtEl>
                                          <p:spTgt spid="31"/>
                                        </p:tgtEl>
                                        <p:attrNameLst>
                                          <p:attrName>ppt_x</p:attrName>
                                        </p:attrNameLst>
                                      </p:cBhvr>
                                      <p:tavLst>
                                        <p:tav tm="0">
                                          <p:val>
                                            <p:strVal val="#ppt_x"/>
                                          </p:val>
                                        </p:tav>
                                        <p:tav tm="100000">
                                          <p:val>
                                            <p:strVal val="#ppt_x"/>
                                          </p:val>
                                        </p:tav>
                                      </p:tavLst>
                                    </p:anim>
                                    <p:anim calcmode="lin" valueType="num">
                                      <p:cBhvr>
                                        <p:cTn id="9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1055</TotalTime>
  <Words>1032</Words>
  <Application>Microsoft Office PowerPoint</Application>
  <PresentationFormat>Widescreen</PresentationFormat>
  <Paragraphs>237</Paragraphs>
  <Slides>31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#9Slide02 Tieu de dai</vt:lpstr>
      <vt:lpstr>Arial</vt:lpstr>
      <vt:lpstr>#9Slide02 Noi dung dai</vt:lpstr>
      <vt:lpstr>Wingdings</vt:lpstr>
      <vt:lpstr>#9Slide05 SVNUT Triumph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Hung</dc:creator>
  <cp:keywords>9Slide</cp:keywords>
  <dc:description>9Slide.vn</dc:description>
  <cp:lastModifiedBy>LE THU HOAI</cp:lastModifiedBy>
  <cp:revision>87</cp:revision>
  <dcterms:created xsi:type="dcterms:W3CDTF">2021-11-06T10:43:05Z</dcterms:created>
  <dcterms:modified xsi:type="dcterms:W3CDTF">2023-02-14T03:05:41Z</dcterms:modified>
  <cp:category>9Slide.vn</cp:category>
  <cp:contentStatus>9Slide</cp:contentStatus>
</cp:coreProperties>
</file>