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1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4A4659-0EA5-4475-ADCF-323924D494BB}"/>
              </a:ext>
            </a:extLst>
          </p:cNvPr>
          <p:cNvGrpSpPr/>
          <p:nvPr/>
        </p:nvGrpSpPr>
        <p:grpSpPr>
          <a:xfrm>
            <a:off x="1923057" y="-1623623"/>
            <a:ext cx="11170129" cy="5968521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77322" y="1927652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F7DF01-F0ED-4D7E-B7DF-C2412017B9CA}"/>
              </a:ext>
            </a:extLst>
          </p:cNvPr>
          <p:cNvSpPr txBox="1"/>
          <p:nvPr/>
        </p:nvSpPr>
        <p:spPr>
          <a:xfrm>
            <a:off x="1496230" y="2586352"/>
            <a:ext cx="1051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Futura Extra" panose="02040603050506020204" pitchFamily="18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  <a:r>
              <a:rPr lang="en-US" sz="2400" b="1" dirty="0" smtClean="0">
                <a:solidFill>
                  <a:srgbClr val="FF0000"/>
                </a:solidFill>
                <a:latin typeface="UTM Futura Extra" panose="02040603050506020204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TIẾT 1)</a:t>
            </a:r>
            <a:endParaRPr lang="vi-VN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xmlns="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xmlns="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xmlns="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>
          <a:xfrm>
            <a:off x="4016340" y="37319"/>
            <a:ext cx="5901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SÀI ĐỒNG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9836" y="918416"/>
            <a:ext cx="32236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BÀI GIẢNG ĐIỆN TỬ </a:t>
            </a:r>
          </a:p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LỚP 5A8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98708" y="3698247"/>
            <a:ext cx="28242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GV: </a:t>
            </a:r>
            <a:r>
              <a:rPr lang="en-US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Lê</a:t>
            </a:r>
            <a:r>
              <a:rPr lang="en-U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Thu </a:t>
            </a:r>
            <a:r>
              <a:rPr lang="en-US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Hoài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xmlns="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xmlns="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11BE883-46B4-412C-B6C3-88A2FF74B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xmlns="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xmlns="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xmlns="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xmlns="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xmlns="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xmlns="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xmlns="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xmlns="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xmlns="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xmlns="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xmlns="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xmlns="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xmlns="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1259</TotalTime>
  <Words>1137</Words>
  <Application>Microsoft Office PowerPoint</Application>
  <PresentationFormat>Widescreen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Abadi Extra Light</vt:lpstr>
      <vt:lpstr>Aharoni</vt:lpstr>
      <vt:lpstr>Arial</vt:lpstr>
      <vt:lpstr>Arial Black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华康海报体W12(P)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LE THU HOAI</cp:lastModifiedBy>
  <cp:revision>170</cp:revision>
  <dcterms:created xsi:type="dcterms:W3CDTF">2017-08-18T03:02:00Z</dcterms:created>
  <dcterms:modified xsi:type="dcterms:W3CDTF">2023-02-14T03:10:43Z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