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83" d="100"/>
          <a:sy n="83" d="100"/>
        </p:scale>
        <p:origin x="715" y="1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06443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939801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5.png"/><Relationship Id="rId4" Type="http://schemas.openxmlformats.org/officeDocument/2006/relationships/image" Target="../media/image1.png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microsoft.com/office/2007/relationships/hdphoto" Target="../media/hdphoto1.wdp"/><Relationship Id="rId7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1.png"/><Relationship Id="rId5" Type="http://schemas.openxmlformats.org/officeDocument/2006/relationships/image" Target="../media/image36.svg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.emf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13.e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svg"/><Relationship Id="rId5" Type="http://schemas.openxmlformats.org/officeDocument/2006/relationships/image" Target="../media/image35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8.png"/><Relationship Id="rId5" Type="http://schemas.openxmlformats.org/officeDocument/2006/relationships/image" Target="../media/image6.png"/><Relationship Id="rId10" Type="http://schemas.openxmlformats.org/officeDocument/2006/relationships/image" Target="../media/image12.svg"/><Relationship Id="rId4" Type="http://schemas.openxmlformats.org/officeDocument/2006/relationships/image" Target="../media/image7.jpeg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4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3.png"/><Relationship Id="rId5" Type="http://schemas.openxmlformats.org/officeDocument/2006/relationships/image" Target="../media/image38.png"/><Relationship Id="rId4" Type="http://schemas.openxmlformats.org/officeDocument/2006/relationships/image" Target="../media/image41.svg"/><Relationship Id="rId9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4.svg"/><Relationship Id="rId5" Type="http://schemas.openxmlformats.org/officeDocument/2006/relationships/image" Target="../media/image44.png"/><Relationship Id="rId4" Type="http://schemas.openxmlformats.org/officeDocument/2006/relationships/image" Target="../media/image5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47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0.png"/><Relationship Id="rId12" Type="http://schemas.openxmlformats.org/officeDocument/2006/relationships/image" Target="../media/image58.svg"/><Relationship Id="rId17" Type="http://schemas.openxmlformats.org/officeDocument/2006/relationships/image" Target="../media/image6.png"/><Relationship Id="rId2" Type="http://schemas.openxmlformats.org/officeDocument/2006/relationships/audio" Target="../media/media5.mp3"/><Relationship Id="rId16" Type="http://schemas.openxmlformats.org/officeDocument/2006/relationships/image" Target="../media/image60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46.png"/><Relationship Id="rId5" Type="http://schemas.openxmlformats.org/officeDocument/2006/relationships/image" Target="../media/image1.png"/><Relationship Id="rId15" Type="http://schemas.openxmlformats.org/officeDocument/2006/relationships/image" Target="../media/image48.png"/><Relationship Id="rId10" Type="http://schemas.openxmlformats.org/officeDocument/2006/relationships/image" Target="../media/image56.svg"/><Relationship Id="rId4" Type="http://schemas.openxmlformats.org/officeDocument/2006/relationships/audio" Target="../media/audio2.wav"/><Relationship Id="rId9" Type="http://schemas.openxmlformats.org/officeDocument/2006/relationships/image" Target="../media/image45.png"/><Relationship Id="rId14" Type="http://schemas.openxmlformats.org/officeDocument/2006/relationships/image" Target="../media/image54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3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slide" Target="slide8.xml"/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0.png"/><Relationship Id="rId5" Type="http://schemas.openxmlformats.org/officeDocument/2006/relationships/image" Target="../media/image16.png"/><Relationship Id="rId15" Type="http://schemas.openxmlformats.org/officeDocument/2006/relationships/image" Target="../media/image21.png"/><Relationship Id="rId10" Type="http://schemas.openxmlformats.org/officeDocument/2006/relationships/slide" Target="slide7.xml"/><Relationship Id="rId4" Type="http://schemas.openxmlformats.org/officeDocument/2006/relationships/image" Target="../media/image15.png"/><Relationship Id="rId9" Type="http://schemas.openxmlformats.org/officeDocument/2006/relationships/image" Target="../media/image19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6.png"/><Relationship Id="rId4" Type="http://schemas.openxmlformats.org/officeDocument/2006/relationships/audio" Target="../media/media4.wav"/><Relationship Id="rId9" Type="http://schemas.openxmlformats.org/officeDocument/2006/relationships/image" Target="../media/image22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3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2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3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2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image" Target="../media/image12.png"/><Relationship Id="rId7" Type="http://schemas.openxmlformats.org/officeDocument/2006/relationships/image" Target="../media/image32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png"/><Relationship Id="rId5" Type="http://schemas.openxmlformats.org/officeDocument/2006/relationships/image" Target="../media/image26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xmlns="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9C39CD20-AE33-4F8F-9C18-74D2309BDF6C}"/>
              </a:ext>
            </a:extLst>
          </p:cNvPr>
          <p:cNvSpPr/>
          <p:nvPr/>
        </p:nvSpPr>
        <p:spPr>
          <a:xfrm>
            <a:off x="1221383" y="1246818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xmlns="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xmlns="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xmlns="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xmlns="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xmlns="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xmlns="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xmlns="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xmlns="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xmlns="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xmlns="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xmlns="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xmlns="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xmlns="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xmlns="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xmlns="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xmlns="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xmlns="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xmlns="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xmlns="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xmlns="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xmlns="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xmlns="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xmlns="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xmlns="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xmlns="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xmlns="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xmlns="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xmlns="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xmlns="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xmlns="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xmlns="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xmlns="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xmlns="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xmlns="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xmlns="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xmlns="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xmlns="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xmlns="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xmlns="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xmlns="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xmlns="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xmlns="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xmlns="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xmlns="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xmlns="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xmlns="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xmlns="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xmlns="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xmlns="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xmlns="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xmlns="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xmlns="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xmlns="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xmlns="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xmlns="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xmlns="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xmlns="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xmlns="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xmlns="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xmlns="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98393" y="611082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xmlns="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5" name="Picture 3074">
            <a:extLst>
              <a:ext uri="{FF2B5EF4-FFF2-40B4-BE49-F238E27FC236}">
                <a16:creationId xmlns:a16="http://schemas.microsoft.com/office/drawing/2014/main" xmlns="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673904" y="3660475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xmlns="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05637" y="2563604"/>
            <a:ext cx="83747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/>
              <a:t>Diện</a:t>
            </a:r>
            <a:r>
              <a:rPr lang="en-US" sz="4000" dirty="0" smtClean="0"/>
              <a:t> </a:t>
            </a:r>
            <a:r>
              <a:rPr lang="en-US" sz="4000" dirty="0" err="1" smtClean="0"/>
              <a:t>tích</a:t>
            </a:r>
            <a:r>
              <a:rPr lang="en-US" sz="4000" dirty="0" smtClean="0"/>
              <a:t> </a:t>
            </a:r>
            <a:r>
              <a:rPr lang="en-US" sz="4000" dirty="0" err="1" smtClean="0"/>
              <a:t>xung</a:t>
            </a:r>
            <a:r>
              <a:rPr lang="en-US" sz="4000" dirty="0" smtClean="0"/>
              <a:t> </a:t>
            </a:r>
            <a:r>
              <a:rPr lang="en-US" sz="4000" dirty="0" err="1" smtClean="0"/>
              <a:t>quanh</a:t>
            </a:r>
            <a:r>
              <a:rPr lang="en-US" sz="4000" dirty="0" smtClean="0"/>
              <a:t> </a:t>
            </a:r>
            <a:r>
              <a:rPr lang="en-US" sz="4000" dirty="0" err="1" smtClean="0"/>
              <a:t>và</a:t>
            </a:r>
            <a:r>
              <a:rPr lang="en-US" sz="4000" dirty="0" smtClean="0"/>
              <a:t> </a:t>
            </a:r>
            <a:r>
              <a:rPr lang="en-US" sz="4000" dirty="0" err="1" smtClean="0"/>
              <a:t>diện</a:t>
            </a:r>
            <a:r>
              <a:rPr lang="en-US" sz="4000" dirty="0" smtClean="0"/>
              <a:t> </a:t>
            </a:r>
            <a:r>
              <a:rPr lang="en-US" sz="4000" dirty="0" err="1" smtClean="0"/>
              <a:t>tích</a:t>
            </a:r>
            <a:r>
              <a:rPr lang="en-US" sz="4000" dirty="0" smtClean="0"/>
              <a:t> </a:t>
            </a:r>
            <a:r>
              <a:rPr lang="en-US" sz="4000" dirty="0" err="1" smtClean="0"/>
              <a:t>toàn</a:t>
            </a:r>
            <a:r>
              <a:rPr lang="en-US" sz="4000" dirty="0" smtClean="0"/>
              <a:t> </a:t>
            </a:r>
            <a:r>
              <a:rPr lang="en-US" sz="4000" dirty="0" err="1" smtClean="0"/>
              <a:t>phần</a:t>
            </a:r>
            <a:r>
              <a:rPr lang="en-US" sz="4000" dirty="0" smtClean="0"/>
              <a:t> </a:t>
            </a:r>
            <a:r>
              <a:rPr lang="en-US" sz="4000" dirty="0" err="1" smtClean="0"/>
              <a:t>của</a:t>
            </a:r>
            <a:r>
              <a:rPr lang="en-US" sz="4000" dirty="0" smtClean="0"/>
              <a:t> </a:t>
            </a:r>
            <a:r>
              <a:rPr lang="en-US" sz="4000" dirty="0" err="1" smtClean="0"/>
              <a:t>hình</a:t>
            </a:r>
            <a:r>
              <a:rPr lang="en-US" sz="4000" dirty="0" smtClean="0"/>
              <a:t> </a:t>
            </a:r>
            <a:r>
              <a:rPr lang="en-US" sz="4000" dirty="0" err="1" smtClean="0"/>
              <a:t>lập</a:t>
            </a:r>
            <a:r>
              <a:rPr lang="en-US" sz="4000" dirty="0" smtClean="0"/>
              <a:t> </a:t>
            </a:r>
            <a:r>
              <a:rPr lang="en-US" sz="4000" dirty="0" err="1" smtClean="0"/>
              <a:t>phương</a:t>
            </a:r>
            <a:endParaRPr lang="en-US" sz="4000" dirty="0"/>
          </a:p>
        </p:txBody>
      </p:sp>
      <p:sp>
        <p:nvSpPr>
          <p:cNvPr id="3" name="Rectangle 2"/>
          <p:cNvSpPr/>
          <p:nvPr/>
        </p:nvSpPr>
        <p:spPr>
          <a:xfrm>
            <a:off x="2412989" y="261929"/>
            <a:ext cx="7770076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TRƯỜNG TIỂU HỌC SÀI ĐỒNG</a:t>
            </a:r>
            <a:endParaRPr lang="en-US" sz="4000" b="1" cap="none" spc="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892896" y="4449564"/>
            <a:ext cx="4676665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GV: </a:t>
            </a:r>
            <a:r>
              <a:rPr lang="en-US" sz="28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Hoàng</a:t>
            </a:r>
            <a:r>
              <a:rPr lang="en-US" sz="28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28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Thị</a:t>
            </a:r>
            <a:r>
              <a:rPr lang="en-US" sz="28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Thanh Trang</a:t>
            </a:r>
            <a:endParaRPr lang="en-US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805470" y="1850726"/>
            <a:ext cx="298511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Lớp</a:t>
            </a:r>
            <a:r>
              <a:rPr lang="en-US" sz="5400" b="1" cap="none" spc="0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 5A4</a:t>
            </a:r>
            <a:endParaRPr lang="en-US" sz="5400" b="1" cap="none" spc="0" dirty="0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xmlns="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xmlns="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xmlns="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xmlns="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xmlns="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xmlns="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xmlns="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xmlns="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xmlns="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xmlns="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xmlns="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xmlns="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xmlns="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xmlns="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xmlns="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xmlns="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xmlns="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xmlns="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xmlns="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xmlns="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xmlns="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xmlns="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xmlns="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xmlns="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xmlns="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xmlns="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xmlns="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xmlns="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xmlns="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xmlns="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xmlns="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xmlns="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xmlns="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xmlns="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xmlns="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xmlns="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xmlns="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xmlns="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xmlns="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xmlns="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xmlns="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xmlns="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xmlns="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xmlns="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xmlns="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xmlns="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xmlns="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xmlns="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xmlns="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xmlns="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xmlns="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xmlns="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xmlns="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xmlns="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xmlns="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xmlns="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xmlns="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xmlns="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xmlns="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xmlns="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xmlns="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xmlns="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xmlns="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xmlns="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xmlns="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xmlns="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xmlns="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xmlns="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xmlns="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xmlns="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xmlns="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xmlns="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xmlns="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xmlns="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xmlns="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xmlns="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xmlns="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xmlns="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xmlns="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xmlns="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xmlns="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xmlns="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xmlns="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xmlns="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xmlns="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xmlns="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xmlns="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xmlns="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xmlns="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xmlns="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xmlns="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xmlns="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xmlns="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xmlns="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xmlns="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xmlns="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xmlns="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xmlns="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xmlns="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xmlns="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xmlns="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xmlns="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xmlns="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xmlns="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xmlns="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xmlns="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xmlns="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xmlns="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xmlns="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xmlns="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xmlns="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xmlns="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xmlns="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xmlns="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xmlns="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xmlns="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xmlns="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xmlns="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xmlns="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xmlns="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xmlns="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xmlns="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xmlns="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xmlns="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xmlns="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xmlns="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xmlns="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xmlns="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xmlns="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xmlns="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xmlns="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xmlns="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xmlns="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xmlns="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xmlns="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xmlns="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xmlns="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xmlns="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xmlns="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xmlns="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=""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xmlns="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xmlns="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xmlns="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xmlns="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xmlns="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xmlns="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xmlns="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xmlns="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xmlns="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xmlns="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xmlns="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xmlns="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xmlns="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xmlns="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xmlns="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xmlns="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xmlns="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xmlns="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xmlns="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xmlns="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xmlns="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xmlns="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xmlns="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xmlns="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xmlns="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xmlns="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xmlns="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xmlns="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xmlns="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xmlns="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xmlns="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xmlns="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xmlns="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xmlns="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xmlns="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xmlns="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xmlns="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xmlns="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xmlns="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xmlns="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xmlns="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xmlns="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xmlns="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xmlns="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xmlns="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xmlns="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xmlns="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xmlns="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xmlns="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xmlns="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xmlns="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xmlns="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xmlns="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xmlns="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xmlns="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xmlns="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xmlns="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xmlns="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xmlns="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xmlns="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xmlns="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xmlns="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xmlns="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xmlns="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xmlns="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xmlns="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xmlns="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xmlns="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xmlns="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xmlns="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xmlns="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xmlns="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xmlns="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xmlns="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xmlns="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xmlns="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xmlns="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xmlns="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xmlns="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xmlns="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xmlns="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xmlns="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xmlns="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xmlns="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xmlns="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xmlns="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xmlns="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xmlns="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xmlns="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xmlns="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xmlns="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xmlns="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xmlns="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xmlns="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xmlns="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xmlns="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xmlns="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xmlns="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xmlns="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xmlns="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xmlns="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xmlns="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xmlns="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xmlns="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xmlns="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xmlns="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xmlns="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xmlns="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xmlns="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xmlns="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xmlns="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xmlns="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xmlns="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xmlns="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xmlns="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xmlns="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xmlns="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xmlns="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xmlns="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xmlns="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xmlns="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xmlns="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xmlns="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xmlns="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xmlns="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xmlns="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xmlns="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xmlns="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xmlns="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xmlns="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xmlns="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xmlns="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xmlns="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xmlns="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xmlns="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xmlns="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xmlns="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xmlns="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xmlns="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xmlns="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xmlns="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xmlns="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xmlns="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xmlns="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xmlns="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xmlns="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xmlns="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xmlns="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xmlns="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xmlns="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xmlns="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xmlns="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xmlns="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xmlns="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xmlns="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xmlns="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xmlns="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xmlns="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xmlns="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xmlns="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xmlns="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xmlns="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xmlns="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xmlns="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xmlns="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xmlns="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xmlns="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xmlns="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xmlns="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xmlns="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xmlns="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xmlns="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xmlns="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xmlns="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xmlns="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xmlns="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xmlns="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xmlns="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xmlns="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xmlns="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xmlns="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xmlns="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xmlns="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xmlns="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xmlns="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xmlns="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 smtClean="0">
                <a:solidFill>
                  <a:srgbClr val="C00000"/>
                </a:solidFill>
                <a:latin typeface="Calibri"/>
              </a:rPr>
              <a:t>quanh</a:t>
            </a:r>
            <a:r>
              <a:rPr lang="en-US" sz="4000" b="1" dirty="0" smtClean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xmlns="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xmlns="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xmlns="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xmlns="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xmlns="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xmlns="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xmlns="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xmlns="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xmlns="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xmlns="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xmlns="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xmlns="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xmlns="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xmlns="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xmlns="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xmlns="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xmlns="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xmlns="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xmlns="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:a16="http://schemas.microsoft.com/office/drawing/2014/main" xmlns="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xmlns="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xmlns="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xmlns="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xmlns="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xmlns="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xmlns="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xmlns="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:a16="http://schemas.microsoft.com/office/drawing/2014/main" xmlns="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xmlns="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xmlns="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xmlns="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xmlns="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xmlns="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xmlns="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xmlns="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xmlns="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xmlns="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xmlns="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xmlns="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xmlns="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917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xmlns="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xmlns="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xmlns="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xmlns="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xmlns="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xmlns="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xmlns="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:a16="http://schemas.microsoft.com/office/drawing/2014/main" xmlns="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xmlns="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xmlns="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xmlns="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xmlns="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xmlns="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xmlns="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xmlns="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xmlns="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xmlns="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xmlns="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xmlns="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xmlns="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xmlns="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xmlns="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xmlns="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xmlns="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xmlns="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xmlns="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xmlns="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xmlns="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xmlns="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xmlns="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xmlns="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xmlns="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xmlns="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xmlns="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xmlns="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xmlns="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xmlns="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xmlns="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xmlns="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xmlns="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xmlns="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xmlns="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xmlns="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xmlns="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xmlns="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xmlns="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xmlns="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xmlns="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xmlns="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xmlns="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xmlns="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xmlns="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xmlns="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xmlns="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xmlns="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xmlns="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xmlns="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xmlns="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xmlns="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xmlns="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xmlns="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xmlns="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xmlns="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xmlns="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xmlns="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xmlns="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xmlns="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xmlns="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xmlns="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xmlns="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xmlns="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xmlns="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xmlns="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xmlns="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xmlns="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xmlns="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xmlns="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xmlns="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xmlns="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xmlns="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xmlns="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xmlns="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xmlns="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xmlns="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xmlns="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xmlns="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xmlns="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xmlns="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xmlns="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xmlns="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xmlns="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xmlns="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xmlns="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xmlns="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xmlns="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xmlns="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xmlns="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xmlns="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xmlns="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xmlns="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879</TotalTime>
  <Words>1017</Words>
  <Application>Microsoft Office PowerPoint</Application>
  <PresentationFormat>Widescreen</PresentationFormat>
  <Paragraphs>142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LE THU HOAI</cp:lastModifiedBy>
  <cp:revision>29</cp:revision>
  <dcterms:created xsi:type="dcterms:W3CDTF">2022-01-19T05:02:48Z</dcterms:created>
  <dcterms:modified xsi:type="dcterms:W3CDTF">2023-02-14T03:43:19Z</dcterms:modified>
</cp:coreProperties>
</file>