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</p:sldIdLst>
  <p:sldSz cx="18288000" cy="10287000"/>
  <p:notesSz cx="6858000" cy="9144000"/>
  <p:embeddedFontLst>
    <p:embeddedFont>
      <p:font typeface="Josefin Sans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47079" y="3338441"/>
            <a:ext cx="12844796" cy="232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7"/>
              </a:lnSpc>
            </a:pPr>
            <a:r>
              <a:rPr lang="en-US" sz="8233" spc="288" dirty="0">
                <a:solidFill>
                  <a:srgbClr val="192F60"/>
                </a:solidFill>
                <a:latin typeface="Josefin Sans Bold"/>
              </a:rPr>
              <a:t>GDTC LỚP 3 - TUẦN 22</a:t>
            </a:r>
          </a:p>
          <a:p>
            <a:pPr algn="ctr">
              <a:lnSpc>
                <a:spcPts val="9057"/>
              </a:lnSpc>
            </a:pPr>
            <a:r>
              <a:rPr lang="en-US" sz="8233" spc="288" dirty="0">
                <a:solidFill>
                  <a:srgbClr val="192F60"/>
                </a:solidFill>
                <a:latin typeface="Josefin Sans Bold"/>
              </a:rPr>
              <a:t>ÔN NHẢY DÂY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515124">
            <a:off x="241051" y="-138579"/>
            <a:ext cx="2018970" cy="4058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777948">
            <a:off x="1278278" y="119207"/>
            <a:ext cx="861623" cy="10588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120" r="6145" b="120"/>
          <a:stretch>
            <a:fillRect/>
          </a:stretch>
        </p:blipFill>
        <p:spPr>
          <a:xfrm rot="-3534586">
            <a:off x="16454809" y="241065"/>
            <a:ext cx="2272532" cy="28766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20207" y="654375"/>
            <a:ext cx="874415" cy="8711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91874" y="3271766"/>
            <a:ext cx="576982" cy="5812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35432" y="3257077"/>
            <a:ext cx="576982" cy="5812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132748" y="7017550"/>
            <a:ext cx="576982" cy="5812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92200" y="7089160"/>
            <a:ext cx="576982" cy="581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3959" y="121156"/>
            <a:ext cx="830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SÀI ĐỒNG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4375" y="7075539"/>
            <a:ext cx="779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THỰC HIỆN: NGUYỄN THỊ HỒNG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977" y="3617669"/>
            <a:ext cx="8030904" cy="106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93"/>
              </a:lnSpc>
            </a:pPr>
            <a:r>
              <a:rPr lang="en-US" sz="6209">
                <a:solidFill>
                  <a:srgbClr val="1B3879"/>
                </a:solidFill>
                <a:latin typeface="Josefin Sans Bold"/>
              </a:rPr>
              <a:t>YÊU CẦU CẦN ĐẠT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322881" y="1935711"/>
            <a:ext cx="9689097" cy="7468550"/>
            <a:chOff x="0" y="0"/>
            <a:chExt cx="12918796" cy="9958067"/>
          </a:xfrm>
        </p:grpSpPr>
        <p:grpSp>
          <p:nvGrpSpPr>
            <p:cNvPr id="4" name="Group 4"/>
            <p:cNvGrpSpPr/>
            <p:nvPr/>
          </p:nvGrpSpPr>
          <p:grpSpPr>
            <a:xfrm>
              <a:off x="339162" y="368252"/>
              <a:ext cx="12579633" cy="9589815"/>
              <a:chOff x="0" y="0"/>
              <a:chExt cx="9071908" cy="69157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2579633" cy="9589815"/>
              <a:chOff x="0" y="0"/>
              <a:chExt cx="9071908" cy="691577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8688027" y="2293056"/>
            <a:ext cx="8883006" cy="628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41"/>
              </a:lnSpc>
            </a:pPr>
            <a:r>
              <a:rPr lang="en-US" sz="5055">
                <a:solidFill>
                  <a:srgbClr val="452047"/>
                </a:solidFill>
                <a:latin typeface="Josefin Sans Bold"/>
              </a:rPr>
              <a:t>-  Yêu cầu thực hiện bài tập tương đối chính xác.</a:t>
            </a:r>
          </a:p>
          <a:p>
            <a:pPr>
              <a:lnSpc>
                <a:spcPts val="8341"/>
              </a:lnSpc>
            </a:pPr>
            <a:r>
              <a:rPr lang="en-US" sz="5055">
                <a:solidFill>
                  <a:srgbClr val="452047"/>
                </a:solidFill>
                <a:latin typeface="Josefin Sans Bold"/>
              </a:rPr>
              <a:t>-  HS tập luyện nghiêm túc, tích cực. </a:t>
            </a:r>
          </a:p>
          <a:p>
            <a:pPr>
              <a:lnSpc>
                <a:spcPts val="8341"/>
              </a:lnSpc>
            </a:pPr>
            <a:r>
              <a:rPr lang="en-US" sz="5055">
                <a:solidFill>
                  <a:srgbClr val="452047"/>
                </a:solidFill>
                <a:latin typeface="Josefin Sans Bold"/>
              </a:rPr>
              <a:t>-  Hình thành thói quen rèn luyện TDTT hàng ngày.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392737" y="-643306"/>
            <a:ext cx="4930849" cy="33440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798625">
            <a:off x="-399204" y="-139005"/>
            <a:ext cx="1638573" cy="14747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750904">
            <a:off x="-73563" y="9361196"/>
            <a:ext cx="1349486" cy="12145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85847" y="3072108"/>
            <a:ext cx="6935539" cy="149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C61212"/>
                </a:solidFill>
                <a:latin typeface="Josefin Sans Bold"/>
              </a:rPr>
              <a:t>KHỞI ĐỘNG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21135" y="3410608"/>
            <a:ext cx="11421179" cy="19312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1619" b="1619"/>
          <a:stretch>
            <a:fillRect/>
          </a:stretch>
        </p:blipFill>
        <p:spPr>
          <a:xfrm>
            <a:off x="345568" y="2556191"/>
            <a:ext cx="4370315" cy="42985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08175" y="3466898"/>
            <a:ext cx="11421179" cy="1802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192F60"/>
                </a:solidFill>
                <a:latin typeface="Josefin Sans Bold"/>
              </a:rPr>
              <a:t>ÔN NHẢY DÂY KIỂU CHỤM</a:t>
            </a:r>
          </a:p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192F60"/>
                </a:solidFill>
                <a:latin typeface="Josefin Sans Bold"/>
              </a:rPr>
              <a:t> 2 CHÂN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248" t="43947" r="20778" b="6394"/>
          <a:stretch>
            <a:fillRect/>
          </a:stretch>
        </p:blipFill>
        <p:spPr>
          <a:xfrm>
            <a:off x="3515717" y="395934"/>
            <a:ext cx="11655481" cy="55206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7837"/>
          <a:stretch>
            <a:fillRect/>
          </a:stretch>
        </p:blipFill>
        <p:spPr>
          <a:xfrm>
            <a:off x="7739553" y="6862387"/>
            <a:ext cx="3007286" cy="36094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43278" y="7075914"/>
            <a:ext cx="4816628" cy="32110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5126" y="6715049"/>
            <a:ext cx="5357926" cy="3571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19" b="1619"/>
          <a:stretch>
            <a:fillRect/>
          </a:stretch>
        </p:blipFill>
        <p:spPr>
          <a:xfrm>
            <a:off x="529928" y="318633"/>
            <a:ext cx="4370315" cy="4298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183482" y="1028700"/>
            <a:ext cx="11421179" cy="193121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30956" y="1497450"/>
            <a:ext cx="10926231" cy="97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4"/>
              </a:lnSpc>
            </a:pPr>
            <a:r>
              <a:rPr lang="en-US" sz="5667">
                <a:solidFill>
                  <a:srgbClr val="264D37"/>
                </a:solidFill>
                <a:latin typeface="Josefin Sans Bold"/>
              </a:rPr>
              <a:t>TRÒ CHƠI LÒ CÒ TIẾP SỨC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3318" t="647" b="647"/>
          <a:stretch>
            <a:fillRect/>
          </a:stretch>
        </p:blipFill>
        <p:spPr>
          <a:xfrm>
            <a:off x="4146028" y="4294446"/>
            <a:ext cx="13873531" cy="56125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01822" y="3072108"/>
            <a:ext cx="6103590" cy="149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</a:pPr>
            <a:r>
              <a:rPr lang="en-US" sz="8700">
                <a:solidFill>
                  <a:srgbClr val="C61212"/>
                </a:solidFill>
                <a:latin typeface="Josefin Sans Bold"/>
              </a:rPr>
              <a:t>THẢ LỎNG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1117" y="1028700"/>
            <a:ext cx="15105766" cy="7718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79078" y="1910839"/>
            <a:ext cx="5851396" cy="3876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85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Josefin Sans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GDTC LỚP 3  - TUẦN 22</dc:title>
  <cp:lastModifiedBy>ADMIN</cp:lastModifiedBy>
  <cp:revision>3</cp:revision>
  <dcterms:created xsi:type="dcterms:W3CDTF">2006-08-16T00:00:00Z</dcterms:created>
  <dcterms:modified xsi:type="dcterms:W3CDTF">2022-02-24T05:04:20Z</dcterms:modified>
  <dc:identifier>DAE4COp06Tk</dc:identifier>
</cp:coreProperties>
</file>