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39" r:id="rId2"/>
    <p:sldId id="409" r:id="rId3"/>
    <p:sldId id="410" r:id="rId4"/>
    <p:sldId id="423" r:id="rId5"/>
    <p:sldId id="421" r:id="rId6"/>
    <p:sldId id="422" r:id="rId7"/>
    <p:sldId id="412" r:id="rId8"/>
    <p:sldId id="424" r:id="rId9"/>
    <p:sldId id="425" r:id="rId10"/>
    <p:sldId id="426" r:id="rId11"/>
    <p:sldId id="427" r:id="rId12"/>
    <p:sldId id="428" r:id="rId13"/>
    <p:sldId id="413" r:id="rId14"/>
    <p:sldId id="430" r:id="rId15"/>
    <p:sldId id="436" r:id="rId16"/>
    <p:sldId id="429" r:id="rId17"/>
    <p:sldId id="432" r:id="rId18"/>
    <p:sldId id="433" r:id="rId19"/>
    <p:sldId id="434" r:id="rId20"/>
    <p:sldId id="435" r:id="rId21"/>
    <p:sldId id="431" r:id="rId22"/>
    <p:sldId id="437" r:id="rId23"/>
    <p:sldId id="420" r:id="rId24"/>
    <p:sldId id="438" r:id="rId25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Nunito Sans" pitchFamily="2" charset="0"/>
      <p:regular r:id="rId32"/>
      <p:bold r:id="rId33"/>
      <p:italic r:id="rId34"/>
      <p:boldItalic r:id="rId35"/>
    </p:embeddedFont>
    <p:embeddedFont>
      <p:font typeface="Raleway" pitchFamily="2" charset="0"/>
      <p:regular r:id="rId36"/>
      <p:bold r:id="rId37"/>
      <p:italic r:id="rId38"/>
      <p:boldItalic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6">
          <p15:clr>
            <a:srgbClr val="A4A3A4"/>
          </p15:clr>
        </p15:guide>
        <p15:guide id="2" pos="38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BDD83"/>
    <a:srgbClr val="9C1114"/>
    <a:srgbClr val="CB8D3D"/>
    <a:srgbClr val="FEB14D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5" autoAdjust="0"/>
    <p:restoredTop sz="94660"/>
  </p:normalViewPr>
  <p:slideViewPr>
    <p:cSldViewPr snapToGrid="0">
      <p:cViewPr varScale="1">
        <p:scale>
          <a:sx n="57" d="100"/>
          <a:sy n="57" d="100"/>
        </p:scale>
        <p:origin x="840" y="52"/>
      </p:cViewPr>
      <p:guideLst>
        <p:guide orient="horz" pos="2176"/>
        <p:guide pos="381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字魂58号-创中黑" panose="00000500000000000000" charset="-122"/>
              <a:ea typeface="字魂58号-创中黑" panose="00000500000000000000" charset="-122"/>
              <a:cs typeface="字魂58号-创中黑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字魂58号-创中黑" panose="00000500000000000000" charset="-122"/>
              </a:rPr>
              <a:t>2023/2/14</a:t>
            </a:fld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字魂58号-创中黑" panose="00000500000000000000" charset="-122"/>
              <a:ea typeface="字魂58号-创中黑" panose="00000500000000000000" charset="-122"/>
              <a:cs typeface="字魂58号-创中黑" panose="000005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字魂58号-创中黑" panose="00000500000000000000" charset="-122"/>
              </a:rPr>
              <a:t>‹#›</a:t>
            </a:fld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193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cho</a:t>
            </a:r>
            <a:r>
              <a:rPr lang="en-US" dirty="0"/>
              <a:t> Hs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2289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102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defRPr u="none" strike="noStrike" kern="1200" cap="none" spc="150" normalizeH="0" baseline="0"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effectLst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defRPr kumimoji="0" lang="zh-CN" altLang="en-US" sz="18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defRPr sz="1600" u="none" strike="noStrike" kern="1200" cap="none" spc="150" normalizeH="0" baseline="0">
                <a:latin typeface="字魂58号-创中黑" panose="00000500000000000000" charset="-122"/>
                <a:ea typeface="字魂58号-创中黑" panose="00000500000000000000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latin typeface="字魂58号-创中黑" panose="00000500000000000000" charset="-122"/>
                <a:ea typeface="字魂58号-创中黑" panose="00000500000000000000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defRPr sz="1600" u="none" strike="noStrike" kern="1200" cap="none" spc="150" normalizeH="0" baseline="0">
                <a:latin typeface="字魂58号-创中黑" panose="00000500000000000000" charset="-122"/>
                <a:ea typeface="字魂58号-创中黑" panose="00000500000000000000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defRPr sz="1400" u="none" strike="noStrike" kern="1200" cap="none" spc="150" normalizeH="0" baseline="0">
                <a:latin typeface="字魂58号-创中黑" panose="00000500000000000000" charset="-122"/>
                <a:ea typeface="字魂58号-创中黑" panose="00000500000000000000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latin typeface="字魂58号-创中黑" panose="000005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uFillTx/>
                <a:latin typeface="字魂58号-创中黑" panose="00000500000000000000" charset="-122"/>
                <a:ea typeface="字魂58号-创中黑" panose="00000500000000000000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zh-CN" altLang="en-US" sz="2000" b="1" i="0" u="none" strike="noStrike" kern="1200" cap="none" spc="2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2023/2/14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defRPr u="none" strike="noStrike" kern="1200" cap="none" spc="150" normalizeH="0" baseline="0"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defRPr u="none" strike="noStrike" kern="1200" cap="none" spc="150" normalizeH="0" baseline="0"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defRPr u="none" strike="noStrike" kern="1200" cap="none" spc="150" normalizeH="0" baseline="0"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defRPr u="none" strike="noStrike" kern="1200" cap="none" spc="150" normalizeH="0" baseline="0"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4" Type="http://schemas.openxmlformats.org/officeDocument/2006/relationships/image" Target="../media/image1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28E44-9C2A-71FF-D492-30FD5C1DE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5446712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SÀI ĐỒNG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8116C-6225-A6F8-AE9F-04C6CADBB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00" y="1293541"/>
            <a:ext cx="12304712" cy="495605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3200" dirty="0">
                <a:solidFill>
                  <a:srgbClr val="FFFF00"/>
                </a:solidFill>
              </a:rPr>
              <a:t>                        GV : Đỗ Thị Cẩm Huế</a:t>
            </a:r>
          </a:p>
          <a:p>
            <a:r>
              <a:rPr lang="en-US" sz="3200" dirty="0">
                <a:solidFill>
                  <a:srgbClr val="FFFF00"/>
                </a:solidFill>
              </a:rPr>
              <a:t>                        </a:t>
            </a:r>
            <a:r>
              <a:rPr lang="en-US" sz="3200" dirty="0" err="1">
                <a:solidFill>
                  <a:srgbClr val="FFFF00"/>
                </a:solidFill>
              </a:rPr>
              <a:t>Lớp</a:t>
            </a:r>
            <a:r>
              <a:rPr lang="en-US" sz="3200" dirty="0">
                <a:solidFill>
                  <a:srgbClr val="FFFF00"/>
                </a:solidFill>
              </a:rPr>
              <a:t> 5A6</a:t>
            </a:r>
          </a:p>
        </p:txBody>
      </p:sp>
    </p:spTree>
    <p:extLst>
      <p:ext uri="{BB962C8B-B14F-4D97-AF65-F5344CB8AC3E}">
        <p14:creationId xmlns:p14="http://schemas.microsoft.com/office/powerpoint/2010/main" val="2371654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55065830-73AE-4F7C-BC62-E30B85B8C89F}"/>
              </a:ext>
            </a:extLst>
          </p:cNvPr>
          <p:cNvSpPr/>
          <p:nvPr/>
        </p:nvSpPr>
        <p:spPr>
          <a:xfrm>
            <a:off x="267855" y="868216"/>
            <a:ext cx="11613187" cy="59897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 chương trình hoạt động của em nên có những nội dung sau:</a:t>
            </a:r>
            <a:endParaRPr lang="en-US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 Mục đích: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Góp phần vào công tác giữ gìn trật tự, an ninh như thế nào ?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Rèn luyện những đức tính, những phẩm chất gì cho mỗi đội viên ?</a:t>
            </a:r>
          </a:p>
          <a:p>
            <a:pPr algn="just"/>
            <a:endParaRPr 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2/ Phân công chuẩn bị: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Chuẩn bị các dụng cụ, phương tiện phục vụ cho hoạt động.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Chuẩn bị các hoạt động cụ thể.</a:t>
            </a:r>
          </a:p>
          <a:p>
            <a:pPr algn="just"/>
            <a:endParaRPr 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3/ Chương trình cụ thể: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Tập trung đến địa điểm tổ chức hoạt động.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Trình tự tiến hành các hoạt động.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 kết, tuyên truyền các chi đội và đội viên hoàn thành tốt nhiệm vụ.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11096-641D-4622-B03F-A497A92EE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036" y="0"/>
            <a:ext cx="2453640" cy="98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EA4775-8CA8-4045-A5C6-1ABB3B670A9F}"/>
              </a:ext>
            </a:extLst>
          </p:cNvPr>
          <p:cNvSpPr txBox="1"/>
          <p:nvPr/>
        </p:nvSpPr>
        <p:spPr>
          <a:xfrm>
            <a:off x="11881042" y="655791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7" name="Google Shape;110;p2" descr="Hình ảnh Cô Gái Mặc áo Dài PNG, Vector, PSD, và biểu tượng để tải về miễn  phí | pngtree">
            <a:extLst>
              <a:ext uri="{FF2B5EF4-FFF2-40B4-BE49-F238E27FC236}">
                <a16:creationId xmlns:a16="http://schemas.microsoft.com/office/drawing/2014/main" id="{BE07C1E4-DE67-40DD-AEAB-45DE622E42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7458" y="2336072"/>
            <a:ext cx="4307536" cy="3957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07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ŝ1ïďê">
            <a:extLst>
              <a:ext uri="{FF2B5EF4-FFF2-40B4-BE49-F238E27FC236}">
                <a16:creationId xmlns:a16="http://schemas.microsoft.com/office/drawing/2014/main" id="{94370E64-5F4D-4D44-B21C-A49854088811}"/>
              </a:ext>
            </a:extLst>
          </p:cNvPr>
          <p:cNvSpPr/>
          <p:nvPr/>
        </p:nvSpPr>
        <p:spPr>
          <a:xfrm>
            <a:off x="631596" y="459750"/>
            <a:ext cx="11265031" cy="6018871"/>
          </a:xfrm>
          <a:custGeom>
            <a:avLst/>
            <a:gdLst>
              <a:gd name="connsiteX0" fmla="*/ 0 w 2228912"/>
              <a:gd name="connsiteY0" fmla="*/ 133735 h 1337347"/>
              <a:gd name="connsiteX1" fmla="*/ 133735 w 2228912"/>
              <a:gd name="connsiteY1" fmla="*/ 0 h 1337347"/>
              <a:gd name="connsiteX2" fmla="*/ 2095177 w 2228912"/>
              <a:gd name="connsiteY2" fmla="*/ 0 h 1337347"/>
              <a:gd name="connsiteX3" fmla="*/ 2228912 w 2228912"/>
              <a:gd name="connsiteY3" fmla="*/ 133735 h 1337347"/>
              <a:gd name="connsiteX4" fmla="*/ 2228912 w 2228912"/>
              <a:gd name="connsiteY4" fmla="*/ 1203612 h 1337347"/>
              <a:gd name="connsiteX5" fmla="*/ 2095177 w 2228912"/>
              <a:gd name="connsiteY5" fmla="*/ 1337347 h 1337347"/>
              <a:gd name="connsiteX6" fmla="*/ 133735 w 2228912"/>
              <a:gd name="connsiteY6" fmla="*/ 1337347 h 1337347"/>
              <a:gd name="connsiteX7" fmla="*/ 0 w 2228912"/>
              <a:gd name="connsiteY7" fmla="*/ 1203612 h 1337347"/>
              <a:gd name="connsiteX8" fmla="*/ 0 w 2228912"/>
              <a:gd name="connsiteY8" fmla="*/ 133735 h 133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8912" h="1337347">
                <a:moveTo>
                  <a:pt x="0" y="133735"/>
                </a:moveTo>
                <a:cubicBezTo>
                  <a:pt x="0" y="59875"/>
                  <a:pt x="59875" y="0"/>
                  <a:pt x="133735" y="0"/>
                </a:cubicBezTo>
                <a:lnTo>
                  <a:pt x="2095177" y="0"/>
                </a:lnTo>
                <a:cubicBezTo>
                  <a:pt x="2169037" y="0"/>
                  <a:pt x="2228912" y="59875"/>
                  <a:pt x="2228912" y="133735"/>
                </a:cubicBezTo>
                <a:lnTo>
                  <a:pt x="2228912" y="1203612"/>
                </a:lnTo>
                <a:cubicBezTo>
                  <a:pt x="2228912" y="1277472"/>
                  <a:pt x="2169037" y="1337347"/>
                  <a:pt x="2095177" y="1337347"/>
                </a:cubicBezTo>
                <a:lnTo>
                  <a:pt x="133735" y="1337347"/>
                </a:lnTo>
                <a:cubicBezTo>
                  <a:pt x="59875" y="1337347"/>
                  <a:pt x="0" y="1277472"/>
                  <a:pt x="0" y="1203612"/>
                </a:cubicBezTo>
                <a:lnTo>
                  <a:pt x="0" y="133735"/>
                </a:lnTo>
                <a:close/>
              </a:path>
            </a:pathLst>
          </a:custGeom>
          <a:solidFill>
            <a:srgbClr val="FFDDD2"/>
          </a:solidFill>
          <a:ln>
            <a:noFill/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90000" tIns="46800" rIns="90000" bIns="46800" anchor="ctr" anchorCtr="0">
            <a:normAutofit/>
          </a:bodyPr>
          <a:lstStyle/>
          <a:p>
            <a:pPr marL="0" lvl="0" indent="0" algn="ctr" defTabSz="622300"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1600" kern="1200" dirty="0">
              <a:solidFill>
                <a:schemeClr val="tx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FEED5AA1-7125-4713-B65E-19BD0D5E1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359" y="1445085"/>
            <a:ext cx="9840830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0" dirty="0">
                <a:latin typeface="Nunito Sans" pitchFamily="2" charset="0"/>
              </a:rPr>
              <a:t>	</a:t>
            </a:r>
            <a:r>
              <a:rPr lang="en-US" altLang="en-US" sz="2800" b="0" dirty="0" err="1">
                <a:latin typeface="Nunito Sans" pitchFamily="2" charset="0"/>
              </a:rPr>
              <a:t>Đây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là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những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hoạt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động</a:t>
            </a:r>
            <a:r>
              <a:rPr lang="en-US" altLang="en-US" sz="2800" b="0" dirty="0">
                <a:latin typeface="Nunito Sans" pitchFamily="2" charset="0"/>
              </a:rPr>
              <a:t> do ban </a:t>
            </a:r>
            <a:r>
              <a:rPr lang="en-US" altLang="en-US" sz="2800" b="0" dirty="0" err="1">
                <a:latin typeface="Nunito Sans" pitchFamily="2" charset="0"/>
              </a:rPr>
              <a:t>chỉ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huy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liên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đội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của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trường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tổ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chức</a:t>
            </a:r>
            <a:r>
              <a:rPr lang="en-US" altLang="en-US" sz="2800" b="0" dirty="0">
                <a:latin typeface="Nunito Sans" pitchFamily="2" charset="0"/>
              </a:rPr>
              <a:t>. </a:t>
            </a:r>
            <a:r>
              <a:rPr lang="vi-VN" altLang="en-US" sz="2800" dirty="0">
                <a:latin typeface="Nunito Sans" pitchFamily="2" charset="0"/>
              </a:rPr>
              <a:t>Khi lập một chương trình hoạt động, em cần tưởng tượng mình là liên đội trưởng hoặc liên đội phó của liên đội</a:t>
            </a:r>
            <a:r>
              <a:rPr lang="en-US" altLang="en-US" sz="2800" b="0" dirty="0">
                <a:latin typeface="Nunito Sans" pitchFamily="2" charset="0"/>
              </a:rPr>
              <a:t>.</a:t>
            </a:r>
          </a:p>
          <a:p>
            <a:pPr algn="ctr">
              <a:spcBef>
                <a:spcPct val="50000"/>
              </a:spcBef>
            </a:pPr>
            <a:endParaRPr lang="en-US" altLang="en-US" sz="1600" b="0" dirty="0">
              <a:latin typeface="Nunito Sans" pitchFamily="2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800" dirty="0">
                <a:latin typeface="Nunito Sans" pitchFamily="2" charset="0"/>
              </a:rPr>
              <a:t>	</a:t>
            </a:r>
            <a:r>
              <a:rPr lang="en-US" altLang="en-US" sz="2800" b="0" dirty="0">
                <a:latin typeface="Nunito Sans" pitchFamily="2" charset="0"/>
              </a:rPr>
              <a:t>Khi </a:t>
            </a:r>
            <a:r>
              <a:rPr lang="en-US" altLang="en-US" sz="2800" b="0" dirty="0" err="1">
                <a:latin typeface="Nunito Sans" pitchFamily="2" charset="0"/>
              </a:rPr>
              <a:t>chọn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hoạt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để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lập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chương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trình</a:t>
            </a:r>
            <a:r>
              <a:rPr lang="en-US" altLang="en-US" sz="2800" b="0" dirty="0">
                <a:latin typeface="Nunito Sans" pitchFamily="2" charset="0"/>
              </a:rPr>
              <a:t>, </a:t>
            </a:r>
            <a:r>
              <a:rPr lang="en-US" altLang="en-US" sz="2800" b="0" dirty="0" err="1">
                <a:latin typeface="Nunito Sans" pitchFamily="2" charset="0"/>
              </a:rPr>
              <a:t>nên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chọn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hoạt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em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đã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biết</a:t>
            </a:r>
            <a:r>
              <a:rPr lang="en-US" altLang="en-US" sz="2800" b="0" dirty="0">
                <a:latin typeface="Nunito Sans" pitchFamily="2" charset="0"/>
              </a:rPr>
              <a:t>, </a:t>
            </a:r>
            <a:r>
              <a:rPr lang="en-US" altLang="en-US" sz="2800" b="0" dirty="0" err="1">
                <a:latin typeface="Nunito Sans" pitchFamily="2" charset="0"/>
              </a:rPr>
              <a:t>đã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tham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gia</a:t>
            </a:r>
            <a:r>
              <a:rPr lang="en-US" altLang="en-US" sz="2800" b="0" dirty="0">
                <a:latin typeface="Nunito Sans" pitchFamily="2" charset="0"/>
              </a:rPr>
              <a:t>. </a:t>
            </a:r>
            <a:r>
              <a:rPr lang="en-US" altLang="en-US" sz="2800" b="0" dirty="0" err="1">
                <a:latin typeface="Nunito Sans" pitchFamily="2" charset="0"/>
              </a:rPr>
              <a:t>Trong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trường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hợp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cả</a:t>
            </a:r>
            <a:r>
              <a:rPr lang="en-US" altLang="en-US" sz="2800" b="0" dirty="0">
                <a:latin typeface="Nunito Sans" pitchFamily="2" charset="0"/>
              </a:rPr>
              <a:t> 5 </a:t>
            </a:r>
            <a:r>
              <a:rPr lang="en-US" altLang="en-US" sz="2800" b="0" dirty="0" err="1">
                <a:latin typeface="Nunito Sans" pitchFamily="2" charset="0"/>
              </a:rPr>
              <a:t>hoạt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em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đều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chưa</a:t>
            </a:r>
            <a:r>
              <a:rPr lang="en-US" altLang="en-US" sz="280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biết</a:t>
            </a:r>
            <a:r>
              <a:rPr lang="en-US" altLang="en-US" sz="2800" b="0" dirty="0">
                <a:latin typeface="Nunito Sans" pitchFamily="2" charset="0"/>
              </a:rPr>
              <a:t>, </a:t>
            </a:r>
            <a:r>
              <a:rPr lang="en-US" altLang="en-US" sz="2800" b="0" dirty="0" err="1">
                <a:latin typeface="Nunito Sans" pitchFamily="2" charset="0"/>
              </a:rPr>
              <a:t>chưa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tham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gia</a:t>
            </a:r>
            <a:r>
              <a:rPr lang="en-US" altLang="en-US" sz="2800" b="0" dirty="0">
                <a:latin typeface="Nunito Sans" pitchFamily="2" charset="0"/>
              </a:rPr>
              <a:t>, </a:t>
            </a:r>
            <a:r>
              <a:rPr lang="en-US" altLang="en-US" sz="2800" b="0" dirty="0" err="1">
                <a:latin typeface="Nunito Sans" pitchFamily="2" charset="0"/>
              </a:rPr>
              <a:t>em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cần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dựa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vào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kinh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nghiệm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tham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gia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các</a:t>
            </a:r>
            <a:r>
              <a:rPr lang="en-US" altLang="en-US" sz="280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hoạt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khác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để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tượng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tượng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và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lập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một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vi-VN" altLang="en-US" sz="2800" dirty="0">
                <a:latin typeface="Nunito Sans" pitchFamily="2" charset="0"/>
              </a:rPr>
              <a:t>chương trình hoạt động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mới</a:t>
            </a:r>
            <a:r>
              <a:rPr lang="en-US" altLang="en-US" sz="2800" b="0" dirty="0">
                <a:latin typeface="Nunito Sans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188CD1-863E-4439-9543-3D02D975C550}"/>
              </a:ext>
            </a:extLst>
          </p:cNvPr>
          <p:cNvSpPr txBox="1"/>
          <p:nvPr/>
        </p:nvSpPr>
        <p:spPr>
          <a:xfrm>
            <a:off x="5129134" y="257206"/>
            <a:ext cx="31296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4400" b="1" u="sng" dirty="0" err="1">
                <a:solidFill>
                  <a:srgbClr val="C00000"/>
                </a:solidFill>
                <a:highlight>
                  <a:srgbClr val="FFFF00"/>
                </a:highlight>
                <a:latin typeface="Nunito Sans" pitchFamily="2" charset="0"/>
              </a:rPr>
              <a:t>Cần</a:t>
            </a:r>
            <a:r>
              <a:rPr lang="en-US" altLang="en-US" sz="4400" b="1" u="sng" dirty="0">
                <a:solidFill>
                  <a:srgbClr val="C00000"/>
                </a:solidFill>
                <a:highlight>
                  <a:srgbClr val="FFFF00"/>
                </a:highlight>
                <a:latin typeface="Nunito Sans" pitchFamily="2" charset="0"/>
              </a:rPr>
              <a:t> </a:t>
            </a:r>
            <a:r>
              <a:rPr lang="en-US" altLang="en-US" sz="4400" b="1" u="sng" dirty="0" err="1">
                <a:solidFill>
                  <a:srgbClr val="C00000"/>
                </a:solidFill>
                <a:highlight>
                  <a:srgbClr val="FFFF00"/>
                </a:highlight>
                <a:latin typeface="Nunito Sans" pitchFamily="2" charset="0"/>
              </a:rPr>
              <a:t>chú</a:t>
            </a:r>
            <a:r>
              <a:rPr lang="en-US" altLang="en-US" sz="4400" b="1" u="sng" dirty="0">
                <a:solidFill>
                  <a:srgbClr val="C00000"/>
                </a:solidFill>
                <a:highlight>
                  <a:srgbClr val="FFFF00"/>
                </a:highlight>
                <a:latin typeface="Nunito Sans" pitchFamily="2" charset="0"/>
              </a:rPr>
              <a:t> ý </a:t>
            </a:r>
            <a:r>
              <a:rPr lang="en-US" altLang="en-US" sz="4400" b="1" dirty="0">
                <a:solidFill>
                  <a:srgbClr val="C00000"/>
                </a:solidFill>
                <a:highlight>
                  <a:srgbClr val="FFFF00"/>
                </a:highlight>
                <a:latin typeface="Nunito Sans" pitchFamily="2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D1E72B-747A-489E-9907-EA701B770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284" y="3309521"/>
            <a:ext cx="939068" cy="1052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2F68B7-EB5C-4240-B9F3-84DC1CA2E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284" y="1052444"/>
            <a:ext cx="939068" cy="1052354"/>
          </a:xfrm>
          <a:prstGeom prst="rect">
            <a:avLst/>
          </a:prstGeom>
        </p:spPr>
      </p:pic>
      <p:pic>
        <p:nvPicPr>
          <p:cNvPr id="9" name="Google Shape;127;p3">
            <a:extLst>
              <a:ext uri="{FF2B5EF4-FFF2-40B4-BE49-F238E27FC236}">
                <a16:creationId xmlns:a16="http://schemas.microsoft.com/office/drawing/2014/main" id="{4285DA59-CFCD-48E8-B363-7CF14F209F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641" t="13665" r="59647" b="10784"/>
          <a:stretch/>
        </p:blipFill>
        <p:spPr>
          <a:xfrm>
            <a:off x="-632493" y="1723020"/>
            <a:ext cx="2666555" cy="3843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94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162;p6">
            <a:extLst>
              <a:ext uri="{FF2B5EF4-FFF2-40B4-BE49-F238E27FC236}">
                <a16:creationId xmlns:a16="http://schemas.microsoft.com/office/drawing/2014/main" id="{C21625CB-BC0E-47B3-A6DA-733F9CF40FA9}"/>
              </a:ext>
            </a:extLst>
          </p:cNvPr>
          <p:cNvSpPr/>
          <p:nvPr/>
        </p:nvSpPr>
        <p:spPr>
          <a:xfrm>
            <a:off x="286538" y="1497569"/>
            <a:ext cx="11905461" cy="526833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îşļíḑé">
            <a:extLst>
              <a:ext uri="{FF2B5EF4-FFF2-40B4-BE49-F238E27FC236}">
                <a16:creationId xmlns:a16="http://schemas.microsoft.com/office/drawing/2014/main" id="{E93312C6-BF31-436C-A4E8-7BB67B412006}"/>
              </a:ext>
            </a:extLst>
          </p:cNvPr>
          <p:cNvGrpSpPr/>
          <p:nvPr/>
        </p:nvGrpSpPr>
        <p:grpSpPr>
          <a:xfrm flipH="1">
            <a:off x="436498" y="-218901"/>
            <a:ext cx="1801906" cy="2195359"/>
            <a:chOff x="4169666" y="2268389"/>
            <a:chExt cx="1673212" cy="2384748"/>
          </a:xfrm>
        </p:grpSpPr>
        <p:sp>
          <p:nvSpPr>
            <p:cNvPr id="5" name="í$1íḍê">
              <a:extLst>
                <a:ext uri="{FF2B5EF4-FFF2-40B4-BE49-F238E27FC236}">
                  <a16:creationId xmlns:a16="http://schemas.microsoft.com/office/drawing/2014/main" id="{D557D712-60BB-423C-A7F7-5A2BC36100E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171659" y="2271379"/>
              <a:ext cx="1669226" cy="2379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inpin heiti" charset="-122"/>
              </a:endParaRPr>
            </a:p>
          </p:txBody>
        </p:sp>
        <p:sp>
          <p:nvSpPr>
            <p:cNvPr id="6" name="ïs1iḋê">
              <a:extLst>
                <a:ext uri="{FF2B5EF4-FFF2-40B4-BE49-F238E27FC236}">
                  <a16:creationId xmlns:a16="http://schemas.microsoft.com/office/drawing/2014/main" id="{29F25ACD-48C7-4097-B188-31EBCB60B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60" y="3253979"/>
              <a:ext cx="437487" cy="282024"/>
            </a:xfrm>
            <a:custGeom>
              <a:avLst/>
              <a:gdLst/>
              <a:ahLst/>
              <a:cxnLst>
                <a:cxn ang="0">
                  <a:pos x="474" y="335"/>
                </a:cxn>
                <a:cxn ang="0">
                  <a:pos x="525" y="323"/>
                </a:cxn>
                <a:cxn ang="0">
                  <a:pos x="512" y="270"/>
                </a:cxn>
                <a:cxn ang="0">
                  <a:pos x="61" y="10"/>
                </a:cxn>
                <a:cxn ang="0">
                  <a:pos x="11" y="22"/>
                </a:cxn>
                <a:cxn ang="0">
                  <a:pos x="23" y="75"/>
                </a:cxn>
                <a:cxn ang="0">
                  <a:pos x="474" y="335"/>
                </a:cxn>
              </a:cxnLst>
              <a:rect l="0" t="0" r="r" b="b"/>
              <a:pathLst>
                <a:path w="535" h="345">
                  <a:moveTo>
                    <a:pt x="474" y="335"/>
                  </a:moveTo>
                  <a:cubicBezTo>
                    <a:pt x="492" y="345"/>
                    <a:pt x="514" y="341"/>
                    <a:pt x="525" y="323"/>
                  </a:cubicBezTo>
                  <a:cubicBezTo>
                    <a:pt x="535" y="305"/>
                    <a:pt x="530" y="281"/>
                    <a:pt x="512" y="27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43" y="0"/>
                    <a:pt x="21" y="5"/>
                    <a:pt x="11" y="22"/>
                  </a:cubicBezTo>
                  <a:cubicBezTo>
                    <a:pt x="0" y="40"/>
                    <a:pt x="5" y="64"/>
                    <a:pt x="23" y="75"/>
                  </a:cubicBezTo>
                  <a:lnTo>
                    <a:pt x="474" y="335"/>
                  </a:ln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7" name="ïsḷíḓé">
              <a:extLst>
                <a:ext uri="{FF2B5EF4-FFF2-40B4-BE49-F238E27FC236}">
                  <a16:creationId xmlns:a16="http://schemas.microsoft.com/office/drawing/2014/main" id="{FB5D7290-D94A-476B-AB25-2B7CF6B18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6018" y="3332706"/>
              <a:ext cx="437487" cy="283021"/>
            </a:xfrm>
            <a:custGeom>
              <a:avLst/>
              <a:gdLst/>
              <a:ahLst/>
              <a:cxnLst>
                <a:cxn ang="0">
                  <a:pos x="24" y="76"/>
                </a:cxn>
                <a:cxn ang="0">
                  <a:pos x="474" y="336"/>
                </a:cxn>
                <a:cxn ang="0">
                  <a:pos x="525" y="323"/>
                </a:cxn>
                <a:cxn ang="0">
                  <a:pos x="512" y="271"/>
                </a:cxn>
                <a:cxn ang="0">
                  <a:pos x="61" y="11"/>
                </a:cxn>
                <a:cxn ang="0">
                  <a:pos x="11" y="23"/>
                </a:cxn>
                <a:cxn ang="0">
                  <a:pos x="24" y="76"/>
                </a:cxn>
              </a:cxnLst>
              <a:rect l="0" t="0" r="r" b="b"/>
              <a:pathLst>
                <a:path w="535" h="346">
                  <a:moveTo>
                    <a:pt x="24" y="76"/>
                  </a:moveTo>
                  <a:cubicBezTo>
                    <a:pt x="474" y="336"/>
                    <a:pt x="474" y="336"/>
                    <a:pt x="474" y="336"/>
                  </a:cubicBezTo>
                  <a:cubicBezTo>
                    <a:pt x="492" y="346"/>
                    <a:pt x="514" y="341"/>
                    <a:pt x="525" y="323"/>
                  </a:cubicBezTo>
                  <a:cubicBezTo>
                    <a:pt x="535" y="306"/>
                    <a:pt x="530" y="281"/>
                    <a:pt x="512" y="27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43" y="0"/>
                    <a:pt x="21" y="5"/>
                    <a:pt x="11" y="23"/>
                  </a:cubicBezTo>
                  <a:cubicBezTo>
                    <a:pt x="0" y="41"/>
                    <a:pt x="6" y="65"/>
                    <a:pt x="24" y="76"/>
                  </a:cubicBez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8" name="iṩḻiḍe">
              <a:extLst>
                <a:ext uri="{FF2B5EF4-FFF2-40B4-BE49-F238E27FC236}">
                  <a16:creationId xmlns:a16="http://schemas.microsoft.com/office/drawing/2014/main" id="{CC9CCDB8-F6F3-4291-A53A-2491486629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9666" y="3412430"/>
              <a:ext cx="875970" cy="1240707"/>
            </a:xfrm>
            <a:custGeom>
              <a:avLst/>
              <a:gdLst/>
              <a:ahLst/>
              <a:cxnLst>
                <a:cxn ang="0">
                  <a:pos x="1068" y="298"/>
                </a:cxn>
                <a:cxn ang="0">
                  <a:pos x="1058" y="284"/>
                </a:cxn>
                <a:cxn ang="0">
                  <a:pos x="1038" y="271"/>
                </a:cxn>
                <a:cxn ang="0">
                  <a:pos x="587" y="11"/>
                </a:cxn>
                <a:cxn ang="0">
                  <a:pos x="567" y="3"/>
                </a:cxn>
                <a:cxn ang="0">
                  <a:pos x="536" y="17"/>
                </a:cxn>
                <a:cxn ang="0">
                  <a:pos x="24" y="903"/>
                </a:cxn>
                <a:cxn ang="0">
                  <a:pos x="24" y="903"/>
                </a:cxn>
                <a:cxn ang="0">
                  <a:pos x="1" y="1456"/>
                </a:cxn>
                <a:cxn ang="0">
                  <a:pos x="29" y="1507"/>
                </a:cxn>
                <a:cxn ang="0">
                  <a:pos x="87" y="1506"/>
                </a:cxn>
                <a:cxn ang="0">
                  <a:pos x="554" y="1209"/>
                </a:cxn>
                <a:cxn ang="0">
                  <a:pos x="554" y="1209"/>
                </a:cxn>
                <a:cxn ang="0">
                  <a:pos x="1066" y="323"/>
                </a:cxn>
                <a:cxn ang="0">
                  <a:pos x="1069" y="304"/>
                </a:cxn>
                <a:cxn ang="0">
                  <a:pos x="1068" y="298"/>
                </a:cxn>
                <a:cxn ang="0">
                  <a:pos x="509" y="1167"/>
                </a:cxn>
                <a:cxn ang="0">
                  <a:pos x="509" y="1167"/>
                </a:cxn>
                <a:cxn ang="0">
                  <a:pos x="195" y="1367"/>
                </a:cxn>
                <a:cxn ang="0">
                  <a:pos x="194" y="1366"/>
                </a:cxn>
                <a:cxn ang="0">
                  <a:pos x="142" y="1310"/>
                </a:cxn>
                <a:cxn ang="0">
                  <a:pos x="68" y="1289"/>
                </a:cxn>
                <a:cxn ang="0">
                  <a:pos x="68" y="1289"/>
                </a:cxn>
                <a:cxn ang="0">
                  <a:pos x="83" y="921"/>
                </a:cxn>
                <a:cxn ang="0">
                  <a:pos x="83" y="921"/>
                </a:cxn>
                <a:cxn ang="0">
                  <a:pos x="87" y="914"/>
                </a:cxn>
                <a:cxn ang="0">
                  <a:pos x="87" y="914"/>
                </a:cxn>
                <a:cxn ang="0">
                  <a:pos x="229" y="896"/>
                </a:cxn>
                <a:cxn ang="0">
                  <a:pos x="237" y="898"/>
                </a:cxn>
                <a:cxn ang="0">
                  <a:pos x="241" y="905"/>
                </a:cxn>
                <a:cxn ang="0">
                  <a:pos x="255" y="1023"/>
                </a:cxn>
                <a:cxn ang="0">
                  <a:pos x="281" y="1063"/>
                </a:cxn>
                <a:cxn ang="0">
                  <a:pos x="281" y="1063"/>
                </a:cxn>
                <a:cxn ang="0">
                  <a:pos x="328" y="1067"/>
                </a:cxn>
                <a:cxn ang="0">
                  <a:pos x="446" y="1021"/>
                </a:cxn>
                <a:cxn ang="0">
                  <a:pos x="457" y="1025"/>
                </a:cxn>
                <a:cxn ang="0">
                  <a:pos x="513" y="1161"/>
                </a:cxn>
                <a:cxn ang="0">
                  <a:pos x="513" y="1161"/>
                </a:cxn>
                <a:cxn ang="0">
                  <a:pos x="509" y="1167"/>
                </a:cxn>
                <a:cxn ang="0">
                  <a:pos x="538" y="1117"/>
                </a:cxn>
                <a:cxn ang="0">
                  <a:pos x="538" y="1117"/>
                </a:cxn>
                <a:cxn ang="0">
                  <a:pos x="494" y="1010"/>
                </a:cxn>
                <a:cxn ang="0">
                  <a:pos x="432" y="984"/>
                </a:cxn>
                <a:cxn ang="0">
                  <a:pos x="314" y="1030"/>
                </a:cxn>
                <a:cxn ang="0">
                  <a:pos x="301" y="1029"/>
                </a:cxn>
                <a:cxn ang="0">
                  <a:pos x="294" y="1018"/>
                </a:cxn>
                <a:cxn ang="0">
                  <a:pos x="280" y="901"/>
                </a:cxn>
                <a:cxn ang="0">
                  <a:pos x="267" y="872"/>
                </a:cxn>
                <a:cxn ang="0">
                  <a:pos x="224" y="856"/>
                </a:cxn>
                <a:cxn ang="0">
                  <a:pos x="113" y="871"/>
                </a:cxn>
                <a:cxn ang="0">
                  <a:pos x="112" y="870"/>
                </a:cxn>
                <a:cxn ang="0">
                  <a:pos x="566" y="85"/>
                </a:cxn>
                <a:cxn ang="0">
                  <a:pos x="566" y="85"/>
                </a:cxn>
                <a:cxn ang="0">
                  <a:pos x="992" y="331"/>
                </a:cxn>
                <a:cxn ang="0">
                  <a:pos x="992" y="331"/>
                </a:cxn>
                <a:cxn ang="0">
                  <a:pos x="538" y="1117"/>
                </a:cxn>
              </a:cxnLst>
              <a:rect l="0" t="0" r="r" b="b"/>
              <a:pathLst>
                <a:path w="1070" h="1517">
                  <a:moveTo>
                    <a:pt x="1068" y="298"/>
                  </a:moveTo>
                  <a:cubicBezTo>
                    <a:pt x="1066" y="293"/>
                    <a:pt x="1063" y="288"/>
                    <a:pt x="1058" y="284"/>
                  </a:cubicBezTo>
                  <a:cubicBezTo>
                    <a:pt x="1053" y="280"/>
                    <a:pt x="1046" y="275"/>
                    <a:pt x="1038" y="271"/>
                  </a:cubicBezTo>
                  <a:cubicBezTo>
                    <a:pt x="587" y="11"/>
                    <a:pt x="587" y="11"/>
                    <a:pt x="587" y="11"/>
                  </a:cubicBezTo>
                  <a:cubicBezTo>
                    <a:pt x="580" y="6"/>
                    <a:pt x="573" y="4"/>
                    <a:pt x="567" y="3"/>
                  </a:cubicBezTo>
                  <a:cubicBezTo>
                    <a:pt x="555" y="0"/>
                    <a:pt x="542" y="6"/>
                    <a:pt x="536" y="17"/>
                  </a:cubicBezTo>
                  <a:cubicBezTo>
                    <a:pt x="24" y="903"/>
                    <a:pt x="24" y="903"/>
                    <a:pt x="24" y="903"/>
                  </a:cubicBezTo>
                  <a:cubicBezTo>
                    <a:pt x="24" y="903"/>
                    <a:pt x="24" y="903"/>
                    <a:pt x="24" y="903"/>
                  </a:cubicBezTo>
                  <a:cubicBezTo>
                    <a:pt x="1" y="1456"/>
                    <a:pt x="1" y="1456"/>
                    <a:pt x="1" y="1456"/>
                  </a:cubicBezTo>
                  <a:cubicBezTo>
                    <a:pt x="0" y="1477"/>
                    <a:pt x="11" y="1496"/>
                    <a:pt x="29" y="1507"/>
                  </a:cubicBezTo>
                  <a:cubicBezTo>
                    <a:pt x="47" y="1517"/>
                    <a:pt x="70" y="1517"/>
                    <a:pt x="87" y="1506"/>
                  </a:cubicBezTo>
                  <a:cubicBezTo>
                    <a:pt x="554" y="1209"/>
                    <a:pt x="554" y="1209"/>
                    <a:pt x="554" y="1209"/>
                  </a:cubicBezTo>
                  <a:cubicBezTo>
                    <a:pt x="554" y="1209"/>
                    <a:pt x="554" y="1209"/>
                    <a:pt x="554" y="1209"/>
                  </a:cubicBezTo>
                  <a:cubicBezTo>
                    <a:pt x="1066" y="323"/>
                    <a:pt x="1066" y="323"/>
                    <a:pt x="1066" y="323"/>
                  </a:cubicBezTo>
                  <a:cubicBezTo>
                    <a:pt x="1069" y="317"/>
                    <a:pt x="1070" y="311"/>
                    <a:pt x="1069" y="304"/>
                  </a:cubicBezTo>
                  <a:cubicBezTo>
                    <a:pt x="1069" y="302"/>
                    <a:pt x="1069" y="300"/>
                    <a:pt x="1068" y="298"/>
                  </a:cubicBezTo>
                  <a:close/>
                  <a:moveTo>
                    <a:pt x="509" y="1167"/>
                  </a:moveTo>
                  <a:cubicBezTo>
                    <a:pt x="509" y="1167"/>
                    <a:pt x="509" y="1167"/>
                    <a:pt x="509" y="1167"/>
                  </a:cubicBezTo>
                  <a:cubicBezTo>
                    <a:pt x="195" y="1367"/>
                    <a:pt x="195" y="1367"/>
                    <a:pt x="195" y="1367"/>
                  </a:cubicBezTo>
                  <a:cubicBezTo>
                    <a:pt x="194" y="1366"/>
                    <a:pt x="194" y="1366"/>
                    <a:pt x="194" y="1366"/>
                  </a:cubicBezTo>
                  <a:cubicBezTo>
                    <a:pt x="179" y="1342"/>
                    <a:pt x="158" y="1320"/>
                    <a:pt x="142" y="1310"/>
                  </a:cubicBezTo>
                  <a:cubicBezTo>
                    <a:pt x="124" y="1300"/>
                    <a:pt x="95" y="1292"/>
                    <a:pt x="68" y="1289"/>
                  </a:cubicBezTo>
                  <a:cubicBezTo>
                    <a:pt x="68" y="1289"/>
                    <a:pt x="68" y="1289"/>
                    <a:pt x="68" y="1289"/>
                  </a:cubicBezTo>
                  <a:cubicBezTo>
                    <a:pt x="83" y="921"/>
                    <a:pt x="83" y="921"/>
                    <a:pt x="83" y="921"/>
                  </a:cubicBezTo>
                  <a:cubicBezTo>
                    <a:pt x="83" y="921"/>
                    <a:pt x="83" y="921"/>
                    <a:pt x="83" y="921"/>
                  </a:cubicBezTo>
                  <a:cubicBezTo>
                    <a:pt x="87" y="914"/>
                    <a:pt x="87" y="914"/>
                    <a:pt x="87" y="914"/>
                  </a:cubicBezTo>
                  <a:cubicBezTo>
                    <a:pt x="87" y="914"/>
                    <a:pt x="87" y="914"/>
                    <a:pt x="87" y="914"/>
                  </a:cubicBezTo>
                  <a:cubicBezTo>
                    <a:pt x="229" y="896"/>
                    <a:pt x="229" y="896"/>
                    <a:pt x="229" y="896"/>
                  </a:cubicBezTo>
                  <a:cubicBezTo>
                    <a:pt x="233" y="896"/>
                    <a:pt x="235" y="897"/>
                    <a:pt x="237" y="898"/>
                  </a:cubicBezTo>
                  <a:cubicBezTo>
                    <a:pt x="238" y="899"/>
                    <a:pt x="240" y="901"/>
                    <a:pt x="241" y="905"/>
                  </a:cubicBezTo>
                  <a:cubicBezTo>
                    <a:pt x="255" y="1023"/>
                    <a:pt x="255" y="1023"/>
                    <a:pt x="255" y="1023"/>
                  </a:cubicBezTo>
                  <a:cubicBezTo>
                    <a:pt x="257" y="1040"/>
                    <a:pt x="266" y="1054"/>
                    <a:pt x="281" y="1063"/>
                  </a:cubicBezTo>
                  <a:cubicBezTo>
                    <a:pt x="281" y="1063"/>
                    <a:pt x="281" y="1063"/>
                    <a:pt x="281" y="1063"/>
                  </a:cubicBezTo>
                  <a:cubicBezTo>
                    <a:pt x="296" y="1072"/>
                    <a:pt x="313" y="1073"/>
                    <a:pt x="328" y="1067"/>
                  </a:cubicBezTo>
                  <a:cubicBezTo>
                    <a:pt x="446" y="1021"/>
                    <a:pt x="446" y="1021"/>
                    <a:pt x="446" y="1021"/>
                  </a:cubicBezTo>
                  <a:cubicBezTo>
                    <a:pt x="450" y="1019"/>
                    <a:pt x="455" y="1021"/>
                    <a:pt x="457" y="1025"/>
                  </a:cubicBezTo>
                  <a:cubicBezTo>
                    <a:pt x="513" y="1161"/>
                    <a:pt x="513" y="1161"/>
                    <a:pt x="513" y="1161"/>
                  </a:cubicBezTo>
                  <a:cubicBezTo>
                    <a:pt x="513" y="1161"/>
                    <a:pt x="513" y="1161"/>
                    <a:pt x="513" y="1161"/>
                  </a:cubicBezTo>
                  <a:lnTo>
                    <a:pt x="509" y="1167"/>
                  </a:lnTo>
                  <a:close/>
                  <a:moveTo>
                    <a:pt x="538" y="1117"/>
                  </a:moveTo>
                  <a:cubicBezTo>
                    <a:pt x="538" y="1117"/>
                    <a:pt x="538" y="1117"/>
                    <a:pt x="538" y="1117"/>
                  </a:cubicBezTo>
                  <a:cubicBezTo>
                    <a:pt x="494" y="1010"/>
                    <a:pt x="494" y="1010"/>
                    <a:pt x="494" y="1010"/>
                  </a:cubicBezTo>
                  <a:cubicBezTo>
                    <a:pt x="484" y="986"/>
                    <a:pt x="456" y="974"/>
                    <a:pt x="432" y="984"/>
                  </a:cubicBezTo>
                  <a:cubicBezTo>
                    <a:pt x="314" y="1030"/>
                    <a:pt x="314" y="1030"/>
                    <a:pt x="314" y="1030"/>
                  </a:cubicBezTo>
                  <a:cubicBezTo>
                    <a:pt x="308" y="1032"/>
                    <a:pt x="303" y="1030"/>
                    <a:pt x="301" y="1029"/>
                  </a:cubicBezTo>
                  <a:cubicBezTo>
                    <a:pt x="299" y="1027"/>
                    <a:pt x="295" y="1024"/>
                    <a:pt x="294" y="1018"/>
                  </a:cubicBezTo>
                  <a:cubicBezTo>
                    <a:pt x="280" y="901"/>
                    <a:pt x="280" y="901"/>
                    <a:pt x="280" y="901"/>
                  </a:cubicBezTo>
                  <a:cubicBezTo>
                    <a:pt x="279" y="891"/>
                    <a:pt x="275" y="880"/>
                    <a:pt x="267" y="872"/>
                  </a:cubicBezTo>
                  <a:cubicBezTo>
                    <a:pt x="256" y="860"/>
                    <a:pt x="240" y="854"/>
                    <a:pt x="224" y="856"/>
                  </a:cubicBezTo>
                  <a:cubicBezTo>
                    <a:pt x="113" y="871"/>
                    <a:pt x="113" y="871"/>
                    <a:pt x="113" y="871"/>
                  </a:cubicBezTo>
                  <a:cubicBezTo>
                    <a:pt x="112" y="871"/>
                    <a:pt x="112" y="871"/>
                    <a:pt x="112" y="870"/>
                  </a:cubicBezTo>
                  <a:cubicBezTo>
                    <a:pt x="566" y="85"/>
                    <a:pt x="566" y="85"/>
                    <a:pt x="566" y="85"/>
                  </a:cubicBezTo>
                  <a:cubicBezTo>
                    <a:pt x="566" y="85"/>
                    <a:pt x="566" y="85"/>
                    <a:pt x="566" y="85"/>
                  </a:cubicBezTo>
                  <a:cubicBezTo>
                    <a:pt x="992" y="331"/>
                    <a:pt x="992" y="331"/>
                    <a:pt x="992" y="331"/>
                  </a:cubicBezTo>
                  <a:cubicBezTo>
                    <a:pt x="992" y="331"/>
                    <a:pt x="992" y="331"/>
                    <a:pt x="992" y="331"/>
                  </a:cubicBezTo>
                  <a:lnTo>
                    <a:pt x="538" y="1117"/>
                  </a:ln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9" name="îŝḻíḋé">
              <a:extLst>
                <a:ext uri="{FF2B5EF4-FFF2-40B4-BE49-F238E27FC236}">
                  <a16:creationId xmlns:a16="http://schemas.microsoft.com/office/drawing/2014/main" id="{A62BB387-1E3E-4DE9-B88C-749137A90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8412" y="2720823"/>
              <a:ext cx="154466" cy="84707"/>
            </a:xfrm>
            <a:custGeom>
              <a:avLst/>
              <a:gdLst/>
              <a:ahLst/>
              <a:cxnLst>
                <a:cxn ang="0">
                  <a:pos x="33" y="33"/>
                </a:cxn>
                <a:cxn ang="0">
                  <a:pos x="5" y="76"/>
                </a:cxn>
                <a:cxn ang="0">
                  <a:pos x="51" y="99"/>
                </a:cxn>
                <a:cxn ang="0">
                  <a:pos x="155" y="71"/>
                </a:cxn>
                <a:cxn ang="0">
                  <a:pos x="184" y="28"/>
                </a:cxn>
                <a:cxn ang="0">
                  <a:pos x="138" y="5"/>
                </a:cxn>
                <a:cxn ang="0">
                  <a:pos x="33" y="33"/>
                </a:cxn>
              </a:cxnLst>
              <a:rect l="0" t="0" r="r" b="b"/>
              <a:pathLst>
                <a:path w="189" h="104">
                  <a:moveTo>
                    <a:pt x="33" y="33"/>
                  </a:moveTo>
                  <a:cubicBezTo>
                    <a:pt x="13" y="39"/>
                    <a:pt x="0" y="58"/>
                    <a:pt x="5" y="76"/>
                  </a:cubicBezTo>
                  <a:cubicBezTo>
                    <a:pt x="10" y="94"/>
                    <a:pt x="31" y="104"/>
                    <a:pt x="51" y="99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76" y="65"/>
                    <a:pt x="189" y="46"/>
                    <a:pt x="184" y="28"/>
                  </a:cubicBezTo>
                  <a:cubicBezTo>
                    <a:pt x="179" y="10"/>
                    <a:pt x="158" y="0"/>
                    <a:pt x="138" y="5"/>
                  </a:cubicBezTo>
                  <a:lnTo>
                    <a:pt x="33" y="33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0" name="ïṥḻîḋé">
              <a:extLst>
                <a:ext uri="{FF2B5EF4-FFF2-40B4-BE49-F238E27FC236}">
                  <a16:creationId xmlns:a16="http://schemas.microsoft.com/office/drawing/2014/main" id="{E5FB3C71-7716-4492-B12D-77DD5C527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794" y="2268389"/>
              <a:ext cx="84707" cy="154465"/>
            </a:xfrm>
            <a:custGeom>
              <a:avLst/>
              <a:gdLst/>
              <a:ahLst/>
              <a:cxnLst>
                <a:cxn ang="0">
                  <a:pos x="99" y="138"/>
                </a:cxn>
                <a:cxn ang="0">
                  <a:pos x="76" y="184"/>
                </a:cxn>
                <a:cxn ang="0">
                  <a:pos x="33" y="155"/>
                </a:cxn>
                <a:cxn ang="0">
                  <a:pos x="5" y="51"/>
                </a:cxn>
                <a:cxn ang="0">
                  <a:pos x="28" y="5"/>
                </a:cxn>
                <a:cxn ang="0">
                  <a:pos x="71" y="33"/>
                </a:cxn>
                <a:cxn ang="0">
                  <a:pos x="99" y="138"/>
                </a:cxn>
              </a:cxnLst>
              <a:rect l="0" t="0" r="r" b="b"/>
              <a:pathLst>
                <a:path w="104" h="189">
                  <a:moveTo>
                    <a:pt x="99" y="138"/>
                  </a:moveTo>
                  <a:cubicBezTo>
                    <a:pt x="104" y="158"/>
                    <a:pt x="94" y="179"/>
                    <a:pt x="76" y="184"/>
                  </a:cubicBezTo>
                  <a:cubicBezTo>
                    <a:pt x="58" y="189"/>
                    <a:pt x="39" y="176"/>
                    <a:pt x="33" y="155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0" y="31"/>
                    <a:pt x="10" y="10"/>
                    <a:pt x="28" y="5"/>
                  </a:cubicBezTo>
                  <a:cubicBezTo>
                    <a:pt x="46" y="0"/>
                    <a:pt x="65" y="13"/>
                    <a:pt x="71" y="33"/>
                  </a:cubicBezTo>
                  <a:lnTo>
                    <a:pt x="99" y="138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1" name="ï$ļîḓé">
              <a:extLst>
                <a:ext uri="{FF2B5EF4-FFF2-40B4-BE49-F238E27FC236}">
                  <a16:creationId xmlns:a16="http://schemas.microsoft.com/office/drawing/2014/main" id="{9D94220F-1494-45FA-A484-ACA3B68FF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0788" y="3397482"/>
              <a:ext cx="85704" cy="153469"/>
            </a:xfrm>
            <a:custGeom>
              <a:avLst/>
              <a:gdLst/>
              <a:ahLst/>
              <a:cxnLst>
                <a:cxn ang="0">
                  <a:pos x="5" y="51"/>
                </a:cxn>
                <a:cxn ang="0">
                  <a:pos x="28" y="5"/>
                </a:cxn>
                <a:cxn ang="0">
                  <a:pos x="71" y="33"/>
                </a:cxn>
                <a:cxn ang="0">
                  <a:pos x="99" y="137"/>
                </a:cxn>
                <a:cxn ang="0">
                  <a:pos x="76" y="183"/>
                </a:cxn>
                <a:cxn ang="0">
                  <a:pos x="33" y="155"/>
                </a:cxn>
                <a:cxn ang="0">
                  <a:pos x="5" y="51"/>
                </a:cxn>
              </a:cxnLst>
              <a:rect l="0" t="0" r="r" b="b"/>
              <a:pathLst>
                <a:path w="104" h="188">
                  <a:moveTo>
                    <a:pt x="5" y="51"/>
                  </a:moveTo>
                  <a:cubicBezTo>
                    <a:pt x="0" y="30"/>
                    <a:pt x="10" y="10"/>
                    <a:pt x="28" y="5"/>
                  </a:cubicBezTo>
                  <a:cubicBezTo>
                    <a:pt x="46" y="0"/>
                    <a:pt x="65" y="13"/>
                    <a:pt x="71" y="33"/>
                  </a:cubicBezTo>
                  <a:cubicBezTo>
                    <a:pt x="99" y="137"/>
                    <a:pt x="99" y="137"/>
                    <a:pt x="99" y="137"/>
                  </a:cubicBezTo>
                  <a:cubicBezTo>
                    <a:pt x="104" y="158"/>
                    <a:pt x="94" y="179"/>
                    <a:pt x="76" y="183"/>
                  </a:cubicBezTo>
                  <a:cubicBezTo>
                    <a:pt x="58" y="188"/>
                    <a:pt x="39" y="175"/>
                    <a:pt x="33" y="155"/>
                  </a:cubicBezTo>
                  <a:lnTo>
                    <a:pt x="5" y="51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2" name="íšḷîďe">
              <a:extLst>
                <a:ext uri="{FF2B5EF4-FFF2-40B4-BE49-F238E27FC236}">
                  <a16:creationId xmlns:a16="http://schemas.microsoft.com/office/drawing/2014/main" id="{C7B7F8AB-AD49-445D-B74E-508FC202E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1311" y="3030751"/>
              <a:ext cx="154466" cy="85703"/>
            </a:xfrm>
            <a:custGeom>
              <a:avLst/>
              <a:gdLst/>
              <a:ahLst/>
              <a:cxnLst>
                <a:cxn ang="0">
                  <a:pos x="155" y="72"/>
                </a:cxn>
                <a:cxn ang="0">
                  <a:pos x="184" y="29"/>
                </a:cxn>
                <a:cxn ang="0">
                  <a:pos x="138" y="6"/>
                </a:cxn>
                <a:cxn ang="0">
                  <a:pos x="34" y="34"/>
                </a:cxn>
                <a:cxn ang="0">
                  <a:pos x="5" y="77"/>
                </a:cxn>
                <a:cxn ang="0">
                  <a:pos x="51" y="99"/>
                </a:cxn>
                <a:cxn ang="0">
                  <a:pos x="155" y="72"/>
                </a:cxn>
              </a:cxnLst>
              <a:rect l="0" t="0" r="r" b="b"/>
              <a:pathLst>
                <a:path w="189" h="105">
                  <a:moveTo>
                    <a:pt x="155" y="72"/>
                  </a:moveTo>
                  <a:cubicBezTo>
                    <a:pt x="176" y="66"/>
                    <a:pt x="189" y="47"/>
                    <a:pt x="184" y="29"/>
                  </a:cubicBezTo>
                  <a:cubicBezTo>
                    <a:pt x="179" y="11"/>
                    <a:pt x="158" y="0"/>
                    <a:pt x="138" y="6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13" y="39"/>
                    <a:pt x="0" y="59"/>
                    <a:pt x="5" y="77"/>
                  </a:cubicBezTo>
                  <a:cubicBezTo>
                    <a:pt x="10" y="95"/>
                    <a:pt x="31" y="105"/>
                    <a:pt x="51" y="99"/>
                  </a:cubicBezTo>
                  <a:lnTo>
                    <a:pt x="155" y="72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3" name="îšľiďe">
              <a:extLst>
                <a:ext uri="{FF2B5EF4-FFF2-40B4-BE49-F238E27FC236}">
                  <a16:creationId xmlns:a16="http://schemas.microsoft.com/office/drawing/2014/main" id="{D931BFD2-EAF0-4AFC-A64E-F7E068507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8243" y="2317220"/>
              <a:ext cx="109621" cy="146493"/>
            </a:xfrm>
            <a:custGeom>
              <a:avLst/>
              <a:gdLst/>
              <a:ahLst/>
              <a:cxnLst>
                <a:cxn ang="0">
                  <a:pos x="10" y="119"/>
                </a:cxn>
                <a:cxn ang="0">
                  <a:pos x="21" y="170"/>
                </a:cxn>
                <a:cxn ang="0">
                  <a:pos x="69" y="153"/>
                </a:cxn>
                <a:cxn ang="0">
                  <a:pos x="123" y="60"/>
                </a:cxn>
                <a:cxn ang="0">
                  <a:pos x="113" y="9"/>
                </a:cxn>
                <a:cxn ang="0">
                  <a:pos x="64" y="26"/>
                </a:cxn>
                <a:cxn ang="0">
                  <a:pos x="10" y="119"/>
                </a:cxn>
              </a:cxnLst>
              <a:rect l="0" t="0" r="r" b="b"/>
              <a:pathLst>
                <a:path w="134" h="179">
                  <a:moveTo>
                    <a:pt x="10" y="119"/>
                  </a:moveTo>
                  <a:cubicBezTo>
                    <a:pt x="0" y="138"/>
                    <a:pt x="4" y="160"/>
                    <a:pt x="21" y="170"/>
                  </a:cubicBezTo>
                  <a:cubicBezTo>
                    <a:pt x="37" y="179"/>
                    <a:pt x="59" y="171"/>
                    <a:pt x="69" y="153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34" y="41"/>
                    <a:pt x="129" y="19"/>
                    <a:pt x="113" y="9"/>
                  </a:cubicBezTo>
                  <a:cubicBezTo>
                    <a:pt x="97" y="0"/>
                    <a:pt x="75" y="7"/>
                    <a:pt x="64" y="26"/>
                  </a:cubicBezTo>
                  <a:lnTo>
                    <a:pt x="10" y="119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4" name="îṡḻiďê">
              <a:extLst>
                <a:ext uri="{FF2B5EF4-FFF2-40B4-BE49-F238E27FC236}">
                  <a16:creationId xmlns:a16="http://schemas.microsoft.com/office/drawing/2014/main" id="{BE621EDC-EBC6-428D-A4C6-9A3080190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132" y="2606220"/>
              <a:ext cx="146493" cy="109621"/>
            </a:xfrm>
            <a:custGeom>
              <a:avLst/>
              <a:gdLst/>
              <a:ahLst/>
              <a:cxnLst>
                <a:cxn ang="0">
                  <a:pos x="59" y="11"/>
                </a:cxn>
                <a:cxn ang="0">
                  <a:pos x="9" y="21"/>
                </a:cxn>
                <a:cxn ang="0">
                  <a:pos x="25" y="69"/>
                </a:cxn>
                <a:cxn ang="0">
                  <a:pos x="119" y="123"/>
                </a:cxn>
                <a:cxn ang="0">
                  <a:pos x="169" y="113"/>
                </a:cxn>
                <a:cxn ang="0">
                  <a:pos x="153" y="65"/>
                </a:cxn>
                <a:cxn ang="0">
                  <a:pos x="59" y="11"/>
                </a:cxn>
              </a:cxnLst>
              <a:rect l="0" t="0" r="r" b="b"/>
              <a:pathLst>
                <a:path w="179" h="134">
                  <a:moveTo>
                    <a:pt x="59" y="11"/>
                  </a:moveTo>
                  <a:cubicBezTo>
                    <a:pt x="41" y="0"/>
                    <a:pt x="18" y="5"/>
                    <a:pt x="9" y="21"/>
                  </a:cubicBezTo>
                  <a:cubicBezTo>
                    <a:pt x="0" y="37"/>
                    <a:pt x="7" y="59"/>
                    <a:pt x="25" y="69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37" y="134"/>
                    <a:pt x="160" y="129"/>
                    <a:pt x="169" y="113"/>
                  </a:cubicBezTo>
                  <a:cubicBezTo>
                    <a:pt x="179" y="97"/>
                    <a:pt x="171" y="75"/>
                    <a:pt x="153" y="65"/>
                  </a:cubicBezTo>
                  <a:lnTo>
                    <a:pt x="59" y="11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5" name="iṥḻíḋé">
              <a:extLst>
                <a:ext uri="{FF2B5EF4-FFF2-40B4-BE49-F238E27FC236}">
                  <a16:creationId xmlns:a16="http://schemas.microsoft.com/office/drawing/2014/main" id="{31FD451D-3C18-4764-A998-363D1F222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743" y="3172261"/>
              <a:ext cx="146493" cy="109621"/>
            </a:xfrm>
            <a:custGeom>
              <a:avLst/>
              <a:gdLst/>
              <a:ahLst/>
              <a:cxnLst>
                <a:cxn ang="0">
                  <a:pos x="60" y="10"/>
                </a:cxn>
                <a:cxn ang="0">
                  <a:pos x="9" y="21"/>
                </a:cxn>
                <a:cxn ang="0">
                  <a:pos x="26" y="69"/>
                </a:cxn>
                <a:cxn ang="0">
                  <a:pos x="119" y="123"/>
                </a:cxn>
                <a:cxn ang="0">
                  <a:pos x="169" y="113"/>
                </a:cxn>
                <a:cxn ang="0">
                  <a:pos x="153" y="64"/>
                </a:cxn>
                <a:cxn ang="0">
                  <a:pos x="60" y="10"/>
                </a:cxn>
              </a:cxnLst>
              <a:rect l="0" t="0" r="r" b="b"/>
              <a:pathLst>
                <a:path w="179" h="134">
                  <a:moveTo>
                    <a:pt x="60" y="10"/>
                  </a:moveTo>
                  <a:cubicBezTo>
                    <a:pt x="41" y="0"/>
                    <a:pt x="19" y="4"/>
                    <a:pt x="9" y="21"/>
                  </a:cubicBezTo>
                  <a:cubicBezTo>
                    <a:pt x="0" y="37"/>
                    <a:pt x="7" y="59"/>
                    <a:pt x="26" y="69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37" y="134"/>
                    <a:pt x="160" y="129"/>
                    <a:pt x="169" y="113"/>
                  </a:cubicBezTo>
                  <a:cubicBezTo>
                    <a:pt x="179" y="97"/>
                    <a:pt x="171" y="75"/>
                    <a:pt x="153" y="64"/>
                  </a:cubicBezTo>
                  <a:lnTo>
                    <a:pt x="60" y="1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6" name="ïṡḷiḍé">
              <a:extLst>
                <a:ext uri="{FF2B5EF4-FFF2-40B4-BE49-F238E27FC236}">
                  <a16:creationId xmlns:a16="http://schemas.microsoft.com/office/drawing/2014/main" id="{8C37862F-8304-4DE3-9F78-7C913D8BDC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3715" y="2441789"/>
              <a:ext cx="942739" cy="1026448"/>
            </a:xfrm>
            <a:custGeom>
              <a:avLst/>
              <a:gdLst/>
              <a:ahLst/>
              <a:cxnLst>
                <a:cxn ang="0">
                  <a:pos x="510" y="1256"/>
                </a:cxn>
                <a:cxn ang="0">
                  <a:pos x="0" y="961"/>
                </a:cxn>
                <a:cxn ang="0">
                  <a:pos x="13" y="937"/>
                </a:cxn>
                <a:cxn ang="0">
                  <a:pos x="32" y="713"/>
                </a:cxn>
                <a:cxn ang="0">
                  <a:pos x="73" y="317"/>
                </a:cxn>
                <a:cxn ang="0">
                  <a:pos x="373" y="37"/>
                </a:cxn>
                <a:cxn ang="0">
                  <a:pos x="616" y="7"/>
                </a:cxn>
                <a:cxn ang="0">
                  <a:pos x="848" y="77"/>
                </a:cxn>
                <a:cxn ang="0">
                  <a:pos x="852" y="80"/>
                </a:cxn>
                <a:cxn ang="0">
                  <a:pos x="853" y="80"/>
                </a:cxn>
                <a:cxn ang="0">
                  <a:pos x="1029" y="245"/>
                </a:cxn>
                <a:cxn ang="0">
                  <a:pos x="1125" y="470"/>
                </a:cxn>
                <a:cxn ang="0">
                  <a:pos x="1032" y="870"/>
                </a:cxn>
                <a:cxn ang="0">
                  <a:pos x="710" y="1104"/>
                </a:cxn>
                <a:cxn ang="0">
                  <a:pos x="524" y="1232"/>
                </a:cxn>
                <a:cxn ang="0">
                  <a:pos x="510" y="1256"/>
                </a:cxn>
                <a:cxn ang="0">
                  <a:pos x="75" y="939"/>
                </a:cxn>
                <a:cxn ang="0">
                  <a:pos x="492" y="1180"/>
                </a:cxn>
                <a:cxn ang="0">
                  <a:pos x="686" y="1053"/>
                </a:cxn>
                <a:cxn ang="0">
                  <a:pos x="987" y="836"/>
                </a:cxn>
                <a:cxn ang="0">
                  <a:pos x="1069" y="481"/>
                </a:cxn>
                <a:cxn ang="0">
                  <a:pos x="824" y="128"/>
                </a:cxn>
                <a:cxn ang="0">
                  <a:pos x="820" y="126"/>
                </a:cxn>
                <a:cxn ang="0">
                  <a:pos x="392" y="90"/>
                </a:cxn>
                <a:cxn ang="0">
                  <a:pos x="125" y="339"/>
                </a:cxn>
                <a:cxn ang="0">
                  <a:pos x="88" y="708"/>
                </a:cxn>
                <a:cxn ang="0">
                  <a:pos x="75" y="939"/>
                </a:cxn>
              </a:cxnLst>
              <a:rect l="0" t="0" r="r" b="b"/>
              <a:pathLst>
                <a:path w="1152" h="1256">
                  <a:moveTo>
                    <a:pt x="510" y="1256"/>
                  </a:moveTo>
                  <a:cubicBezTo>
                    <a:pt x="0" y="961"/>
                    <a:pt x="0" y="961"/>
                    <a:pt x="0" y="961"/>
                  </a:cubicBezTo>
                  <a:cubicBezTo>
                    <a:pt x="13" y="937"/>
                    <a:pt x="13" y="937"/>
                    <a:pt x="13" y="937"/>
                  </a:cubicBezTo>
                  <a:cubicBezTo>
                    <a:pt x="46" y="877"/>
                    <a:pt x="40" y="801"/>
                    <a:pt x="32" y="713"/>
                  </a:cubicBezTo>
                  <a:cubicBezTo>
                    <a:pt x="23" y="604"/>
                    <a:pt x="11" y="468"/>
                    <a:pt x="73" y="317"/>
                  </a:cubicBezTo>
                  <a:cubicBezTo>
                    <a:pt x="128" y="184"/>
                    <a:pt x="234" y="85"/>
                    <a:pt x="373" y="37"/>
                  </a:cubicBezTo>
                  <a:cubicBezTo>
                    <a:pt x="449" y="10"/>
                    <a:pt x="533" y="0"/>
                    <a:pt x="616" y="7"/>
                  </a:cubicBezTo>
                  <a:cubicBezTo>
                    <a:pt x="699" y="14"/>
                    <a:pt x="779" y="38"/>
                    <a:pt x="848" y="77"/>
                  </a:cubicBezTo>
                  <a:cubicBezTo>
                    <a:pt x="852" y="80"/>
                    <a:pt x="852" y="80"/>
                    <a:pt x="852" y="80"/>
                  </a:cubicBezTo>
                  <a:cubicBezTo>
                    <a:pt x="853" y="80"/>
                    <a:pt x="853" y="80"/>
                    <a:pt x="853" y="80"/>
                  </a:cubicBezTo>
                  <a:cubicBezTo>
                    <a:pt x="920" y="120"/>
                    <a:pt x="981" y="177"/>
                    <a:pt x="1029" y="245"/>
                  </a:cubicBezTo>
                  <a:cubicBezTo>
                    <a:pt x="1076" y="313"/>
                    <a:pt x="1109" y="391"/>
                    <a:pt x="1125" y="470"/>
                  </a:cubicBezTo>
                  <a:cubicBezTo>
                    <a:pt x="1152" y="615"/>
                    <a:pt x="1119" y="757"/>
                    <a:pt x="1032" y="870"/>
                  </a:cubicBezTo>
                  <a:cubicBezTo>
                    <a:pt x="932" y="1000"/>
                    <a:pt x="809" y="1057"/>
                    <a:pt x="710" y="1104"/>
                  </a:cubicBezTo>
                  <a:cubicBezTo>
                    <a:pt x="629" y="1141"/>
                    <a:pt x="560" y="1174"/>
                    <a:pt x="524" y="1232"/>
                  </a:cubicBezTo>
                  <a:lnTo>
                    <a:pt x="510" y="1256"/>
                  </a:lnTo>
                  <a:close/>
                  <a:moveTo>
                    <a:pt x="75" y="939"/>
                  </a:moveTo>
                  <a:cubicBezTo>
                    <a:pt x="492" y="1180"/>
                    <a:pt x="492" y="1180"/>
                    <a:pt x="492" y="1180"/>
                  </a:cubicBezTo>
                  <a:cubicBezTo>
                    <a:pt x="538" y="1122"/>
                    <a:pt x="607" y="1090"/>
                    <a:pt x="686" y="1053"/>
                  </a:cubicBezTo>
                  <a:cubicBezTo>
                    <a:pt x="784" y="1007"/>
                    <a:pt x="896" y="955"/>
                    <a:pt x="987" y="836"/>
                  </a:cubicBezTo>
                  <a:cubicBezTo>
                    <a:pt x="1087" y="707"/>
                    <a:pt x="1087" y="572"/>
                    <a:pt x="1069" y="481"/>
                  </a:cubicBezTo>
                  <a:cubicBezTo>
                    <a:pt x="1042" y="337"/>
                    <a:pt x="948" y="201"/>
                    <a:pt x="824" y="128"/>
                  </a:cubicBezTo>
                  <a:cubicBezTo>
                    <a:pt x="820" y="126"/>
                    <a:pt x="820" y="126"/>
                    <a:pt x="820" y="126"/>
                  </a:cubicBezTo>
                  <a:cubicBezTo>
                    <a:pt x="695" y="55"/>
                    <a:pt x="530" y="41"/>
                    <a:pt x="392" y="90"/>
                  </a:cubicBezTo>
                  <a:cubicBezTo>
                    <a:pt x="304" y="120"/>
                    <a:pt x="187" y="188"/>
                    <a:pt x="125" y="339"/>
                  </a:cubicBezTo>
                  <a:cubicBezTo>
                    <a:pt x="68" y="477"/>
                    <a:pt x="79" y="600"/>
                    <a:pt x="88" y="708"/>
                  </a:cubicBezTo>
                  <a:cubicBezTo>
                    <a:pt x="96" y="795"/>
                    <a:pt x="102" y="871"/>
                    <a:pt x="75" y="939"/>
                  </a:cubicBez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7" name="iṩḷíḑè">
              <a:extLst>
                <a:ext uri="{FF2B5EF4-FFF2-40B4-BE49-F238E27FC236}">
                  <a16:creationId xmlns:a16="http://schemas.microsoft.com/office/drawing/2014/main" id="{075F4348-E3BA-47BB-A643-24D497788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822" y="2620172"/>
              <a:ext cx="303949" cy="350786"/>
            </a:xfrm>
            <a:custGeom>
              <a:avLst/>
              <a:gdLst/>
              <a:ahLst/>
              <a:cxnLst>
                <a:cxn ang="0">
                  <a:pos x="90" y="42"/>
                </a:cxn>
                <a:cxn ang="0">
                  <a:pos x="16" y="171"/>
                </a:cxn>
                <a:cxn ang="0">
                  <a:pos x="15" y="174"/>
                </a:cxn>
                <a:cxn ang="0">
                  <a:pos x="4" y="267"/>
                </a:cxn>
                <a:cxn ang="0">
                  <a:pos x="40" y="375"/>
                </a:cxn>
                <a:cxn ang="0">
                  <a:pos x="44" y="375"/>
                </a:cxn>
                <a:cxn ang="0">
                  <a:pos x="112" y="379"/>
                </a:cxn>
                <a:cxn ang="0">
                  <a:pos x="149" y="332"/>
                </a:cxn>
                <a:cxn ang="0">
                  <a:pos x="149" y="331"/>
                </a:cxn>
                <a:cxn ang="0">
                  <a:pos x="148" y="330"/>
                </a:cxn>
                <a:cxn ang="0">
                  <a:pos x="131" y="312"/>
                </a:cxn>
                <a:cxn ang="0">
                  <a:pos x="134" y="301"/>
                </a:cxn>
                <a:cxn ang="0">
                  <a:pos x="145" y="304"/>
                </a:cxn>
                <a:cxn ang="0">
                  <a:pos x="192" y="323"/>
                </a:cxn>
                <a:cxn ang="0">
                  <a:pos x="202" y="327"/>
                </a:cxn>
                <a:cxn ang="0">
                  <a:pos x="197" y="337"/>
                </a:cxn>
                <a:cxn ang="0">
                  <a:pos x="171" y="340"/>
                </a:cxn>
                <a:cxn ang="0">
                  <a:pos x="137" y="391"/>
                </a:cxn>
                <a:cxn ang="0">
                  <a:pos x="254" y="416"/>
                </a:cxn>
                <a:cxn ang="0">
                  <a:pos x="319" y="366"/>
                </a:cxn>
                <a:cxn ang="0">
                  <a:pos x="320" y="365"/>
                </a:cxn>
                <a:cxn ang="0">
                  <a:pos x="312" y="237"/>
                </a:cxn>
                <a:cxn ang="0">
                  <a:pos x="306" y="232"/>
                </a:cxn>
                <a:cxn ang="0">
                  <a:pos x="307" y="226"/>
                </a:cxn>
                <a:cxn ang="0">
                  <a:pos x="247" y="115"/>
                </a:cxn>
                <a:cxn ang="0">
                  <a:pos x="227" y="149"/>
                </a:cxn>
                <a:cxn ang="0">
                  <a:pos x="180" y="179"/>
                </a:cxn>
                <a:cxn ang="0">
                  <a:pos x="108" y="171"/>
                </a:cxn>
                <a:cxn ang="0">
                  <a:pos x="106" y="171"/>
                </a:cxn>
                <a:cxn ang="0">
                  <a:pos x="104" y="169"/>
                </a:cxn>
                <a:cxn ang="0">
                  <a:pos x="85" y="182"/>
                </a:cxn>
                <a:cxn ang="0">
                  <a:pos x="78" y="181"/>
                </a:cxn>
                <a:cxn ang="0">
                  <a:pos x="75" y="178"/>
                </a:cxn>
                <a:cxn ang="0">
                  <a:pos x="79" y="168"/>
                </a:cxn>
                <a:cxn ang="0">
                  <a:pos x="106" y="126"/>
                </a:cxn>
                <a:cxn ang="0">
                  <a:pos x="114" y="118"/>
                </a:cxn>
                <a:cxn ang="0">
                  <a:pos x="122" y="125"/>
                </a:cxn>
                <a:cxn ang="0">
                  <a:pos x="118" y="150"/>
                </a:cxn>
                <a:cxn ang="0">
                  <a:pos x="210" y="134"/>
                </a:cxn>
                <a:cxn ang="0">
                  <a:pos x="229" y="96"/>
                </a:cxn>
                <a:cxn ang="0">
                  <a:pos x="192" y="14"/>
                </a:cxn>
                <a:cxn ang="0">
                  <a:pos x="164" y="4"/>
                </a:cxn>
                <a:cxn ang="0">
                  <a:pos x="110" y="18"/>
                </a:cxn>
                <a:cxn ang="0">
                  <a:pos x="90" y="42"/>
                </a:cxn>
              </a:cxnLst>
              <a:rect l="0" t="0" r="r" b="b"/>
              <a:pathLst>
                <a:path w="372" h="428">
                  <a:moveTo>
                    <a:pt x="90" y="42"/>
                  </a:moveTo>
                  <a:cubicBezTo>
                    <a:pt x="16" y="171"/>
                    <a:pt x="16" y="171"/>
                    <a:pt x="16" y="171"/>
                  </a:cubicBezTo>
                  <a:cubicBezTo>
                    <a:pt x="16" y="172"/>
                    <a:pt x="16" y="173"/>
                    <a:pt x="15" y="174"/>
                  </a:cubicBezTo>
                  <a:cubicBezTo>
                    <a:pt x="15" y="175"/>
                    <a:pt x="0" y="215"/>
                    <a:pt x="4" y="267"/>
                  </a:cubicBezTo>
                  <a:cubicBezTo>
                    <a:pt x="6" y="307"/>
                    <a:pt x="19" y="343"/>
                    <a:pt x="40" y="375"/>
                  </a:cubicBezTo>
                  <a:cubicBezTo>
                    <a:pt x="42" y="375"/>
                    <a:pt x="43" y="375"/>
                    <a:pt x="44" y="375"/>
                  </a:cubicBezTo>
                  <a:cubicBezTo>
                    <a:pt x="71" y="387"/>
                    <a:pt x="93" y="388"/>
                    <a:pt x="112" y="379"/>
                  </a:cubicBezTo>
                  <a:cubicBezTo>
                    <a:pt x="139" y="366"/>
                    <a:pt x="149" y="333"/>
                    <a:pt x="149" y="332"/>
                  </a:cubicBezTo>
                  <a:cubicBezTo>
                    <a:pt x="149" y="332"/>
                    <a:pt x="149" y="332"/>
                    <a:pt x="149" y="331"/>
                  </a:cubicBezTo>
                  <a:cubicBezTo>
                    <a:pt x="149" y="331"/>
                    <a:pt x="148" y="331"/>
                    <a:pt x="148" y="330"/>
                  </a:cubicBezTo>
                  <a:cubicBezTo>
                    <a:pt x="137" y="322"/>
                    <a:pt x="131" y="312"/>
                    <a:pt x="131" y="312"/>
                  </a:cubicBezTo>
                  <a:cubicBezTo>
                    <a:pt x="129" y="308"/>
                    <a:pt x="130" y="303"/>
                    <a:pt x="134" y="301"/>
                  </a:cubicBezTo>
                  <a:cubicBezTo>
                    <a:pt x="138" y="299"/>
                    <a:pt x="142" y="300"/>
                    <a:pt x="145" y="304"/>
                  </a:cubicBezTo>
                  <a:cubicBezTo>
                    <a:pt x="145" y="305"/>
                    <a:pt x="162" y="334"/>
                    <a:pt x="192" y="323"/>
                  </a:cubicBezTo>
                  <a:cubicBezTo>
                    <a:pt x="196" y="321"/>
                    <a:pt x="200" y="323"/>
                    <a:pt x="202" y="327"/>
                  </a:cubicBezTo>
                  <a:cubicBezTo>
                    <a:pt x="203" y="331"/>
                    <a:pt x="201" y="336"/>
                    <a:pt x="197" y="337"/>
                  </a:cubicBezTo>
                  <a:cubicBezTo>
                    <a:pt x="188" y="341"/>
                    <a:pt x="179" y="342"/>
                    <a:pt x="171" y="340"/>
                  </a:cubicBezTo>
                  <a:cubicBezTo>
                    <a:pt x="168" y="348"/>
                    <a:pt x="159" y="373"/>
                    <a:pt x="137" y="391"/>
                  </a:cubicBezTo>
                  <a:cubicBezTo>
                    <a:pt x="171" y="421"/>
                    <a:pt x="223" y="428"/>
                    <a:pt x="254" y="416"/>
                  </a:cubicBezTo>
                  <a:cubicBezTo>
                    <a:pt x="298" y="400"/>
                    <a:pt x="319" y="366"/>
                    <a:pt x="319" y="366"/>
                  </a:cubicBezTo>
                  <a:cubicBezTo>
                    <a:pt x="320" y="365"/>
                    <a:pt x="320" y="365"/>
                    <a:pt x="320" y="365"/>
                  </a:cubicBezTo>
                  <a:cubicBezTo>
                    <a:pt x="372" y="283"/>
                    <a:pt x="314" y="238"/>
                    <a:pt x="312" y="237"/>
                  </a:cubicBezTo>
                  <a:cubicBezTo>
                    <a:pt x="306" y="232"/>
                    <a:pt x="306" y="232"/>
                    <a:pt x="306" y="232"/>
                  </a:cubicBezTo>
                  <a:cubicBezTo>
                    <a:pt x="307" y="226"/>
                    <a:pt x="307" y="226"/>
                    <a:pt x="307" y="226"/>
                  </a:cubicBezTo>
                  <a:cubicBezTo>
                    <a:pt x="316" y="167"/>
                    <a:pt x="272" y="131"/>
                    <a:pt x="247" y="115"/>
                  </a:cubicBezTo>
                  <a:cubicBezTo>
                    <a:pt x="244" y="125"/>
                    <a:pt x="237" y="137"/>
                    <a:pt x="227" y="149"/>
                  </a:cubicBezTo>
                  <a:cubicBezTo>
                    <a:pt x="214" y="164"/>
                    <a:pt x="198" y="174"/>
                    <a:pt x="180" y="179"/>
                  </a:cubicBezTo>
                  <a:cubicBezTo>
                    <a:pt x="158" y="185"/>
                    <a:pt x="133" y="182"/>
                    <a:pt x="108" y="171"/>
                  </a:cubicBezTo>
                  <a:cubicBezTo>
                    <a:pt x="107" y="171"/>
                    <a:pt x="107" y="171"/>
                    <a:pt x="106" y="171"/>
                  </a:cubicBezTo>
                  <a:cubicBezTo>
                    <a:pt x="106" y="170"/>
                    <a:pt x="105" y="170"/>
                    <a:pt x="104" y="169"/>
                  </a:cubicBezTo>
                  <a:cubicBezTo>
                    <a:pt x="95" y="178"/>
                    <a:pt x="86" y="182"/>
                    <a:pt x="85" y="182"/>
                  </a:cubicBezTo>
                  <a:cubicBezTo>
                    <a:pt x="83" y="183"/>
                    <a:pt x="81" y="183"/>
                    <a:pt x="78" y="181"/>
                  </a:cubicBezTo>
                  <a:cubicBezTo>
                    <a:pt x="77" y="181"/>
                    <a:pt x="76" y="179"/>
                    <a:pt x="75" y="178"/>
                  </a:cubicBezTo>
                  <a:cubicBezTo>
                    <a:pt x="74" y="174"/>
                    <a:pt x="75" y="169"/>
                    <a:pt x="79" y="168"/>
                  </a:cubicBezTo>
                  <a:cubicBezTo>
                    <a:pt x="81" y="167"/>
                    <a:pt x="108" y="155"/>
                    <a:pt x="106" y="126"/>
                  </a:cubicBezTo>
                  <a:cubicBezTo>
                    <a:pt x="106" y="122"/>
                    <a:pt x="109" y="118"/>
                    <a:pt x="114" y="118"/>
                  </a:cubicBezTo>
                  <a:cubicBezTo>
                    <a:pt x="118" y="118"/>
                    <a:pt x="122" y="121"/>
                    <a:pt x="122" y="125"/>
                  </a:cubicBezTo>
                  <a:cubicBezTo>
                    <a:pt x="123" y="135"/>
                    <a:pt x="121" y="143"/>
                    <a:pt x="118" y="150"/>
                  </a:cubicBezTo>
                  <a:cubicBezTo>
                    <a:pt x="167" y="171"/>
                    <a:pt x="196" y="149"/>
                    <a:pt x="210" y="134"/>
                  </a:cubicBezTo>
                  <a:cubicBezTo>
                    <a:pt x="224" y="117"/>
                    <a:pt x="229" y="97"/>
                    <a:pt x="229" y="96"/>
                  </a:cubicBezTo>
                  <a:cubicBezTo>
                    <a:pt x="236" y="63"/>
                    <a:pt x="221" y="31"/>
                    <a:pt x="192" y="14"/>
                  </a:cubicBezTo>
                  <a:cubicBezTo>
                    <a:pt x="183" y="10"/>
                    <a:pt x="174" y="6"/>
                    <a:pt x="164" y="4"/>
                  </a:cubicBezTo>
                  <a:cubicBezTo>
                    <a:pt x="145" y="0"/>
                    <a:pt x="127" y="5"/>
                    <a:pt x="110" y="18"/>
                  </a:cubicBezTo>
                  <a:cubicBezTo>
                    <a:pt x="97" y="29"/>
                    <a:pt x="90" y="42"/>
                    <a:pt x="90" y="4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8" name="íṧḷîḑè">
              <a:extLst>
                <a:ext uri="{FF2B5EF4-FFF2-40B4-BE49-F238E27FC236}">
                  <a16:creationId xmlns:a16="http://schemas.microsoft.com/office/drawing/2014/main" id="{B20237C4-90EF-4A6B-A403-5BB094AC0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463" y="2810513"/>
              <a:ext cx="457418" cy="421541"/>
            </a:xfrm>
            <a:custGeom>
              <a:avLst/>
              <a:gdLst/>
              <a:ahLst/>
              <a:cxnLst>
                <a:cxn ang="0">
                  <a:pos x="362" y="381"/>
                </a:cxn>
                <a:cxn ang="0">
                  <a:pos x="272" y="324"/>
                </a:cxn>
                <a:cxn ang="0">
                  <a:pos x="187" y="270"/>
                </a:cxn>
                <a:cxn ang="0">
                  <a:pos x="206" y="257"/>
                </a:cxn>
                <a:cxn ang="0">
                  <a:pos x="310" y="296"/>
                </a:cxn>
                <a:cxn ang="0">
                  <a:pos x="325" y="302"/>
                </a:cxn>
                <a:cxn ang="0">
                  <a:pos x="409" y="373"/>
                </a:cxn>
                <a:cxn ang="0">
                  <a:pos x="464" y="367"/>
                </a:cxn>
                <a:cxn ang="0">
                  <a:pos x="513" y="267"/>
                </a:cxn>
                <a:cxn ang="0">
                  <a:pos x="518" y="254"/>
                </a:cxn>
                <a:cxn ang="0">
                  <a:pos x="488" y="206"/>
                </a:cxn>
                <a:cxn ang="0">
                  <a:pos x="370" y="192"/>
                </a:cxn>
                <a:cxn ang="0">
                  <a:pos x="294" y="175"/>
                </a:cxn>
                <a:cxn ang="0">
                  <a:pos x="330" y="218"/>
                </a:cxn>
                <a:cxn ang="0">
                  <a:pos x="313" y="221"/>
                </a:cxn>
                <a:cxn ang="0">
                  <a:pos x="206" y="36"/>
                </a:cxn>
                <a:cxn ang="0">
                  <a:pos x="34" y="300"/>
                </a:cxn>
                <a:cxn ang="0">
                  <a:pos x="24" y="452"/>
                </a:cxn>
                <a:cxn ang="0">
                  <a:pos x="67" y="488"/>
                </a:cxn>
                <a:cxn ang="0">
                  <a:pos x="182" y="495"/>
                </a:cxn>
                <a:cxn ang="0">
                  <a:pos x="188" y="492"/>
                </a:cxn>
                <a:cxn ang="0">
                  <a:pos x="251" y="369"/>
                </a:cxn>
                <a:cxn ang="0">
                  <a:pos x="208" y="383"/>
                </a:cxn>
                <a:cxn ang="0">
                  <a:pos x="202" y="374"/>
                </a:cxn>
                <a:cxn ang="0">
                  <a:pos x="227" y="366"/>
                </a:cxn>
                <a:cxn ang="0">
                  <a:pos x="258" y="336"/>
                </a:cxn>
                <a:cxn ang="0">
                  <a:pos x="270" y="346"/>
                </a:cxn>
                <a:cxn ang="0">
                  <a:pos x="215" y="502"/>
                </a:cxn>
                <a:cxn ang="0">
                  <a:pos x="345" y="463"/>
                </a:cxn>
                <a:cxn ang="0">
                  <a:pos x="365" y="414"/>
                </a:cxn>
                <a:cxn ang="0">
                  <a:pos x="388" y="414"/>
                </a:cxn>
                <a:cxn ang="0">
                  <a:pos x="426" y="416"/>
                </a:cxn>
                <a:cxn ang="0">
                  <a:pos x="406" y="396"/>
                </a:cxn>
              </a:cxnLst>
              <a:rect l="0" t="0" r="r" b="b"/>
              <a:pathLst>
                <a:path w="559" h="516">
                  <a:moveTo>
                    <a:pt x="406" y="396"/>
                  </a:moveTo>
                  <a:cubicBezTo>
                    <a:pt x="393" y="394"/>
                    <a:pt x="377" y="390"/>
                    <a:pt x="362" y="381"/>
                  </a:cubicBezTo>
                  <a:cubicBezTo>
                    <a:pt x="342" y="370"/>
                    <a:pt x="323" y="351"/>
                    <a:pt x="308" y="321"/>
                  </a:cubicBezTo>
                  <a:cubicBezTo>
                    <a:pt x="300" y="323"/>
                    <a:pt x="287" y="325"/>
                    <a:pt x="272" y="324"/>
                  </a:cubicBezTo>
                  <a:cubicBezTo>
                    <a:pt x="260" y="323"/>
                    <a:pt x="244" y="320"/>
                    <a:pt x="228" y="311"/>
                  </a:cubicBezTo>
                  <a:cubicBezTo>
                    <a:pt x="214" y="303"/>
                    <a:pt x="199" y="290"/>
                    <a:pt x="187" y="270"/>
                  </a:cubicBezTo>
                  <a:cubicBezTo>
                    <a:pt x="183" y="264"/>
                    <a:pt x="185" y="257"/>
                    <a:pt x="190" y="254"/>
                  </a:cubicBezTo>
                  <a:cubicBezTo>
                    <a:pt x="196" y="250"/>
                    <a:pt x="203" y="252"/>
                    <a:pt x="206" y="257"/>
                  </a:cubicBezTo>
                  <a:cubicBezTo>
                    <a:pt x="243" y="315"/>
                    <a:pt x="295" y="301"/>
                    <a:pt x="308" y="297"/>
                  </a:cubicBezTo>
                  <a:cubicBezTo>
                    <a:pt x="308" y="296"/>
                    <a:pt x="309" y="296"/>
                    <a:pt x="310" y="296"/>
                  </a:cubicBezTo>
                  <a:cubicBezTo>
                    <a:pt x="313" y="294"/>
                    <a:pt x="316" y="294"/>
                    <a:pt x="319" y="296"/>
                  </a:cubicBezTo>
                  <a:cubicBezTo>
                    <a:pt x="322" y="297"/>
                    <a:pt x="324" y="299"/>
                    <a:pt x="325" y="302"/>
                  </a:cubicBezTo>
                  <a:cubicBezTo>
                    <a:pt x="326" y="303"/>
                    <a:pt x="326" y="303"/>
                    <a:pt x="326" y="304"/>
                  </a:cubicBezTo>
                  <a:cubicBezTo>
                    <a:pt x="344" y="345"/>
                    <a:pt x="372" y="368"/>
                    <a:pt x="409" y="373"/>
                  </a:cubicBezTo>
                  <a:cubicBezTo>
                    <a:pt x="438" y="376"/>
                    <a:pt x="461" y="368"/>
                    <a:pt x="462" y="368"/>
                  </a:cubicBezTo>
                  <a:cubicBezTo>
                    <a:pt x="462" y="367"/>
                    <a:pt x="463" y="367"/>
                    <a:pt x="464" y="367"/>
                  </a:cubicBezTo>
                  <a:cubicBezTo>
                    <a:pt x="490" y="353"/>
                    <a:pt x="506" y="333"/>
                    <a:pt x="512" y="308"/>
                  </a:cubicBezTo>
                  <a:cubicBezTo>
                    <a:pt x="517" y="285"/>
                    <a:pt x="513" y="267"/>
                    <a:pt x="513" y="267"/>
                  </a:cubicBezTo>
                  <a:cubicBezTo>
                    <a:pt x="511" y="259"/>
                    <a:pt x="511" y="259"/>
                    <a:pt x="511" y="259"/>
                  </a:cubicBezTo>
                  <a:cubicBezTo>
                    <a:pt x="518" y="254"/>
                    <a:pt x="518" y="254"/>
                    <a:pt x="518" y="254"/>
                  </a:cubicBezTo>
                  <a:cubicBezTo>
                    <a:pt x="559" y="224"/>
                    <a:pt x="557" y="186"/>
                    <a:pt x="551" y="163"/>
                  </a:cubicBezTo>
                  <a:cubicBezTo>
                    <a:pt x="539" y="177"/>
                    <a:pt x="518" y="195"/>
                    <a:pt x="488" y="206"/>
                  </a:cubicBezTo>
                  <a:cubicBezTo>
                    <a:pt x="465" y="214"/>
                    <a:pt x="438" y="215"/>
                    <a:pt x="410" y="208"/>
                  </a:cubicBezTo>
                  <a:cubicBezTo>
                    <a:pt x="396" y="205"/>
                    <a:pt x="382" y="199"/>
                    <a:pt x="370" y="192"/>
                  </a:cubicBezTo>
                  <a:cubicBezTo>
                    <a:pt x="359" y="186"/>
                    <a:pt x="350" y="179"/>
                    <a:pt x="342" y="171"/>
                  </a:cubicBezTo>
                  <a:cubicBezTo>
                    <a:pt x="327" y="176"/>
                    <a:pt x="311" y="178"/>
                    <a:pt x="294" y="175"/>
                  </a:cubicBezTo>
                  <a:cubicBezTo>
                    <a:pt x="304" y="184"/>
                    <a:pt x="315" y="193"/>
                    <a:pt x="327" y="202"/>
                  </a:cubicBezTo>
                  <a:cubicBezTo>
                    <a:pt x="332" y="205"/>
                    <a:pt x="333" y="213"/>
                    <a:pt x="330" y="218"/>
                  </a:cubicBezTo>
                  <a:cubicBezTo>
                    <a:pt x="326" y="223"/>
                    <a:pt x="319" y="224"/>
                    <a:pt x="314" y="221"/>
                  </a:cubicBezTo>
                  <a:cubicBezTo>
                    <a:pt x="314" y="221"/>
                    <a:pt x="314" y="221"/>
                    <a:pt x="313" y="221"/>
                  </a:cubicBezTo>
                  <a:cubicBezTo>
                    <a:pt x="277" y="195"/>
                    <a:pt x="249" y="165"/>
                    <a:pt x="231" y="129"/>
                  </a:cubicBezTo>
                  <a:cubicBezTo>
                    <a:pt x="217" y="101"/>
                    <a:pt x="209" y="69"/>
                    <a:pt x="206" y="36"/>
                  </a:cubicBezTo>
                  <a:cubicBezTo>
                    <a:pt x="206" y="23"/>
                    <a:pt x="206" y="11"/>
                    <a:pt x="207" y="0"/>
                  </a:cubicBezTo>
                  <a:cubicBezTo>
                    <a:pt x="34" y="300"/>
                    <a:pt x="34" y="300"/>
                    <a:pt x="34" y="300"/>
                  </a:cubicBezTo>
                  <a:cubicBezTo>
                    <a:pt x="17" y="329"/>
                    <a:pt x="2" y="357"/>
                    <a:pt x="1" y="389"/>
                  </a:cubicBezTo>
                  <a:cubicBezTo>
                    <a:pt x="0" y="427"/>
                    <a:pt x="24" y="452"/>
                    <a:pt x="24" y="452"/>
                  </a:cubicBezTo>
                  <a:cubicBezTo>
                    <a:pt x="24" y="453"/>
                    <a:pt x="24" y="453"/>
                    <a:pt x="24" y="453"/>
                  </a:cubicBezTo>
                  <a:cubicBezTo>
                    <a:pt x="38" y="467"/>
                    <a:pt x="52" y="479"/>
                    <a:pt x="67" y="488"/>
                  </a:cubicBezTo>
                  <a:cubicBezTo>
                    <a:pt x="93" y="502"/>
                    <a:pt x="120" y="508"/>
                    <a:pt x="148" y="505"/>
                  </a:cubicBezTo>
                  <a:cubicBezTo>
                    <a:pt x="169" y="502"/>
                    <a:pt x="182" y="495"/>
                    <a:pt x="182" y="495"/>
                  </a:cubicBezTo>
                  <a:cubicBezTo>
                    <a:pt x="187" y="492"/>
                    <a:pt x="187" y="492"/>
                    <a:pt x="187" y="492"/>
                  </a:cubicBezTo>
                  <a:cubicBezTo>
                    <a:pt x="188" y="492"/>
                    <a:pt x="188" y="492"/>
                    <a:pt x="188" y="492"/>
                  </a:cubicBezTo>
                  <a:cubicBezTo>
                    <a:pt x="193" y="489"/>
                    <a:pt x="202" y="484"/>
                    <a:pt x="210" y="476"/>
                  </a:cubicBezTo>
                  <a:cubicBezTo>
                    <a:pt x="225" y="462"/>
                    <a:pt x="257" y="424"/>
                    <a:pt x="251" y="369"/>
                  </a:cubicBezTo>
                  <a:cubicBezTo>
                    <a:pt x="244" y="375"/>
                    <a:pt x="237" y="379"/>
                    <a:pt x="231" y="381"/>
                  </a:cubicBezTo>
                  <a:cubicBezTo>
                    <a:pt x="219" y="384"/>
                    <a:pt x="209" y="383"/>
                    <a:pt x="208" y="383"/>
                  </a:cubicBezTo>
                  <a:cubicBezTo>
                    <a:pt x="207" y="382"/>
                    <a:pt x="206" y="382"/>
                    <a:pt x="205" y="382"/>
                  </a:cubicBezTo>
                  <a:cubicBezTo>
                    <a:pt x="203" y="380"/>
                    <a:pt x="201" y="377"/>
                    <a:pt x="202" y="374"/>
                  </a:cubicBezTo>
                  <a:cubicBezTo>
                    <a:pt x="202" y="369"/>
                    <a:pt x="206" y="367"/>
                    <a:pt x="211" y="367"/>
                  </a:cubicBezTo>
                  <a:cubicBezTo>
                    <a:pt x="211" y="367"/>
                    <a:pt x="218" y="368"/>
                    <a:pt x="227" y="366"/>
                  </a:cubicBezTo>
                  <a:cubicBezTo>
                    <a:pt x="237" y="362"/>
                    <a:pt x="245" y="354"/>
                    <a:pt x="248" y="341"/>
                  </a:cubicBezTo>
                  <a:cubicBezTo>
                    <a:pt x="249" y="337"/>
                    <a:pt x="254" y="335"/>
                    <a:pt x="258" y="336"/>
                  </a:cubicBezTo>
                  <a:cubicBezTo>
                    <a:pt x="259" y="336"/>
                    <a:pt x="259" y="337"/>
                    <a:pt x="260" y="337"/>
                  </a:cubicBezTo>
                  <a:cubicBezTo>
                    <a:pt x="265" y="338"/>
                    <a:pt x="269" y="341"/>
                    <a:pt x="270" y="346"/>
                  </a:cubicBezTo>
                  <a:cubicBezTo>
                    <a:pt x="289" y="422"/>
                    <a:pt x="246" y="474"/>
                    <a:pt x="226" y="493"/>
                  </a:cubicBezTo>
                  <a:cubicBezTo>
                    <a:pt x="222" y="497"/>
                    <a:pt x="218" y="500"/>
                    <a:pt x="215" y="502"/>
                  </a:cubicBezTo>
                  <a:cubicBezTo>
                    <a:pt x="262" y="516"/>
                    <a:pt x="306" y="503"/>
                    <a:pt x="343" y="465"/>
                  </a:cubicBezTo>
                  <a:cubicBezTo>
                    <a:pt x="343" y="464"/>
                    <a:pt x="344" y="463"/>
                    <a:pt x="345" y="463"/>
                  </a:cubicBezTo>
                  <a:cubicBezTo>
                    <a:pt x="345" y="462"/>
                    <a:pt x="346" y="461"/>
                    <a:pt x="346" y="461"/>
                  </a:cubicBezTo>
                  <a:cubicBezTo>
                    <a:pt x="351" y="456"/>
                    <a:pt x="365" y="436"/>
                    <a:pt x="365" y="414"/>
                  </a:cubicBezTo>
                  <a:cubicBezTo>
                    <a:pt x="365" y="408"/>
                    <a:pt x="370" y="403"/>
                    <a:pt x="377" y="403"/>
                  </a:cubicBezTo>
                  <a:cubicBezTo>
                    <a:pt x="383" y="402"/>
                    <a:pt x="388" y="408"/>
                    <a:pt x="388" y="414"/>
                  </a:cubicBezTo>
                  <a:cubicBezTo>
                    <a:pt x="389" y="428"/>
                    <a:pt x="385" y="441"/>
                    <a:pt x="380" y="451"/>
                  </a:cubicBezTo>
                  <a:cubicBezTo>
                    <a:pt x="398" y="444"/>
                    <a:pt x="413" y="433"/>
                    <a:pt x="426" y="416"/>
                  </a:cubicBezTo>
                  <a:cubicBezTo>
                    <a:pt x="432" y="409"/>
                    <a:pt x="436" y="402"/>
                    <a:pt x="439" y="396"/>
                  </a:cubicBezTo>
                  <a:cubicBezTo>
                    <a:pt x="430" y="397"/>
                    <a:pt x="418" y="397"/>
                    <a:pt x="406" y="396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9" name="íšļïďê">
              <a:extLst>
                <a:ext uri="{FF2B5EF4-FFF2-40B4-BE49-F238E27FC236}">
                  <a16:creationId xmlns:a16="http://schemas.microsoft.com/office/drawing/2014/main" id="{B20D00FC-65A5-4878-8D0E-A7B45863C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291" y="2548420"/>
              <a:ext cx="491300" cy="567038"/>
            </a:xfrm>
            <a:custGeom>
              <a:avLst/>
              <a:gdLst/>
              <a:ahLst/>
              <a:cxnLst>
                <a:cxn ang="0">
                  <a:pos x="234" y="325"/>
                </a:cxn>
                <a:cxn ang="0">
                  <a:pos x="132" y="258"/>
                </a:cxn>
                <a:cxn ang="0">
                  <a:pos x="171" y="259"/>
                </a:cxn>
                <a:cxn ang="0">
                  <a:pos x="457" y="297"/>
                </a:cxn>
                <a:cxn ang="0">
                  <a:pos x="511" y="248"/>
                </a:cxn>
                <a:cxn ang="0">
                  <a:pos x="588" y="117"/>
                </a:cxn>
                <a:cxn ang="0">
                  <a:pos x="593" y="106"/>
                </a:cxn>
                <a:cxn ang="0">
                  <a:pos x="562" y="16"/>
                </a:cxn>
                <a:cxn ang="0">
                  <a:pos x="471" y="25"/>
                </a:cxn>
                <a:cxn ang="0">
                  <a:pos x="449" y="107"/>
                </a:cxn>
                <a:cxn ang="0">
                  <a:pos x="509" y="138"/>
                </a:cxn>
                <a:cxn ang="0">
                  <a:pos x="485" y="180"/>
                </a:cxn>
                <a:cxn ang="0">
                  <a:pos x="470" y="191"/>
                </a:cxn>
                <a:cxn ang="0">
                  <a:pos x="423" y="100"/>
                </a:cxn>
                <a:cxn ang="0">
                  <a:pos x="431" y="10"/>
                </a:cxn>
                <a:cxn ang="0">
                  <a:pos x="316" y="25"/>
                </a:cxn>
                <a:cxn ang="0">
                  <a:pos x="310" y="23"/>
                </a:cxn>
                <a:cxn ang="0">
                  <a:pos x="260" y="21"/>
                </a:cxn>
                <a:cxn ang="0">
                  <a:pos x="196" y="83"/>
                </a:cxn>
                <a:cxn ang="0">
                  <a:pos x="224" y="164"/>
                </a:cxn>
                <a:cxn ang="0">
                  <a:pos x="301" y="139"/>
                </a:cxn>
                <a:cxn ang="0">
                  <a:pos x="308" y="109"/>
                </a:cxn>
                <a:cxn ang="0">
                  <a:pos x="350" y="139"/>
                </a:cxn>
                <a:cxn ang="0">
                  <a:pos x="324" y="149"/>
                </a:cxn>
                <a:cxn ang="0">
                  <a:pos x="322" y="151"/>
                </a:cxn>
                <a:cxn ang="0">
                  <a:pos x="302" y="213"/>
                </a:cxn>
                <a:cxn ang="0">
                  <a:pos x="294" y="251"/>
                </a:cxn>
                <a:cxn ang="0">
                  <a:pos x="175" y="131"/>
                </a:cxn>
                <a:cxn ang="0">
                  <a:pos x="113" y="134"/>
                </a:cxn>
                <a:cxn ang="0">
                  <a:pos x="95" y="175"/>
                </a:cxn>
                <a:cxn ang="0">
                  <a:pos x="92" y="176"/>
                </a:cxn>
                <a:cxn ang="0">
                  <a:pos x="32" y="268"/>
                </a:cxn>
                <a:cxn ang="0">
                  <a:pos x="33" y="274"/>
                </a:cxn>
                <a:cxn ang="0">
                  <a:pos x="108" y="350"/>
                </a:cxn>
                <a:cxn ang="0">
                  <a:pos x="185" y="332"/>
                </a:cxn>
                <a:cxn ang="0">
                  <a:pos x="181" y="386"/>
                </a:cxn>
                <a:cxn ang="0">
                  <a:pos x="180" y="400"/>
                </a:cxn>
                <a:cxn ang="0">
                  <a:pos x="103" y="373"/>
                </a:cxn>
                <a:cxn ang="0">
                  <a:pos x="1" y="357"/>
                </a:cxn>
                <a:cxn ang="0">
                  <a:pos x="45" y="361"/>
                </a:cxn>
                <a:cxn ang="0">
                  <a:pos x="10" y="417"/>
                </a:cxn>
                <a:cxn ang="0">
                  <a:pos x="8" y="421"/>
                </a:cxn>
                <a:cxn ang="0">
                  <a:pos x="39" y="551"/>
                </a:cxn>
                <a:cxn ang="0">
                  <a:pos x="147" y="425"/>
                </a:cxn>
                <a:cxn ang="0">
                  <a:pos x="220" y="424"/>
                </a:cxn>
                <a:cxn ang="0">
                  <a:pos x="289" y="498"/>
                </a:cxn>
                <a:cxn ang="0">
                  <a:pos x="154" y="448"/>
                </a:cxn>
                <a:cxn ang="0">
                  <a:pos x="79" y="505"/>
                </a:cxn>
                <a:cxn ang="0">
                  <a:pos x="62" y="576"/>
                </a:cxn>
                <a:cxn ang="0">
                  <a:pos x="62" y="576"/>
                </a:cxn>
                <a:cxn ang="0">
                  <a:pos x="63" y="578"/>
                </a:cxn>
                <a:cxn ang="0">
                  <a:pos x="177" y="692"/>
                </a:cxn>
                <a:cxn ang="0">
                  <a:pos x="241" y="681"/>
                </a:cxn>
                <a:cxn ang="0">
                  <a:pos x="306" y="607"/>
                </a:cxn>
              </a:cxnLst>
              <a:rect l="0" t="0" r="r" b="b"/>
              <a:pathLst>
                <a:path w="600" h="693">
                  <a:moveTo>
                    <a:pt x="475" y="312"/>
                  </a:moveTo>
                  <a:cubicBezTo>
                    <a:pt x="469" y="317"/>
                    <a:pt x="462" y="321"/>
                    <a:pt x="455" y="325"/>
                  </a:cubicBezTo>
                  <a:cubicBezTo>
                    <a:pt x="439" y="334"/>
                    <a:pt x="420" y="341"/>
                    <a:pt x="398" y="346"/>
                  </a:cubicBezTo>
                  <a:cubicBezTo>
                    <a:pt x="370" y="353"/>
                    <a:pt x="337" y="354"/>
                    <a:pt x="300" y="347"/>
                  </a:cubicBezTo>
                  <a:cubicBezTo>
                    <a:pt x="279" y="343"/>
                    <a:pt x="257" y="336"/>
                    <a:pt x="234" y="325"/>
                  </a:cubicBezTo>
                  <a:cubicBezTo>
                    <a:pt x="234" y="325"/>
                    <a:pt x="234" y="325"/>
                    <a:pt x="234" y="325"/>
                  </a:cubicBezTo>
                  <a:cubicBezTo>
                    <a:pt x="234" y="325"/>
                    <a:pt x="234" y="325"/>
                    <a:pt x="234" y="325"/>
                  </a:cubicBezTo>
                  <a:cubicBezTo>
                    <a:pt x="234" y="325"/>
                    <a:pt x="222" y="319"/>
                    <a:pt x="206" y="310"/>
                  </a:cubicBezTo>
                  <a:cubicBezTo>
                    <a:pt x="195" y="304"/>
                    <a:pt x="183" y="296"/>
                    <a:pt x="170" y="287"/>
                  </a:cubicBezTo>
                  <a:cubicBezTo>
                    <a:pt x="157" y="279"/>
                    <a:pt x="144" y="269"/>
                    <a:pt x="132" y="258"/>
                  </a:cubicBezTo>
                  <a:cubicBezTo>
                    <a:pt x="124" y="251"/>
                    <a:pt x="116" y="244"/>
                    <a:pt x="110" y="237"/>
                  </a:cubicBezTo>
                  <a:cubicBezTo>
                    <a:pt x="106" y="232"/>
                    <a:pt x="107" y="224"/>
                    <a:pt x="111" y="220"/>
                  </a:cubicBezTo>
                  <a:cubicBezTo>
                    <a:pt x="116" y="216"/>
                    <a:pt x="124" y="217"/>
                    <a:pt x="128" y="222"/>
                  </a:cubicBezTo>
                  <a:cubicBezTo>
                    <a:pt x="133" y="228"/>
                    <a:pt x="140" y="235"/>
                    <a:pt x="147" y="241"/>
                  </a:cubicBezTo>
                  <a:cubicBezTo>
                    <a:pt x="154" y="247"/>
                    <a:pt x="162" y="254"/>
                    <a:pt x="171" y="259"/>
                  </a:cubicBezTo>
                  <a:cubicBezTo>
                    <a:pt x="187" y="271"/>
                    <a:pt x="204" y="282"/>
                    <a:pt x="217" y="290"/>
                  </a:cubicBezTo>
                  <a:cubicBezTo>
                    <a:pt x="232" y="298"/>
                    <a:pt x="243" y="303"/>
                    <a:pt x="244" y="304"/>
                  </a:cubicBezTo>
                  <a:cubicBezTo>
                    <a:pt x="280" y="321"/>
                    <a:pt x="313" y="328"/>
                    <a:pt x="342" y="328"/>
                  </a:cubicBezTo>
                  <a:cubicBezTo>
                    <a:pt x="371" y="329"/>
                    <a:pt x="396" y="324"/>
                    <a:pt x="418" y="316"/>
                  </a:cubicBezTo>
                  <a:cubicBezTo>
                    <a:pt x="432" y="311"/>
                    <a:pt x="445" y="304"/>
                    <a:pt x="457" y="297"/>
                  </a:cubicBezTo>
                  <a:cubicBezTo>
                    <a:pt x="472" y="287"/>
                    <a:pt x="484" y="277"/>
                    <a:pt x="493" y="269"/>
                  </a:cubicBezTo>
                  <a:cubicBezTo>
                    <a:pt x="505" y="257"/>
                    <a:pt x="511" y="249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2" y="247"/>
                    <a:pt x="513" y="247"/>
                    <a:pt x="514" y="246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9" y="115"/>
                    <a:pt x="591" y="112"/>
                    <a:pt x="593" y="106"/>
                  </a:cubicBezTo>
                  <a:cubicBezTo>
                    <a:pt x="596" y="101"/>
                    <a:pt x="598" y="94"/>
                    <a:pt x="599" y="86"/>
                  </a:cubicBezTo>
                  <a:cubicBezTo>
                    <a:pt x="600" y="81"/>
                    <a:pt x="600" y="75"/>
                    <a:pt x="600" y="70"/>
                  </a:cubicBezTo>
                  <a:cubicBezTo>
                    <a:pt x="599" y="62"/>
                    <a:pt x="597" y="55"/>
                    <a:pt x="593" y="47"/>
                  </a:cubicBezTo>
                  <a:cubicBezTo>
                    <a:pt x="591" y="43"/>
                    <a:pt x="588" y="38"/>
                    <a:pt x="584" y="34"/>
                  </a:cubicBezTo>
                  <a:cubicBezTo>
                    <a:pt x="577" y="26"/>
                    <a:pt x="570" y="20"/>
                    <a:pt x="562" y="16"/>
                  </a:cubicBezTo>
                  <a:cubicBezTo>
                    <a:pt x="551" y="9"/>
                    <a:pt x="539" y="6"/>
                    <a:pt x="527" y="5"/>
                  </a:cubicBezTo>
                  <a:cubicBezTo>
                    <a:pt x="515" y="4"/>
                    <a:pt x="504" y="6"/>
                    <a:pt x="493" y="11"/>
                  </a:cubicBezTo>
                  <a:cubicBezTo>
                    <a:pt x="486" y="14"/>
                    <a:pt x="479" y="18"/>
                    <a:pt x="472" y="24"/>
                  </a:cubicBezTo>
                  <a:cubicBezTo>
                    <a:pt x="472" y="24"/>
                    <a:pt x="472" y="24"/>
                    <a:pt x="472" y="24"/>
                  </a:cubicBezTo>
                  <a:cubicBezTo>
                    <a:pt x="472" y="24"/>
                    <a:pt x="472" y="24"/>
                    <a:pt x="471" y="25"/>
                  </a:cubicBezTo>
                  <a:cubicBezTo>
                    <a:pt x="470" y="26"/>
                    <a:pt x="469" y="27"/>
                    <a:pt x="467" y="29"/>
                  </a:cubicBezTo>
                  <a:cubicBezTo>
                    <a:pt x="464" y="32"/>
                    <a:pt x="460" y="37"/>
                    <a:pt x="456" y="44"/>
                  </a:cubicBezTo>
                  <a:cubicBezTo>
                    <a:pt x="454" y="49"/>
                    <a:pt x="451" y="54"/>
                    <a:pt x="449" y="60"/>
                  </a:cubicBezTo>
                  <a:cubicBezTo>
                    <a:pt x="447" y="67"/>
                    <a:pt x="445" y="74"/>
                    <a:pt x="445" y="82"/>
                  </a:cubicBezTo>
                  <a:cubicBezTo>
                    <a:pt x="445" y="90"/>
                    <a:pt x="446" y="99"/>
                    <a:pt x="449" y="107"/>
                  </a:cubicBezTo>
                  <a:cubicBezTo>
                    <a:pt x="452" y="113"/>
                    <a:pt x="454" y="119"/>
                    <a:pt x="459" y="125"/>
                  </a:cubicBezTo>
                  <a:cubicBezTo>
                    <a:pt x="464" y="132"/>
                    <a:pt x="471" y="140"/>
                    <a:pt x="481" y="148"/>
                  </a:cubicBezTo>
                  <a:cubicBezTo>
                    <a:pt x="482" y="146"/>
                    <a:pt x="484" y="144"/>
                    <a:pt x="486" y="143"/>
                  </a:cubicBezTo>
                  <a:cubicBezTo>
                    <a:pt x="489" y="139"/>
                    <a:pt x="494" y="136"/>
                    <a:pt x="499" y="134"/>
                  </a:cubicBezTo>
                  <a:cubicBezTo>
                    <a:pt x="503" y="132"/>
                    <a:pt x="508" y="134"/>
                    <a:pt x="509" y="138"/>
                  </a:cubicBezTo>
                  <a:cubicBezTo>
                    <a:pt x="511" y="142"/>
                    <a:pt x="509" y="146"/>
                    <a:pt x="505" y="148"/>
                  </a:cubicBezTo>
                  <a:cubicBezTo>
                    <a:pt x="502" y="150"/>
                    <a:pt x="499" y="152"/>
                    <a:pt x="496" y="154"/>
                  </a:cubicBezTo>
                  <a:cubicBezTo>
                    <a:pt x="494" y="156"/>
                    <a:pt x="492" y="159"/>
                    <a:pt x="490" y="161"/>
                  </a:cubicBezTo>
                  <a:cubicBezTo>
                    <a:pt x="489" y="164"/>
                    <a:pt x="487" y="168"/>
                    <a:pt x="486" y="171"/>
                  </a:cubicBezTo>
                  <a:cubicBezTo>
                    <a:pt x="486" y="174"/>
                    <a:pt x="485" y="177"/>
                    <a:pt x="485" y="180"/>
                  </a:cubicBezTo>
                  <a:cubicBezTo>
                    <a:pt x="484" y="185"/>
                    <a:pt x="485" y="189"/>
                    <a:pt x="485" y="189"/>
                  </a:cubicBezTo>
                  <a:cubicBezTo>
                    <a:pt x="485" y="189"/>
                    <a:pt x="485" y="189"/>
                    <a:pt x="485" y="189"/>
                  </a:cubicBezTo>
                  <a:cubicBezTo>
                    <a:pt x="485" y="189"/>
                    <a:pt x="485" y="189"/>
                    <a:pt x="485" y="189"/>
                  </a:cubicBezTo>
                  <a:cubicBezTo>
                    <a:pt x="486" y="194"/>
                    <a:pt x="483" y="197"/>
                    <a:pt x="478" y="198"/>
                  </a:cubicBezTo>
                  <a:cubicBezTo>
                    <a:pt x="474" y="199"/>
                    <a:pt x="470" y="196"/>
                    <a:pt x="470" y="191"/>
                  </a:cubicBezTo>
                  <a:cubicBezTo>
                    <a:pt x="470" y="191"/>
                    <a:pt x="469" y="188"/>
                    <a:pt x="469" y="184"/>
                  </a:cubicBezTo>
                  <a:cubicBezTo>
                    <a:pt x="469" y="180"/>
                    <a:pt x="470" y="174"/>
                    <a:pt x="471" y="169"/>
                  </a:cubicBezTo>
                  <a:cubicBezTo>
                    <a:pt x="470" y="168"/>
                    <a:pt x="469" y="168"/>
                    <a:pt x="468" y="167"/>
                  </a:cubicBezTo>
                  <a:cubicBezTo>
                    <a:pt x="454" y="157"/>
                    <a:pt x="444" y="146"/>
                    <a:pt x="437" y="135"/>
                  </a:cubicBezTo>
                  <a:cubicBezTo>
                    <a:pt x="430" y="123"/>
                    <a:pt x="425" y="112"/>
                    <a:pt x="423" y="100"/>
                  </a:cubicBezTo>
                  <a:cubicBezTo>
                    <a:pt x="422" y="93"/>
                    <a:pt x="422" y="85"/>
                    <a:pt x="422" y="78"/>
                  </a:cubicBezTo>
                  <a:cubicBezTo>
                    <a:pt x="423" y="69"/>
                    <a:pt x="425" y="60"/>
                    <a:pt x="427" y="52"/>
                  </a:cubicBezTo>
                  <a:cubicBezTo>
                    <a:pt x="430" y="45"/>
                    <a:pt x="433" y="38"/>
                    <a:pt x="436" y="32"/>
                  </a:cubicBezTo>
                  <a:cubicBezTo>
                    <a:pt x="440" y="27"/>
                    <a:pt x="443" y="22"/>
                    <a:pt x="446" y="18"/>
                  </a:cubicBezTo>
                  <a:cubicBezTo>
                    <a:pt x="442" y="15"/>
                    <a:pt x="437" y="13"/>
                    <a:pt x="431" y="10"/>
                  </a:cubicBezTo>
                  <a:cubicBezTo>
                    <a:pt x="421" y="7"/>
                    <a:pt x="410" y="3"/>
                    <a:pt x="399" y="2"/>
                  </a:cubicBezTo>
                  <a:cubicBezTo>
                    <a:pt x="391" y="0"/>
                    <a:pt x="383" y="0"/>
                    <a:pt x="374" y="1"/>
                  </a:cubicBezTo>
                  <a:cubicBezTo>
                    <a:pt x="363" y="1"/>
                    <a:pt x="352" y="4"/>
                    <a:pt x="340" y="9"/>
                  </a:cubicBezTo>
                  <a:cubicBezTo>
                    <a:pt x="334" y="12"/>
                    <a:pt x="327" y="16"/>
                    <a:pt x="321" y="21"/>
                  </a:cubicBezTo>
                  <a:cubicBezTo>
                    <a:pt x="316" y="25"/>
                    <a:pt x="316" y="25"/>
                    <a:pt x="316" y="25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09" y="23"/>
                    <a:pt x="308" y="23"/>
                  </a:cubicBezTo>
                  <a:cubicBezTo>
                    <a:pt x="307" y="22"/>
                    <a:pt x="305" y="22"/>
                    <a:pt x="302" y="21"/>
                  </a:cubicBezTo>
                  <a:cubicBezTo>
                    <a:pt x="296" y="20"/>
                    <a:pt x="288" y="19"/>
                    <a:pt x="279" y="19"/>
                  </a:cubicBezTo>
                  <a:cubicBezTo>
                    <a:pt x="273" y="19"/>
                    <a:pt x="267" y="20"/>
                    <a:pt x="260" y="21"/>
                  </a:cubicBezTo>
                  <a:cubicBezTo>
                    <a:pt x="252" y="22"/>
                    <a:pt x="243" y="25"/>
                    <a:pt x="235" y="30"/>
                  </a:cubicBezTo>
                  <a:cubicBezTo>
                    <a:pt x="230" y="33"/>
                    <a:pt x="225" y="36"/>
                    <a:pt x="221" y="41"/>
                  </a:cubicBezTo>
                  <a:cubicBezTo>
                    <a:pt x="216" y="45"/>
                    <a:pt x="211" y="51"/>
                    <a:pt x="207" y="59"/>
                  </a:cubicBezTo>
                  <a:cubicBezTo>
                    <a:pt x="203" y="65"/>
                    <a:pt x="200" y="72"/>
                    <a:pt x="197" y="81"/>
                  </a:cubicBezTo>
                  <a:cubicBezTo>
                    <a:pt x="196" y="83"/>
                    <a:pt x="196" y="83"/>
                    <a:pt x="196" y="83"/>
                  </a:cubicBezTo>
                  <a:cubicBezTo>
                    <a:pt x="196" y="83"/>
                    <a:pt x="196" y="83"/>
                    <a:pt x="196" y="83"/>
                  </a:cubicBezTo>
                  <a:cubicBezTo>
                    <a:pt x="196" y="85"/>
                    <a:pt x="195" y="87"/>
                    <a:pt x="195" y="90"/>
                  </a:cubicBezTo>
                  <a:cubicBezTo>
                    <a:pt x="194" y="96"/>
                    <a:pt x="193" y="104"/>
                    <a:pt x="195" y="114"/>
                  </a:cubicBezTo>
                  <a:cubicBezTo>
                    <a:pt x="196" y="120"/>
                    <a:pt x="198" y="127"/>
                    <a:pt x="201" y="134"/>
                  </a:cubicBezTo>
                  <a:cubicBezTo>
                    <a:pt x="206" y="144"/>
                    <a:pt x="213" y="154"/>
                    <a:pt x="224" y="164"/>
                  </a:cubicBezTo>
                  <a:cubicBezTo>
                    <a:pt x="231" y="169"/>
                    <a:pt x="238" y="175"/>
                    <a:pt x="248" y="181"/>
                  </a:cubicBezTo>
                  <a:cubicBezTo>
                    <a:pt x="256" y="185"/>
                    <a:pt x="266" y="190"/>
                    <a:pt x="278" y="195"/>
                  </a:cubicBezTo>
                  <a:cubicBezTo>
                    <a:pt x="278" y="189"/>
                    <a:pt x="279" y="183"/>
                    <a:pt x="280" y="178"/>
                  </a:cubicBezTo>
                  <a:cubicBezTo>
                    <a:pt x="283" y="169"/>
                    <a:pt x="287" y="161"/>
                    <a:pt x="291" y="154"/>
                  </a:cubicBezTo>
                  <a:cubicBezTo>
                    <a:pt x="294" y="148"/>
                    <a:pt x="298" y="143"/>
                    <a:pt x="301" y="139"/>
                  </a:cubicBezTo>
                  <a:cubicBezTo>
                    <a:pt x="302" y="137"/>
                    <a:pt x="304" y="136"/>
                    <a:pt x="304" y="135"/>
                  </a:cubicBezTo>
                  <a:cubicBezTo>
                    <a:pt x="304" y="134"/>
                    <a:pt x="303" y="134"/>
                    <a:pt x="303" y="133"/>
                  </a:cubicBezTo>
                  <a:cubicBezTo>
                    <a:pt x="298" y="128"/>
                    <a:pt x="295" y="121"/>
                    <a:pt x="293" y="113"/>
                  </a:cubicBezTo>
                  <a:cubicBezTo>
                    <a:pt x="292" y="109"/>
                    <a:pt x="295" y="104"/>
                    <a:pt x="299" y="103"/>
                  </a:cubicBezTo>
                  <a:cubicBezTo>
                    <a:pt x="303" y="103"/>
                    <a:pt x="307" y="105"/>
                    <a:pt x="308" y="109"/>
                  </a:cubicBezTo>
                  <a:cubicBezTo>
                    <a:pt x="310" y="115"/>
                    <a:pt x="312" y="120"/>
                    <a:pt x="315" y="123"/>
                  </a:cubicBezTo>
                  <a:cubicBezTo>
                    <a:pt x="318" y="127"/>
                    <a:pt x="321" y="130"/>
                    <a:pt x="325" y="132"/>
                  </a:cubicBezTo>
                  <a:cubicBezTo>
                    <a:pt x="331" y="135"/>
                    <a:pt x="337" y="137"/>
                    <a:pt x="342" y="138"/>
                  </a:cubicBezTo>
                  <a:cubicBezTo>
                    <a:pt x="346" y="139"/>
                    <a:pt x="350" y="139"/>
                    <a:pt x="350" y="139"/>
                  </a:cubicBezTo>
                  <a:cubicBezTo>
                    <a:pt x="350" y="139"/>
                    <a:pt x="350" y="139"/>
                    <a:pt x="350" y="139"/>
                  </a:cubicBezTo>
                  <a:cubicBezTo>
                    <a:pt x="350" y="139"/>
                    <a:pt x="350" y="139"/>
                    <a:pt x="350" y="139"/>
                  </a:cubicBezTo>
                  <a:cubicBezTo>
                    <a:pt x="354" y="139"/>
                    <a:pt x="357" y="143"/>
                    <a:pt x="357" y="147"/>
                  </a:cubicBezTo>
                  <a:cubicBezTo>
                    <a:pt x="357" y="151"/>
                    <a:pt x="354" y="155"/>
                    <a:pt x="349" y="155"/>
                  </a:cubicBezTo>
                  <a:cubicBezTo>
                    <a:pt x="349" y="155"/>
                    <a:pt x="345" y="154"/>
                    <a:pt x="339" y="153"/>
                  </a:cubicBezTo>
                  <a:cubicBezTo>
                    <a:pt x="335" y="152"/>
                    <a:pt x="329" y="151"/>
                    <a:pt x="324" y="149"/>
                  </a:cubicBezTo>
                  <a:cubicBezTo>
                    <a:pt x="323" y="149"/>
                    <a:pt x="323" y="149"/>
                    <a:pt x="323" y="150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3" y="150"/>
                    <a:pt x="323" y="150"/>
                    <a:pt x="322" y="150"/>
                  </a:cubicBezTo>
                  <a:cubicBezTo>
                    <a:pt x="322" y="150"/>
                    <a:pt x="322" y="150"/>
                    <a:pt x="322" y="151"/>
                  </a:cubicBezTo>
                  <a:cubicBezTo>
                    <a:pt x="321" y="151"/>
                    <a:pt x="320" y="152"/>
                    <a:pt x="319" y="154"/>
                  </a:cubicBezTo>
                  <a:cubicBezTo>
                    <a:pt x="317" y="156"/>
                    <a:pt x="314" y="161"/>
                    <a:pt x="311" y="166"/>
                  </a:cubicBezTo>
                  <a:cubicBezTo>
                    <a:pt x="308" y="170"/>
                    <a:pt x="306" y="175"/>
                    <a:pt x="304" y="181"/>
                  </a:cubicBezTo>
                  <a:cubicBezTo>
                    <a:pt x="302" y="187"/>
                    <a:pt x="301" y="193"/>
                    <a:pt x="301" y="200"/>
                  </a:cubicBezTo>
                  <a:cubicBezTo>
                    <a:pt x="301" y="204"/>
                    <a:pt x="301" y="209"/>
                    <a:pt x="302" y="213"/>
                  </a:cubicBezTo>
                  <a:cubicBezTo>
                    <a:pt x="303" y="220"/>
                    <a:pt x="306" y="226"/>
                    <a:pt x="310" y="233"/>
                  </a:cubicBezTo>
                  <a:cubicBezTo>
                    <a:pt x="316" y="242"/>
                    <a:pt x="325" y="252"/>
                    <a:pt x="338" y="262"/>
                  </a:cubicBezTo>
                  <a:cubicBezTo>
                    <a:pt x="343" y="266"/>
                    <a:pt x="344" y="273"/>
                    <a:pt x="340" y="278"/>
                  </a:cubicBezTo>
                  <a:cubicBezTo>
                    <a:pt x="336" y="283"/>
                    <a:pt x="329" y="284"/>
                    <a:pt x="324" y="280"/>
                  </a:cubicBezTo>
                  <a:cubicBezTo>
                    <a:pt x="311" y="271"/>
                    <a:pt x="301" y="261"/>
                    <a:pt x="294" y="251"/>
                  </a:cubicBezTo>
                  <a:cubicBezTo>
                    <a:pt x="287" y="241"/>
                    <a:pt x="282" y="231"/>
                    <a:pt x="280" y="221"/>
                  </a:cubicBezTo>
                  <a:cubicBezTo>
                    <a:pt x="280" y="221"/>
                    <a:pt x="280" y="220"/>
                    <a:pt x="280" y="220"/>
                  </a:cubicBezTo>
                  <a:cubicBezTo>
                    <a:pt x="263" y="214"/>
                    <a:pt x="248" y="208"/>
                    <a:pt x="236" y="201"/>
                  </a:cubicBezTo>
                  <a:cubicBezTo>
                    <a:pt x="218" y="190"/>
                    <a:pt x="205" y="179"/>
                    <a:pt x="195" y="167"/>
                  </a:cubicBezTo>
                  <a:cubicBezTo>
                    <a:pt x="185" y="155"/>
                    <a:pt x="179" y="142"/>
                    <a:pt x="175" y="131"/>
                  </a:cubicBezTo>
                  <a:cubicBezTo>
                    <a:pt x="173" y="123"/>
                    <a:pt x="172" y="116"/>
                    <a:pt x="171" y="109"/>
                  </a:cubicBezTo>
                  <a:cubicBezTo>
                    <a:pt x="171" y="103"/>
                    <a:pt x="171" y="97"/>
                    <a:pt x="171" y="92"/>
                  </a:cubicBezTo>
                  <a:cubicBezTo>
                    <a:pt x="166" y="94"/>
                    <a:pt x="159" y="96"/>
                    <a:pt x="153" y="99"/>
                  </a:cubicBezTo>
                  <a:cubicBezTo>
                    <a:pt x="146" y="102"/>
                    <a:pt x="140" y="106"/>
                    <a:pt x="134" y="110"/>
                  </a:cubicBezTo>
                  <a:cubicBezTo>
                    <a:pt x="126" y="117"/>
                    <a:pt x="119" y="124"/>
                    <a:pt x="113" y="134"/>
                  </a:cubicBezTo>
                  <a:cubicBezTo>
                    <a:pt x="108" y="143"/>
                    <a:pt x="104" y="153"/>
                    <a:pt x="103" y="165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3" y="176"/>
                    <a:pt x="92" y="176"/>
                  </a:cubicBezTo>
                  <a:cubicBezTo>
                    <a:pt x="90" y="177"/>
                    <a:pt x="87" y="178"/>
                    <a:pt x="84" y="180"/>
                  </a:cubicBezTo>
                  <a:cubicBezTo>
                    <a:pt x="77" y="183"/>
                    <a:pt x="68" y="188"/>
                    <a:pt x="59" y="196"/>
                  </a:cubicBezTo>
                  <a:cubicBezTo>
                    <a:pt x="54" y="202"/>
                    <a:pt x="48" y="208"/>
                    <a:pt x="44" y="216"/>
                  </a:cubicBezTo>
                  <a:cubicBezTo>
                    <a:pt x="39" y="224"/>
                    <a:pt x="36" y="232"/>
                    <a:pt x="34" y="243"/>
                  </a:cubicBezTo>
                  <a:cubicBezTo>
                    <a:pt x="32" y="250"/>
                    <a:pt x="32" y="258"/>
                    <a:pt x="32" y="268"/>
                  </a:cubicBezTo>
                  <a:cubicBezTo>
                    <a:pt x="33" y="269"/>
                    <a:pt x="33" y="271"/>
                    <a:pt x="33" y="27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3" y="272"/>
                    <a:pt x="33" y="273"/>
                    <a:pt x="33" y="273"/>
                  </a:cubicBezTo>
                  <a:cubicBezTo>
                    <a:pt x="33" y="273"/>
                    <a:pt x="33" y="273"/>
                    <a:pt x="33" y="274"/>
                  </a:cubicBezTo>
                  <a:cubicBezTo>
                    <a:pt x="33" y="275"/>
                    <a:pt x="33" y="277"/>
                    <a:pt x="33" y="280"/>
                  </a:cubicBezTo>
                  <a:cubicBezTo>
                    <a:pt x="34" y="285"/>
                    <a:pt x="36" y="292"/>
                    <a:pt x="39" y="300"/>
                  </a:cubicBezTo>
                  <a:cubicBezTo>
                    <a:pt x="42" y="305"/>
                    <a:pt x="45" y="311"/>
                    <a:pt x="49" y="316"/>
                  </a:cubicBezTo>
                  <a:cubicBezTo>
                    <a:pt x="55" y="323"/>
                    <a:pt x="62" y="330"/>
                    <a:pt x="73" y="337"/>
                  </a:cubicBezTo>
                  <a:cubicBezTo>
                    <a:pt x="82" y="342"/>
                    <a:pt x="94" y="347"/>
                    <a:pt x="108" y="350"/>
                  </a:cubicBezTo>
                  <a:cubicBezTo>
                    <a:pt x="122" y="353"/>
                    <a:pt x="139" y="355"/>
                    <a:pt x="160" y="355"/>
                  </a:cubicBezTo>
                  <a:cubicBezTo>
                    <a:pt x="161" y="355"/>
                    <a:pt x="162" y="356"/>
                    <a:pt x="163" y="356"/>
                  </a:cubicBezTo>
                  <a:cubicBezTo>
                    <a:pt x="164" y="351"/>
                    <a:pt x="166" y="346"/>
                    <a:pt x="168" y="341"/>
                  </a:cubicBezTo>
                  <a:cubicBezTo>
                    <a:pt x="170" y="338"/>
                    <a:pt x="172" y="336"/>
                    <a:pt x="174" y="333"/>
                  </a:cubicBezTo>
                  <a:cubicBezTo>
                    <a:pt x="177" y="330"/>
                    <a:pt x="182" y="329"/>
                    <a:pt x="185" y="332"/>
                  </a:cubicBezTo>
                  <a:cubicBezTo>
                    <a:pt x="188" y="335"/>
                    <a:pt x="189" y="340"/>
                    <a:pt x="186" y="343"/>
                  </a:cubicBezTo>
                  <a:cubicBezTo>
                    <a:pt x="184" y="345"/>
                    <a:pt x="183" y="347"/>
                    <a:pt x="182" y="349"/>
                  </a:cubicBezTo>
                  <a:cubicBezTo>
                    <a:pt x="180" y="353"/>
                    <a:pt x="178" y="356"/>
                    <a:pt x="178" y="360"/>
                  </a:cubicBezTo>
                  <a:cubicBezTo>
                    <a:pt x="177" y="363"/>
                    <a:pt x="177" y="367"/>
                    <a:pt x="177" y="370"/>
                  </a:cubicBezTo>
                  <a:cubicBezTo>
                    <a:pt x="177" y="377"/>
                    <a:pt x="179" y="382"/>
                    <a:pt x="181" y="386"/>
                  </a:cubicBezTo>
                  <a:cubicBezTo>
                    <a:pt x="182" y="388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5" y="393"/>
                    <a:pt x="184" y="398"/>
                    <a:pt x="180" y="400"/>
                  </a:cubicBezTo>
                  <a:cubicBezTo>
                    <a:pt x="177" y="403"/>
                    <a:pt x="172" y="402"/>
                    <a:pt x="170" y="398"/>
                  </a:cubicBezTo>
                  <a:cubicBezTo>
                    <a:pt x="169" y="398"/>
                    <a:pt x="168" y="395"/>
                    <a:pt x="166" y="392"/>
                  </a:cubicBezTo>
                  <a:cubicBezTo>
                    <a:pt x="165" y="388"/>
                    <a:pt x="163" y="384"/>
                    <a:pt x="162" y="378"/>
                  </a:cubicBezTo>
                  <a:cubicBezTo>
                    <a:pt x="162" y="379"/>
                    <a:pt x="161" y="379"/>
                    <a:pt x="160" y="379"/>
                  </a:cubicBezTo>
                  <a:cubicBezTo>
                    <a:pt x="138" y="379"/>
                    <a:pt x="119" y="376"/>
                    <a:pt x="103" y="373"/>
                  </a:cubicBezTo>
                  <a:cubicBezTo>
                    <a:pt x="86" y="369"/>
                    <a:pt x="73" y="363"/>
                    <a:pt x="62" y="357"/>
                  </a:cubicBezTo>
                  <a:cubicBezTo>
                    <a:pt x="47" y="348"/>
                    <a:pt x="36" y="338"/>
                    <a:pt x="28" y="327"/>
                  </a:cubicBezTo>
                  <a:cubicBezTo>
                    <a:pt x="23" y="320"/>
                    <a:pt x="20" y="314"/>
                    <a:pt x="17" y="307"/>
                  </a:cubicBezTo>
                  <a:cubicBezTo>
                    <a:pt x="14" y="313"/>
                    <a:pt x="10" y="321"/>
                    <a:pt x="7" y="329"/>
                  </a:cubicBezTo>
                  <a:cubicBezTo>
                    <a:pt x="4" y="337"/>
                    <a:pt x="2" y="347"/>
                    <a:pt x="1" y="357"/>
                  </a:cubicBezTo>
                  <a:cubicBezTo>
                    <a:pt x="0" y="363"/>
                    <a:pt x="0" y="370"/>
                    <a:pt x="1" y="377"/>
                  </a:cubicBezTo>
                  <a:cubicBezTo>
                    <a:pt x="1" y="379"/>
                    <a:pt x="1" y="380"/>
                    <a:pt x="1" y="382"/>
                  </a:cubicBezTo>
                  <a:cubicBezTo>
                    <a:pt x="4" y="379"/>
                    <a:pt x="6" y="376"/>
                    <a:pt x="9" y="373"/>
                  </a:cubicBezTo>
                  <a:cubicBezTo>
                    <a:pt x="14" y="367"/>
                    <a:pt x="21" y="361"/>
                    <a:pt x="29" y="357"/>
                  </a:cubicBezTo>
                  <a:cubicBezTo>
                    <a:pt x="35" y="354"/>
                    <a:pt x="42" y="356"/>
                    <a:pt x="45" y="361"/>
                  </a:cubicBezTo>
                  <a:cubicBezTo>
                    <a:pt x="48" y="367"/>
                    <a:pt x="46" y="374"/>
                    <a:pt x="41" y="377"/>
                  </a:cubicBezTo>
                  <a:cubicBezTo>
                    <a:pt x="35" y="380"/>
                    <a:pt x="30" y="384"/>
                    <a:pt x="26" y="389"/>
                  </a:cubicBezTo>
                  <a:cubicBezTo>
                    <a:pt x="22" y="393"/>
                    <a:pt x="19" y="398"/>
                    <a:pt x="16" y="402"/>
                  </a:cubicBezTo>
                  <a:cubicBezTo>
                    <a:pt x="13" y="407"/>
                    <a:pt x="11" y="412"/>
                    <a:pt x="10" y="415"/>
                  </a:cubicBezTo>
                  <a:cubicBezTo>
                    <a:pt x="10" y="416"/>
                    <a:pt x="10" y="416"/>
                    <a:pt x="10" y="417"/>
                  </a:cubicBezTo>
                  <a:cubicBezTo>
                    <a:pt x="9" y="418"/>
                    <a:pt x="9" y="418"/>
                    <a:pt x="9" y="419"/>
                  </a:cubicBezTo>
                  <a:cubicBezTo>
                    <a:pt x="9" y="419"/>
                    <a:pt x="9" y="419"/>
                    <a:pt x="9" y="419"/>
                  </a:cubicBezTo>
                  <a:cubicBezTo>
                    <a:pt x="9" y="420"/>
                    <a:pt x="9" y="420"/>
                    <a:pt x="8" y="420"/>
                  </a:cubicBezTo>
                  <a:cubicBezTo>
                    <a:pt x="8" y="420"/>
                    <a:pt x="8" y="420"/>
                    <a:pt x="8" y="421"/>
                  </a:cubicBezTo>
                  <a:cubicBezTo>
                    <a:pt x="8" y="421"/>
                    <a:pt x="8" y="421"/>
                    <a:pt x="8" y="421"/>
                  </a:cubicBezTo>
                  <a:cubicBezTo>
                    <a:pt x="7" y="425"/>
                    <a:pt x="5" y="430"/>
                    <a:pt x="4" y="436"/>
                  </a:cubicBezTo>
                  <a:cubicBezTo>
                    <a:pt x="2" y="448"/>
                    <a:pt x="0" y="465"/>
                    <a:pt x="3" y="483"/>
                  </a:cubicBezTo>
                  <a:cubicBezTo>
                    <a:pt x="5" y="495"/>
                    <a:pt x="9" y="508"/>
                    <a:pt x="16" y="520"/>
                  </a:cubicBezTo>
                  <a:cubicBezTo>
                    <a:pt x="19" y="528"/>
                    <a:pt x="24" y="535"/>
                    <a:pt x="31" y="542"/>
                  </a:cubicBezTo>
                  <a:cubicBezTo>
                    <a:pt x="33" y="545"/>
                    <a:pt x="36" y="548"/>
                    <a:pt x="39" y="551"/>
                  </a:cubicBezTo>
                  <a:cubicBezTo>
                    <a:pt x="40" y="547"/>
                    <a:pt x="41" y="542"/>
                    <a:pt x="42" y="537"/>
                  </a:cubicBezTo>
                  <a:cubicBezTo>
                    <a:pt x="45" y="524"/>
                    <a:pt x="51" y="508"/>
                    <a:pt x="59" y="493"/>
                  </a:cubicBezTo>
                  <a:cubicBezTo>
                    <a:pt x="67" y="479"/>
                    <a:pt x="78" y="465"/>
                    <a:pt x="93" y="453"/>
                  </a:cubicBezTo>
                  <a:cubicBezTo>
                    <a:pt x="107" y="441"/>
                    <a:pt x="125" y="431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9" y="425"/>
                    <a:pt x="157" y="423"/>
                    <a:pt x="169" y="421"/>
                  </a:cubicBezTo>
                  <a:cubicBezTo>
                    <a:pt x="182" y="420"/>
                    <a:pt x="200" y="420"/>
                    <a:pt x="220" y="424"/>
                  </a:cubicBezTo>
                  <a:cubicBezTo>
                    <a:pt x="233" y="426"/>
                    <a:pt x="247" y="431"/>
                    <a:pt x="260" y="439"/>
                  </a:cubicBezTo>
                  <a:cubicBezTo>
                    <a:pt x="269" y="444"/>
                    <a:pt x="278" y="450"/>
                    <a:pt x="286" y="458"/>
                  </a:cubicBezTo>
                  <a:cubicBezTo>
                    <a:pt x="294" y="466"/>
                    <a:pt x="301" y="475"/>
                    <a:pt x="308" y="486"/>
                  </a:cubicBezTo>
                  <a:cubicBezTo>
                    <a:pt x="312" y="491"/>
                    <a:pt x="310" y="499"/>
                    <a:pt x="305" y="502"/>
                  </a:cubicBezTo>
                  <a:cubicBezTo>
                    <a:pt x="299" y="505"/>
                    <a:pt x="292" y="504"/>
                    <a:pt x="289" y="498"/>
                  </a:cubicBezTo>
                  <a:cubicBezTo>
                    <a:pt x="283" y="489"/>
                    <a:pt x="276" y="481"/>
                    <a:pt x="270" y="475"/>
                  </a:cubicBezTo>
                  <a:cubicBezTo>
                    <a:pt x="263" y="468"/>
                    <a:pt x="256" y="463"/>
                    <a:pt x="249" y="459"/>
                  </a:cubicBezTo>
                  <a:cubicBezTo>
                    <a:pt x="238" y="453"/>
                    <a:pt x="226" y="449"/>
                    <a:pt x="215" y="447"/>
                  </a:cubicBezTo>
                  <a:cubicBezTo>
                    <a:pt x="205" y="444"/>
                    <a:pt x="194" y="444"/>
                    <a:pt x="185" y="444"/>
                  </a:cubicBezTo>
                  <a:cubicBezTo>
                    <a:pt x="167" y="444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35" y="453"/>
                    <a:pt x="120" y="461"/>
                    <a:pt x="108" y="471"/>
                  </a:cubicBezTo>
                  <a:cubicBezTo>
                    <a:pt x="96" y="481"/>
                    <a:pt x="86" y="493"/>
                    <a:pt x="79" y="505"/>
                  </a:cubicBezTo>
                  <a:cubicBezTo>
                    <a:pt x="72" y="518"/>
                    <a:pt x="67" y="531"/>
                    <a:pt x="65" y="542"/>
                  </a:cubicBezTo>
                  <a:cubicBezTo>
                    <a:pt x="62" y="551"/>
                    <a:pt x="62" y="559"/>
                    <a:pt x="62" y="565"/>
                  </a:cubicBezTo>
                  <a:cubicBezTo>
                    <a:pt x="62" y="566"/>
                    <a:pt x="62" y="568"/>
                    <a:pt x="62" y="569"/>
                  </a:cubicBezTo>
                  <a:cubicBezTo>
                    <a:pt x="62" y="570"/>
                    <a:pt x="62" y="570"/>
                    <a:pt x="62" y="570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7"/>
                    <a:pt x="63" y="577"/>
                    <a:pt x="63" y="578"/>
                  </a:cubicBezTo>
                  <a:cubicBezTo>
                    <a:pt x="63" y="581"/>
                    <a:pt x="63" y="584"/>
                    <a:pt x="64" y="588"/>
                  </a:cubicBezTo>
                  <a:cubicBezTo>
                    <a:pt x="65" y="595"/>
                    <a:pt x="68" y="606"/>
                    <a:pt x="74" y="618"/>
                  </a:cubicBezTo>
                  <a:cubicBezTo>
                    <a:pt x="78" y="626"/>
                    <a:pt x="83" y="634"/>
                    <a:pt x="89" y="642"/>
                  </a:cubicBezTo>
                  <a:cubicBezTo>
                    <a:pt x="98" y="653"/>
                    <a:pt x="110" y="664"/>
                    <a:pt x="126" y="673"/>
                  </a:cubicBezTo>
                  <a:cubicBezTo>
                    <a:pt x="139" y="681"/>
                    <a:pt x="156" y="688"/>
                    <a:pt x="177" y="692"/>
                  </a:cubicBezTo>
                  <a:cubicBezTo>
                    <a:pt x="177" y="692"/>
                    <a:pt x="177" y="692"/>
                    <a:pt x="177" y="692"/>
                  </a:cubicBezTo>
                  <a:cubicBezTo>
                    <a:pt x="178" y="692"/>
                    <a:pt x="178" y="693"/>
                    <a:pt x="180" y="693"/>
                  </a:cubicBezTo>
                  <a:cubicBezTo>
                    <a:pt x="182" y="693"/>
                    <a:pt x="185" y="693"/>
                    <a:pt x="189" y="693"/>
                  </a:cubicBezTo>
                  <a:cubicBezTo>
                    <a:pt x="197" y="693"/>
                    <a:pt x="208" y="693"/>
                    <a:pt x="219" y="690"/>
                  </a:cubicBezTo>
                  <a:cubicBezTo>
                    <a:pt x="227" y="688"/>
                    <a:pt x="234" y="685"/>
                    <a:pt x="241" y="681"/>
                  </a:cubicBezTo>
                  <a:cubicBezTo>
                    <a:pt x="247" y="678"/>
                    <a:pt x="252" y="675"/>
                    <a:pt x="256" y="672"/>
                  </a:cubicBezTo>
                  <a:cubicBezTo>
                    <a:pt x="260" y="669"/>
                    <a:pt x="263" y="666"/>
                    <a:pt x="267" y="662"/>
                  </a:cubicBezTo>
                  <a:cubicBezTo>
                    <a:pt x="270" y="660"/>
                    <a:pt x="272" y="657"/>
                    <a:pt x="275" y="654"/>
                  </a:cubicBezTo>
                  <a:cubicBezTo>
                    <a:pt x="278" y="650"/>
                    <a:pt x="282" y="645"/>
                    <a:pt x="286" y="638"/>
                  </a:cubicBezTo>
                  <a:cubicBezTo>
                    <a:pt x="292" y="630"/>
                    <a:pt x="298" y="620"/>
                    <a:pt x="306" y="607"/>
                  </a:cubicBezTo>
                  <a:cubicBezTo>
                    <a:pt x="306" y="607"/>
                    <a:pt x="306" y="607"/>
                    <a:pt x="306" y="607"/>
                  </a:cubicBezTo>
                  <a:lnTo>
                    <a:pt x="475" y="31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20" name="îšlîḑe">
              <a:extLst>
                <a:ext uri="{FF2B5EF4-FFF2-40B4-BE49-F238E27FC236}">
                  <a16:creationId xmlns:a16="http://schemas.microsoft.com/office/drawing/2014/main" id="{5533460D-6524-49F7-93BF-D83A94E7F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153" y="3102503"/>
              <a:ext cx="92679" cy="166424"/>
            </a:xfrm>
            <a:custGeom>
              <a:avLst/>
              <a:gdLst/>
              <a:ahLst/>
              <a:cxnLst>
                <a:cxn ang="0">
                  <a:pos x="18" y="197"/>
                </a:cxn>
                <a:cxn ang="0">
                  <a:pos x="14" y="195"/>
                </a:cxn>
                <a:cxn ang="0">
                  <a:pos x="9" y="156"/>
                </a:cxn>
                <a:cxn ang="0">
                  <a:pos x="44" y="35"/>
                </a:cxn>
                <a:cxn ang="0">
                  <a:pos x="67" y="3"/>
                </a:cxn>
                <a:cxn ang="0">
                  <a:pos x="99" y="26"/>
                </a:cxn>
                <a:cxn ang="0">
                  <a:pos x="54" y="190"/>
                </a:cxn>
                <a:cxn ang="0">
                  <a:pos x="18" y="197"/>
                </a:cxn>
              </a:cxnLst>
              <a:rect l="0" t="0" r="r" b="b"/>
              <a:pathLst>
                <a:path w="113" h="204">
                  <a:moveTo>
                    <a:pt x="18" y="197"/>
                  </a:moveTo>
                  <a:cubicBezTo>
                    <a:pt x="17" y="197"/>
                    <a:pt x="16" y="196"/>
                    <a:pt x="14" y="195"/>
                  </a:cubicBezTo>
                  <a:cubicBezTo>
                    <a:pt x="2" y="186"/>
                    <a:pt x="0" y="168"/>
                    <a:pt x="9" y="156"/>
                  </a:cubicBezTo>
                  <a:cubicBezTo>
                    <a:pt x="10" y="155"/>
                    <a:pt x="54" y="97"/>
                    <a:pt x="44" y="35"/>
                  </a:cubicBezTo>
                  <a:cubicBezTo>
                    <a:pt x="41" y="20"/>
                    <a:pt x="52" y="5"/>
                    <a:pt x="67" y="3"/>
                  </a:cubicBezTo>
                  <a:cubicBezTo>
                    <a:pt x="83" y="0"/>
                    <a:pt x="97" y="11"/>
                    <a:pt x="99" y="26"/>
                  </a:cubicBezTo>
                  <a:cubicBezTo>
                    <a:pt x="113" y="112"/>
                    <a:pt x="56" y="187"/>
                    <a:pt x="54" y="190"/>
                  </a:cubicBezTo>
                  <a:cubicBezTo>
                    <a:pt x="45" y="202"/>
                    <a:pt x="30" y="204"/>
                    <a:pt x="18" y="197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21" name="îsļiḓè">
              <a:extLst>
                <a:ext uri="{FF2B5EF4-FFF2-40B4-BE49-F238E27FC236}">
                  <a16:creationId xmlns:a16="http://schemas.microsoft.com/office/drawing/2014/main" id="{CBC1B16E-CD30-4A2E-836A-5ADFE6AE8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736" y="3200165"/>
              <a:ext cx="136528" cy="139517"/>
            </a:xfrm>
            <a:custGeom>
              <a:avLst/>
              <a:gdLst/>
              <a:ahLst/>
              <a:cxnLst>
                <a:cxn ang="0">
                  <a:pos x="18" y="162"/>
                </a:cxn>
                <a:cxn ang="0">
                  <a:pos x="6" y="127"/>
                </a:cxn>
                <a:cxn ang="0">
                  <a:pos x="125" y="6"/>
                </a:cxn>
                <a:cxn ang="0">
                  <a:pos x="161" y="22"/>
                </a:cxn>
                <a:cxn ang="0">
                  <a:pos x="145" y="58"/>
                </a:cxn>
                <a:cxn ang="0">
                  <a:pos x="58" y="149"/>
                </a:cxn>
                <a:cxn ang="0">
                  <a:pos x="21" y="164"/>
                </a:cxn>
                <a:cxn ang="0">
                  <a:pos x="18" y="162"/>
                </a:cxn>
              </a:cxnLst>
              <a:rect l="0" t="0" r="r" b="b"/>
              <a:pathLst>
                <a:path w="167" h="170">
                  <a:moveTo>
                    <a:pt x="18" y="162"/>
                  </a:moveTo>
                  <a:cubicBezTo>
                    <a:pt x="6" y="155"/>
                    <a:pt x="0" y="140"/>
                    <a:pt x="6" y="127"/>
                  </a:cubicBezTo>
                  <a:cubicBezTo>
                    <a:pt x="7" y="124"/>
                    <a:pt x="44" y="37"/>
                    <a:pt x="125" y="6"/>
                  </a:cubicBezTo>
                  <a:cubicBezTo>
                    <a:pt x="140" y="0"/>
                    <a:pt x="156" y="8"/>
                    <a:pt x="161" y="22"/>
                  </a:cubicBezTo>
                  <a:cubicBezTo>
                    <a:pt x="167" y="37"/>
                    <a:pt x="160" y="53"/>
                    <a:pt x="145" y="58"/>
                  </a:cubicBezTo>
                  <a:cubicBezTo>
                    <a:pt x="87" y="81"/>
                    <a:pt x="58" y="148"/>
                    <a:pt x="58" y="149"/>
                  </a:cubicBezTo>
                  <a:cubicBezTo>
                    <a:pt x="52" y="163"/>
                    <a:pt x="35" y="170"/>
                    <a:pt x="21" y="164"/>
                  </a:cubicBezTo>
                  <a:cubicBezTo>
                    <a:pt x="20" y="163"/>
                    <a:pt x="19" y="163"/>
                    <a:pt x="18" y="162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ECD0217-701C-4B2E-BFEF-6DC4621D5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31" y="349430"/>
            <a:ext cx="5149584" cy="13360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0297969-AAC0-4248-B63A-509BCD796D38}"/>
              </a:ext>
            </a:extLst>
          </p:cNvPr>
          <p:cNvGrpSpPr/>
          <p:nvPr/>
        </p:nvGrpSpPr>
        <p:grpSpPr>
          <a:xfrm>
            <a:off x="1030190" y="1572442"/>
            <a:ext cx="11132504" cy="4922704"/>
            <a:chOff x="995100" y="1573987"/>
            <a:chExt cx="11132504" cy="49227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CA296D-DD59-4D0F-BC76-CC117A7FCD26}"/>
                </a:ext>
              </a:extLst>
            </p:cNvPr>
            <p:cNvGrpSpPr/>
            <p:nvPr/>
          </p:nvGrpSpPr>
          <p:grpSpPr>
            <a:xfrm>
              <a:off x="995100" y="1573987"/>
              <a:ext cx="11132504" cy="4052723"/>
              <a:chOff x="260447" y="915449"/>
              <a:chExt cx="8016764" cy="2604282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75F9335-94E9-4F5E-BAC1-C3F36B9221CF}"/>
                  </a:ext>
                </a:extLst>
              </p:cNvPr>
              <p:cNvSpPr txBox="1"/>
              <p:nvPr/>
            </p:nvSpPr>
            <p:spPr>
              <a:xfrm>
                <a:off x="742228" y="1230884"/>
                <a:ext cx="2960787" cy="336221"/>
              </a:xfrm>
              <a:custGeom>
                <a:avLst/>
                <a:gdLst>
                  <a:gd name="connsiteX0" fmla="*/ 0 w 2353557"/>
                  <a:gd name="connsiteY0" fmla="*/ 0 h 338554"/>
                  <a:gd name="connsiteX1" fmla="*/ 564854 w 2353557"/>
                  <a:gd name="connsiteY1" fmla="*/ 0 h 338554"/>
                  <a:gd name="connsiteX2" fmla="*/ 1153243 w 2353557"/>
                  <a:gd name="connsiteY2" fmla="*/ 0 h 338554"/>
                  <a:gd name="connsiteX3" fmla="*/ 1671025 w 2353557"/>
                  <a:gd name="connsiteY3" fmla="*/ 0 h 338554"/>
                  <a:gd name="connsiteX4" fmla="*/ 2353557 w 2353557"/>
                  <a:gd name="connsiteY4" fmla="*/ 0 h 338554"/>
                  <a:gd name="connsiteX5" fmla="*/ 2353557 w 2353557"/>
                  <a:gd name="connsiteY5" fmla="*/ 338554 h 338554"/>
                  <a:gd name="connsiteX6" fmla="*/ 1788703 w 2353557"/>
                  <a:gd name="connsiteY6" fmla="*/ 338554 h 338554"/>
                  <a:gd name="connsiteX7" fmla="*/ 1270921 w 2353557"/>
                  <a:gd name="connsiteY7" fmla="*/ 338554 h 338554"/>
                  <a:gd name="connsiteX8" fmla="*/ 682532 w 2353557"/>
                  <a:gd name="connsiteY8" fmla="*/ 338554 h 338554"/>
                  <a:gd name="connsiteX9" fmla="*/ 0 w 2353557"/>
                  <a:gd name="connsiteY9" fmla="*/ 338554 h 338554"/>
                  <a:gd name="connsiteX10" fmla="*/ 0 w 2353557"/>
                  <a:gd name="connsiteY10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53557" h="338554" fill="none" extrusionOk="0">
                    <a:moveTo>
                      <a:pt x="0" y="0"/>
                    </a:moveTo>
                    <a:cubicBezTo>
                      <a:pt x="257665" y="-53349"/>
                      <a:pt x="322692" y="44599"/>
                      <a:pt x="564854" y="0"/>
                    </a:cubicBezTo>
                    <a:cubicBezTo>
                      <a:pt x="807016" y="-44599"/>
                      <a:pt x="973896" y="12706"/>
                      <a:pt x="1153243" y="0"/>
                    </a:cubicBezTo>
                    <a:cubicBezTo>
                      <a:pt x="1332590" y="-12706"/>
                      <a:pt x="1431922" y="8826"/>
                      <a:pt x="1671025" y="0"/>
                    </a:cubicBezTo>
                    <a:cubicBezTo>
                      <a:pt x="1910128" y="-8826"/>
                      <a:pt x="2213616" y="57625"/>
                      <a:pt x="2353557" y="0"/>
                    </a:cubicBezTo>
                    <a:cubicBezTo>
                      <a:pt x="2387389" y="108209"/>
                      <a:pt x="2333392" y="212581"/>
                      <a:pt x="2353557" y="338554"/>
                    </a:cubicBezTo>
                    <a:cubicBezTo>
                      <a:pt x="2138334" y="379341"/>
                      <a:pt x="1964853" y="297625"/>
                      <a:pt x="1788703" y="338554"/>
                    </a:cubicBezTo>
                    <a:cubicBezTo>
                      <a:pt x="1612553" y="379483"/>
                      <a:pt x="1441035" y="315549"/>
                      <a:pt x="1270921" y="338554"/>
                    </a:cubicBezTo>
                    <a:cubicBezTo>
                      <a:pt x="1100807" y="361559"/>
                      <a:pt x="890849" y="335353"/>
                      <a:pt x="682532" y="338554"/>
                    </a:cubicBezTo>
                    <a:cubicBezTo>
                      <a:pt x="474215" y="341755"/>
                      <a:pt x="294305" y="274190"/>
                      <a:pt x="0" y="338554"/>
                    </a:cubicBezTo>
                    <a:cubicBezTo>
                      <a:pt x="-21264" y="199722"/>
                      <a:pt x="10070" y="71260"/>
                      <a:pt x="0" y="0"/>
                    </a:cubicBezTo>
                    <a:close/>
                  </a:path>
                  <a:path w="2353557" h="338554" stroke="0" extrusionOk="0">
                    <a:moveTo>
                      <a:pt x="0" y="0"/>
                    </a:moveTo>
                    <a:cubicBezTo>
                      <a:pt x="127321" y="-56666"/>
                      <a:pt x="379943" y="47978"/>
                      <a:pt x="588389" y="0"/>
                    </a:cubicBezTo>
                    <a:cubicBezTo>
                      <a:pt x="796835" y="-47978"/>
                      <a:pt x="996836" y="16258"/>
                      <a:pt x="1106172" y="0"/>
                    </a:cubicBezTo>
                    <a:cubicBezTo>
                      <a:pt x="1215508" y="-16258"/>
                      <a:pt x="1556414" y="58080"/>
                      <a:pt x="1718097" y="0"/>
                    </a:cubicBezTo>
                    <a:cubicBezTo>
                      <a:pt x="1879780" y="-58080"/>
                      <a:pt x="2127169" y="40163"/>
                      <a:pt x="2353557" y="0"/>
                    </a:cubicBezTo>
                    <a:cubicBezTo>
                      <a:pt x="2359319" y="80236"/>
                      <a:pt x="2325850" y="201666"/>
                      <a:pt x="2353557" y="338554"/>
                    </a:cubicBezTo>
                    <a:cubicBezTo>
                      <a:pt x="2204150" y="340470"/>
                      <a:pt x="2005648" y="336759"/>
                      <a:pt x="1765168" y="338554"/>
                    </a:cubicBezTo>
                    <a:cubicBezTo>
                      <a:pt x="1524688" y="340349"/>
                      <a:pt x="1341460" y="315357"/>
                      <a:pt x="1129707" y="338554"/>
                    </a:cubicBezTo>
                    <a:cubicBezTo>
                      <a:pt x="917954" y="361751"/>
                      <a:pt x="669084" y="277562"/>
                      <a:pt x="541318" y="338554"/>
                    </a:cubicBezTo>
                    <a:cubicBezTo>
                      <a:pt x="413552" y="399546"/>
                      <a:pt x="153231" y="322204"/>
                      <a:pt x="0" y="338554"/>
                    </a:cubicBezTo>
                    <a:cubicBezTo>
                      <a:pt x="-23280" y="258309"/>
                      <a:pt x="31743" y="115018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 cap="rnd">
                <a:solidFill>
                  <a:schemeClr val="accent2">
                    <a:lumMod val="75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650837996">
                      <a:custGeom>
                        <a:avLst/>
                        <a:gdLst>
                          <a:gd name="connsiteX0" fmla="*/ 0 w 4111506"/>
                          <a:gd name="connsiteY0" fmla="*/ 0 h 523219"/>
                          <a:gd name="connsiteX1" fmla="*/ 986761 w 4111506"/>
                          <a:gd name="connsiteY1" fmla="*/ 0 h 523219"/>
                          <a:gd name="connsiteX2" fmla="*/ 2014638 w 4111506"/>
                          <a:gd name="connsiteY2" fmla="*/ 0 h 523219"/>
                          <a:gd name="connsiteX3" fmla="*/ 2919168 w 4111506"/>
                          <a:gd name="connsiteY3" fmla="*/ 0 h 523219"/>
                          <a:gd name="connsiteX4" fmla="*/ 4111506 w 4111506"/>
                          <a:gd name="connsiteY4" fmla="*/ 0 h 523219"/>
                          <a:gd name="connsiteX5" fmla="*/ 4111506 w 4111506"/>
                          <a:gd name="connsiteY5" fmla="*/ 523219 h 523219"/>
                          <a:gd name="connsiteX6" fmla="*/ 3124744 w 4111506"/>
                          <a:gd name="connsiteY6" fmla="*/ 523219 h 523219"/>
                          <a:gd name="connsiteX7" fmla="*/ 2220213 w 4111506"/>
                          <a:gd name="connsiteY7" fmla="*/ 523219 h 523219"/>
                          <a:gd name="connsiteX8" fmla="*/ 1192337 w 4111506"/>
                          <a:gd name="connsiteY8" fmla="*/ 523219 h 523219"/>
                          <a:gd name="connsiteX9" fmla="*/ 0 w 4111506"/>
                          <a:gd name="connsiteY9" fmla="*/ 523219 h 523219"/>
                          <a:gd name="connsiteX10" fmla="*/ 0 w 4111506"/>
                          <a:gd name="connsiteY10" fmla="*/ 0 h 523219"/>
                          <a:gd name="connsiteX0" fmla="*/ 0 w 4111506"/>
                          <a:gd name="connsiteY0" fmla="*/ 0 h 523219"/>
                          <a:gd name="connsiteX1" fmla="*/ 1027876 w 4111506"/>
                          <a:gd name="connsiteY1" fmla="*/ 0 h 523219"/>
                          <a:gd name="connsiteX2" fmla="*/ 1932408 w 4111506"/>
                          <a:gd name="connsiteY2" fmla="*/ 0 h 523219"/>
                          <a:gd name="connsiteX3" fmla="*/ 3001400 w 4111506"/>
                          <a:gd name="connsiteY3" fmla="*/ 0 h 523219"/>
                          <a:gd name="connsiteX4" fmla="*/ 4111506 w 4111506"/>
                          <a:gd name="connsiteY4" fmla="*/ 0 h 523219"/>
                          <a:gd name="connsiteX5" fmla="*/ 4111506 w 4111506"/>
                          <a:gd name="connsiteY5" fmla="*/ 523219 h 523219"/>
                          <a:gd name="connsiteX6" fmla="*/ 3083629 w 4111506"/>
                          <a:gd name="connsiteY6" fmla="*/ 523219 h 523219"/>
                          <a:gd name="connsiteX7" fmla="*/ 1973522 w 4111506"/>
                          <a:gd name="connsiteY7" fmla="*/ 523219 h 523219"/>
                          <a:gd name="connsiteX8" fmla="*/ 945646 w 4111506"/>
                          <a:gd name="connsiteY8" fmla="*/ 523219 h 523219"/>
                          <a:gd name="connsiteX9" fmla="*/ 0 w 4111506"/>
                          <a:gd name="connsiteY9" fmla="*/ 523219 h 523219"/>
                          <a:gd name="connsiteX10" fmla="*/ 0 w 4111506"/>
                          <a:gd name="connsiteY10" fmla="*/ 0 h 5232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111506" h="523219" fill="none" extrusionOk="0">
                            <a:moveTo>
                              <a:pt x="0" y="0"/>
                            </a:moveTo>
                            <a:cubicBezTo>
                              <a:pt x="451222" y="-37689"/>
                              <a:pt x="545052" y="29150"/>
                              <a:pt x="986761" y="0"/>
                            </a:cubicBezTo>
                            <a:cubicBezTo>
                              <a:pt x="1352101" y="-24250"/>
                              <a:pt x="1776228" y="2534"/>
                              <a:pt x="2014638" y="0"/>
                            </a:cubicBezTo>
                            <a:cubicBezTo>
                              <a:pt x="2334048" y="-24273"/>
                              <a:pt x="2512417" y="43963"/>
                              <a:pt x="2919168" y="0"/>
                            </a:cubicBezTo>
                            <a:cubicBezTo>
                              <a:pt x="3350419" y="-20763"/>
                              <a:pt x="3867061" y="13020"/>
                              <a:pt x="4111506" y="0"/>
                            </a:cubicBezTo>
                            <a:cubicBezTo>
                              <a:pt x="4167939" y="140315"/>
                              <a:pt x="4087488" y="364456"/>
                              <a:pt x="4111506" y="523219"/>
                            </a:cubicBezTo>
                            <a:cubicBezTo>
                              <a:pt x="3762368" y="625633"/>
                              <a:pt x="3450326" y="396884"/>
                              <a:pt x="3124744" y="523219"/>
                            </a:cubicBezTo>
                            <a:cubicBezTo>
                              <a:pt x="2807104" y="632144"/>
                              <a:pt x="2540018" y="454625"/>
                              <a:pt x="2220213" y="523219"/>
                            </a:cubicBezTo>
                            <a:cubicBezTo>
                              <a:pt x="1865225" y="622264"/>
                              <a:pt x="1593809" y="421697"/>
                              <a:pt x="1192337" y="523219"/>
                            </a:cubicBezTo>
                            <a:cubicBezTo>
                              <a:pt x="808705" y="577284"/>
                              <a:pt x="493551" y="397716"/>
                              <a:pt x="0" y="523219"/>
                            </a:cubicBezTo>
                            <a:cubicBezTo>
                              <a:pt x="-39092" y="303264"/>
                              <a:pt x="20565" y="133031"/>
                              <a:pt x="0" y="0"/>
                            </a:cubicBezTo>
                            <a:close/>
                          </a:path>
                          <a:path w="4111506" h="523219" stroke="0" extrusionOk="0">
                            <a:moveTo>
                              <a:pt x="0" y="0"/>
                            </a:moveTo>
                            <a:cubicBezTo>
                              <a:pt x="183052" y="-30853"/>
                              <a:pt x="642591" y="52911"/>
                              <a:pt x="1027876" y="0"/>
                            </a:cubicBezTo>
                            <a:cubicBezTo>
                              <a:pt x="1361671" y="-46314"/>
                              <a:pt x="1731373" y="17940"/>
                              <a:pt x="1932408" y="0"/>
                            </a:cubicBezTo>
                            <a:cubicBezTo>
                              <a:pt x="2130886" y="-67220"/>
                              <a:pt x="2711651" y="62192"/>
                              <a:pt x="3001400" y="0"/>
                            </a:cubicBezTo>
                            <a:cubicBezTo>
                              <a:pt x="3365649" y="-171809"/>
                              <a:pt x="3722600" y="55486"/>
                              <a:pt x="4111506" y="0"/>
                            </a:cubicBezTo>
                            <a:cubicBezTo>
                              <a:pt x="4069044" y="128018"/>
                              <a:pt x="4099185" y="350392"/>
                              <a:pt x="4111506" y="523219"/>
                            </a:cubicBezTo>
                            <a:cubicBezTo>
                              <a:pt x="3902583" y="550696"/>
                              <a:pt x="3549350" y="524511"/>
                              <a:pt x="3083629" y="523219"/>
                            </a:cubicBezTo>
                            <a:cubicBezTo>
                              <a:pt x="2672171" y="474615"/>
                              <a:pt x="2301398" y="454557"/>
                              <a:pt x="1973522" y="523219"/>
                            </a:cubicBezTo>
                            <a:cubicBezTo>
                              <a:pt x="1610847" y="550688"/>
                              <a:pt x="1197715" y="437282"/>
                              <a:pt x="945646" y="523219"/>
                            </a:cubicBezTo>
                            <a:cubicBezTo>
                              <a:pt x="731789" y="646570"/>
                              <a:pt x="252515" y="517494"/>
                              <a:pt x="0" y="523219"/>
                            </a:cubicBezTo>
                            <a:cubicBezTo>
                              <a:pt x="-33260" y="402106"/>
                              <a:pt x="18179" y="207773"/>
                              <a:pt x="0" y="0"/>
                            </a:cubicBezTo>
                            <a:close/>
                          </a:path>
                          <a:path w="4111506" h="523219" fill="none" stroke="0" extrusionOk="0">
                            <a:moveTo>
                              <a:pt x="0" y="0"/>
                            </a:moveTo>
                            <a:cubicBezTo>
                              <a:pt x="457891" y="-134728"/>
                              <a:pt x="546545" y="83166"/>
                              <a:pt x="986761" y="0"/>
                            </a:cubicBezTo>
                            <a:cubicBezTo>
                              <a:pt x="1330935" y="-55603"/>
                              <a:pt x="1786195" y="48246"/>
                              <a:pt x="2014638" y="0"/>
                            </a:cubicBezTo>
                            <a:cubicBezTo>
                              <a:pt x="2336710" y="-52195"/>
                              <a:pt x="2473433" y="7005"/>
                              <a:pt x="2919168" y="0"/>
                            </a:cubicBezTo>
                            <a:cubicBezTo>
                              <a:pt x="3310588" y="-75176"/>
                              <a:pt x="3906562" y="61121"/>
                              <a:pt x="4111506" y="0"/>
                            </a:cubicBezTo>
                            <a:cubicBezTo>
                              <a:pt x="4148287" y="182248"/>
                              <a:pt x="4115880" y="348597"/>
                              <a:pt x="4111506" y="523219"/>
                            </a:cubicBezTo>
                            <a:cubicBezTo>
                              <a:pt x="3686218" y="652998"/>
                              <a:pt x="3440006" y="540521"/>
                              <a:pt x="3124744" y="523219"/>
                            </a:cubicBezTo>
                            <a:cubicBezTo>
                              <a:pt x="2814847" y="598201"/>
                              <a:pt x="2491007" y="508460"/>
                              <a:pt x="2220213" y="523219"/>
                            </a:cubicBezTo>
                            <a:cubicBezTo>
                              <a:pt x="1859938" y="569860"/>
                              <a:pt x="1559191" y="476631"/>
                              <a:pt x="1192337" y="523219"/>
                            </a:cubicBezTo>
                            <a:cubicBezTo>
                              <a:pt x="805117" y="489261"/>
                              <a:pt x="516294" y="377448"/>
                              <a:pt x="0" y="523219"/>
                            </a:cubicBezTo>
                            <a:cubicBezTo>
                              <a:pt x="-43099" y="313942"/>
                              <a:pt x="11725" y="8297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err="1">
                    <a:latin typeface="Nunito Sans" pitchFamily="2" charset="0"/>
                    <a:cs typeface="Calibri" panose="020F0502020204030204" pitchFamily="34" charset="0"/>
                  </a:rPr>
                  <a:t>Tiêu</a:t>
                </a:r>
                <a:r>
                  <a:rPr lang="en-US" sz="2800" b="1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latin typeface="Nunito Sans" pitchFamily="2" charset="0"/>
                    <a:cs typeface="Calibri" panose="020F0502020204030204" pitchFamily="34" charset="0"/>
                  </a:rPr>
                  <a:t>chí</a:t>
                </a:r>
                <a:endParaRPr lang="en-US" sz="2800" b="1" dirty="0">
                  <a:latin typeface="Nunito Sans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A84F9A1-5E2C-49C8-B015-4EAC394B9469}"/>
                  </a:ext>
                </a:extLst>
              </p:cNvPr>
              <p:cNvSpPr txBox="1"/>
              <p:nvPr/>
            </p:nvSpPr>
            <p:spPr>
              <a:xfrm>
                <a:off x="3836458" y="1279252"/>
                <a:ext cx="1274679" cy="257111"/>
              </a:xfrm>
              <a:custGeom>
                <a:avLst/>
                <a:gdLst>
                  <a:gd name="connsiteX0" fmla="*/ 0 w 1499385"/>
                  <a:gd name="connsiteY0" fmla="*/ 0 h 338554"/>
                  <a:gd name="connsiteX1" fmla="*/ 514789 w 1499385"/>
                  <a:gd name="connsiteY1" fmla="*/ 0 h 338554"/>
                  <a:gd name="connsiteX2" fmla="*/ 1014584 w 1499385"/>
                  <a:gd name="connsiteY2" fmla="*/ 0 h 338554"/>
                  <a:gd name="connsiteX3" fmla="*/ 1499385 w 1499385"/>
                  <a:gd name="connsiteY3" fmla="*/ 0 h 338554"/>
                  <a:gd name="connsiteX4" fmla="*/ 1499385 w 1499385"/>
                  <a:gd name="connsiteY4" fmla="*/ 338554 h 338554"/>
                  <a:gd name="connsiteX5" fmla="*/ 1044572 w 1499385"/>
                  <a:gd name="connsiteY5" fmla="*/ 338554 h 338554"/>
                  <a:gd name="connsiteX6" fmla="*/ 544777 w 1499385"/>
                  <a:gd name="connsiteY6" fmla="*/ 338554 h 338554"/>
                  <a:gd name="connsiteX7" fmla="*/ 0 w 1499385"/>
                  <a:gd name="connsiteY7" fmla="*/ 338554 h 338554"/>
                  <a:gd name="connsiteX8" fmla="*/ 0 w 1499385"/>
                  <a:gd name="connsiteY8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9385" h="338554" fill="none" extrusionOk="0">
                    <a:moveTo>
                      <a:pt x="0" y="0"/>
                    </a:moveTo>
                    <a:cubicBezTo>
                      <a:pt x="185423" y="-52957"/>
                      <a:pt x="333152" y="49365"/>
                      <a:pt x="514789" y="0"/>
                    </a:cubicBezTo>
                    <a:cubicBezTo>
                      <a:pt x="696426" y="-49365"/>
                      <a:pt x="768236" y="57868"/>
                      <a:pt x="1014584" y="0"/>
                    </a:cubicBezTo>
                    <a:cubicBezTo>
                      <a:pt x="1260933" y="-57868"/>
                      <a:pt x="1281019" y="27913"/>
                      <a:pt x="1499385" y="0"/>
                    </a:cubicBezTo>
                    <a:cubicBezTo>
                      <a:pt x="1518844" y="165495"/>
                      <a:pt x="1486143" y="222943"/>
                      <a:pt x="1499385" y="338554"/>
                    </a:cubicBezTo>
                    <a:cubicBezTo>
                      <a:pt x="1355956" y="360886"/>
                      <a:pt x="1255429" y="294445"/>
                      <a:pt x="1044572" y="338554"/>
                    </a:cubicBezTo>
                    <a:cubicBezTo>
                      <a:pt x="833715" y="382663"/>
                      <a:pt x="707745" y="326414"/>
                      <a:pt x="544777" y="338554"/>
                    </a:cubicBezTo>
                    <a:cubicBezTo>
                      <a:pt x="381810" y="350694"/>
                      <a:pt x="231254" y="280147"/>
                      <a:pt x="0" y="338554"/>
                    </a:cubicBezTo>
                    <a:cubicBezTo>
                      <a:pt x="-19797" y="230672"/>
                      <a:pt x="31414" y="141629"/>
                      <a:pt x="0" y="0"/>
                    </a:cubicBezTo>
                    <a:close/>
                  </a:path>
                  <a:path w="1499385" h="338554" stroke="0" extrusionOk="0">
                    <a:moveTo>
                      <a:pt x="0" y="0"/>
                    </a:moveTo>
                    <a:cubicBezTo>
                      <a:pt x="114030" y="-50374"/>
                      <a:pt x="324142" y="47251"/>
                      <a:pt x="454813" y="0"/>
                    </a:cubicBezTo>
                    <a:cubicBezTo>
                      <a:pt x="585484" y="-47251"/>
                      <a:pt x="823213" y="40434"/>
                      <a:pt x="924621" y="0"/>
                    </a:cubicBezTo>
                    <a:cubicBezTo>
                      <a:pt x="1026029" y="-40434"/>
                      <a:pt x="1249226" y="14145"/>
                      <a:pt x="1499385" y="0"/>
                    </a:cubicBezTo>
                    <a:cubicBezTo>
                      <a:pt x="1521371" y="82706"/>
                      <a:pt x="1476318" y="264331"/>
                      <a:pt x="1499385" y="338554"/>
                    </a:cubicBezTo>
                    <a:cubicBezTo>
                      <a:pt x="1285841" y="351269"/>
                      <a:pt x="1132712" y="289281"/>
                      <a:pt x="1014584" y="338554"/>
                    </a:cubicBezTo>
                    <a:cubicBezTo>
                      <a:pt x="896456" y="387827"/>
                      <a:pt x="753312" y="327466"/>
                      <a:pt x="544777" y="338554"/>
                    </a:cubicBezTo>
                    <a:cubicBezTo>
                      <a:pt x="336242" y="349642"/>
                      <a:pt x="246895" y="307802"/>
                      <a:pt x="0" y="338554"/>
                    </a:cubicBezTo>
                    <a:cubicBezTo>
                      <a:pt x="-27045" y="256314"/>
                      <a:pt x="35762" y="103864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1522030782">
                      <a:custGeom>
                        <a:avLst/>
                        <a:gdLst>
                          <a:gd name="connsiteX0" fmla="*/ 0 w 1770087"/>
                          <a:gd name="connsiteY0" fmla="*/ 0 h 400110"/>
                          <a:gd name="connsiteX1" fmla="*/ 607730 w 1770087"/>
                          <a:gd name="connsiteY1" fmla="*/ 0 h 400110"/>
                          <a:gd name="connsiteX2" fmla="*/ 1197759 w 1770087"/>
                          <a:gd name="connsiteY2" fmla="*/ 0 h 400110"/>
                          <a:gd name="connsiteX3" fmla="*/ 1770087 w 1770087"/>
                          <a:gd name="connsiteY3" fmla="*/ 0 h 400110"/>
                          <a:gd name="connsiteX4" fmla="*/ 1770087 w 1770087"/>
                          <a:gd name="connsiteY4" fmla="*/ 400110 h 400110"/>
                          <a:gd name="connsiteX5" fmla="*/ 1233161 w 1770087"/>
                          <a:gd name="connsiteY5" fmla="*/ 400110 h 400110"/>
                          <a:gd name="connsiteX6" fmla="*/ 643132 w 1770087"/>
                          <a:gd name="connsiteY6" fmla="*/ 400110 h 400110"/>
                          <a:gd name="connsiteX7" fmla="*/ 0 w 1770087"/>
                          <a:gd name="connsiteY7" fmla="*/ 400110 h 400110"/>
                          <a:gd name="connsiteX8" fmla="*/ 0 w 1770087"/>
                          <a:gd name="connsiteY8" fmla="*/ 0 h 400110"/>
                          <a:gd name="connsiteX0" fmla="*/ 0 w 1770087"/>
                          <a:gd name="connsiteY0" fmla="*/ 0 h 400110"/>
                          <a:gd name="connsiteX1" fmla="*/ 536925 w 1770087"/>
                          <a:gd name="connsiteY1" fmla="*/ 0 h 400110"/>
                          <a:gd name="connsiteX2" fmla="*/ 1091553 w 1770087"/>
                          <a:gd name="connsiteY2" fmla="*/ 0 h 400110"/>
                          <a:gd name="connsiteX3" fmla="*/ 1770087 w 1770087"/>
                          <a:gd name="connsiteY3" fmla="*/ 0 h 400110"/>
                          <a:gd name="connsiteX4" fmla="*/ 1770087 w 1770087"/>
                          <a:gd name="connsiteY4" fmla="*/ 400110 h 400110"/>
                          <a:gd name="connsiteX5" fmla="*/ 1197759 w 1770087"/>
                          <a:gd name="connsiteY5" fmla="*/ 400110 h 400110"/>
                          <a:gd name="connsiteX6" fmla="*/ 643132 w 1770087"/>
                          <a:gd name="connsiteY6" fmla="*/ 400110 h 400110"/>
                          <a:gd name="connsiteX7" fmla="*/ 0 w 1770087"/>
                          <a:gd name="connsiteY7" fmla="*/ 400110 h 400110"/>
                          <a:gd name="connsiteX8" fmla="*/ 0 w 1770087"/>
                          <a:gd name="connsiteY8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770087" h="400110" fill="none" extrusionOk="0">
                            <a:moveTo>
                              <a:pt x="0" y="0"/>
                            </a:moveTo>
                            <a:cubicBezTo>
                              <a:pt x="258745" y="-26899"/>
                              <a:pt x="386712" y="61135"/>
                              <a:pt x="607730" y="0"/>
                            </a:cubicBezTo>
                            <a:cubicBezTo>
                              <a:pt x="823480" y="-68319"/>
                              <a:pt x="904705" y="92798"/>
                              <a:pt x="1197759" y="0"/>
                            </a:cubicBezTo>
                            <a:cubicBezTo>
                              <a:pt x="1489242" y="-78794"/>
                              <a:pt x="1512196" y="15413"/>
                              <a:pt x="1770087" y="0"/>
                            </a:cubicBezTo>
                            <a:cubicBezTo>
                              <a:pt x="1782802" y="178819"/>
                              <a:pt x="1742595" y="263172"/>
                              <a:pt x="1770087" y="400110"/>
                            </a:cubicBezTo>
                            <a:cubicBezTo>
                              <a:pt x="1616917" y="421244"/>
                              <a:pt x="1496785" y="309583"/>
                              <a:pt x="1233161" y="400110"/>
                            </a:cubicBezTo>
                            <a:cubicBezTo>
                              <a:pt x="979072" y="473980"/>
                              <a:pt x="829487" y="385910"/>
                              <a:pt x="643132" y="400110"/>
                            </a:cubicBezTo>
                            <a:cubicBezTo>
                              <a:pt x="433391" y="363208"/>
                              <a:pt x="270632" y="335274"/>
                              <a:pt x="0" y="400110"/>
                            </a:cubicBezTo>
                            <a:cubicBezTo>
                              <a:pt x="6660" y="264302"/>
                              <a:pt x="32425" y="160424"/>
                              <a:pt x="0" y="0"/>
                            </a:cubicBezTo>
                            <a:close/>
                          </a:path>
                          <a:path w="1770087" h="400110" stroke="0" extrusionOk="0">
                            <a:moveTo>
                              <a:pt x="0" y="0"/>
                            </a:moveTo>
                            <a:cubicBezTo>
                              <a:pt x="149724" y="-24085"/>
                              <a:pt x="375069" y="76132"/>
                              <a:pt x="536925" y="0"/>
                            </a:cubicBezTo>
                            <a:cubicBezTo>
                              <a:pt x="705553" y="-59625"/>
                              <a:pt x="956612" y="59305"/>
                              <a:pt x="1091553" y="0"/>
                            </a:cubicBezTo>
                            <a:cubicBezTo>
                              <a:pt x="1240285" y="-21279"/>
                              <a:pt x="1482337" y="15336"/>
                              <a:pt x="1770087" y="0"/>
                            </a:cubicBezTo>
                            <a:cubicBezTo>
                              <a:pt x="1803573" y="79695"/>
                              <a:pt x="1746844" y="303234"/>
                              <a:pt x="1770087" y="400110"/>
                            </a:cubicBezTo>
                            <a:cubicBezTo>
                              <a:pt x="1534269" y="446289"/>
                              <a:pt x="1367027" y="338980"/>
                              <a:pt x="1197759" y="400110"/>
                            </a:cubicBezTo>
                            <a:cubicBezTo>
                              <a:pt x="1069789" y="457447"/>
                              <a:pt x="871575" y="368314"/>
                              <a:pt x="643132" y="400110"/>
                            </a:cubicBezTo>
                            <a:cubicBezTo>
                              <a:pt x="410768" y="416107"/>
                              <a:pt x="294028" y="359341"/>
                              <a:pt x="0" y="400110"/>
                            </a:cubicBezTo>
                            <a:cubicBezTo>
                              <a:pt x="-7068" y="328564"/>
                              <a:pt x="50896" y="118479"/>
                              <a:pt x="0" y="0"/>
                            </a:cubicBezTo>
                            <a:close/>
                          </a:path>
                          <a:path w="1770087" h="400110" fill="none" stroke="0" extrusionOk="0">
                            <a:moveTo>
                              <a:pt x="0" y="0"/>
                            </a:moveTo>
                            <a:cubicBezTo>
                              <a:pt x="242502" y="-41966"/>
                              <a:pt x="382977" y="59160"/>
                              <a:pt x="607730" y="0"/>
                            </a:cubicBezTo>
                            <a:cubicBezTo>
                              <a:pt x="838123" y="-66199"/>
                              <a:pt x="919811" y="38704"/>
                              <a:pt x="1197759" y="0"/>
                            </a:cubicBezTo>
                            <a:cubicBezTo>
                              <a:pt x="1474877" y="-57619"/>
                              <a:pt x="1489324" y="21431"/>
                              <a:pt x="1770087" y="0"/>
                            </a:cubicBezTo>
                            <a:cubicBezTo>
                              <a:pt x="1787250" y="209812"/>
                              <a:pt x="1756338" y="261228"/>
                              <a:pt x="1770087" y="400110"/>
                            </a:cubicBezTo>
                            <a:cubicBezTo>
                              <a:pt x="1604701" y="431218"/>
                              <a:pt x="1463424" y="343309"/>
                              <a:pt x="1233161" y="400110"/>
                            </a:cubicBezTo>
                            <a:cubicBezTo>
                              <a:pt x="999421" y="464820"/>
                              <a:pt x="832518" y="357549"/>
                              <a:pt x="643132" y="400110"/>
                            </a:cubicBezTo>
                            <a:cubicBezTo>
                              <a:pt x="437171" y="466383"/>
                              <a:pt x="260513" y="320644"/>
                              <a:pt x="0" y="400110"/>
                            </a:cubicBezTo>
                            <a:cubicBezTo>
                              <a:pt x="-4045" y="287758"/>
                              <a:pt x="36044" y="14806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err="1">
                    <a:latin typeface="Nunito Sans" pitchFamily="2" charset="0"/>
                    <a:cs typeface="Calibri" panose="020F0502020204030204" pitchFamily="34" charset="0"/>
                  </a:rPr>
                  <a:t>Bình</a:t>
                </a:r>
                <a:r>
                  <a:rPr lang="en-US" sz="2000" b="1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Nunito Sans" pitchFamily="2" charset="0"/>
                    <a:cs typeface="Calibri" panose="020F0502020204030204" pitchFamily="34" charset="0"/>
                  </a:rPr>
                  <a:t>thường</a:t>
                </a:r>
                <a:endParaRPr lang="en-US" sz="2000" b="1" dirty="0">
                  <a:latin typeface="Nunito Sans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3C5CEB-0A14-4E51-8A6A-0843B8ACC2D7}"/>
                  </a:ext>
                </a:extLst>
              </p:cNvPr>
              <p:cNvSpPr txBox="1"/>
              <p:nvPr/>
            </p:nvSpPr>
            <p:spPr>
              <a:xfrm>
                <a:off x="5305709" y="1291586"/>
                <a:ext cx="993812" cy="257111"/>
              </a:xfrm>
              <a:custGeom>
                <a:avLst/>
                <a:gdLst>
                  <a:gd name="connsiteX0" fmla="*/ 0 w 937846"/>
                  <a:gd name="connsiteY0" fmla="*/ 0 h 338554"/>
                  <a:gd name="connsiteX1" fmla="*/ 450166 w 937846"/>
                  <a:gd name="connsiteY1" fmla="*/ 0 h 338554"/>
                  <a:gd name="connsiteX2" fmla="*/ 937846 w 937846"/>
                  <a:gd name="connsiteY2" fmla="*/ 0 h 338554"/>
                  <a:gd name="connsiteX3" fmla="*/ 937846 w 937846"/>
                  <a:gd name="connsiteY3" fmla="*/ 338554 h 338554"/>
                  <a:gd name="connsiteX4" fmla="*/ 478301 w 937846"/>
                  <a:gd name="connsiteY4" fmla="*/ 338554 h 338554"/>
                  <a:gd name="connsiteX5" fmla="*/ 0 w 937846"/>
                  <a:gd name="connsiteY5" fmla="*/ 338554 h 338554"/>
                  <a:gd name="connsiteX6" fmla="*/ 0 w 937846"/>
                  <a:gd name="connsiteY6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7846" h="338554" fill="none" extrusionOk="0">
                    <a:moveTo>
                      <a:pt x="0" y="0"/>
                    </a:moveTo>
                    <a:cubicBezTo>
                      <a:pt x="169452" y="-23109"/>
                      <a:pt x="298819" y="52257"/>
                      <a:pt x="450166" y="0"/>
                    </a:cubicBezTo>
                    <a:cubicBezTo>
                      <a:pt x="601513" y="-52257"/>
                      <a:pt x="695025" y="14589"/>
                      <a:pt x="937846" y="0"/>
                    </a:cubicBezTo>
                    <a:cubicBezTo>
                      <a:pt x="957644" y="126109"/>
                      <a:pt x="921444" y="212730"/>
                      <a:pt x="937846" y="338554"/>
                    </a:cubicBezTo>
                    <a:cubicBezTo>
                      <a:pt x="799457" y="372225"/>
                      <a:pt x="657537" y="325220"/>
                      <a:pt x="478301" y="338554"/>
                    </a:cubicBezTo>
                    <a:cubicBezTo>
                      <a:pt x="299065" y="351888"/>
                      <a:pt x="118613" y="282000"/>
                      <a:pt x="0" y="338554"/>
                    </a:cubicBezTo>
                    <a:cubicBezTo>
                      <a:pt x="-17653" y="223560"/>
                      <a:pt x="161" y="153504"/>
                      <a:pt x="0" y="0"/>
                    </a:cubicBezTo>
                    <a:close/>
                  </a:path>
                  <a:path w="937846" h="338554" stroke="0" extrusionOk="0">
                    <a:moveTo>
                      <a:pt x="0" y="0"/>
                    </a:moveTo>
                    <a:cubicBezTo>
                      <a:pt x="115121" y="-33484"/>
                      <a:pt x="247154" y="26870"/>
                      <a:pt x="440788" y="0"/>
                    </a:cubicBezTo>
                    <a:cubicBezTo>
                      <a:pt x="634422" y="-26870"/>
                      <a:pt x="818256" y="12960"/>
                      <a:pt x="937846" y="0"/>
                    </a:cubicBezTo>
                    <a:cubicBezTo>
                      <a:pt x="942326" y="68897"/>
                      <a:pt x="921906" y="250623"/>
                      <a:pt x="937846" y="338554"/>
                    </a:cubicBezTo>
                    <a:cubicBezTo>
                      <a:pt x="819124" y="367318"/>
                      <a:pt x="701456" y="311133"/>
                      <a:pt x="468923" y="338554"/>
                    </a:cubicBezTo>
                    <a:cubicBezTo>
                      <a:pt x="236390" y="365975"/>
                      <a:pt x="124886" y="309908"/>
                      <a:pt x="0" y="338554"/>
                    </a:cubicBezTo>
                    <a:cubicBezTo>
                      <a:pt x="-34720" y="253072"/>
                      <a:pt x="34538" y="15275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2613134130">
                      <a:custGeom>
                        <a:avLst/>
                        <a:gdLst>
                          <a:gd name="connsiteX0" fmla="*/ 0 w 1380060"/>
                          <a:gd name="connsiteY0" fmla="*/ 0 h 400110"/>
                          <a:gd name="connsiteX1" fmla="*/ 662428 w 1380060"/>
                          <a:gd name="connsiteY1" fmla="*/ 0 h 400110"/>
                          <a:gd name="connsiteX2" fmla="*/ 1380060 w 1380060"/>
                          <a:gd name="connsiteY2" fmla="*/ 0 h 400110"/>
                          <a:gd name="connsiteX3" fmla="*/ 1380060 w 1380060"/>
                          <a:gd name="connsiteY3" fmla="*/ 400110 h 400110"/>
                          <a:gd name="connsiteX4" fmla="*/ 703829 w 1380060"/>
                          <a:gd name="connsiteY4" fmla="*/ 400110 h 400110"/>
                          <a:gd name="connsiteX5" fmla="*/ 0 w 1380060"/>
                          <a:gd name="connsiteY5" fmla="*/ 400110 h 400110"/>
                          <a:gd name="connsiteX6" fmla="*/ 0 w 1380060"/>
                          <a:gd name="connsiteY6" fmla="*/ 0 h 400110"/>
                          <a:gd name="connsiteX0" fmla="*/ 0 w 1380060"/>
                          <a:gd name="connsiteY0" fmla="*/ 0 h 400110"/>
                          <a:gd name="connsiteX1" fmla="*/ 648628 w 1380060"/>
                          <a:gd name="connsiteY1" fmla="*/ 0 h 400110"/>
                          <a:gd name="connsiteX2" fmla="*/ 1380060 w 1380060"/>
                          <a:gd name="connsiteY2" fmla="*/ 0 h 400110"/>
                          <a:gd name="connsiteX3" fmla="*/ 1380060 w 1380060"/>
                          <a:gd name="connsiteY3" fmla="*/ 400110 h 400110"/>
                          <a:gd name="connsiteX4" fmla="*/ 690030 w 1380060"/>
                          <a:gd name="connsiteY4" fmla="*/ 400110 h 400110"/>
                          <a:gd name="connsiteX5" fmla="*/ 0 w 1380060"/>
                          <a:gd name="connsiteY5" fmla="*/ 400110 h 400110"/>
                          <a:gd name="connsiteX6" fmla="*/ 0 w 1380060"/>
                          <a:gd name="connsiteY6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380060" h="400110" fill="none" extrusionOk="0">
                            <a:moveTo>
                              <a:pt x="0" y="0"/>
                            </a:moveTo>
                            <a:cubicBezTo>
                              <a:pt x="280086" y="-2999"/>
                              <a:pt x="437021" y="104767"/>
                              <a:pt x="662428" y="0"/>
                            </a:cubicBezTo>
                            <a:cubicBezTo>
                              <a:pt x="885780" y="-48633"/>
                              <a:pt x="1022740" y="57272"/>
                              <a:pt x="1380060" y="0"/>
                            </a:cubicBezTo>
                            <a:cubicBezTo>
                              <a:pt x="1406180" y="153358"/>
                              <a:pt x="1340022" y="249136"/>
                              <a:pt x="1380060" y="400110"/>
                            </a:cubicBezTo>
                            <a:cubicBezTo>
                              <a:pt x="1216133" y="484648"/>
                              <a:pt x="932787" y="422918"/>
                              <a:pt x="703829" y="400110"/>
                            </a:cubicBezTo>
                            <a:cubicBezTo>
                              <a:pt x="458182" y="421115"/>
                              <a:pt x="154557" y="327863"/>
                              <a:pt x="0" y="400110"/>
                            </a:cubicBezTo>
                            <a:cubicBezTo>
                              <a:pt x="-40203" y="272742"/>
                              <a:pt x="442" y="184666"/>
                              <a:pt x="0" y="0"/>
                            </a:cubicBezTo>
                            <a:close/>
                          </a:path>
                          <a:path w="1380060" h="400110" stroke="0" extrusionOk="0">
                            <a:moveTo>
                              <a:pt x="0" y="0"/>
                            </a:moveTo>
                            <a:cubicBezTo>
                              <a:pt x="194517" y="-6304"/>
                              <a:pt x="374663" y="18557"/>
                              <a:pt x="648628" y="0"/>
                            </a:cubicBezTo>
                            <a:cubicBezTo>
                              <a:pt x="967816" y="-17332"/>
                              <a:pt x="1224037" y="51909"/>
                              <a:pt x="1380060" y="0"/>
                            </a:cubicBezTo>
                            <a:cubicBezTo>
                              <a:pt x="1390067" y="79684"/>
                              <a:pt x="1374146" y="270658"/>
                              <a:pt x="1380060" y="400110"/>
                            </a:cubicBezTo>
                            <a:cubicBezTo>
                              <a:pt x="1180325" y="430420"/>
                              <a:pt x="1036095" y="406961"/>
                              <a:pt x="690030" y="400110"/>
                            </a:cubicBezTo>
                            <a:cubicBezTo>
                              <a:pt x="309870" y="461335"/>
                              <a:pt x="206078" y="394292"/>
                              <a:pt x="0" y="400110"/>
                            </a:cubicBezTo>
                            <a:cubicBezTo>
                              <a:pt x="-42755" y="314664"/>
                              <a:pt x="72938" y="211348"/>
                              <a:pt x="0" y="0"/>
                            </a:cubicBezTo>
                            <a:close/>
                          </a:path>
                          <a:path w="1380060" h="400110" fill="none" stroke="0" extrusionOk="0">
                            <a:moveTo>
                              <a:pt x="0" y="0"/>
                            </a:moveTo>
                            <a:cubicBezTo>
                              <a:pt x="265122" y="-32542"/>
                              <a:pt x="426595" y="52281"/>
                              <a:pt x="662428" y="0"/>
                            </a:cubicBezTo>
                            <a:cubicBezTo>
                              <a:pt x="901354" y="-82024"/>
                              <a:pt x="1031903" y="-20654"/>
                              <a:pt x="1380060" y="0"/>
                            </a:cubicBezTo>
                            <a:cubicBezTo>
                              <a:pt x="1397657" y="156671"/>
                              <a:pt x="1323774" y="238578"/>
                              <a:pt x="1380060" y="400110"/>
                            </a:cubicBezTo>
                            <a:cubicBezTo>
                              <a:pt x="1204455" y="447283"/>
                              <a:pt x="980449" y="438952"/>
                              <a:pt x="703829" y="400110"/>
                            </a:cubicBezTo>
                            <a:cubicBezTo>
                              <a:pt x="422236" y="404370"/>
                              <a:pt x="181387" y="286446"/>
                              <a:pt x="0" y="400110"/>
                            </a:cubicBezTo>
                            <a:cubicBezTo>
                              <a:pt x="-35278" y="279804"/>
                              <a:pt x="7752" y="17321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latin typeface="Nunito Sans" pitchFamily="2" charset="0"/>
                    <a:cs typeface="Calibri" panose="020F0502020204030204" pitchFamily="34" charset="0"/>
                  </a:rPr>
                  <a:t>Tốt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209C04C-C602-4ED7-A9DE-54346D0A0D61}"/>
                  </a:ext>
                </a:extLst>
              </p:cNvPr>
              <p:cNvSpPr txBox="1"/>
              <p:nvPr/>
            </p:nvSpPr>
            <p:spPr>
              <a:xfrm>
                <a:off x="6685618" y="1316411"/>
                <a:ext cx="1346048" cy="257111"/>
              </a:xfrm>
              <a:custGeom>
                <a:avLst/>
                <a:gdLst>
                  <a:gd name="connsiteX0" fmla="*/ 0 w 937846"/>
                  <a:gd name="connsiteY0" fmla="*/ 0 h 338554"/>
                  <a:gd name="connsiteX1" fmla="*/ 487680 w 937846"/>
                  <a:gd name="connsiteY1" fmla="*/ 0 h 338554"/>
                  <a:gd name="connsiteX2" fmla="*/ 937846 w 937846"/>
                  <a:gd name="connsiteY2" fmla="*/ 0 h 338554"/>
                  <a:gd name="connsiteX3" fmla="*/ 937846 w 937846"/>
                  <a:gd name="connsiteY3" fmla="*/ 338554 h 338554"/>
                  <a:gd name="connsiteX4" fmla="*/ 487680 w 937846"/>
                  <a:gd name="connsiteY4" fmla="*/ 338554 h 338554"/>
                  <a:gd name="connsiteX5" fmla="*/ 0 w 937846"/>
                  <a:gd name="connsiteY5" fmla="*/ 338554 h 338554"/>
                  <a:gd name="connsiteX6" fmla="*/ 0 w 937846"/>
                  <a:gd name="connsiteY6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7846" h="338554" fill="none" extrusionOk="0">
                    <a:moveTo>
                      <a:pt x="0" y="0"/>
                    </a:moveTo>
                    <a:cubicBezTo>
                      <a:pt x="162046" y="-43196"/>
                      <a:pt x="274475" y="10923"/>
                      <a:pt x="487680" y="0"/>
                    </a:cubicBezTo>
                    <a:cubicBezTo>
                      <a:pt x="700885" y="-10923"/>
                      <a:pt x="742955" y="45100"/>
                      <a:pt x="937846" y="0"/>
                    </a:cubicBezTo>
                    <a:cubicBezTo>
                      <a:pt x="947939" y="85555"/>
                      <a:pt x="935445" y="190914"/>
                      <a:pt x="937846" y="338554"/>
                    </a:cubicBezTo>
                    <a:cubicBezTo>
                      <a:pt x="799757" y="388162"/>
                      <a:pt x="694202" y="308786"/>
                      <a:pt x="487680" y="338554"/>
                    </a:cubicBezTo>
                    <a:cubicBezTo>
                      <a:pt x="281158" y="368322"/>
                      <a:pt x="226053" y="310239"/>
                      <a:pt x="0" y="338554"/>
                    </a:cubicBezTo>
                    <a:cubicBezTo>
                      <a:pt x="-20624" y="227603"/>
                      <a:pt x="9341" y="152691"/>
                      <a:pt x="0" y="0"/>
                    </a:cubicBezTo>
                    <a:close/>
                  </a:path>
                  <a:path w="937846" h="338554" stroke="0" extrusionOk="0">
                    <a:moveTo>
                      <a:pt x="0" y="0"/>
                    </a:moveTo>
                    <a:cubicBezTo>
                      <a:pt x="130441" y="-11038"/>
                      <a:pt x="312699" y="23472"/>
                      <a:pt x="468923" y="0"/>
                    </a:cubicBezTo>
                    <a:cubicBezTo>
                      <a:pt x="625147" y="-23472"/>
                      <a:pt x="828397" y="10334"/>
                      <a:pt x="937846" y="0"/>
                    </a:cubicBezTo>
                    <a:cubicBezTo>
                      <a:pt x="972452" y="78964"/>
                      <a:pt x="922806" y="191666"/>
                      <a:pt x="937846" y="338554"/>
                    </a:cubicBezTo>
                    <a:cubicBezTo>
                      <a:pt x="825600" y="348502"/>
                      <a:pt x="583027" y="321327"/>
                      <a:pt x="468923" y="338554"/>
                    </a:cubicBezTo>
                    <a:cubicBezTo>
                      <a:pt x="354819" y="355781"/>
                      <a:pt x="180026" y="287309"/>
                      <a:pt x="0" y="338554"/>
                    </a:cubicBezTo>
                    <a:cubicBezTo>
                      <a:pt x="-33600" y="260192"/>
                      <a:pt x="18598" y="141104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47494863">
                      <a:custGeom>
                        <a:avLst/>
                        <a:gdLst>
                          <a:gd name="connsiteX0" fmla="*/ 0 w 1869194"/>
                          <a:gd name="connsiteY0" fmla="*/ 0 h 400110"/>
                          <a:gd name="connsiteX1" fmla="*/ 971981 w 1869194"/>
                          <a:gd name="connsiteY1" fmla="*/ 0 h 400110"/>
                          <a:gd name="connsiteX2" fmla="*/ 1869194 w 1869194"/>
                          <a:gd name="connsiteY2" fmla="*/ 0 h 400110"/>
                          <a:gd name="connsiteX3" fmla="*/ 1869194 w 1869194"/>
                          <a:gd name="connsiteY3" fmla="*/ 400110 h 400110"/>
                          <a:gd name="connsiteX4" fmla="*/ 971981 w 1869194"/>
                          <a:gd name="connsiteY4" fmla="*/ 400110 h 400110"/>
                          <a:gd name="connsiteX5" fmla="*/ 0 w 1869194"/>
                          <a:gd name="connsiteY5" fmla="*/ 400110 h 400110"/>
                          <a:gd name="connsiteX6" fmla="*/ 0 w 1869194"/>
                          <a:gd name="connsiteY6" fmla="*/ 0 h 400110"/>
                          <a:gd name="connsiteX0" fmla="*/ 0 w 1869194"/>
                          <a:gd name="connsiteY0" fmla="*/ 0 h 400110"/>
                          <a:gd name="connsiteX1" fmla="*/ 934597 w 1869194"/>
                          <a:gd name="connsiteY1" fmla="*/ 0 h 400110"/>
                          <a:gd name="connsiteX2" fmla="*/ 1869194 w 1869194"/>
                          <a:gd name="connsiteY2" fmla="*/ 0 h 400110"/>
                          <a:gd name="connsiteX3" fmla="*/ 1869194 w 1869194"/>
                          <a:gd name="connsiteY3" fmla="*/ 400110 h 400110"/>
                          <a:gd name="connsiteX4" fmla="*/ 934597 w 1869194"/>
                          <a:gd name="connsiteY4" fmla="*/ 400110 h 400110"/>
                          <a:gd name="connsiteX5" fmla="*/ 0 w 1869194"/>
                          <a:gd name="connsiteY5" fmla="*/ 400110 h 400110"/>
                          <a:gd name="connsiteX6" fmla="*/ 0 w 1869194"/>
                          <a:gd name="connsiteY6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869194" h="400110" fill="none" extrusionOk="0">
                            <a:moveTo>
                              <a:pt x="0" y="0"/>
                            </a:moveTo>
                            <a:cubicBezTo>
                              <a:pt x="347307" y="-40126"/>
                              <a:pt x="548713" y="-16035"/>
                              <a:pt x="971981" y="0"/>
                            </a:cubicBezTo>
                            <a:cubicBezTo>
                              <a:pt x="1417449" y="-13801"/>
                              <a:pt x="1477837" y="57000"/>
                              <a:pt x="1869194" y="0"/>
                            </a:cubicBezTo>
                            <a:cubicBezTo>
                              <a:pt x="1873514" y="128079"/>
                              <a:pt x="1875066" y="223676"/>
                              <a:pt x="1869194" y="400110"/>
                            </a:cubicBezTo>
                            <a:cubicBezTo>
                              <a:pt x="1594278" y="442745"/>
                              <a:pt x="1337371" y="335818"/>
                              <a:pt x="971981" y="400110"/>
                            </a:cubicBezTo>
                            <a:cubicBezTo>
                              <a:pt x="531358" y="454915"/>
                              <a:pt x="450704" y="330877"/>
                              <a:pt x="0" y="400110"/>
                            </a:cubicBezTo>
                            <a:cubicBezTo>
                              <a:pt x="-32417" y="281238"/>
                              <a:pt x="11054" y="209832"/>
                              <a:pt x="0" y="0"/>
                            </a:cubicBezTo>
                            <a:close/>
                          </a:path>
                          <a:path w="1869194" h="400110" stroke="0" extrusionOk="0">
                            <a:moveTo>
                              <a:pt x="0" y="0"/>
                            </a:moveTo>
                            <a:cubicBezTo>
                              <a:pt x="304314" y="-44284"/>
                              <a:pt x="624361" y="-20669"/>
                              <a:pt x="934597" y="0"/>
                            </a:cubicBezTo>
                            <a:cubicBezTo>
                              <a:pt x="1259347" y="-79915"/>
                              <a:pt x="1601497" y="45062"/>
                              <a:pt x="1869194" y="0"/>
                            </a:cubicBezTo>
                            <a:cubicBezTo>
                              <a:pt x="1942750" y="116942"/>
                              <a:pt x="1809296" y="246841"/>
                              <a:pt x="1869194" y="400110"/>
                            </a:cubicBezTo>
                            <a:cubicBezTo>
                              <a:pt x="1617099" y="354321"/>
                              <a:pt x="1141608" y="386509"/>
                              <a:pt x="934597" y="400110"/>
                            </a:cubicBezTo>
                            <a:cubicBezTo>
                              <a:pt x="744053" y="464877"/>
                              <a:pt x="392788" y="334817"/>
                              <a:pt x="0" y="400110"/>
                            </a:cubicBezTo>
                            <a:cubicBezTo>
                              <a:pt x="-70486" y="335360"/>
                              <a:pt x="34308" y="161622"/>
                              <a:pt x="0" y="0"/>
                            </a:cubicBezTo>
                            <a:close/>
                          </a:path>
                          <a:path w="1869194" h="400110" fill="none" stroke="0" extrusionOk="0">
                            <a:moveTo>
                              <a:pt x="0" y="0"/>
                            </a:moveTo>
                            <a:cubicBezTo>
                              <a:pt x="295064" y="-47582"/>
                              <a:pt x="535358" y="-51484"/>
                              <a:pt x="971981" y="0"/>
                            </a:cubicBezTo>
                            <a:cubicBezTo>
                              <a:pt x="1419157" y="-16543"/>
                              <a:pt x="1459101" y="71508"/>
                              <a:pt x="1869194" y="0"/>
                            </a:cubicBezTo>
                            <a:cubicBezTo>
                              <a:pt x="1881652" y="97277"/>
                              <a:pt x="1861694" y="224836"/>
                              <a:pt x="1869194" y="400110"/>
                            </a:cubicBezTo>
                            <a:cubicBezTo>
                              <a:pt x="1616350" y="414615"/>
                              <a:pt x="1419523" y="421242"/>
                              <a:pt x="971981" y="400110"/>
                            </a:cubicBezTo>
                            <a:cubicBezTo>
                              <a:pt x="556281" y="409684"/>
                              <a:pt x="453183" y="384096"/>
                              <a:pt x="0" y="400110"/>
                            </a:cubicBezTo>
                            <a:cubicBezTo>
                              <a:pt x="-37931" y="271013"/>
                              <a:pt x="27248" y="16855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latin typeface="Nunito Sans" pitchFamily="2" charset="0"/>
                    <a:cs typeface="Calibri" panose="020F0502020204030204" pitchFamily="34" charset="0"/>
                  </a:rPr>
                  <a:t>Rất tốt</a:t>
                </a: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E7420BF-E209-4751-8282-B74972FF3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0447" y="1179400"/>
                <a:ext cx="437468" cy="437468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FAC97387-AE81-480B-B478-959E3E3CF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55192" y="915449"/>
                <a:ext cx="524513" cy="524513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DC0DAD8-080B-4C94-B708-C4924310E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0358" y="944651"/>
                <a:ext cx="524513" cy="52451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3385E72B-706E-4C02-B093-C08DBFE118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26573" y="944650"/>
                <a:ext cx="524513" cy="524513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18F0486-D4D8-4EDC-9A1A-376CED2C19F6}"/>
                  </a:ext>
                </a:extLst>
              </p:cNvPr>
              <p:cNvSpPr txBox="1"/>
              <p:nvPr/>
            </p:nvSpPr>
            <p:spPr>
              <a:xfrm>
                <a:off x="455319" y="1742097"/>
                <a:ext cx="3463534" cy="6131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Trình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bày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đủ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3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phần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của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chương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trình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hoạt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động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.</a:t>
                </a:r>
                <a:endParaRPr lang="vi-VN" sz="2800" dirty="0">
                  <a:latin typeface="Nunito Sans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92BE1EB-D3CA-428F-AFEC-A31B3783CE23}"/>
                  </a:ext>
                </a:extLst>
              </p:cNvPr>
              <p:cNvSpPr txBox="1"/>
              <p:nvPr/>
            </p:nvSpPr>
            <p:spPr>
              <a:xfrm>
                <a:off x="498867" y="2473214"/>
                <a:ext cx="3447510" cy="33622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dirty="0">
                    <a:latin typeface="Nunito Sans" pitchFamily="2" charset="0"/>
                    <a:cs typeface="Calibri" panose="020F0502020204030204" pitchFamily="34" charset="0"/>
                  </a:rPr>
                  <a:t>Mục đích rõ ràng.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71AC59-3239-415D-9180-F216E77D50B7}"/>
                  </a:ext>
                </a:extLst>
              </p:cNvPr>
              <p:cNvSpPr txBox="1"/>
              <p:nvPr/>
            </p:nvSpPr>
            <p:spPr>
              <a:xfrm>
                <a:off x="482616" y="2906621"/>
                <a:ext cx="3444889" cy="61311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Nunito Sans" pitchFamily="2" charset="0"/>
                  </a:rPr>
                  <a:t>Nêu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phần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chuẩn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bị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và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phân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công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công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việc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đầy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đủ</a:t>
                </a:r>
                <a:r>
                  <a:rPr lang="en-US" sz="2800" dirty="0">
                    <a:latin typeface="Nunito Sans" pitchFamily="2" charset="0"/>
                  </a:rPr>
                  <a:t>.</a:t>
                </a:r>
                <a:endParaRPr lang="vi-VN" sz="3600" dirty="0">
                  <a:latin typeface="Nunito Sans" pitchFamily="2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70E161C9-426F-4BCB-A868-2B44D5972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1797480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6E9F35B6-2C48-4312-BEFE-D966442D2E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237429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94845562-0D55-48C8-A7A7-AA55622DDC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2965655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B49D141E-55B2-4782-8281-48CAF6161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1790851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08AAB39-528E-480F-8AD0-9A864B1017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2369661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74C565D8-60AB-4AB7-AF43-94BF9E4F8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2938303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647D4AF5-AF18-4BC2-8F5F-FE285D4682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85809" y="1777370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DF4EBF43-AEF4-4FDE-8317-65B981F8EC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89399" y="237429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CA91B050-E356-452E-8652-572E47F365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92877" y="2924822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2516C158-41EE-4C27-88F5-CF5C03B87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35568" y="177012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2FA9058F-C513-49BA-9CFC-CFE1890FF7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5095" y="2346946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FB6AEFEB-F4E0-44A5-9CCB-9A99EEB72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5095" y="2938303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62AF7101-9923-4D98-B7E4-14481AF93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93551" y="177012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00229D27-D203-4DC2-B981-7CAAC72D7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12758" y="2355249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A696FFA-8DF2-444E-9D31-2FFEBE757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43099" y="2945389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0F09FF85-4D65-4910-9724-76CBE1D082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65905" y="1765492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6BD6CFDE-47CC-4B02-ABAB-4A456E276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8646" y="2357766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A9518F94-9643-4837-8564-D2CA3EB34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92646" y="2938303"/>
                <a:ext cx="534112" cy="457751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5934405-FC3F-4062-97A1-832160C75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91532" y="5747003"/>
              <a:ext cx="741696" cy="71692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F4D1257-3406-4496-AECF-E7E357E5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9028" y="5724239"/>
              <a:ext cx="741696" cy="71692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9D6C247-625C-4BFB-93C7-5972E4D3F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77726" y="5747001"/>
              <a:ext cx="741696" cy="71692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961010C-6FBE-4C2F-88E1-9DCA1973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69467" y="5747002"/>
              <a:ext cx="741696" cy="71692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35DCED6-5D93-4350-BBDD-D6FC845D5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85908" y="5766618"/>
              <a:ext cx="741696" cy="71692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671AE19-344B-4067-BCA9-37BD5CDC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30630" y="5747002"/>
              <a:ext cx="741696" cy="71692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3D870E-32FF-49DC-8A16-10C6BA7AC69F}"/>
                </a:ext>
              </a:extLst>
            </p:cNvPr>
            <p:cNvSpPr txBox="1"/>
            <p:nvPr/>
          </p:nvSpPr>
          <p:spPr>
            <a:xfrm>
              <a:off x="1337450" y="5973471"/>
              <a:ext cx="4714632" cy="52322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Nunito Sans" pitchFamily="2" charset="0"/>
                  <a:cs typeface="Calibri" panose="020F0502020204030204" pitchFamily="34" charset="0"/>
                </a:rPr>
                <a:t>Chương trình cụ thể, hợp lí.</a:t>
              </a:r>
            </a:p>
          </p:txBody>
        </p:sp>
      </p:grpSp>
      <p:pic>
        <p:nvPicPr>
          <p:cNvPr id="62" name="Google Shape;168;p6" descr="Vietnamese Girls PNG Images | Vector and PSD Files | Free Download on  Pngtree">
            <a:extLst>
              <a:ext uri="{FF2B5EF4-FFF2-40B4-BE49-F238E27FC236}">
                <a16:creationId xmlns:a16="http://schemas.microsoft.com/office/drawing/2014/main" id="{755B9E99-D165-49A5-BED0-4469A58FE1F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988" y="2646419"/>
            <a:ext cx="3419712" cy="32266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83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45935" y="1126490"/>
            <a:ext cx="4859655" cy="5350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4DE18C-6F9B-4331-A865-822815392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73" y="1355364"/>
            <a:ext cx="5986791" cy="31884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tart timer">
            <a:extLst>
              <a:ext uri="{FF2B5EF4-FFF2-40B4-BE49-F238E27FC236}">
                <a16:creationId xmlns:a16="http://schemas.microsoft.com/office/drawing/2014/main" id="{EDC55618-507F-41C7-A331-F6CA2635FC07}"/>
              </a:ext>
            </a:extLst>
          </p:cNvPr>
          <p:cNvGrpSpPr/>
          <p:nvPr/>
        </p:nvGrpSpPr>
        <p:grpSpPr>
          <a:xfrm>
            <a:off x="7988214" y="374395"/>
            <a:ext cx="2636838" cy="799962"/>
            <a:chOff x="1332706" y="185859"/>
            <a:chExt cx="2636838" cy="799962"/>
          </a:xfrm>
        </p:grpSpPr>
        <p:sp>
          <p:nvSpPr>
            <p:cNvPr id="5" name="Rounded Rectangle 120">
              <a:extLst>
                <a:ext uri="{FF2B5EF4-FFF2-40B4-BE49-F238E27FC236}">
                  <a16:creationId xmlns:a16="http://schemas.microsoft.com/office/drawing/2014/main" id="{48B7D01E-5B7B-4C6B-9743-DA09F1A632D0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le 121">
              <a:extLst>
                <a:ext uri="{FF2B5EF4-FFF2-40B4-BE49-F238E27FC236}">
                  <a16:creationId xmlns:a16="http://schemas.microsoft.com/office/drawing/2014/main" id="{D8F2B5C4-B16E-4B76-AE86-AF51786A4717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7" name="times up">
            <a:extLst>
              <a:ext uri="{FF2B5EF4-FFF2-40B4-BE49-F238E27FC236}">
                <a16:creationId xmlns:a16="http://schemas.microsoft.com/office/drawing/2014/main" id="{77BF5F57-05EF-456C-951F-7EDA9D148A32}"/>
              </a:ext>
            </a:extLst>
          </p:cNvPr>
          <p:cNvGrpSpPr/>
          <p:nvPr/>
        </p:nvGrpSpPr>
        <p:grpSpPr>
          <a:xfrm>
            <a:off x="7988214" y="374395"/>
            <a:ext cx="2636838" cy="799962"/>
            <a:chOff x="4321176" y="185859"/>
            <a:chExt cx="2636838" cy="799962"/>
          </a:xfrm>
        </p:grpSpPr>
        <p:sp>
          <p:nvSpPr>
            <p:cNvPr id="8" name="Rounded Rectangle 123">
              <a:extLst>
                <a:ext uri="{FF2B5EF4-FFF2-40B4-BE49-F238E27FC236}">
                  <a16:creationId xmlns:a16="http://schemas.microsoft.com/office/drawing/2014/main" id="{97AE2759-2EE8-4151-8A4F-C1BAFC8BCAD0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124">
              <a:extLst>
                <a:ext uri="{FF2B5EF4-FFF2-40B4-BE49-F238E27FC236}">
                  <a16:creationId xmlns:a16="http://schemas.microsoft.com/office/drawing/2014/main" id="{278AAD77-37F5-433F-8663-12FF91CD136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AutoShape 3">
            <a:extLst>
              <a:ext uri="{FF2B5EF4-FFF2-40B4-BE49-F238E27FC236}">
                <a16:creationId xmlns:a16="http://schemas.microsoft.com/office/drawing/2014/main" id="{0E9DD015-D695-4759-9F68-274351486B2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476214" y="1365264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B419EADE-1D96-4CFE-8926-C6460ADC4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102" y="1930414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2AEFF38-DEC0-432B-852B-D9C81ABEC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102" y="1930414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238FFFE9-287C-4D52-AB1D-ED412D3B7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102" y="1930414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0F28E341-23F5-4165-95ED-54F631CE5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102" y="1930414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437E586B-7232-4DC6-8711-08F31BEDD088}"/>
              </a:ext>
            </a:extLst>
          </p:cNvPr>
          <p:cNvSpPr>
            <a:spLocks/>
          </p:cNvSpPr>
          <p:nvPr/>
        </p:nvSpPr>
        <p:spPr bwMode="auto">
          <a:xfrm>
            <a:off x="8974939" y="1822464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15EA3840-6861-445D-9214-28E4FDAF4533}"/>
              </a:ext>
            </a:extLst>
          </p:cNvPr>
          <p:cNvSpPr>
            <a:spLocks/>
          </p:cNvSpPr>
          <p:nvPr/>
        </p:nvSpPr>
        <p:spPr bwMode="auto">
          <a:xfrm>
            <a:off x="10002052" y="2070114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55B54CB5-479C-4BD8-B2D8-B7952353CE9C}"/>
              </a:ext>
            </a:extLst>
          </p:cNvPr>
          <p:cNvSpPr>
            <a:spLocks/>
          </p:cNvSpPr>
          <p:nvPr/>
        </p:nvSpPr>
        <p:spPr bwMode="auto">
          <a:xfrm>
            <a:off x="7503327" y="2049477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F049408F-6507-4E2D-8E52-9B5039E5507A}"/>
              </a:ext>
            </a:extLst>
          </p:cNvPr>
          <p:cNvSpPr>
            <a:spLocks noEditPoints="1"/>
          </p:cNvSpPr>
          <p:nvPr/>
        </p:nvSpPr>
        <p:spPr bwMode="auto">
          <a:xfrm>
            <a:off x="7714464" y="2355864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55174836-6F73-4FF5-B491-CC5DC0D2AF16}"/>
              </a:ext>
            </a:extLst>
          </p:cNvPr>
          <p:cNvSpPr>
            <a:spLocks noEditPoints="1"/>
          </p:cNvSpPr>
          <p:nvPr/>
        </p:nvSpPr>
        <p:spPr bwMode="auto">
          <a:xfrm>
            <a:off x="7714464" y="2355864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F14DCAB8-5663-40A1-A4DF-859D3EF94B3D}"/>
              </a:ext>
            </a:extLst>
          </p:cNvPr>
          <p:cNvSpPr>
            <a:spLocks/>
          </p:cNvSpPr>
          <p:nvPr/>
        </p:nvSpPr>
        <p:spPr bwMode="auto">
          <a:xfrm>
            <a:off x="7714464" y="2355864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BA9C37D7-267E-4E6D-B8C8-2010DAD6D4E0}"/>
              </a:ext>
            </a:extLst>
          </p:cNvPr>
          <p:cNvSpPr>
            <a:spLocks/>
          </p:cNvSpPr>
          <p:nvPr/>
        </p:nvSpPr>
        <p:spPr bwMode="auto">
          <a:xfrm>
            <a:off x="10675152" y="2532077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15C51E45-0F52-4C14-8DFC-EFB5561E9D03}"/>
              </a:ext>
            </a:extLst>
          </p:cNvPr>
          <p:cNvSpPr>
            <a:spLocks/>
          </p:cNvSpPr>
          <p:nvPr/>
        </p:nvSpPr>
        <p:spPr bwMode="auto">
          <a:xfrm>
            <a:off x="10435439" y="2378089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9E39BEEA-D45F-4445-98E5-E7B3E66D7233}"/>
              </a:ext>
            </a:extLst>
          </p:cNvPr>
          <p:cNvSpPr>
            <a:spLocks/>
          </p:cNvSpPr>
          <p:nvPr/>
        </p:nvSpPr>
        <p:spPr bwMode="auto">
          <a:xfrm>
            <a:off x="6933414" y="1538302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A2D305B5-C9FE-460C-819B-4BA5B4ABB0BE}"/>
              </a:ext>
            </a:extLst>
          </p:cNvPr>
          <p:cNvSpPr>
            <a:spLocks noEditPoints="1"/>
          </p:cNvSpPr>
          <p:nvPr/>
        </p:nvSpPr>
        <p:spPr bwMode="auto">
          <a:xfrm>
            <a:off x="7149314" y="2741627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BBC05C10-C80F-47A3-807B-94EB73C6420D}"/>
              </a:ext>
            </a:extLst>
          </p:cNvPr>
          <p:cNvSpPr>
            <a:spLocks/>
          </p:cNvSpPr>
          <p:nvPr/>
        </p:nvSpPr>
        <p:spPr bwMode="auto">
          <a:xfrm>
            <a:off x="7082639" y="1778014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20">
            <a:extLst>
              <a:ext uri="{FF2B5EF4-FFF2-40B4-BE49-F238E27FC236}">
                <a16:creationId xmlns:a16="http://schemas.microsoft.com/office/drawing/2014/main" id="{1B6E8A04-E493-4DAA-8CC9-6BE91638CE94}"/>
              </a:ext>
            </a:extLst>
          </p:cNvPr>
          <p:cNvSpPr>
            <a:spLocks/>
          </p:cNvSpPr>
          <p:nvPr/>
        </p:nvSpPr>
        <p:spPr bwMode="auto">
          <a:xfrm>
            <a:off x="7544602" y="5816614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01F68927-ED19-4854-A5D0-B5BBAF8E0A86}"/>
              </a:ext>
            </a:extLst>
          </p:cNvPr>
          <p:cNvSpPr>
            <a:spLocks noEditPoints="1"/>
          </p:cNvSpPr>
          <p:nvPr/>
        </p:nvSpPr>
        <p:spPr bwMode="auto">
          <a:xfrm>
            <a:off x="7814477" y="6089664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22">
            <a:extLst>
              <a:ext uri="{FF2B5EF4-FFF2-40B4-BE49-F238E27FC236}">
                <a16:creationId xmlns:a16="http://schemas.microsoft.com/office/drawing/2014/main" id="{5716DD68-8B13-4CE1-B20D-F4704C287B02}"/>
              </a:ext>
            </a:extLst>
          </p:cNvPr>
          <p:cNvSpPr>
            <a:spLocks noEditPoints="1"/>
          </p:cNvSpPr>
          <p:nvPr/>
        </p:nvSpPr>
        <p:spPr bwMode="auto">
          <a:xfrm>
            <a:off x="7814477" y="6089664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32F563C0-1E88-4066-A2E0-6054ACE2ED6C}"/>
              </a:ext>
            </a:extLst>
          </p:cNvPr>
          <p:cNvSpPr>
            <a:spLocks/>
          </p:cNvSpPr>
          <p:nvPr/>
        </p:nvSpPr>
        <p:spPr bwMode="auto">
          <a:xfrm>
            <a:off x="7814477" y="6089664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24">
            <a:extLst>
              <a:ext uri="{FF2B5EF4-FFF2-40B4-BE49-F238E27FC236}">
                <a16:creationId xmlns:a16="http://schemas.microsoft.com/office/drawing/2014/main" id="{8584FBC1-0BDD-4695-9DCA-DD561DF00277}"/>
              </a:ext>
            </a:extLst>
          </p:cNvPr>
          <p:cNvSpPr>
            <a:spLocks/>
          </p:cNvSpPr>
          <p:nvPr/>
        </p:nvSpPr>
        <p:spPr bwMode="auto">
          <a:xfrm>
            <a:off x="10110002" y="5816614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Freeform 25">
            <a:extLst>
              <a:ext uri="{FF2B5EF4-FFF2-40B4-BE49-F238E27FC236}">
                <a16:creationId xmlns:a16="http://schemas.microsoft.com/office/drawing/2014/main" id="{80B97307-9E39-47CA-BE75-067C945930AB}"/>
              </a:ext>
            </a:extLst>
          </p:cNvPr>
          <p:cNvSpPr>
            <a:spLocks/>
          </p:cNvSpPr>
          <p:nvPr/>
        </p:nvSpPr>
        <p:spPr bwMode="auto">
          <a:xfrm>
            <a:off x="10570377" y="6088077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26">
            <a:extLst>
              <a:ext uri="{FF2B5EF4-FFF2-40B4-BE49-F238E27FC236}">
                <a16:creationId xmlns:a16="http://schemas.microsoft.com/office/drawing/2014/main" id="{74A74A24-F2AE-466B-B0A5-493ACB0634B6}"/>
              </a:ext>
            </a:extLst>
          </p:cNvPr>
          <p:cNvSpPr>
            <a:spLocks/>
          </p:cNvSpPr>
          <p:nvPr/>
        </p:nvSpPr>
        <p:spPr bwMode="auto">
          <a:xfrm>
            <a:off x="10570377" y="6088077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Freeform 27">
            <a:extLst>
              <a:ext uri="{FF2B5EF4-FFF2-40B4-BE49-F238E27FC236}">
                <a16:creationId xmlns:a16="http://schemas.microsoft.com/office/drawing/2014/main" id="{E3F3FB19-3CFA-4166-9ED6-CD84482FB722}"/>
              </a:ext>
            </a:extLst>
          </p:cNvPr>
          <p:cNvSpPr>
            <a:spLocks/>
          </p:cNvSpPr>
          <p:nvPr/>
        </p:nvSpPr>
        <p:spPr bwMode="auto">
          <a:xfrm>
            <a:off x="10271927" y="6088077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51575C5-9F45-4EFC-B820-AECFA1EF9E67}"/>
              </a:ext>
            </a:extLst>
          </p:cNvPr>
          <p:cNvGrpSpPr/>
          <p:nvPr/>
        </p:nvGrpSpPr>
        <p:grpSpPr>
          <a:xfrm rot="1786145">
            <a:off x="7293777" y="2452702"/>
            <a:ext cx="3829050" cy="3830638"/>
            <a:chOff x="817563" y="2264166"/>
            <a:chExt cx="3829050" cy="3830638"/>
          </a:xfrm>
        </p:grpSpPr>
        <p:sp>
          <p:nvSpPr>
            <p:cNvPr id="35" name="Oval 28">
              <a:extLst>
                <a:ext uri="{FF2B5EF4-FFF2-40B4-BE49-F238E27FC236}">
                  <a16:creationId xmlns:a16="http://schemas.microsoft.com/office/drawing/2014/main" id="{2D6F49DB-DA2D-4265-BF6D-1D5FAA603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" name="hour hand">
              <a:extLst>
                <a:ext uri="{FF2B5EF4-FFF2-40B4-BE49-F238E27FC236}">
                  <a16:creationId xmlns:a16="http://schemas.microsoft.com/office/drawing/2014/main" id="{59753B3A-6776-4BD4-BD16-939F9A7A9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7" name="Freeform 29">
            <a:extLst>
              <a:ext uri="{FF2B5EF4-FFF2-40B4-BE49-F238E27FC236}">
                <a16:creationId xmlns:a16="http://schemas.microsoft.com/office/drawing/2014/main" id="{C42A53C0-4901-41B7-A4DB-65E977842679}"/>
              </a:ext>
            </a:extLst>
          </p:cNvPr>
          <p:cNvSpPr>
            <a:spLocks noEditPoints="1"/>
          </p:cNvSpPr>
          <p:nvPr/>
        </p:nvSpPr>
        <p:spPr bwMode="auto">
          <a:xfrm>
            <a:off x="7014377" y="2174889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Freeform 30">
            <a:extLst>
              <a:ext uri="{FF2B5EF4-FFF2-40B4-BE49-F238E27FC236}">
                <a16:creationId xmlns:a16="http://schemas.microsoft.com/office/drawing/2014/main" id="{AEB5B7F4-C0E8-49F0-917D-65E5194263A4}"/>
              </a:ext>
            </a:extLst>
          </p:cNvPr>
          <p:cNvSpPr>
            <a:spLocks noEditPoints="1"/>
          </p:cNvSpPr>
          <p:nvPr/>
        </p:nvSpPr>
        <p:spPr bwMode="auto">
          <a:xfrm>
            <a:off x="7187414" y="2346339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Freeform 31">
            <a:extLst>
              <a:ext uri="{FF2B5EF4-FFF2-40B4-BE49-F238E27FC236}">
                <a16:creationId xmlns:a16="http://schemas.microsoft.com/office/drawing/2014/main" id="{55F05E02-A375-41BB-B76F-CE83BE4E60EB}"/>
              </a:ext>
            </a:extLst>
          </p:cNvPr>
          <p:cNvSpPr>
            <a:spLocks noEditPoints="1"/>
          </p:cNvSpPr>
          <p:nvPr/>
        </p:nvSpPr>
        <p:spPr bwMode="auto">
          <a:xfrm>
            <a:off x="7096927" y="2255852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9D3A3AF-A963-4AA3-BBAD-69A1E2089C4E}"/>
              </a:ext>
            </a:extLst>
          </p:cNvPr>
          <p:cNvGrpSpPr/>
          <p:nvPr/>
        </p:nvGrpSpPr>
        <p:grpSpPr>
          <a:xfrm>
            <a:off x="8932077" y="2600339"/>
            <a:ext cx="566738" cy="566738"/>
            <a:chOff x="2455863" y="2411803"/>
            <a:chExt cx="566738" cy="566738"/>
          </a:xfrm>
        </p:grpSpPr>
        <p:sp>
          <p:nvSpPr>
            <p:cNvPr id="41" name="Oval 32">
              <a:extLst>
                <a:ext uri="{FF2B5EF4-FFF2-40B4-BE49-F238E27FC236}">
                  <a16:creationId xmlns:a16="http://schemas.microsoft.com/office/drawing/2014/main" id="{4AB79914-0F50-4B03-B1EF-AE3F6B3A4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Oval 33">
              <a:extLst>
                <a:ext uri="{FF2B5EF4-FFF2-40B4-BE49-F238E27FC236}">
                  <a16:creationId xmlns:a16="http://schemas.microsoft.com/office/drawing/2014/main" id="{5BCADC75-C814-492F-A4C1-8B251432D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419FEC9-53C3-481C-8550-FA799EF0C9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6180E4C3-1653-4935-8D5B-ADD35A8D3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36">
              <a:extLst>
                <a:ext uri="{FF2B5EF4-FFF2-40B4-BE49-F238E27FC236}">
                  <a16:creationId xmlns:a16="http://schemas.microsoft.com/office/drawing/2014/main" id="{F119B836-1E8E-4F16-B222-69B58D29F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Rectangle 37">
              <a:extLst>
                <a:ext uri="{FF2B5EF4-FFF2-40B4-BE49-F238E27FC236}">
                  <a16:creationId xmlns:a16="http://schemas.microsoft.com/office/drawing/2014/main" id="{F6DED039-3AB5-4850-A5FA-54B4BFE71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2555" y="2499116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7" name="Freeform 40">
            <a:extLst>
              <a:ext uri="{FF2B5EF4-FFF2-40B4-BE49-F238E27FC236}">
                <a16:creationId xmlns:a16="http://schemas.microsoft.com/office/drawing/2014/main" id="{972BB139-CA58-4EE1-A00F-C3B9EC7F8C7A}"/>
              </a:ext>
            </a:extLst>
          </p:cNvPr>
          <p:cNvSpPr>
            <a:spLocks noEditPoints="1"/>
          </p:cNvSpPr>
          <p:nvPr/>
        </p:nvSpPr>
        <p:spPr bwMode="auto">
          <a:xfrm>
            <a:off x="9721064" y="3040077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Freeform 46">
            <a:extLst>
              <a:ext uri="{FF2B5EF4-FFF2-40B4-BE49-F238E27FC236}">
                <a16:creationId xmlns:a16="http://schemas.microsoft.com/office/drawing/2014/main" id="{5DAD3741-4F61-463D-B5C1-EB6F0656B03A}"/>
              </a:ext>
            </a:extLst>
          </p:cNvPr>
          <p:cNvSpPr>
            <a:spLocks noEditPoints="1"/>
          </p:cNvSpPr>
          <p:nvPr/>
        </p:nvSpPr>
        <p:spPr bwMode="auto">
          <a:xfrm>
            <a:off x="10262402" y="3460764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9557458-04D5-4BD7-A9F3-B69717258870}"/>
              </a:ext>
            </a:extLst>
          </p:cNvPr>
          <p:cNvGrpSpPr/>
          <p:nvPr/>
        </p:nvGrpSpPr>
        <p:grpSpPr>
          <a:xfrm>
            <a:off x="10427689" y="3625910"/>
            <a:ext cx="585788" cy="700042"/>
            <a:chOff x="3951475" y="3437374"/>
            <a:chExt cx="585788" cy="700042"/>
          </a:xfrm>
        </p:grpSpPr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id="{08BFB24F-4495-4B75-9B70-95B9F4B1E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45">
              <a:extLst>
                <a:ext uri="{FF2B5EF4-FFF2-40B4-BE49-F238E27FC236}">
                  <a16:creationId xmlns:a16="http://schemas.microsoft.com/office/drawing/2014/main" id="{5DC04FCB-EF59-43AB-B3FA-138759B5F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089BFE3C-84F9-40B1-B5AF-E7F27F842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Rectangle 48">
              <a:extLst>
                <a:ext uri="{FF2B5EF4-FFF2-40B4-BE49-F238E27FC236}">
                  <a16:creationId xmlns:a16="http://schemas.microsoft.com/office/drawing/2014/main" id="{BD04E0F6-5979-4D88-9DCC-D624F1832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49">
              <a:extLst>
                <a:ext uri="{FF2B5EF4-FFF2-40B4-BE49-F238E27FC236}">
                  <a16:creationId xmlns:a16="http://schemas.microsoft.com/office/drawing/2014/main" id="{86F3C28C-8553-41EE-8157-750E1D95B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410" y="3540562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Freeform 52">
              <a:extLst>
                <a:ext uri="{FF2B5EF4-FFF2-40B4-BE49-F238E27FC236}">
                  <a16:creationId xmlns:a16="http://schemas.microsoft.com/office/drawing/2014/main" id="{013E21C5-8EC5-4DB2-9810-A07D237BCD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6" name="Freeform 58">
            <a:extLst>
              <a:ext uri="{FF2B5EF4-FFF2-40B4-BE49-F238E27FC236}">
                <a16:creationId xmlns:a16="http://schemas.microsoft.com/office/drawing/2014/main" id="{93149A5C-C483-4BBD-8EB9-B80387468260}"/>
              </a:ext>
            </a:extLst>
          </p:cNvPr>
          <p:cNvSpPr>
            <a:spLocks noEditPoints="1"/>
          </p:cNvSpPr>
          <p:nvPr/>
        </p:nvSpPr>
        <p:spPr bwMode="auto">
          <a:xfrm>
            <a:off x="10286214" y="4921264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92B47D-96C0-4FD8-8B2B-6AF6C22418D7}"/>
              </a:ext>
            </a:extLst>
          </p:cNvPr>
          <p:cNvGrpSpPr/>
          <p:nvPr/>
        </p:nvGrpSpPr>
        <p:grpSpPr>
          <a:xfrm>
            <a:off x="9757577" y="5346397"/>
            <a:ext cx="629286" cy="577850"/>
            <a:chOff x="3281363" y="5157861"/>
            <a:chExt cx="629286" cy="577850"/>
          </a:xfrm>
        </p:grpSpPr>
        <p:sp>
          <p:nvSpPr>
            <p:cNvPr id="58" name="Freeform 62">
              <a:extLst>
                <a:ext uri="{FF2B5EF4-FFF2-40B4-BE49-F238E27FC236}">
                  <a16:creationId xmlns:a16="http://schemas.microsoft.com/office/drawing/2014/main" id="{2BE069EF-068F-4E9A-B6EE-C1706671D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63">
              <a:extLst>
                <a:ext uri="{FF2B5EF4-FFF2-40B4-BE49-F238E27FC236}">
                  <a16:creationId xmlns:a16="http://schemas.microsoft.com/office/drawing/2014/main" id="{B2ECD23C-BBC6-42AD-AC23-7BFBA10A9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64">
              <a:extLst>
                <a:ext uri="{FF2B5EF4-FFF2-40B4-BE49-F238E27FC236}">
                  <a16:creationId xmlns:a16="http://schemas.microsoft.com/office/drawing/2014/main" id="{966D17EA-1D08-406E-B3A6-FDD52BC046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65">
              <a:extLst>
                <a:ext uri="{FF2B5EF4-FFF2-40B4-BE49-F238E27FC236}">
                  <a16:creationId xmlns:a16="http://schemas.microsoft.com/office/drawing/2014/main" id="{B4B51432-C0E7-469A-A59F-BF17F71A6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42F6E3CC-66F5-4336-AD7B-644F5CEED4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67">
              <a:extLst>
                <a:ext uri="{FF2B5EF4-FFF2-40B4-BE49-F238E27FC236}">
                  <a16:creationId xmlns:a16="http://schemas.microsoft.com/office/drawing/2014/main" id="{45CF4D94-9673-4D5B-BBE9-A70655197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7907" y="5254699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4" name="Freeform 70">
            <a:extLst>
              <a:ext uri="{FF2B5EF4-FFF2-40B4-BE49-F238E27FC236}">
                <a16:creationId xmlns:a16="http://schemas.microsoft.com/office/drawing/2014/main" id="{55A147D5-B067-44F1-9A27-1BEAC75EEA5A}"/>
              </a:ext>
            </a:extLst>
          </p:cNvPr>
          <p:cNvSpPr>
            <a:spLocks noEditPoints="1"/>
          </p:cNvSpPr>
          <p:nvPr/>
        </p:nvSpPr>
        <p:spPr bwMode="auto">
          <a:xfrm>
            <a:off x="8239927" y="3048014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Freeform 78">
            <a:extLst>
              <a:ext uri="{FF2B5EF4-FFF2-40B4-BE49-F238E27FC236}">
                <a16:creationId xmlns:a16="http://schemas.microsoft.com/office/drawing/2014/main" id="{153846B0-2165-48C5-A007-D916EE1F27AF}"/>
              </a:ext>
            </a:extLst>
          </p:cNvPr>
          <p:cNvSpPr>
            <a:spLocks noEditPoints="1"/>
          </p:cNvSpPr>
          <p:nvPr/>
        </p:nvSpPr>
        <p:spPr bwMode="auto">
          <a:xfrm>
            <a:off x="7489039" y="4321189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" name="Freeform 82">
            <a:extLst>
              <a:ext uri="{FF2B5EF4-FFF2-40B4-BE49-F238E27FC236}">
                <a16:creationId xmlns:a16="http://schemas.microsoft.com/office/drawing/2014/main" id="{9F11FDFA-DBCA-4580-9D43-8D779547DECF}"/>
              </a:ext>
            </a:extLst>
          </p:cNvPr>
          <p:cNvSpPr>
            <a:spLocks noEditPoints="1"/>
          </p:cNvSpPr>
          <p:nvPr/>
        </p:nvSpPr>
        <p:spPr bwMode="auto">
          <a:xfrm>
            <a:off x="7693827" y="5016514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" name="Freeform 90">
            <a:extLst>
              <a:ext uri="{FF2B5EF4-FFF2-40B4-BE49-F238E27FC236}">
                <a16:creationId xmlns:a16="http://schemas.microsoft.com/office/drawing/2014/main" id="{E3388EDC-2108-4A05-8598-399328190817}"/>
              </a:ext>
            </a:extLst>
          </p:cNvPr>
          <p:cNvSpPr>
            <a:spLocks noEditPoints="1"/>
          </p:cNvSpPr>
          <p:nvPr/>
        </p:nvSpPr>
        <p:spPr bwMode="auto">
          <a:xfrm>
            <a:off x="9032089" y="5737239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701C7F4-603A-4C11-B3F4-241E91FB9188}"/>
              </a:ext>
            </a:extLst>
          </p:cNvPr>
          <p:cNvGrpSpPr/>
          <p:nvPr/>
        </p:nvGrpSpPr>
        <p:grpSpPr>
          <a:xfrm>
            <a:off x="7407968" y="3578239"/>
            <a:ext cx="571500" cy="622533"/>
            <a:chOff x="931754" y="3389703"/>
            <a:chExt cx="571500" cy="622533"/>
          </a:xfrm>
        </p:grpSpPr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6FAD86A4-D5AE-4A39-936E-224ADEFBA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2DF3F872-6094-4ECC-A2D6-4D3C4DFA1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FCB01155-A103-4DC3-99B8-76C3BF728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74">
              <a:extLst>
                <a:ext uri="{FF2B5EF4-FFF2-40B4-BE49-F238E27FC236}">
                  <a16:creationId xmlns:a16="http://schemas.microsoft.com/office/drawing/2014/main" id="{F64E7593-8A38-4CEF-B2AF-5C60EC6E1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Rectangle 94">
              <a:extLst>
                <a:ext uri="{FF2B5EF4-FFF2-40B4-BE49-F238E27FC236}">
                  <a16:creationId xmlns:a16="http://schemas.microsoft.com/office/drawing/2014/main" id="{602A8196-D99F-4242-BF20-46426A3F2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Rectangle 95">
              <a:extLst>
                <a:ext uri="{FF2B5EF4-FFF2-40B4-BE49-F238E27FC236}">
                  <a16:creationId xmlns:a16="http://schemas.microsoft.com/office/drawing/2014/main" id="{080EDB61-08AC-4344-974D-2AD2AD5D9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893" y="3520744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CED2D3A-A0AE-43E8-9C26-F171D051DBF5}"/>
              </a:ext>
            </a:extLst>
          </p:cNvPr>
          <p:cNvGrpSpPr/>
          <p:nvPr/>
        </p:nvGrpSpPr>
        <p:grpSpPr>
          <a:xfrm>
            <a:off x="7973159" y="5346397"/>
            <a:ext cx="569913" cy="568325"/>
            <a:chOff x="1496945" y="5157861"/>
            <a:chExt cx="569913" cy="568325"/>
          </a:xfrm>
        </p:grpSpPr>
        <p:sp>
          <p:nvSpPr>
            <p:cNvPr id="76" name="Freeform 80">
              <a:extLst>
                <a:ext uri="{FF2B5EF4-FFF2-40B4-BE49-F238E27FC236}">
                  <a16:creationId xmlns:a16="http://schemas.microsoft.com/office/drawing/2014/main" id="{0292B8FF-114F-4C1B-A1B3-EE50ABE03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81">
              <a:extLst>
                <a:ext uri="{FF2B5EF4-FFF2-40B4-BE49-F238E27FC236}">
                  <a16:creationId xmlns:a16="http://schemas.microsoft.com/office/drawing/2014/main" id="{12454C19-5728-4B30-A863-D18C7CDDC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83">
              <a:extLst>
                <a:ext uri="{FF2B5EF4-FFF2-40B4-BE49-F238E27FC236}">
                  <a16:creationId xmlns:a16="http://schemas.microsoft.com/office/drawing/2014/main" id="{A3032EA8-2899-4210-AFED-5963DD0C4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86">
              <a:extLst>
                <a:ext uri="{FF2B5EF4-FFF2-40B4-BE49-F238E27FC236}">
                  <a16:creationId xmlns:a16="http://schemas.microsoft.com/office/drawing/2014/main" id="{6E7CEEF1-97A5-4195-AA38-317FA09D5F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Rectangle 100">
              <a:extLst>
                <a:ext uri="{FF2B5EF4-FFF2-40B4-BE49-F238E27FC236}">
                  <a16:creationId xmlns:a16="http://schemas.microsoft.com/office/drawing/2014/main" id="{4EEB5DFC-BDD8-416D-BB7A-869660F30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Rectangle 101">
              <a:extLst>
                <a:ext uri="{FF2B5EF4-FFF2-40B4-BE49-F238E27FC236}">
                  <a16:creationId xmlns:a16="http://schemas.microsoft.com/office/drawing/2014/main" id="{DF8724A0-36E3-4571-B2A6-1474F9454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5858" y="5238824"/>
              <a:ext cx="1426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2" name="Oval 107">
            <a:extLst>
              <a:ext uri="{FF2B5EF4-FFF2-40B4-BE49-F238E27FC236}">
                <a16:creationId xmlns:a16="http://schemas.microsoft.com/office/drawing/2014/main" id="{4C6B5D5E-7C89-44CA-996D-A1F7D30FC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6539" y="4230702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" name="Oval 108">
            <a:extLst>
              <a:ext uri="{FF2B5EF4-FFF2-40B4-BE49-F238E27FC236}">
                <a16:creationId xmlns:a16="http://schemas.microsoft.com/office/drawing/2014/main" id="{D861C92D-B762-4FE7-83EE-147376BB4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5277" y="4292614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" name="Freeform 109">
            <a:extLst>
              <a:ext uri="{FF2B5EF4-FFF2-40B4-BE49-F238E27FC236}">
                <a16:creationId xmlns:a16="http://schemas.microsoft.com/office/drawing/2014/main" id="{CAF608F0-C91F-4852-BA12-EFFA71079232}"/>
              </a:ext>
            </a:extLst>
          </p:cNvPr>
          <p:cNvSpPr>
            <a:spLocks/>
          </p:cNvSpPr>
          <p:nvPr/>
        </p:nvSpPr>
        <p:spPr bwMode="auto">
          <a:xfrm>
            <a:off x="8284377" y="1490677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" name="Freeform 110">
            <a:extLst>
              <a:ext uri="{FF2B5EF4-FFF2-40B4-BE49-F238E27FC236}">
                <a16:creationId xmlns:a16="http://schemas.microsoft.com/office/drawing/2014/main" id="{A92A0403-F472-4E85-B5D1-8AF72EA32033}"/>
              </a:ext>
            </a:extLst>
          </p:cNvPr>
          <p:cNvSpPr>
            <a:spLocks/>
          </p:cNvSpPr>
          <p:nvPr/>
        </p:nvSpPr>
        <p:spPr bwMode="auto">
          <a:xfrm>
            <a:off x="8439952" y="1406539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6" name="Freeform 111">
            <a:extLst>
              <a:ext uri="{FF2B5EF4-FFF2-40B4-BE49-F238E27FC236}">
                <a16:creationId xmlns:a16="http://schemas.microsoft.com/office/drawing/2014/main" id="{E2D340CC-DB8B-40AB-9387-EE7CBFE508E6}"/>
              </a:ext>
            </a:extLst>
          </p:cNvPr>
          <p:cNvSpPr>
            <a:spLocks/>
          </p:cNvSpPr>
          <p:nvPr/>
        </p:nvSpPr>
        <p:spPr bwMode="auto">
          <a:xfrm>
            <a:off x="6506377" y="2393964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Freeform 112">
            <a:extLst>
              <a:ext uri="{FF2B5EF4-FFF2-40B4-BE49-F238E27FC236}">
                <a16:creationId xmlns:a16="http://schemas.microsoft.com/office/drawing/2014/main" id="{F31BBE28-B4F4-4977-831B-1A533A6ADB63}"/>
              </a:ext>
            </a:extLst>
          </p:cNvPr>
          <p:cNvSpPr>
            <a:spLocks/>
          </p:cNvSpPr>
          <p:nvPr/>
        </p:nvSpPr>
        <p:spPr bwMode="auto">
          <a:xfrm>
            <a:off x="6371439" y="2509852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" name="Freeform 113">
            <a:extLst>
              <a:ext uri="{FF2B5EF4-FFF2-40B4-BE49-F238E27FC236}">
                <a16:creationId xmlns:a16="http://schemas.microsoft.com/office/drawing/2014/main" id="{D7FE27CD-DCDA-4796-AAEA-6879B13A7224}"/>
              </a:ext>
            </a:extLst>
          </p:cNvPr>
          <p:cNvSpPr>
            <a:spLocks/>
          </p:cNvSpPr>
          <p:nvPr/>
        </p:nvSpPr>
        <p:spPr bwMode="auto">
          <a:xfrm>
            <a:off x="9816314" y="1447814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" name="Freeform 114">
            <a:extLst>
              <a:ext uri="{FF2B5EF4-FFF2-40B4-BE49-F238E27FC236}">
                <a16:creationId xmlns:a16="http://schemas.microsoft.com/office/drawing/2014/main" id="{68F5842C-4068-4F65-9164-9040A3E23D28}"/>
              </a:ext>
            </a:extLst>
          </p:cNvPr>
          <p:cNvSpPr>
            <a:spLocks/>
          </p:cNvSpPr>
          <p:nvPr/>
        </p:nvSpPr>
        <p:spPr bwMode="auto">
          <a:xfrm>
            <a:off x="9660739" y="1365264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" name="Freeform 115">
            <a:extLst>
              <a:ext uri="{FF2B5EF4-FFF2-40B4-BE49-F238E27FC236}">
                <a16:creationId xmlns:a16="http://schemas.microsoft.com/office/drawing/2014/main" id="{2849F424-887B-4B94-B81D-66A0BEA5C39E}"/>
              </a:ext>
            </a:extLst>
          </p:cNvPr>
          <p:cNvSpPr>
            <a:spLocks/>
          </p:cNvSpPr>
          <p:nvPr/>
        </p:nvSpPr>
        <p:spPr bwMode="auto">
          <a:xfrm>
            <a:off x="9922677" y="1560527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1" name="Freeform 116">
            <a:extLst>
              <a:ext uri="{FF2B5EF4-FFF2-40B4-BE49-F238E27FC236}">
                <a16:creationId xmlns:a16="http://schemas.microsoft.com/office/drawing/2014/main" id="{E62AB0BD-F197-4923-B20B-977D8D77D708}"/>
              </a:ext>
            </a:extLst>
          </p:cNvPr>
          <p:cNvSpPr>
            <a:spLocks/>
          </p:cNvSpPr>
          <p:nvPr/>
        </p:nvSpPr>
        <p:spPr bwMode="auto">
          <a:xfrm>
            <a:off x="11249827" y="2849577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Freeform 117">
            <a:extLst>
              <a:ext uri="{FF2B5EF4-FFF2-40B4-BE49-F238E27FC236}">
                <a16:creationId xmlns:a16="http://schemas.microsoft.com/office/drawing/2014/main" id="{F1A4FDDE-56D6-46A5-95E9-AD70728616C2}"/>
              </a:ext>
            </a:extLst>
          </p:cNvPr>
          <p:cNvSpPr>
            <a:spLocks/>
          </p:cNvSpPr>
          <p:nvPr/>
        </p:nvSpPr>
        <p:spPr bwMode="auto">
          <a:xfrm>
            <a:off x="10972014" y="1800239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4" name="Picture 7">
            <a:extLst>
              <a:ext uri="{FF2B5EF4-FFF2-40B4-BE49-F238E27FC236}">
                <a16:creationId xmlns:a16="http://schemas.microsoft.com/office/drawing/2014/main" id="{DFFD854D-9D7D-4C06-A293-F253FC5567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2361" y="805661"/>
            <a:ext cx="3745116" cy="518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0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>
            <a:extLst>
              <a:ext uri="{FF2B5EF4-FFF2-40B4-BE49-F238E27FC236}">
                <a16:creationId xmlns:a16="http://schemas.microsoft.com/office/drawing/2014/main" id="{6E22E949-E271-405A-B318-AF7992194A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11154" y="836607"/>
            <a:ext cx="3897903" cy="5008012"/>
          </a:xfrm>
          <a:prstGeom prst="rect">
            <a:avLst/>
          </a:prstGeom>
        </p:spPr>
      </p:pic>
      <p:sp>
        <p:nvSpPr>
          <p:cNvPr id="95" name="ïšḻíḋe">
            <a:extLst>
              <a:ext uri="{FF2B5EF4-FFF2-40B4-BE49-F238E27FC236}">
                <a16:creationId xmlns:a16="http://schemas.microsoft.com/office/drawing/2014/main" id="{F93557D4-EB0E-4227-96FC-D1688D499A68}"/>
              </a:ext>
            </a:extLst>
          </p:cNvPr>
          <p:cNvSpPr/>
          <p:nvPr/>
        </p:nvSpPr>
        <p:spPr bwMode="auto">
          <a:xfrm>
            <a:off x="5788060" y="1527142"/>
            <a:ext cx="5216994" cy="3306965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7200" dirty="0">
                <a:solidFill>
                  <a:srgbClr val="FFFF00"/>
                </a:solidFill>
                <a:latin typeface="Nunito Sans" pitchFamily="2" charset="0"/>
              </a:rPr>
              <a:t>Chia </a:t>
            </a:r>
            <a:r>
              <a:rPr lang="en-US" sz="7200" dirty="0" err="1">
                <a:solidFill>
                  <a:srgbClr val="FFFF00"/>
                </a:solidFill>
                <a:latin typeface="Nunito Sans" pitchFamily="2" charset="0"/>
              </a:rPr>
              <a:t>sẻ</a:t>
            </a:r>
            <a:endParaRPr sz="7200" dirty="0">
              <a:solidFill>
                <a:srgbClr val="FFFF00"/>
              </a:solidFill>
              <a:latin typeface="Nunito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898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9184CC72-F13E-4CED-81B2-78E5CC5919B7}"/>
              </a:ext>
            </a:extLst>
          </p:cNvPr>
          <p:cNvSpPr/>
          <p:nvPr/>
        </p:nvSpPr>
        <p:spPr>
          <a:xfrm>
            <a:off x="148856" y="98548"/>
            <a:ext cx="11676308" cy="6759452"/>
          </a:xfrm>
          <a:prstGeom prst="roundRect">
            <a:avLst/>
          </a:prstGeom>
          <a:solidFill>
            <a:srgbClr val="ED7D31">
              <a:lumMod val="20000"/>
              <a:lumOff val="80000"/>
              <a:alpha val="88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CHƯƠNG TRÌNH TUẦN HÀNH TUYÊN TRUYỀN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 AN TOÀN GIAO THÔNG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1.Mục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đích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Tuyên truyền giúp mọi người nâng cao ý thức về an toàn giao thông.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Giúp các bạn học sinh hiểu và có ý thức gương mẫu chấp hành luật an toàn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giao thông.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Ban tổ chức: Lớp trưởng, lớp phó và 4 tổ trưởng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Dụng cụ, phương tiện: Loa cầm tay, cờ Tổ quốc, cờ Đội, biểu ngữ, tranh cổ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 ATGT, trống, kèn.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hoạt động cụ thể: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	-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1: 1 cờ Tổ quốc, 3 cái trống nhỏ.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	-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2: 1 cờ Đội, 1 loa cầm tay.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	-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3: 3 tranh cổ động ATGT.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	-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4: 1 biểu ngữ, 1 cái kèn.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 uống: Nga, Thanh.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Trang phục: mỗi bạn đội viên mặc đồng phục nhà trường và đeo khăn quàng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đỏ, cầm cờ hoa.</a:t>
            </a:r>
          </a:p>
        </p:txBody>
      </p:sp>
      <p:pic>
        <p:nvPicPr>
          <p:cNvPr id="5" name="Google Shape;181;p7" descr="Vietnamese Boy PNG Images | Vector and PSD Files | Free Download on Pngtree">
            <a:extLst>
              <a:ext uri="{FF2B5EF4-FFF2-40B4-BE49-F238E27FC236}">
                <a16:creationId xmlns:a16="http://schemas.microsoft.com/office/drawing/2014/main" id="{2F260E3D-4FB1-428C-8B7B-2D7B728055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5852" y="3514631"/>
            <a:ext cx="3302154" cy="3244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1589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9184CC72-F13E-4CED-81B2-78E5CC5919B7}"/>
              </a:ext>
            </a:extLst>
          </p:cNvPr>
          <p:cNvSpPr/>
          <p:nvPr/>
        </p:nvSpPr>
        <p:spPr>
          <a:xfrm>
            <a:off x="257846" y="471339"/>
            <a:ext cx="11676308" cy="5349711"/>
          </a:xfrm>
          <a:prstGeom prst="roundRect">
            <a:avLst/>
          </a:prstGeom>
          <a:solidFill>
            <a:srgbClr val="ED7D31">
              <a:lumMod val="20000"/>
              <a:lumOff val="80000"/>
              <a:alpha val="88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3.Chương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trình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Địa điểm tuần hành: Đường Bà Triệu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 giờ 30: Các bạn học sinh tập trung tại trường.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 giờ 40: Diễu hành từ trường cùng các lớp theo hàng một.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 đội trưởng: Hô khẩu hiệu.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1: Đi đầu cầm cờ Tổ quốc, trống.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2: Theo sau tổ 1, cầm cờ Đội.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3: Theo sau tổ 2, cầm tranh cổ động.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4: Theo sau tổ 3, cầm biểu ngữ, kèn.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bạn đi theo hàng và đi trên vỉa hè, tránh ảnh hưởng đến tình hình giao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 diễn ra trên tuyến đường.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 giờ: Tập trung về trường và tổng kết, rút kinh nghiệm buổi diễu hành.</a:t>
            </a:r>
          </a:p>
        </p:txBody>
      </p:sp>
      <p:pic>
        <p:nvPicPr>
          <p:cNvPr id="5" name="Google Shape;181;p7" descr="Vietnamese Boy PNG Images | Vector and PSD Files | Free Download on Pngtree">
            <a:extLst>
              <a:ext uri="{FF2B5EF4-FFF2-40B4-BE49-F238E27FC236}">
                <a16:creationId xmlns:a16="http://schemas.microsoft.com/office/drawing/2014/main" id="{2F260E3D-4FB1-428C-8B7B-2D7B7280553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35852" y="3514631"/>
            <a:ext cx="3302154" cy="3244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291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9184CC72-F13E-4CED-81B2-78E5CC5919B7}"/>
              </a:ext>
            </a:extLst>
          </p:cNvPr>
          <p:cNvSpPr/>
          <p:nvPr/>
        </p:nvSpPr>
        <p:spPr>
          <a:xfrm>
            <a:off x="148856" y="98548"/>
            <a:ext cx="11804332" cy="6759452"/>
          </a:xfrm>
          <a:prstGeom prst="roundRect">
            <a:avLst/>
          </a:prstGeom>
          <a:solidFill>
            <a:srgbClr val="ED7D31">
              <a:lumMod val="20000"/>
              <a:lumOff val="80000"/>
              <a:alpha val="88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CHƯƠNG TRÌNH PHÁT THANH VỀ PHÒNG CHÁY, CHỮA CHÁY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1.Mục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đích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Góp phần tuyên truvền, nâng cao ý thức và vận động học sinh có ý thức phòng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cháy, chữa cháy trong cuộc sống.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Giúp các bạn học sinh nắm được các biện pháp xử lí khi có cháy nổ xảy ra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tuyên truyền: Lớp trưởng Duy Bách, Chi đội trưởng Nguyễn Lan Anh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 bị tranh ảnh tuyên truyền, dán bảng tin của trường: Tổ trưởng của 4 tổ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Phát thanh viên: Hạnh Nguyên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Văn nghệ: Lớp phó Văn – Thể – Mĩ Hồng Mai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3.Chương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trình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Đăng kí nội dung phát thanh: Chi đội trưởng Nguyễn Lan Anh đăng kí với tổng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phụ trách.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Phát thanh ngày 9/3/20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22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(Hạnh Nguyên đọc chương trình phòng cháy chữa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cháy. Hồng Mai hát đơn ca).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Dán các tranh ảnh tuyên truyền phòng chống cháy nổ ngày 9/3/20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22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Tổ trưởng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 tổ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" name="Google Shape;168;p6" descr="Vietnamese Girls PNG Images | Vector and PSD Files | Free Download on  Pngtree">
            <a:extLst>
              <a:ext uri="{FF2B5EF4-FFF2-40B4-BE49-F238E27FC236}">
                <a16:creationId xmlns:a16="http://schemas.microsoft.com/office/drawing/2014/main" id="{B6954DAE-6F24-44BE-8553-F5C6934E567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-627027" y="4110087"/>
            <a:ext cx="2773196" cy="2842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4723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9184CC72-F13E-4CED-81B2-78E5CC5919B7}"/>
              </a:ext>
            </a:extLst>
          </p:cNvPr>
          <p:cNvSpPr/>
          <p:nvPr/>
        </p:nvSpPr>
        <p:spPr>
          <a:xfrm>
            <a:off x="148855" y="98548"/>
            <a:ext cx="11936307" cy="6759452"/>
          </a:xfrm>
          <a:prstGeom prst="roundRect">
            <a:avLst/>
          </a:prstGeom>
          <a:solidFill>
            <a:srgbClr val="ED7D31">
              <a:lumMod val="20000"/>
              <a:lumOff val="80000"/>
              <a:alpha val="88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CHƯƠNG TRÌNH THI VẼ TRANH, SÁNG TÁC THƠ, TRUYỆN VỀ AN TOÀN GIAO THÔNG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1.Mục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đích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Tuyên truyền để nâng cao ý thức và vận động học sinh có ý thức trong việc tham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gia giao thông an toàn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Phát huy khả năng sáng tạo của học sinh trong liên đội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Mỗi chi đội cử ra một bạn thi vẽ tranh, một bạn thi làm thơ, một bạn thi kể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Ban chỉ huy và cô tổng phụ trách đội chuẩn bị: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 khung tranh cho 15 bạn của 15 chi đội thi vẽ tranh: Ngọc, Hoa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 uống, bảng chấm điểm cho giám khảo: Mỹ Anh, Tâm Như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Treo băng rôn và chuẩn bị sân khấu: Thầy Thành, Tuần, Nam, Tú.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 khen cá nhân và bằng khen tập thể: Hà, Huyền, cô Ngân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Phụ trách khách mời (ban giám hiệu nhà trường và 2 đồng chí công an của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phường): Thầy Thành, Mỹ Anh.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 bị 4 tiết mục văn nghệ, kịch: Lớp 5B 1 tiết mục văn nghệ, lớp 5C 1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mục văn nghệ, đội văn nghệ trường 2 tiết mục (1 hát, 1 hài kịch về an toàn giao thông).</a:t>
            </a:r>
          </a:p>
        </p:txBody>
      </p:sp>
      <p:pic>
        <p:nvPicPr>
          <p:cNvPr id="5" name="Google Shape;168;p6" descr="Vietnamese Girls PNG Images | Vector and PSD Files | Free Download on  Pngtree">
            <a:extLst>
              <a:ext uri="{FF2B5EF4-FFF2-40B4-BE49-F238E27FC236}">
                <a16:creationId xmlns:a16="http://schemas.microsoft.com/office/drawing/2014/main" id="{DCBE9852-2498-4713-AB7C-155D1B57F21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-655308" y="3110846"/>
            <a:ext cx="2773196" cy="2842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334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92;p1">
            <a:extLst>
              <a:ext uri="{FF2B5EF4-FFF2-40B4-BE49-F238E27FC236}">
                <a16:creationId xmlns:a16="http://schemas.microsoft.com/office/drawing/2014/main" id="{82F3F5F1-8EB0-4E58-ACB2-31CF431877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41408" y="631238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4;p1" descr="Con Hổ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EF0B70D6-EA60-4CDD-9C1D-4C73538262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91632" y="2829155"/>
            <a:ext cx="3873576" cy="387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5;p1" descr="Chinese Money Sticker by THE FOG THICKENS">
            <a:extLst>
              <a:ext uri="{FF2B5EF4-FFF2-40B4-BE49-F238E27FC236}">
                <a16:creationId xmlns:a16="http://schemas.microsoft.com/office/drawing/2014/main" id="{69D6176F-97DC-4CA6-A33D-A64DE83ABB2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87633" y="4478838"/>
            <a:ext cx="1401248" cy="1668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6;p1" descr="Banh Tet PNG Images | Vector and PSD Files | Free Download on Pngtree">
            <a:extLst>
              <a:ext uri="{FF2B5EF4-FFF2-40B4-BE49-F238E27FC236}">
                <a16:creationId xmlns:a16="http://schemas.microsoft.com/office/drawing/2014/main" id="{CC35B04A-6A2A-42B1-9E31-4448E2FF712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8948" y="4080197"/>
            <a:ext cx="2919803" cy="291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7;p1" descr="New Year Dragon Sticker by California Lutheran University">
            <a:extLst>
              <a:ext uri="{FF2B5EF4-FFF2-40B4-BE49-F238E27FC236}">
                <a16:creationId xmlns:a16="http://schemas.microsoft.com/office/drawing/2014/main" id="{29DFDF76-A1F7-434C-9CDA-47B3BC2AD77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397" y="-1"/>
            <a:ext cx="1815539" cy="1563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8;p1" descr="New Year Dragon Sticker by California Lutheran University">
            <a:extLst>
              <a:ext uri="{FF2B5EF4-FFF2-40B4-BE49-F238E27FC236}">
                <a16:creationId xmlns:a16="http://schemas.microsoft.com/office/drawing/2014/main" id="{B8D37ED3-5B90-4366-A0D3-E2FD24FF5FE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787380" y="-60469"/>
            <a:ext cx="2561474" cy="2370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9;p1" descr="Celebrate New Year Sticker by Zacxophone">
            <a:extLst>
              <a:ext uri="{FF2B5EF4-FFF2-40B4-BE49-F238E27FC236}">
                <a16:creationId xmlns:a16="http://schemas.microsoft.com/office/drawing/2014/main" id="{1C6E6C70-EB42-4601-B67A-5E91AD3A8C8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364881" y="1977428"/>
            <a:ext cx="3104963" cy="31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1" descr="Celebrate New Year Sticker by Zacxophone">
            <a:extLst>
              <a:ext uri="{FF2B5EF4-FFF2-40B4-BE49-F238E27FC236}">
                <a16:creationId xmlns:a16="http://schemas.microsoft.com/office/drawing/2014/main" id="{E34FD159-03C4-4F65-A690-F4BFD450CCF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87332" y="4470015"/>
            <a:ext cx="2539051" cy="253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01;p1">
            <a:extLst>
              <a:ext uri="{FF2B5EF4-FFF2-40B4-BE49-F238E27FC236}">
                <a16:creationId xmlns:a16="http://schemas.microsoft.com/office/drawing/2014/main" id="{70DF4629-5B8F-4BE0-BD4B-17914E5A3D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93808" y="646478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1" descr="Celebrate New Year Sticker by Zacxophone">
            <a:extLst>
              <a:ext uri="{FF2B5EF4-FFF2-40B4-BE49-F238E27FC236}">
                <a16:creationId xmlns:a16="http://schemas.microsoft.com/office/drawing/2014/main" id="{5819BD1E-3C9C-4FB9-A7DD-4A7173D26A8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9017" y="9181"/>
            <a:ext cx="1554731" cy="1554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39ED79-DC1B-4894-8209-0F9ECE4ABF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6144" y="826892"/>
            <a:ext cx="9827604" cy="28226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625A6D-632F-44A8-9B1A-BFD0AE272E8D}"/>
              </a:ext>
            </a:extLst>
          </p:cNvPr>
          <p:cNvSpPr txBox="1"/>
          <p:nvPr/>
        </p:nvSpPr>
        <p:spPr>
          <a:xfrm>
            <a:off x="10506341" y="6350668"/>
            <a:ext cx="1702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Nunito Sans" pitchFamily="2" charset="0"/>
              </a:rPr>
              <a:t>Trang 53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9184CC72-F13E-4CED-81B2-78E5CC5919B7}"/>
              </a:ext>
            </a:extLst>
          </p:cNvPr>
          <p:cNvSpPr/>
          <p:nvPr/>
        </p:nvSpPr>
        <p:spPr>
          <a:xfrm>
            <a:off x="0" y="410767"/>
            <a:ext cx="12085162" cy="6036465"/>
          </a:xfrm>
          <a:prstGeom prst="roundRect">
            <a:avLst/>
          </a:prstGeom>
          <a:solidFill>
            <a:srgbClr val="ED7D31">
              <a:lumMod val="20000"/>
              <a:lumOff val="80000"/>
              <a:alpha val="88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3.Chương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trình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7h: Toàn liên đội tập trung trước sân trường theo lớp, cô phụ trách đội tuyên bố lí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 buổi sinh hoạt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7h30: Diễn ra cuộc thi vẽ tranh về an toàn giao thông (diễn ra 45 phút)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8h15: Lớp 5C biểu diễn tiết mục văn nghệ, đội văn nghệ trường biểu diễn hài kịch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8h40: Diễn ra cuộc thi sáng tác thơ hoặc kể chuyện (tùy mỗi lớp chọn)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10h50: Lớp 5B biểu diễn văn nghệ, đội văn nghệ trường biểu diễn văn nghệ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11h10: Đại diện công an phường lên phát biểu ý kiến và chia sẻ một số phương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pháp tham gia giao thông an toàn.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11h30: Công bố kết quả, trao giải cho cá nhân và tập thể.</a:t>
            </a:r>
          </a:p>
        </p:txBody>
      </p:sp>
      <p:pic>
        <p:nvPicPr>
          <p:cNvPr id="6" name="Google Shape;168;p6" descr="Vietnamese Girls PNG Images | Vector and PSD Files | Free Download on  Pngtree">
            <a:extLst>
              <a:ext uri="{FF2B5EF4-FFF2-40B4-BE49-F238E27FC236}">
                <a16:creationId xmlns:a16="http://schemas.microsoft.com/office/drawing/2014/main" id="{70B85068-B02E-4E7F-BAA7-BFB8D783D09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10485000" y="4015819"/>
            <a:ext cx="2655216" cy="2842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8776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162;p6">
            <a:extLst>
              <a:ext uri="{FF2B5EF4-FFF2-40B4-BE49-F238E27FC236}">
                <a16:creationId xmlns:a16="http://schemas.microsoft.com/office/drawing/2014/main" id="{C21625CB-BC0E-47B3-A6DA-733F9CF40FA9}"/>
              </a:ext>
            </a:extLst>
          </p:cNvPr>
          <p:cNvSpPr/>
          <p:nvPr/>
        </p:nvSpPr>
        <p:spPr>
          <a:xfrm>
            <a:off x="286538" y="1497569"/>
            <a:ext cx="11905461" cy="526833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îşļíḑé">
            <a:extLst>
              <a:ext uri="{FF2B5EF4-FFF2-40B4-BE49-F238E27FC236}">
                <a16:creationId xmlns:a16="http://schemas.microsoft.com/office/drawing/2014/main" id="{E93312C6-BF31-436C-A4E8-7BB67B412006}"/>
              </a:ext>
            </a:extLst>
          </p:cNvPr>
          <p:cNvGrpSpPr/>
          <p:nvPr/>
        </p:nvGrpSpPr>
        <p:grpSpPr>
          <a:xfrm flipH="1">
            <a:off x="436498" y="-218901"/>
            <a:ext cx="1801906" cy="2195359"/>
            <a:chOff x="4169666" y="2268389"/>
            <a:chExt cx="1673212" cy="2384748"/>
          </a:xfrm>
        </p:grpSpPr>
        <p:sp>
          <p:nvSpPr>
            <p:cNvPr id="5" name="í$1íḍê">
              <a:extLst>
                <a:ext uri="{FF2B5EF4-FFF2-40B4-BE49-F238E27FC236}">
                  <a16:creationId xmlns:a16="http://schemas.microsoft.com/office/drawing/2014/main" id="{D557D712-60BB-423C-A7F7-5A2BC36100E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171659" y="2271379"/>
              <a:ext cx="1669226" cy="2379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pin heiti" charset="-122"/>
                <a:ea typeface="字魂58号-创中黑"/>
                <a:cs typeface="+mn-cs"/>
              </a:endParaRPr>
            </a:p>
          </p:txBody>
        </p:sp>
        <p:sp>
          <p:nvSpPr>
            <p:cNvPr id="6" name="ïs1iḋê">
              <a:extLst>
                <a:ext uri="{FF2B5EF4-FFF2-40B4-BE49-F238E27FC236}">
                  <a16:creationId xmlns:a16="http://schemas.microsoft.com/office/drawing/2014/main" id="{29F25ACD-48C7-4097-B188-31EBCB60B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60" y="3253979"/>
              <a:ext cx="437487" cy="282024"/>
            </a:xfrm>
            <a:custGeom>
              <a:avLst/>
              <a:gdLst/>
              <a:ahLst/>
              <a:cxnLst>
                <a:cxn ang="0">
                  <a:pos x="474" y="335"/>
                </a:cxn>
                <a:cxn ang="0">
                  <a:pos x="525" y="323"/>
                </a:cxn>
                <a:cxn ang="0">
                  <a:pos x="512" y="270"/>
                </a:cxn>
                <a:cxn ang="0">
                  <a:pos x="61" y="10"/>
                </a:cxn>
                <a:cxn ang="0">
                  <a:pos x="11" y="22"/>
                </a:cxn>
                <a:cxn ang="0">
                  <a:pos x="23" y="75"/>
                </a:cxn>
                <a:cxn ang="0">
                  <a:pos x="474" y="335"/>
                </a:cxn>
              </a:cxnLst>
              <a:rect l="0" t="0" r="r" b="b"/>
              <a:pathLst>
                <a:path w="535" h="345">
                  <a:moveTo>
                    <a:pt x="474" y="335"/>
                  </a:moveTo>
                  <a:cubicBezTo>
                    <a:pt x="492" y="345"/>
                    <a:pt x="514" y="341"/>
                    <a:pt x="525" y="323"/>
                  </a:cubicBezTo>
                  <a:cubicBezTo>
                    <a:pt x="535" y="305"/>
                    <a:pt x="530" y="281"/>
                    <a:pt x="512" y="27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43" y="0"/>
                    <a:pt x="21" y="5"/>
                    <a:pt x="11" y="22"/>
                  </a:cubicBezTo>
                  <a:cubicBezTo>
                    <a:pt x="0" y="40"/>
                    <a:pt x="5" y="64"/>
                    <a:pt x="23" y="75"/>
                  </a:cubicBezTo>
                  <a:lnTo>
                    <a:pt x="474" y="335"/>
                  </a:ln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7" name="ïsḷíḓé">
              <a:extLst>
                <a:ext uri="{FF2B5EF4-FFF2-40B4-BE49-F238E27FC236}">
                  <a16:creationId xmlns:a16="http://schemas.microsoft.com/office/drawing/2014/main" id="{FB5D7290-D94A-476B-AB25-2B7CF6B18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6018" y="3332706"/>
              <a:ext cx="437487" cy="283021"/>
            </a:xfrm>
            <a:custGeom>
              <a:avLst/>
              <a:gdLst/>
              <a:ahLst/>
              <a:cxnLst>
                <a:cxn ang="0">
                  <a:pos x="24" y="76"/>
                </a:cxn>
                <a:cxn ang="0">
                  <a:pos x="474" y="336"/>
                </a:cxn>
                <a:cxn ang="0">
                  <a:pos x="525" y="323"/>
                </a:cxn>
                <a:cxn ang="0">
                  <a:pos x="512" y="271"/>
                </a:cxn>
                <a:cxn ang="0">
                  <a:pos x="61" y="11"/>
                </a:cxn>
                <a:cxn ang="0">
                  <a:pos x="11" y="23"/>
                </a:cxn>
                <a:cxn ang="0">
                  <a:pos x="24" y="76"/>
                </a:cxn>
              </a:cxnLst>
              <a:rect l="0" t="0" r="r" b="b"/>
              <a:pathLst>
                <a:path w="535" h="346">
                  <a:moveTo>
                    <a:pt x="24" y="76"/>
                  </a:moveTo>
                  <a:cubicBezTo>
                    <a:pt x="474" y="336"/>
                    <a:pt x="474" y="336"/>
                    <a:pt x="474" y="336"/>
                  </a:cubicBezTo>
                  <a:cubicBezTo>
                    <a:pt x="492" y="346"/>
                    <a:pt x="514" y="341"/>
                    <a:pt x="525" y="323"/>
                  </a:cubicBezTo>
                  <a:cubicBezTo>
                    <a:pt x="535" y="306"/>
                    <a:pt x="530" y="281"/>
                    <a:pt x="512" y="27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43" y="0"/>
                    <a:pt x="21" y="5"/>
                    <a:pt x="11" y="23"/>
                  </a:cubicBezTo>
                  <a:cubicBezTo>
                    <a:pt x="0" y="41"/>
                    <a:pt x="6" y="65"/>
                    <a:pt x="24" y="76"/>
                  </a:cubicBez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8" name="iṩḻiḍe">
              <a:extLst>
                <a:ext uri="{FF2B5EF4-FFF2-40B4-BE49-F238E27FC236}">
                  <a16:creationId xmlns:a16="http://schemas.microsoft.com/office/drawing/2014/main" id="{CC9CCDB8-F6F3-4291-A53A-2491486629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9666" y="3412430"/>
              <a:ext cx="875970" cy="1240707"/>
            </a:xfrm>
            <a:custGeom>
              <a:avLst/>
              <a:gdLst/>
              <a:ahLst/>
              <a:cxnLst>
                <a:cxn ang="0">
                  <a:pos x="1068" y="298"/>
                </a:cxn>
                <a:cxn ang="0">
                  <a:pos x="1058" y="284"/>
                </a:cxn>
                <a:cxn ang="0">
                  <a:pos x="1038" y="271"/>
                </a:cxn>
                <a:cxn ang="0">
                  <a:pos x="587" y="11"/>
                </a:cxn>
                <a:cxn ang="0">
                  <a:pos x="567" y="3"/>
                </a:cxn>
                <a:cxn ang="0">
                  <a:pos x="536" y="17"/>
                </a:cxn>
                <a:cxn ang="0">
                  <a:pos x="24" y="903"/>
                </a:cxn>
                <a:cxn ang="0">
                  <a:pos x="24" y="903"/>
                </a:cxn>
                <a:cxn ang="0">
                  <a:pos x="1" y="1456"/>
                </a:cxn>
                <a:cxn ang="0">
                  <a:pos x="29" y="1507"/>
                </a:cxn>
                <a:cxn ang="0">
                  <a:pos x="87" y="1506"/>
                </a:cxn>
                <a:cxn ang="0">
                  <a:pos x="554" y="1209"/>
                </a:cxn>
                <a:cxn ang="0">
                  <a:pos x="554" y="1209"/>
                </a:cxn>
                <a:cxn ang="0">
                  <a:pos x="1066" y="323"/>
                </a:cxn>
                <a:cxn ang="0">
                  <a:pos x="1069" y="304"/>
                </a:cxn>
                <a:cxn ang="0">
                  <a:pos x="1068" y="298"/>
                </a:cxn>
                <a:cxn ang="0">
                  <a:pos x="509" y="1167"/>
                </a:cxn>
                <a:cxn ang="0">
                  <a:pos x="509" y="1167"/>
                </a:cxn>
                <a:cxn ang="0">
                  <a:pos x="195" y="1367"/>
                </a:cxn>
                <a:cxn ang="0">
                  <a:pos x="194" y="1366"/>
                </a:cxn>
                <a:cxn ang="0">
                  <a:pos x="142" y="1310"/>
                </a:cxn>
                <a:cxn ang="0">
                  <a:pos x="68" y="1289"/>
                </a:cxn>
                <a:cxn ang="0">
                  <a:pos x="68" y="1289"/>
                </a:cxn>
                <a:cxn ang="0">
                  <a:pos x="83" y="921"/>
                </a:cxn>
                <a:cxn ang="0">
                  <a:pos x="83" y="921"/>
                </a:cxn>
                <a:cxn ang="0">
                  <a:pos x="87" y="914"/>
                </a:cxn>
                <a:cxn ang="0">
                  <a:pos x="87" y="914"/>
                </a:cxn>
                <a:cxn ang="0">
                  <a:pos x="229" y="896"/>
                </a:cxn>
                <a:cxn ang="0">
                  <a:pos x="237" y="898"/>
                </a:cxn>
                <a:cxn ang="0">
                  <a:pos x="241" y="905"/>
                </a:cxn>
                <a:cxn ang="0">
                  <a:pos x="255" y="1023"/>
                </a:cxn>
                <a:cxn ang="0">
                  <a:pos x="281" y="1063"/>
                </a:cxn>
                <a:cxn ang="0">
                  <a:pos x="281" y="1063"/>
                </a:cxn>
                <a:cxn ang="0">
                  <a:pos x="328" y="1067"/>
                </a:cxn>
                <a:cxn ang="0">
                  <a:pos x="446" y="1021"/>
                </a:cxn>
                <a:cxn ang="0">
                  <a:pos x="457" y="1025"/>
                </a:cxn>
                <a:cxn ang="0">
                  <a:pos x="513" y="1161"/>
                </a:cxn>
                <a:cxn ang="0">
                  <a:pos x="513" y="1161"/>
                </a:cxn>
                <a:cxn ang="0">
                  <a:pos x="509" y="1167"/>
                </a:cxn>
                <a:cxn ang="0">
                  <a:pos x="538" y="1117"/>
                </a:cxn>
                <a:cxn ang="0">
                  <a:pos x="538" y="1117"/>
                </a:cxn>
                <a:cxn ang="0">
                  <a:pos x="494" y="1010"/>
                </a:cxn>
                <a:cxn ang="0">
                  <a:pos x="432" y="984"/>
                </a:cxn>
                <a:cxn ang="0">
                  <a:pos x="314" y="1030"/>
                </a:cxn>
                <a:cxn ang="0">
                  <a:pos x="301" y="1029"/>
                </a:cxn>
                <a:cxn ang="0">
                  <a:pos x="294" y="1018"/>
                </a:cxn>
                <a:cxn ang="0">
                  <a:pos x="280" y="901"/>
                </a:cxn>
                <a:cxn ang="0">
                  <a:pos x="267" y="872"/>
                </a:cxn>
                <a:cxn ang="0">
                  <a:pos x="224" y="856"/>
                </a:cxn>
                <a:cxn ang="0">
                  <a:pos x="113" y="871"/>
                </a:cxn>
                <a:cxn ang="0">
                  <a:pos x="112" y="870"/>
                </a:cxn>
                <a:cxn ang="0">
                  <a:pos x="566" y="85"/>
                </a:cxn>
                <a:cxn ang="0">
                  <a:pos x="566" y="85"/>
                </a:cxn>
                <a:cxn ang="0">
                  <a:pos x="992" y="331"/>
                </a:cxn>
                <a:cxn ang="0">
                  <a:pos x="992" y="331"/>
                </a:cxn>
                <a:cxn ang="0">
                  <a:pos x="538" y="1117"/>
                </a:cxn>
              </a:cxnLst>
              <a:rect l="0" t="0" r="r" b="b"/>
              <a:pathLst>
                <a:path w="1070" h="1517">
                  <a:moveTo>
                    <a:pt x="1068" y="298"/>
                  </a:moveTo>
                  <a:cubicBezTo>
                    <a:pt x="1066" y="293"/>
                    <a:pt x="1063" y="288"/>
                    <a:pt x="1058" y="284"/>
                  </a:cubicBezTo>
                  <a:cubicBezTo>
                    <a:pt x="1053" y="280"/>
                    <a:pt x="1046" y="275"/>
                    <a:pt x="1038" y="271"/>
                  </a:cubicBezTo>
                  <a:cubicBezTo>
                    <a:pt x="587" y="11"/>
                    <a:pt x="587" y="11"/>
                    <a:pt x="587" y="11"/>
                  </a:cubicBezTo>
                  <a:cubicBezTo>
                    <a:pt x="580" y="6"/>
                    <a:pt x="573" y="4"/>
                    <a:pt x="567" y="3"/>
                  </a:cubicBezTo>
                  <a:cubicBezTo>
                    <a:pt x="555" y="0"/>
                    <a:pt x="542" y="6"/>
                    <a:pt x="536" y="17"/>
                  </a:cubicBezTo>
                  <a:cubicBezTo>
                    <a:pt x="24" y="903"/>
                    <a:pt x="24" y="903"/>
                    <a:pt x="24" y="903"/>
                  </a:cubicBezTo>
                  <a:cubicBezTo>
                    <a:pt x="24" y="903"/>
                    <a:pt x="24" y="903"/>
                    <a:pt x="24" y="903"/>
                  </a:cubicBezTo>
                  <a:cubicBezTo>
                    <a:pt x="1" y="1456"/>
                    <a:pt x="1" y="1456"/>
                    <a:pt x="1" y="1456"/>
                  </a:cubicBezTo>
                  <a:cubicBezTo>
                    <a:pt x="0" y="1477"/>
                    <a:pt x="11" y="1496"/>
                    <a:pt x="29" y="1507"/>
                  </a:cubicBezTo>
                  <a:cubicBezTo>
                    <a:pt x="47" y="1517"/>
                    <a:pt x="70" y="1517"/>
                    <a:pt x="87" y="1506"/>
                  </a:cubicBezTo>
                  <a:cubicBezTo>
                    <a:pt x="554" y="1209"/>
                    <a:pt x="554" y="1209"/>
                    <a:pt x="554" y="1209"/>
                  </a:cubicBezTo>
                  <a:cubicBezTo>
                    <a:pt x="554" y="1209"/>
                    <a:pt x="554" y="1209"/>
                    <a:pt x="554" y="1209"/>
                  </a:cubicBezTo>
                  <a:cubicBezTo>
                    <a:pt x="1066" y="323"/>
                    <a:pt x="1066" y="323"/>
                    <a:pt x="1066" y="323"/>
                  </a:cubicBezTo>
                  <a:cubicBezTo>
                    <a:pt x="1069" y="317"/>
                    <a:pt x="1070" y="311"/>
                    <a:pt x="1069" y="304"/>
                  </a:cubicBezTo>
                  <a:cubicBezTo>
                    <a:pt x="1069" y="302"/>
                    <a:pt x="1069" y="300"/>
                    <a:pt x="1068" y="298"/>
                  </a:cubicBezTo>
                  <a:close/>
                  <a:moveTo>
                    <a:pt x="509" y="1167"/>
                  </a:moveTo>
                  <a:cubicBezTo>
                    <a:pt x="509" y="1167"/>
                    <a:pt x="509" y="1167"/>
                    <a:pt x="509" y="1167"/>
                  </a:cubicBezTo>
                  <a:cubicBezTo>
                    <a:pt x="195" y="1367"/>
                    <a:pt x="195" y="1367"/>
                    <a:pt x="195" y="1367"/>
                  </a:cubicBezTo>
                  <a:cubicBezTo>
                    <a:pt x="194" y="1366"/>
                    <a:pt x="194" y="1366"/>
                    <a:pt x="194" y="1366"/>
                  </a:cubicBezTo>
                  <a:cubicBezTo>
                    <a:pt x="179" y="1342"/>
                    <a:pt x="158" y="1320"/>
                    <a:pt x="142" y="1310"/>
                  </a:cubicBezTo>
                  <a:cubicBezTo>
                    <a:pt x="124" y="1300"/>
                    <a:pt x="95" y="1292"/>
                    <a:pt x="68" y="1289"/>
                  </a:cubicBezTo>
                  <a:cubicBezTo>
                    <a:pt x="68" y="1289"/>
                    <a:pt x="68" y="1289"/>
                    <a:pt x="68" y="1289"/>
                  </a:cubicBezTo>
                  <a:cubicBezTo>
                    <a:pt x="83" y="921"/>
                    <a:pt x="83" y="921"/>
                    <a:pt x="83" y="921"/>
                  </a:cubicBezTo>
                  <a:cubicBezTo>
                    <a:pt x="83" y="921"/>
                    <a:pt x="83" y="921"/>
                    <a:pt x="83" y="921"/>
                  </a:cubicBezTo>
                  <a:cubicBezTo>
                    <a:pt x="87" y="914"/>
                    <a:pt x="87" y="914"/>
                    <a:pt x="87" y="914"/>
                  </a:cubicBezTo>
                  <a:cubicBezTo>
                    <a:pt x="87" y="914"/>
                    <a:pt x="87" y="914"/>
                    <a:pt x="87" y="914"/>
                  </a:cubicBezTo>
                  <a:cubicBezTo>
                    <a:pt x="229" y="896"/>
                    <a:pt x="229" y="896"/>
                    <a:pt x="229" y="896"/>
                  </a:cubicBezTo>
                  <a:cubicBezTo>
                    <a:pt x="233" y="896"/>
                    <a:pt x="235" y="897"/>
                    <a:pt x="237" y="898"/>
                  </a:cubicBezTo>
                  <a:cubicBezTo>
                    <a:pt x="238" y="899"/>
                    <a:pt x="240" y="901"/>
                    <a:pt x="241" y="905"/>
                  </a:cubicBezTo>
                  <a:cubicBezTo>
                    <a:pt x="255" y="1023"/>
                    <a:pt x="255" y="1023"/>
                    <a:pt x="255" y="1023"/>
                  </a:cubicBezTo>
                  <a:cubicBezTo>
                    <a:pt x="257" y="1040"/>
                    <a:pt x="266" y="1054"/>
                    <a:pt x="281" y="1063"/>
                  </a:cubicBezTo>
                  <a:cubicBezTo>
                    <a:pt x="281" y="1063"/>
                    <a:pt x="281" y="1063"/>
                    <a:pt x="281" y="1063"/>
                  </a:cubicBezTo>
                  <a:cubicBezTo>
                    <a:pt x="296" y="1072"/>
                    <a:pt x="313" y="1073"/>
                    <a:pt x="328" y="1067"/>
                  </a:cubicBezTo>
                  <a:cubicBezTo>
                    <a:pt x="446" y="1021"/>
                    <a:pt x="446" y="1021"/>
                    <a:pt x="446" y="1021"/>
                  </a:cubicBezTo>
                  <a:cubicBezTo>
                    <a:pt x="450" y="1019"/>
                    <a:pt x="455" y="1021"/>
                    <a:pt x="457" y="1025"/>
                  </a:cubicBezTo>
                  <a:cubicBezTo>
                    <a:pt x="513" y="1161"/>
                    <a:pt x="513" y="1161"/>
                    <a:pt x="513" y="1161"/>
                  </a:cubicBezTo>
                  <a:cubicBezTo>
                    <a:pt x="513" y="1161"/>
                    <a:pt x="513" y="1161"/>
                    <a:pt x="513" y="1161"/>
                  </a:cubicBezTo>
                  <a:lnTo>
                    <a:pt x="509" y="1167"/>
                  </a:lnTo>
                  <a:close/>
                  <a:moveTo>
                    <a:pt x="538" y="1117"/>
                  </a:moveTo>
                  <a:cubicBezTo>
                    <a:pt x="538" y="1117"/>
                    <a:pt x="538" y="1117"/>
                    <a:pt x="538" y="1117"/>
                  </a:cubicBezTo>
                  <a:cubicBezTo>
                    <a:pt x="494" y="1010"/>
                    <a:pt x="494" y="1010"/>
                    <a:pt x="494" y="1010"/>
                  </a:cubicBezTo>
                  <a:cubicBezTo>
                    <a:pt x="484" y="986"/>
                    <a:pt x="456" y="974"/>
                    <a:pt x="432" y="984"/>
                  </a:cubicBezTo>
                  <a:cubicBezTo>
                    <a:pt x="314" y="1030"/>
                    <a:pt x="314" y="1030"/>
                    <a:pt x="314" y="1030"/>
                  </a:cubicBezTo>
                  <a:cubicBezTo>
                    <a:pt x="308" y="1032"/>
                    <a:pt x="303" y="1030"/>
                    <a:pt x="301" y="1029"/>
                  </a:cubicBezTo>
                  <a:cubicBezTo>
                    <a:pt x="299" y="1027"/>
                    <a:pt x="295" y="1024"/>
                    <a:pt x="294" y="1018"/>
                  </a:cubicBezTo>
                  <a:cubicBezTo>
                    <a:pt x="280" y="901"/>
                    <a:pt x="280" y="901"/>
                    <a:pt x="280" y="901"/>
                  </a:cubicBezTo>
                  <a:cubicBezTo>
                    <a:pt x="279" y="891"/>
                    <a:pt x="275" y="880"/>
                    <a:pt x="267" y="872"/>
                  </a:cubicBezTo>
                  <a:cubicBezTo>
                    <a:pt x="256" y="860"/>
                    <a:pt x="240" y="854"/>
                    <a:pt x="224" y="856"/>
                  </a:cubicBezTo>
                  <a:cubicBezTo>
                    <a:pt x="113" y="871"/>
                    <a:pt x="113" y="871"/>
                    <a:pt x="113" y="871"/>
                  </a:cubicBezTo>
                  <a:cubicBezTo>
                    <a:pt x="112" y="871"/>
                    <a:pt x="112" y="871"/>
                    <a:pt x="112" y="870"/>
                  </a:cubicBezTo>
                  <a:cubicBezTo>
                    <a:pt x="566" y="85"/>
                    <a:pt x="566" y="85"/>
                    <a:pt x="566" y="85"/>
                  </a:cubicBezTo>
                  <a:cubicBezTo>
                    <a:pt x="566" y="85"/>
                    <a:pt x="566" y="85"/>
                    <a:pt x="566" y="85"/>
                  </a:cubicBezTo>
                  <a:cubicBezTo>
                    <a:pt x="992" y="331"/>
                    <a:pt x="992" y="331"/>
                    <a:pt x="992" y="331"/>
                  </a:cubicBezTo>
                  <a:cubicBezTo>
                    <a:pt x="992" y="331"/>
                    <a:pt x="992" y="331"/>
                    <a:pt x="992" y="331"/>
                  </a:cubicBezTo>
                  <a:lnTo>
                    <a:pt x="538" y="1117"/>
                  </a:ln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9" name="îŝḻíḋé">
              <a:extLst>
                <a:ext uri="{FF2B5EF4-FFF2-40B4-BE49-F238E27FC236}">
                  <a16:creationId xmlns:a16="http://schemas.microsoft.com/office/drawing/2014/main" id="{A62BB387-1E3E-4DE9-B88C-749137A90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8412" y="2720823"/>
              <a:ext cx="154466" cy="84707"/>
            </a:xfrm>
            <a:custGeom>
              <a:avLst/>
              <a:gdLst/>
              <a:ahLst/>
              <a:cxnLst>
                <a:cxn ang="0">
                  <a:pos x="33" y="33"/>
                </a:cxn>
                <a:cxn ang="0">
                  <a:pos x="5" y="76"/>
                </a:cxn>
                <a:cxn ang="0">
                  <a:pos x="51" y="99"/>
                </a:cxn>
                <a:cxn ang="0">
                  <a:pos x="155" y="71"/>
                </a:cxn>
                <a:cxn ang="0">
                  <a:pos x="184" y="28"/>
                </a:cxn>
                <a:cxn ang="0">
                  <a:pos x="138" y="5"/>
                </a:cxn>
                <a:cxn ang="0">
                  <a:pos x="33" y="33"/>
                </a:cxn>
              </a:cxnLst>
              <a:rect l="0" t="0" r="r" b="b"/>
              <a:pathLst>
                <a:path w="189" h="104">
                  <a:moveTo>
                    <a:pt x="33" y="33"/>
                  </a:moveTo>
                  <a:cubicBezTo>
                    <a:pt x="13" y="39"/>
                    <a:pt x="0" y="58"/>
                    <a:pt x="5" y="76"/>
                  </a:cubicBezTo>
                  <a:cubicBezTo>
                    <a:pt x="10" y="94"/>
                    <a:pt x="31" y="104"/>
                    <a:pt x="51" y="99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76" y="65"/>
                    <a:pt x="189" y="46"/>
                    <a:pt x="184" y="28"/>
                  </a:cubicBezTo>
                  <a:cubicBezTo>
                    <a:pt x="179" y="10"/>
                    <a:pt x="158" y="0"/>
                    <a:pt x="138" y="5"/>
                  </a:cubicBezTo>
                  <a:lnTo>
                    <a:pt x="33" y="33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0" name="ïṥḻîḋé">
              <a:extLst>
                <a:ext uri="{FF2B5EF4-FFF2-40B4-BE49-F238E27FC236}">
                  <a16:creationId xmlns:a16="http://schemas.microsoft.com/office/drawing/2014/main" id="{E5FB3C71-7716-4492-B12D-77DD5C527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794" y="2268389"/>
              <a:ext cx="84707" cy="154465"/>
            </a:xfrm>
            <a:custGeom>
              <a:avLst/>
              <a:gdLst/>
              <a:ahLst/>
              <a:cxnLst>
                <a:cxn ang="0">
                  <a:pos x="99" y="138"/>
                </a:cxn>
                <a:cxn ang="0">
                  <a:pos x="76" y="184"/>
                </a:cxn>
                <a:cxn ang="0">
                  <a:pos x="33" y="155"/>
                </a:cxn>
                <a:cxn ang="0">
                  <a:pos x="5" y="51"/>
                </a:cxn>
                <a:cxn ang="0">
                  <a:pos x="28" y="5"/>
                </a:cxn>
                <a:cxn ang="0">
                  <a:pos x="71" y="33"/>
                </a:cxn>
                <a:cxn ang="0">
                  <a:pos x="99" y="138"/>
                </a:cxn>
              </a:cxnLst>
              <a:rect l="0" t="0" r="r" b="b"/>
              <a:pathLst>
                <a:path w="104" h="189">
                  <a:moveTo>
                    <a:pt x="99" y="138"/>
                  </a:moveTo>
                  <a:cubicBezTo>
                    <a:pt x="104" y="158"/>
                    <a:pt x="94" y="179"/>
                    <a:pt x="76" y="184"/>
                  </a:cubicBezTo>
                  <a:cubicBezTo>
                    <a:pt x="58" y="189"/>
                    <a:pt x="39" y="176"/>
                    <a:pt x="33" y="155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0" y="31"/>
                    <a:pt x="10" y="10"/>
                    <a:pt x="28" y="5"/>
                  </a:cubicBezTo>
                  <a:cubicBezTo>
                    <a:pt x="46" y="0"/>
                    <a:pt x="65" y="13"/>
                    <a:pt x="71" y="33"/>
                  </a:cubicBezTo>
                  <a:lnTo>
                    <a:pt x="99" y="138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1" name="ï$ļîḓé">
              <a:extLst>
                <a:ext uri="{FF2B5EF4-FFF2-40B4-BE49-F238E27FC236}">
                  <a16:creationId xmlns:a16="http://schemas.microsoft.com/office/drawing/2014/main" id="{9D94220F-1494-45FA-A484-ACA3B68FF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0788" y="3397482"/>
              <a:ext cx="85704" cy="153469"/>
            </a:xfrm>
            <a:custGeom>
              <a:avLst/>
              <a:gdLst/>
              <a:ahLst/>
              <a:cxnLst>
                <a:cxn ang="0">
                  <a:pos x="5" y="51"/>
                </a:cxn>
                <a:cxn ang="0">
                  <a:pos x="28" y="5"/>
                </a:cxn>
                <a:cxn ang="0">
                  <a:pos x="71" y="33"/>
                </a:cxn>
                <a:cxn ang="0">
                  <a:pos x="99" y="137"/>
                </a:cxn>
                <a:cxn ang="0">
                  <a:pos x="76" y="183"/>
                </a:cxn>
                <a:cxn ang="0">
                  <a:pos x="33" y="155"/>
                </a:cxn>
                <a:cxn ang="0">
                  <a:pos x="5" y="51"/>
                </a:cxn>
              </a:cxnLst>
              <a:rect l="0" t="0" r="r" b="b"/>
              <a:pathLst>
                <a:path w="104" h="188">
                  <a:moveTo>
                    <a:pt x="5" y="51"/>
                  </a:moveTo>
                  <a:cubicBezTo>
                    <a:pt x="0" y="30"/>
                    <a:pt x="10" y="10"/>
                    <a:pt x="28" y="5"/>
                  </a:cubicBezTo>
                  <a:cubicBezTo>
                    <a:pt x="46" y="0"/>
                    <a:pt x="65" y="13"/>
                    <a:pt x="71" y="33"/>
                  </a:cubicBezTo>
                  <a:cubicBezTo>
                    <a:pt x="99" y="137"/>
                    <a:pt x="99" y="137"/>
                    <a:pt x="99" y="137"/>
                  </a:cubicBezTo>
                  <a:cubicBezTo>
                    <a:pt x="104" y="158"/>
                    <a:pt x="94" y="179"/>
                    <a:pt x="76" y="183"/>
                  </a:cubicBezTo>
                  <a:cubicBezTo>
                    <a:pt x="58" y="188"/>
                    <a:pt x="39" y="175"/>
                    <a:pt x="33" y="155"/>
                  </a:cubicBezTo>
                  <a:lnTo>
                    <a:pt x="5" y="51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2" name="íšḷîďe">
              <a:extLst>
                <a:ext uri="{FF2B5EF4-FFF2-40B4-BE49-F238E27FC236}">
                  <a16:creationId xmlns:a16="http://schemas.microsoft.com/office/drawing/2014/main" id="{C7B7F8AB-AD49-445D-B74E-508FC202E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1311" y="3030751"/>
              <a:ext cx="154466" cy="85703"/>
            </a:xfrm>
            <a:custGeom>
              <a:avLst/>
              <a:gdLst/>
              <a:ahLst/>
              <a:cxnLst>
                <a:cxn ang="0">
                  <a:pos x="155" y="72"/>
                </a:cxn>
                <a:cxn ang="0">
                  <a:pos x="184" y="29"/>
                </a:cxn>
                <a:cxn ang="0">
                  <a:pos x="138" y="6"/>
                </a:cxn>
                <a:cxn ang="0">
                  <a:pos x="34" y="34"/>
                </a:cxn>
                <a:cxn ang="0">
                  <a:pos x="5" y="77"/>
                </a:cxn>
                <a:cxn ang="0">
                  <a:pos x="51" y="99"/>
                </a:cxn>
                <a:cxn ang="0">
                  <a:pos x="155" y="72"/>
                </a:cxn>
              </a:cxnLst>
              <a:rect l="0" t="0" r="r" b="b"/>
              <a:pathLst>
                <a:path w="189" h="105">
                  <a:moveTo>
                    <a:pt x="155" y="72"/>
                  </a:moveTo>
                  <a:cubicBezTo>
                    <a:pt x="176" y="66"/>
                    <a:pt x="189" y="47"/>
                    <a:pt x="184" y="29"/>
                  </a:cubicBezTo>
                  <a:cubicBezTo>
                    <a:pt x="179" y="11"/>
                    <a:pt x="158" y="0"/>
                    <a:pt x="138" y="6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13" y="39"/>
                    <a:pt x="0" y="59"/>
                    <a:pt x="5" y="77"/>
                  </a:cubicBezTo>
                  <a:cubicBezTo>
                    <a:pt x="10" y="95"/>
                    <a:pt x="31" y="105"/>
                    <a:pt x="51" y="99"/>
                  </a:cubicBezTo>
                  <a:lnTo>
                    <a:pt x="155" y="72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3" name="îšľiďe">
              <a:extLst>
                <a:ext uri="{FF2B5EF4-FFF2-40B4-BE49-F238E27FC236}">
                  <a16:creationId xmlns:a16="http://schemas.microsoft.com/office/drawing/2014/main" id="{D931BFD2-EAF0-4AFC-A64E-F7E068507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8243" y="2317220"/>
              <a:ext cx="109621" cy="146493"/>
            </a:xfrm>
            <a:custGeom>
              <a:avLst/>
              <a:gdLst/>
              <a:ahLst/>
              <a:cxnLst>
                <a:cxn ang="0">
                  <a:pos x="10" y="119"/>
                </a:cxn>
                <a:cxn ang="0">
                  <a:pos x="21" y="170"/>
                </a:cxn>
                <a:cxn ang="0">
                  <a:pos x="69" y="153"/>
                </a:cxn>
                <a:cxn ang="0">
                  <a:pos x="123" y="60"/>
                </a:cxn>
                <a:cxn ang="0">
                  <a:pos x="113" y="9"/>
                </a:cxn>
                <a:cxn ang="0">
                  <a:pos x="64" y="26"/>
                </a:cxn>
                <a:cxn ang="0">
                  <a:pos x="10" y="119"/>
                </a:cxn>
              </a:cxnLst>
              <a:rect l="0" t="0" r="r" b="b"/>
              <a:pathLst>
                <a:path w="134" h="179">
                  <a:moveTo>
                    <a:pt x="10" y="119"/>
                  </a:moveTo>
                  <a:cubicBezTo>
                    <a:pt x="0" y="138"/>
                    <a:pt x="4" y="160"/>
                    <a:pt x="21" y="170"/>
                  </a:cubicBezTo>
                  <a:cubicBezTo>
                    <a:pt x="37" y="179"/>
                    <a:pt x="59" y="171"/>
                    <a:pt x="69" y="153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34" y="41"/>
                    <a:pt x="129" y="19"/>
                    <a:pt x="113" y="9"/>
                  </a:cubicBezTo>
                  <a:cubicBezTo>
                    <a:pt x="97" y="0"/>
                    <a:pt x="75" y="7"/>
                    <a:pt x="64" y="26"/>
                  </a:cubicBezTo>
                  <a:lnTo>
                    <a:pt x="10" y="119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4" name="îṡḻiďê">
              <a:extLst>
                <a:ext uri="{FF2B5EF4-FFF2-40B4-BE49-F238E27FC236}">
                  <a16:creationId xmlns:a16="http://schemas.microsoft.com/office/drawing/2014/main" id="{BE621EDC-EBC6-428D-A4C6-9A3080190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132" y="2606220"/>
              <a:ext cx="146493" cy="109621"/>
            </a:xfrm>
            <a:custGeom>
              <a:avLst/>
              <a:gdLst/>
              <a:ahLst/>
              <a:cxnLst>
                <a:cxn ang="0">
                  <a:pos x="59" y="11"/>
                </a:cxn>
                <a:cxn ang="0">
                  <a:pos x="9" y="21"/>
                </a:cxn>
                <a:cxn ang="0">
                  <a:pos x="25" y="69"/>
                </a:cxn>
                <a:cxn ang="0">
                  <a:pos x="119" y="123"/>
                </a:cxn>
                <a:cxn ang="0">
                  <a:pos x="169" y="113"/>
                </a:cxn>
                <a:cxn ang="0">
                  <a:pos x="153" y="65"/>
                </a:cxn>
                <a:cxn ang="0">
                  <a:pos x="59" y="11"/>
                </a:cxn>
              </a:cxnLst>
              <a:rect l="0" t="0" r="r" b="b"/>
              <a:pathLst>
                <a:path w="179" h="134">
                  <a:moveTo>
                    <a:pt x="59" y="11"/>
                  </a:moveTo>
                  <a:cubicBezTo>
                    <a:pt x="41" y="0"/>
                    <a:pt x="18" y="5"/>
                    <a:pt x="9" y="21"/>
                  </a:cubicBezTo>
                  <a:cubicBezTo>
                    <a:pt x="0" y="37"/>
                    <a:pt x="7" y="59"/>
                    <a:pt x="25" y="69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37" y="134"/>
                    <a:pt x="160" y="129"/>
                    <a:pt x="169" y="113"/>
                  </a:cubicBezTo>
                  <a:cubicBezTo>
                    <a:pt x="179" y="97"/>
                    <a:pt x="171" y="75"/>
                    <a:pt x="153" y="65"/>
                  </a:cubicBezTo>
                  <a:lnTo>
                    <a:pt x="59" y="11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5" name="iṥḻíḋé">
              <a:extLst>
                <a:ext uri="{FF2B5EF4-FFF2-40B4-BE49-F238E27FC236}">
                  <a16:creationId xmlns:a16="http://schemas.microsoft.com/office/drawing/2014/main" id="{31FD451D-3C18-4764-A998-363D1F222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743" y="3172261"/>
              <a:ext cx="146493" cy="109621"/>
            </a:xfrm>
            <a:custGeom>
              <a:avLst/>
              <a:gdLst/>
              <a:ahLst/>
              <a:cxnLst>
                <a:cxn ang="0">
                  <a:pos x="60" y="10"/>
                </a:cxn>
                <a:cxn ang="0">
                  <a:pos x="9" y="21"/>
                </a:cxn>
                <a:cxn ang="0">
                  <a:pos x="26" y="69"/>
                </a:cxn>
                <a:cxn ang="0">
                  <a:pos x="119" y="123"/>
                </a:cxn>
                <a:cxn ang="0">
                  <a:pos x="169" y="113"/>
                </a:cxn>
                <a:cxn ang="0">
                  <a:pos x="153" y="64"/>
                </a:cxn>
                <a:cxn ang="0">
                  <a:pos x="60" y="10"/>
                </a:cxn>
              </a:cxnLst>
              <a:rect l="0" t="0" r="r" b="b"/>
              <a:pathLst>
                <a:path w="179" h="134">
                  <a:moveTo>
                    <a:pt x="60" y="10"/>
                  </a:moveTo>
                  <a:cubicBezTo>
                    <a:pt x="41" y="0"/>
                    <a:pt x="19" y="4"/>
                    <a:pt x="9" y="21"/>
                  </a:cubicBezTo>
                  <a:cubicBezTo>
                    <a:pt x="0" y="37"/>
                    <a:pt x="7" y="59"/>
                    <a:pt x="26" y="69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37" y="134"/>
                    <a:pt x="160" y="129"/>
                    <a:pt x="169" y="113"/>
                  </a:cubicBezTo>
                  <a:cubicBezTo>
                    <a:pt x="179" y="97"/>
                    <a:pt x="171" y="75"/>
                    <a:pt x="153" y="64"/>
                  </a:cubicBezTo>
                  <a:lnTo>
                    <a:pt x="60" y="1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6" name="ïṡḷiḍé">
              <a:extLst>
                <a:ext uri="{FF2B5EF4-FFF2-40B4-BE49-F238E27FC236}">
                  <a16:creationId xmlns:a16="http://schemas.microsoft.com/office/drawing/2014/main" id="{8C37862F-8304-4DE3-9F78-7C913D8BDC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3715" y="2441789"/>
              <a:ext cx="942739" cy="1026448"/>
            </a:xfrm>
            <a:custGeom>
              <a:avLst/>
              <a:gdLst/>
              <a:ahLst/>
              <a:cxnLst>
                <a:cxn ang="0">
                  <a:pos x="510" y="1256"/>
                </a:cxn>
                <a:cxn ang="0">
                  <a:pos x="0" y="961"/>
                </a:cxn>
                <a:cxn ang="0">
                  <a:pos x="13" y="937"/>
                </a:cxn>
                <a:cxn ang="0">
                  <a:pos x="32" y="713"/>
                </a:cxn>
                <a:cxn ang="0">
                  <a:pos x="73" y="317"/>
                </a:cxn>
                <a:cxn ang="0">
                  <a:pos x="373" y="37"/>
                </a:cxn>
                <a:cxn ang="0">
                  <a:pos x="616" y="7"/>
                </a:cxn>
                <a:cxn ang="0">
                  <a:pos x="848" y="77"/>
                </a:cxn>
                <a:cxn ang="0">
                  <a:pos x="852" y="80"/>
                </a:cxn>
                <a:cxn ang="0">
                  <a:pos x="853" y="80"/>
                </a:cxn>
                <a:cxn ang="0">
                  <a:pos x="1029" y="245"/>
                </a:cxn>
                <a:cxn ang="0">
                  <a:pos x="1125" y="470"/>
                </a:cxn>
                <a:cxn ang="0">
                  <a:pos x="1032" y="870"/>
                </a:cxn>
                <a:cxn ang="0">
                  <a:pos x="710" y="1104"/>
                </a:cxn>
                <a:cxn ang="0">
                  <a:pos x="524" y="1232"/>
                </a:cxn>
                <a:cxn ang="0">
                  <a:pos x="510" y="1256"/>
                </a:cxn>
                <a:cxn ang="0">
                  <a:pos x="75" y="939"/>
                </a:cxn>
                <a:cxn ang="0">
                  <a:pos x="492" y="1180"/>
                </a:cxn>
                <a:cxn ang="0">
                  <a:pos x="686" y="1053"/>
                </a:cxn>
                <a:cxn ang="0">
                  <a:pos x="987" y="836"/>
                </a:cxn>
                <a:cxn ang="0">
                  <a:pos x="1069" y="481"/>
                </a:cxn>
                <a:cxn ang="0">
                  <a:pos x="824" y="128"/>
                </a:cxn>
                <a:cxn ang="0">
                  <a:pos x="820" y="126"/>
                </a:cxn>
                <a:cxn ang="0">
                  <a:pos x="392" y="90"/>
                </a:cxn>
                <a:cxn ang="0">
                  <a:pos x="125" y="339"/>
                </a:cxn>
                <a:cxn ang="0">
                  <a:pos x="88" y="708"/>
                </a:cxn>
                <a:cxn ang="0">
                  <a:pos x="75" y="939"/>
                </a:cxn>
              </a:cxnLst>
              <a:rect l="0" t="0" r="r" b="b"/>
              <a:pathLst>
                <a:path w="1152" h="1256">
                  <a:moveTo>
                    <a:pt x="510" y="1256"/>
                  </a:moveTo>
                  <a:cubicBezTo>
                    <a:pt x="0" y="961"/>
                    <a:pt x="0" y="961"/>
                    <a:pt x="0" y="961"/>
                  </a:cubicBezTo>
                  <a:cubicBezTo>
                    <a:pt x="13" y="937"/>
                    <a:pt x="13" y="937"/>
                    <a:pt x="13" y="937"/>
                  </a:cubicBezTo>
                  <a:cubicBezTo>
                    <a:pt x="46" y="877"/>
                    <a:pt x="40" y="801"/>
                    <a:pt x="32" y="713"/>
                  </a:cubicBezTo>
                  <a:cubicBezTo>
                    <a:pt x="23" y="604"/>
                    <a:pt x="11" y="468"/>
                    <a:pt x="73" y="317"/>
                  </a:cubicBezTo>
                  <a:cubicBezTo>
                    <a:pt x="128" y="184"/>
                    <a:pt x="234" y="85"/>
                    <a:pt x="373" y="37"/>
                  </a:cubicBezTo>
                  <a:cubicBezTo>
                    <a:pt x="449" y="10"/>
                    <a:pt x="533" y="0"/>
                    <a:pt x="616" y="7"/>
                  </a:cubicBezTo>
                  <a:cubicBezTo>
                    <a:pt x="699" y="14"/>
                    <a:pt x="779" y="38"/>
                    <a:pt x="848" y="77"/>
                  </a:cubicBezTo>
                  <a:cubicBezTo>
                    <a:pt x="852" y="80"/>
                    <a:pt x="852" y="80"/>
                    <a:pt x="852" y="80"/>
                  </a:cubicBezTo>
                  <a:cubicBezTo>
                    <a:pt x="853" y="80"/>
                    <a:pt x="853" y="80"/>
                    <a:pt x="853" y="80"/>
                  </a:cubicBezTo>
                  <a:cubicBezTo>
                    <a:pt x="920" y="120"/>
                    <a:pt x="981" y="177"/>
                    <a:pt x="1029" y="245"/>
                  </a:cubicBezTo>
                  <a:cubicBezTo>
                    <a:pt x="1076" y="313"/>
                    <a:pt x="1109" y="391"/>
                    <a:pt x="1125" y="470"/>
                  </a:cubicBezTo>
                  <a:cubicBezTo>
                    <a:pt x="1152" y="615"/>
                    <a:pt x="1119" y="757"/>
                    <a:pt x="1032" y="870"/>
                  </a:cubicBezTo>
                  <a:cubicBezTo>
                    <a:pt x="932" y="1000"/>
                    <a:pt x="809" y="1057"/>
                    <a:pt x="710" y="1104"/>
                  </a:cubicBezTo>
                  <a:cubicBezTo>
                    <a:pt x="629" y="1141"/>
                    <a:pt x="560" y="1174"/>
                    <a:pt x="524" y="1232"/>
                  </a:cubicBezTo>
                  <a:lnTo>
                    <a:pt x="510" y="1256"/>
                  </a:lnTo>
                  <a:close/>
                  <a:moveTo>
                    <a:pt x="75" y="939"/>
                  </a:moveTo>
                  <a:cubicBezTo>
                    <a:pt x="492" y="1180"/>
                    <a:pt x="492" y="1180"/>
                    <a:pt x="492" y="1180"/>
                  </a:cubicBezTo>
                  <a:cubicBezTo>
                    <a:pt x="538" y="1122"/>
                    <a:pt x="607" y="1090"/>
                    <a:pt x="686" y="1053"/>
                  </a:cubicBezTo>
                  <a:cubicBezTo>
                    <a:pt x="784" y="1007"/>
                    <a:pt x="896" y="955"/>
                    <a:pt x="987" y="836"/>
                  </a:cubicBezTo>
                  <a:cubicBezTo>
                    <a:pt x="1087" y="707"/>
                    <a:pt x="1087" y="572"/>
                    <a:pt x="1069" y="481"/>
                  </a:cubicBezTo>
                  <a:cubicBezTo>
                    <a:pt x="1042" y="337"/>
                    <a:pt x="948" y="201"/>
                    <a:pt x="824" y="128"/>
                  </a:cubicBezTo>
                  <a:cubicBezTo>
                    <a:pt x="820" y="126"/>
                    <a:pt x="820" y="126"/>
                    <a:pt x="820" y="126"/>
                  </a:cubicBezTo>
                  <a:cubicBezTo>
                    <a:pt x="695" y="55"/>
                    <a:pt x="530" y="41"/>
                    <a:pt x="392" y="90"/>
                  </a:cubicBezTo>
                  <a:cubicBezTo>
                    <a:pt x="304" y="120"/>
                    <a:pt x="187" y="188"/>
                    <a:pt x="125" y="339"/>
                  </a:cubicBezTo>
                  <a:cubicBezTo>
                    <a:pt x="68" y="477"/>
                    <a:pt x="79" y="600"/>
                    <a:pt x="88" y="708"/>
                  </a:cubicBezTo>
                  <a:cubicBezTo>
                    <a:pt x="96" y="795"/>
                    <a:pt x="102" y="871"/>
                    <a:pt x="75" y="939"/>
                  </a:cubicBez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7" name="iṩḷíḑè">
              <a:extLst>
                <a:ext uri="{FF2B5EF4-FFF2-40B4-BE49-F238E27FC236}">
                  <a16:creationId xmlns:a16="http://schemas.microsoft.com/office/drawing/2014/main" id="{075F4348-E3BA-47BB-A643-24D497788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822" y="2620172"/>
              <a:ext cx="303949" cy="350786"/>
            </a:xfrm>
            <a:custGeom>
              <a:avLst/>
              <a:gdLst/>
              <a:ahLst/>
              <a:cxnLst>
                <a:cxn ang="0">
                  <a:pos x="90" y="42"/>
                </a:cxn>
                <a:cxn ang="0">
                  <a:pos x="16" y="171"/>
                </a:cxn>
                <a:cxn ang="0">
                  <a:pos x="15" y="174"/>
                </a:cxn>
                <a:cxn ang="0">
                  <a:pos x="4" y="267"/>
                </a:cxn>
                <a:cxn ang="0">
                  <a:pos x="40" y="375"/>
                </a:cxn>
                <a:cxn ang="0">
                  <a:pos x="44" y="375"/>
                </a:cxn>
                <a:cxn ang="0">
                  <a:pos x="112" y="379"/>
                </a:cxn>
                <a:cxn ang="0">
                  <a:pos x="149" y="332"/>
                </a:cxn>
                <a:cxn ang="0">
                  <a:pos x="149" y="331"/>
                </a:cxn>
                <a:cxn ang="0">
                  <a:pos x="148" y="330"/>
                </a:cxn>
                <a:cxn ang="0">
                  <a:pos x="131" y="312"/>
                </a:cxn>
                <a:cxn ang="0">
                  <a:pos x="134" y="301"/>
                </a:cxn>
                <a:cxn ang="0">
                  <a:pos x="145" y="304"/>
                </a:cxn>
                <a:cxn ang="0">
                  <a:pos x="192" y="323"/>
                </a:cxn>
                <a:cxn ang="0">
                  <a:pos x="202" y="327"/>
                </a:cxn>
                <a:cxn ang="0">
                  <a:pos x="197" y="337"/>
                </a:cxn>
                <a:cxn ang="0">
                  <a:pos x="171" y="340"/>
                </a:cxn>
                <a:cxn ang="0">
                  <a:pos x="137" y="391"/>
                </a:cxn>
                <a:cxn ang="0">
                  <a:pos x="254" y="416"/>
                </a:cxn>
                <a:cxn ang="0">
                  <a:pos x="319" y="366"/>
                </a:cxn>
                <a:cxn ang="0">
                  <a:pos x="320" y="365"/>
                </a:cxn>
                <a:cxn ang="0">
                  <a:pos x="312" y="237"/>
                </a:cxn>
                <a:cxn ang="0">
                  <a:pos x="306" y="232"/>
                </a:cxn>
                <a:cxn ang="0">
                  <a:pos x="307" y="226"/>
                </a:cxn>
                <a:cxn ang="0">
                  <a:pos x="247" y="115"/>
                </a:cxn>
                <a:cxn ang="0">
                  <a:pos x="227" y="149"/>
                </a:cxn>
                <a:cxn ang="0">
                  <a:pos x="180" y="179"/>
                </a:cxn>
                <a:cxn ang="0">
                  <a:pos x="108" y="171"/>
                </a:cxn>
                <a:cxn ang="0">
                  <a:pos x="106" y="171"/>
                </a:cxn>
                <a:cxn ang="0">
                  <a:pos x="104" y="169"/>
                </a:cxn>
                <a:cxn ang="0">
                  <a:pos x="85" y="182"/>
                </a:cxn>
                <a:cxn ang="0">
                  <a:pos x="78" y="181"/>
                </a:cxn>
                <a:cxn ang="0">
                  <a:pos x="75" y="178"/>
                </a:cxn>
                <a:cxn ang="0">
                  <a:pos x="79" y="168"/>
                </a:cxn>
                <a:cxn ang="0">
                  <a:pos x="106" y="126"/>
                </a:cxn>
                <a:cxn ang="0">
                  <a:pos x="114" y="118"/>
                </a:cxn>
                <a:cxn ang="0">
                  <a:pos x="122" y="125"/>
                </a:cxn>
                <a:cxn ang="0">
                  <a:pos x="118" y="150"/>
                </a:cxn>
                <a:cxn ang="0">
                  <a:pos x="210" y="134"/>
                </a:cxn>
                <a:cxn ang="0">
                  <a:pos x="229" y="96"/>
                </a:cxn>
                <a:cxn ang="0">
                  <a:pos x="192" y="14"/>
                </a:cxn>
                <a:cxn ang="0">
                  <a:pos x="164" y="4"/>
                </a:cxn>
                <a:cxn ang="0">
                  <a:pos x="110" y="18"/>
                </a:cxn>
                <a:cxn ang="0">
                  <a:pos x="90" y="42"/>
                </a:cxn>
              </a:cxnLst>
              <a:rect l="0" t="0" r="r" b="b"/>
              <a:pathLst>
                <a:path w="372" h="428">
                  <a:moveTo>
                    <a:pt x="90" y="42"/>
                  </a:moveTo>
                  <a:cubicBezTo>
                    <a:pt x="16" y="171"/>
                    <a:pt x="16" y="171"/>
                    <a:pt x="16" y="171"/>
                  </a:cubicBezTo>
                  <a:cubicBezTo>
                    <a:pt x="16" y="172"/>
                    <a:pt x="16" y="173"/>
                    <a:pt x="15" y="174"/>
                  </a:cubicBezTo>
                  <a:cubicBezTo>
                    <a:pt x="15" y="175"/>
                    <a:pt x="0" y="215"/>
                    <a:pt x="4" y="267"/>
                  </a:cubicBezTo>
                  <a:cubicBezTo>
                    <a:pt x="6" y="307"/>
                    <a:pt x="19" y="343"/>
                    <a:pt x="40" y="375"/>
                  </a:cubicBezTo>
                  <a:cubicBezTo>
                    <a:pt x="42" y="375"/>
                    <a:pt x="43" y="375"/>
                    <a:pt x="44" y="375"/>
                  </a:cubicBezTo>
                  <a:cubicBezTo>
                    <a:pt x="71" y="387"/>
                    <a:pt x="93" y="388"/>
                    <a:pt x="112" y="379"/>
                  </a:cubicBezTo>
                  <a:cubicBezTo>
                    <a:pt x="139" y="366"/>
                    <a:pt x="149" y="333"/>
                    <a:pt x="149" y="332"/>
                  </a:cubicBezTo>
                  <a:cubicBezTo>
                    <a:pt x="149" y="332"/>
                    <a:pt x="149" y="332"/>
                    <a:pt x="149" y="331"/>
                  </a:cubicBezTo>
                  <a:cubicBezTo>
                    <a:pt x="149" y="331"/>
                    <a:pt x="148" y="331"/>
                    <a:pt x="148" y="330"/>
                  </a:cubicBezTo>
                  <a:cubicBezTo>
                    <a:pt x="137" y="322"/>
                    <a:pt x="131" y="312"/>
                    <a:pt x="131" y="312"/>
                  </a:cubicBezTo>
                  <a:cubicBezTo>
                    <a:pt x="129" y="308"/>
                    <a:pt x="130" y="303"/>
                    <a:pt x="134" y="301"/>
                  </a:cubicBezTo>
                  <a:cubicBezTo>
                    <a:pt x="138" y="299"/>
                    <a:pt x="142" y="300"/>
                    <a:pt x="145" y="304"/>
                  </a:cubicBezTo>
                  <a:cubicBezTo>
                    <a:pt x="145" y="305"/>
                    <a:pt x="162" y="334"/>
                    <a:pt x="192" y="323"/>
                  </a:cubicBezTo>
                  <a:cubicBezTo>
                    <a:pt x="196" y="321"/>
                    <a:pt x="200" y="323"/>
                    <a:pt x="202" y="327"/>
                  </a:cubicBezTo>
                  <a:cubicBezTo>
                    <a:pt x="203" y="331"/>
                    <a:pt x="201" y="336"/>
                    <a:pt x="197" y="337"/>
                  </a:cubicBezTo>
                  <a:cubicBezTo>
                    <a:pt x="188" y="341"/>
                    <a:pt x="179" y="342"/>
                    <a:pt x="171" y="340"/>
                  </a:cubicBezTo>
                  <a:cubicBezTo>
                    <a:pt x="168" y="348"/>
                    <a:pt x="159" y="373"/>
                    <a:pt x="137" y="391"/>
                  </a:cubicBezTo>
                  <a:cubicBezTo>
                    <a:pt x="171" y="421"/>
                    <a:pt x="223" y="428"/>
                    <a:pt x="254" y="416"/>
                  </a:cubicBezTo>
                  <a:cubicBezTo>
                    <a:pt x="298" y="400"/>
                    <a:pt x="319" y="366"/>
                    <a:pt x="319" y="366"/>
                  </a:cubicBezTo>
                  <a:cubicBezTo>
                    <a:pt x="320" y="365"/>
                    <a:pt x="320" y="365"/>
                    <a:pt x="320" y="365"/>
                  </a:cubicBezTo>
                  <a:cubicBezTo>
                    <a:pt x="372" y="283"/>
                    <a:pt x="314" y="238"/>
                    <a:pt x="312" y="237"/>
                  </a:cubicBezTo>
                  <a:cubicBezTo>
                    <a:pt x="306" y="232"/>
                    <a:pt x="306" y="232"/>
                    <a:pt x="306" y="232"/>
                  </a:cubicBezTo>
                  <a:cubicBezTo>
                    <a:pt x="307" y="226"/>
                    <a:pt x="307" y="226"/>
                    <a:pt x="307" y="226"/>
                  </a:cubicBezTo>
                  <a:cubicBezTo>
                    <a:pt x="316" y="167"/>
                    <a:pt x="272" y="131"/>
                    <a:pt x="247" y="115"/>
                  </a:cubicBezTo>
                  <a:cubicBezTo>
                    <a:pt x="244" y="125"/>
                    <a:pt x="237" y="137"/>
                    <a:pt x="227" y="149"/>
                  </a:cubicBezTo>
                  <a:cubicBezTo>
                    <a:pt x="214" y="164"/>
                    <a:pt x="198" y="174"/>
                    <a:pt x="180" y="179"/>
                  </a:cubicBezTo>
                  <a:cubicBezTo>
                    <a:pt x="158" y="185"/>
                    <a:pt x="133" y="182"/>
                    <a:pt x="108" y="171"/>
                  </a:cubicBezTo>
                  <a:cubicBezTo>
                    <a:pt x="107" y="171"/>
                    <a:pt x="107" y="171"/>
                    <a:pt x="106" y="171"/>
                  </a:cubicBezTo>
                  <a:cubicBezTo>
                    <a:pt x="106" y="170"/>
                    <a:pt x="105" y="170"/>
                    <a:pt x="104" y="169"/>
                  </a:cubicBezTo>
                  <a:cubicBezTo>
                    <a:pt x="95" y="178"/>
                    <a:pt x="86" y="182"/>
                    <a:pt x="85" y="182"/>
                  </a:cubicBezTo>
                  <a:cubicBezTo>
                    <a:pt x="83" y="183"/>
                    <a:pt x="81" y="183"/>
                    <a:pt x="78" y="181"/>
                  </a:cubicBezTo>
                  <a:cubicBezTo>
                    <a:pt x="77" y="181"/>
                    <a:pt x="76" y="179"/>
                    <a:pt x="75" y="178"/>
                  </a:cubicBezTo>
                  <a:cubicBezTo>
                    <a:pt x="74" y="174"/>
                    <a:pt x="75" y="169"/>
                    <a:pt x="79" y="168"/>
                  </a:cubicBezTo>
                  <a:cubicBezTo>
                    <a:pt x="81" y="167"/>
                    <a:pt x="108" y="155"/>
                    <a:pt x="106" y="126"/>
                  </a:cubicBezTo>
                  <a:cubicBezTo>
                    <a:pt x="106" y="122"/>
                    <a:pt x="109" y="118"/>
                    <a:pt x="114" y="118"/>
                  </a:cubicBezTo>
                  <a:cubicBezTo>
                    <a:pt x="118" y="118"/>
                    <a:pt x="122" y="121"/>
                    <a:pt x="122" y="125"/>
                  </a:cubicBezTo>
                  <a:cubicBezTo>
                    <a:pt x="123" y="135"/>
                    <a:pt x="121" y="143"/>
                    <a:pt x="118" y="150"/>
                  </a:cubicBezTo>
                  <a:cubicBezTo>
                    <a:pt x="167" y="171"/>
                    <a:pt x="196" y="149"/>
                    <a:pt x="210" y="134"/>
                  </a:cubicBezTo>
                  <a:cubicBezTo>
                    <a:pt x="224" y="117"/>
                    <a:pt x="229" y="97"/>
                    <a:pt x="229" y="96"/>
                  </a:cubicBezTo>
                  <a:cubicBezTo>
                    <a:pt x="236" y="63"/>
                    <a:pt x="221" y="31"/>
                    <a:pt x="192" y="14"/>
                  </a:cubicBezTo>
                  <a:cubicBezTo>
                    <a:pt x="183" y="10"/>
                    <a:pt x="174" y="6"/>
                    <a:pt x="164" y="4"/>
                  </a:cubicBezTo>
                  <a:cubicBezTo>
                    <a:pt x="145" y="0"/>
                    <a:pt x="127" y="5"/>
                    <a:pt x="110" y="18"/>
                  </a:cubicBezTo>
                  <a:cubicBezTo>
                    <a:pt x="97" y="29"/>
                    <a:pt x="90" y="42"/>
                    <a:pt x="90" y="4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8" name="íṧḷîḑè">
              <a:extLst>
                <a:ext uri="{FF2B5EF4-FFF2-40B4-BE49-F238E27FC236}">
                  <a16:creationId xmlns:a16="http://schemas.microsoft.com/office/drawing/2014/main" id="{B20237C4-90EF-4A6B-A403-5BB094AC0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463" y="2810513"/>
              <a:ext cx="457418" cy="421541"/>
            </a:xfrm>
            <a:custGeom>
              <a:avLst/>
              <a:gdLst/>
              <a:ahLst/>
              <a:cxnLst>
                <a:cxn ang="0">
                  <a:pos x="362" y="381"/>
                </a:cxn>
                <a:cxn ang="0">
                  <a:pos x="272" y="324"/>
                </a:cxn>
                <a:cxn ang="0">
                  <a:pos x="187" y="270"/>
                </a:cxn>
                <a:cxn ang="0">
                  <a:pos x="206" y="257"/>
                </a:cxn>
                <a:cxn ang="0">
                  <a:pos x="310" y="296"/>
                </a:cxn>
                <a:cxn ang="0">
                  <a:pos x="325" y="302"/>
                </a:cxn>
                <a:cxn ang="0">
                  <a:pos x="409" y="373"/>
                </a:cxn>
                <a:cxn ang="0">
                  <a:pos x="464" y="367"/>
                </a:cxn>
                <a:cxn ang="0">
                  <a:pos x="513" y="267"/>
                </a:cxn>
                <a:cxn ang="0">
                  <a:pos x="518" y="254"/>
                </a:cxn>
                <a:cxn ang="0">
                  <a:pos x="488" y="206"/>
                </a:cxn>
                <a:cxn ang="0">
                  <a:pos x="370" y="192"/>
                </a:cxn>
                <a:cxn ang="0">
                  <a:pos x="294" y="175"/>
                </a:cxn>
                <a:cxn ang="0">
                  <a:pos x="330" y="218"/>
                </a:cxn>
                <a:cxn ang="0">
                  <a:pos x="313" y="221"/>
                </a:cxn>
                <a:cxn ang="0">
                  <a:pos x="206" y="36"/>
                </a:cxn>
                <a:cxn ang="0">
                  <a:pos x="34" y="300"/>
                </a:cxn>
                <a:cxn ang="0">
                  <a:pos x="24" y="452"/>
                </a:cxn>
                <a:cxn ang="0">
                  <a:pos x="67" y="488"/>
                </a:cxn>
                <a:cxn ang="0">
                  <a:pos x="182" y="495"/>
                </a:cxn>
                <a:cxn ang="0">
                  <a:pos x="188" y="492"/>
                </a:cxn>
                <a:cxn ang="0">
                  <a:pos x="251" y="369"/>
                </a:cxn>
                <a:cxn ang="0">
                  <a:pos x="208" y="383"/>
                </a:cxn>
                <a:cxn ang="0">
                  <a:pos x="202" y="374"/>
                </a:cxn>
                <a:cxn ang="0">
                  <a:pos x="227" y="366"/>
                </a:cxn>
                <a:cxn ang="0">
                  <a:pos x="258" y="336"/>
                </a:cxn>
                <a:cxn ang="0">
                  <a:pos x="270" y="346"/>
                </a:cxn>
                <a:cxn ang="0">
                  <a:pos x="215" y="502"/>
                </a:cxn>
                <a:cxn ang="0">
                  <a:pos x="345" y="463"/>
                </a:cxn>
                <a:cxn ang="0">
                  <a:pos x="365" y="414"/>
                </a:cxn>
                <a:cxn ang="0">
                  <a:pos x="388" y="414"/>
                </a:cxn>
                <a:cxn ang="0">
                  <a:pos x="426" y="416"/>
                </a:cxn>
                <a:cxn ang="0">
                  <a:pos x="406" y="396"/>
                </a:cxn>
              </a:cxnLst>
              <a:rect l="0" t="0" r="r" b="b"/>
              <a:pathLst>
                <a:path w="559" h="516">
                  <a:moveTo>
                    <a:pt x="406" y="396"/>
                  </a:moveTo>
                  <a:cubicBezTo>
                    <a:pt x="393" y="394"/>
                    <a:pt x="377" y="390"/>
                    <a:pt x="362" y="381"/>
                  </a:cubicBezTo>
                  <a:cubicBezTo>
                    <a:pt x="342" y="370"/>
                    <a:pt x="323" y="351"/>
                    <a:pt x="308" y="321"/>
                  </a:cubicBezTo>
                  <a:cubicBezTo>
                    <a:pt x="300" y="323"/>
                    <a:pt x="287" y="325"/>
                    <a:pt x="272" y="324"/>
                  </a:cubicBezTo>
                  <a:cubicBezTo>
                    <a:pt x="260" y="323"/>
                    <a:pt x="244" y="320"/>
                    <a:pt x="228" y="311"/>
                  </a:cubicBezTo>
                  <a:cubicBezTo>
                    <a:pt x="214" y="303"/>
                    <a:pt x="199" y="290"/>
                    <a:pt x="187" y="270"/>
                  </a:cubicBezTo>
                  <a:cubicBezTo>
                    <a:pt x="183" y="264"/>
                    <a:pt x="185" y="257"/>
                    <a:pt x="190" y="254"/>
                  </a:cubicBezTo>
                  <a:cubicBezTo>
                    <a:pt x="196" y="250"/>
                    <a:pt x="203" y="252"/>
                    <a:pt x="206" y="257"/>
                  </a:cubicBezTo>
                  <a:cubicBezTo>
                    <a:pt x="243" y="315"/>
                    <a:pt x="295" y="301"/>
                    <a:pt x="308" y="297"/>
                  </a:cubicBezTo>
                  <a:cubicBezTo>
                    <a:pt x="308" y="296"/>
                    <a:pt x="309" y="296"/>
                    <a:pt x="310" y="296"/>
                  </a:cubicBezTo>
                  <a:cubicBezTo>
                    <a:pt x="313" y="294"/>
                    <a:pt x="316" y="294"/>
                    <a:pt x="319" y="296"/>
                  </a:cubicBezTo>
                  <a:cubicBezTo>
                    <a:pt x="322" y="297"/>
                    <a:pt x="324" y="299"/>
                    <a:pt x="325" y="302"/>
                  </a:cubicBezTo>
                  <a:cubicBezTo>
                    <a:pt x="326" y="303"/>
                    <a:pt x="326" y="303"/>
                    <a:pt x="326" y="304"/>
                  </a:cubicBezTo>
                  <a:cubicBezTo>
                    <a:pt x="344" y="345"/>
                    <a:pt x="372" y="368"/>
                    <a:pt x="409" y="373"/>
                  </a:cubicBezTo>
                  <a:cubicBezTo>
                    <a:pt x="438" y="376"/>
                    <a:pt x="461" y="368"/>
                    <a:pt x="462" y="368"/>
                  </a:cubicBezTo>
                  <a:cubicBezTo>
                    <a:pt x="462" y="367"/>
                    <a:pt x="463" y="367"/>
                    <a:pt x="464" y="367"/>
                  </a:cubicBezTo>
                  <a:cubicBezTo>
                    <a:pt x="490" y="353"/>
                    <a:pt x="506" y="333"/>
                    <a:pt x="512" y="308"/>
                  </a:cubicBezTo>
                  <a:cubicBezTo>
                    <a:pt x="517" y="285"/>
                    <a:pt x="513" y="267"/>
                    <a:pt x="513" y="267"/>
                  </a:cubicBezTo>
                  <a:cubicBezTo>
                    <a:pt x="511" y="259"/>
                    <a:pt x="511" y="259"/>
                    <a:pt x="511" y="259"/>
                  </a:cubicBezTo>
                  <a:cubicBezTo>
                    <a:pt x="518" y="254"/>
                    <a:pt x="518" y="254"/>
                    <a:pt x="518" y="254"/>
                  </a:cubicBezTo>
                  <a:cubicBezTo>
                    <a:pt x="559" y="224"/>
                    <a:pt x="557" y="186"/>
                    <a:pt x="551" y="163"/>
                  </a:cubicBezTo>
                  <a:cubicBezTo>
                    <a:pt x="539" y="177"/>
                    <a:pt x="518" y="195"/>
                    <a:pt x="488" y="206"/>
                  </a:cubicBezTo>
                  <a:cubicBezTo>
                    <a:pt x="465" y="214"/>
                    <a:pt x="438" y="215"/>
                    <a:pt x="410" y="208"/>
                  </a:cubicBezTo>
                  <a:cubicBezTo>
                    <a:pt x="396" y="205"/>
                    <a:pt x="382" y="199"/>
                    <a:pt x="370" y="192"/>
                  </a:cubicBezTo>
                  <a:cubicBezTo>
                    <a:pt x="359" y="186"/>
                    <a:pt x="350" y="179"/>
                    <a:pt x="342" y="171"/>
                  </a:cubicBezTo>
                  <a:cubicBezTo>
                    <a:pt x="327" y="176"/>
                    <a:pt x="311" y="178"/>
                    <a:pt x="294" y="175"/>
                  </a:cubicBezTo>
                  <a:cubicBezTo>
                    <a:pt x="304" y="184"/>
                    <a:pt x="315" y="193"/>
                    <a:pt x="327" y="202"/>
                  </a:cubicBezTo>
                  <a:cubicBezTo>
                    <a:pt x="332" y="205"/>
                    <a:pt x="333" y="213"/>
                    <a:pt x="330" y="218"/>
                  </a:cubicBezTo>
                  <a:cubicBezTo>
                    <a:pt x="326" y="223"/>
                    <a:pt x="319" y="224"/>
                    <a:pt x="314" y="221"/>
                  </a:cubicBezTo>
                  <a:cubicBezTo>
                    <a:pt x="314" y="221"/>
                    <a:pt x="314" y="221"/>
                    <a:pt x="313" y="221"/>
                  </a:cubicBezTo>
                  <a:cubicBezTo>
                    <a:pt x="277" y="195"/>
                    <a:pt x="249" y="165"/>
                    <a:pt x="231" y="129"/>
                  </a:cubicBezTo>
                  <a:cubicBezTo>
                    <a:pt x="217" y="101"/>
                    <a:pt x="209" y="69"/>
                    <a:pt x="206" y="36"/>
                  </a:cubicBezTo>
                  <a:cubicBezTo>
                    <a:pt x="206" y="23"/>
                    <a:pt x="206" y="11"/>
                    <a:pt x="207" y="0"/>
                  </a:cubicBezTo>
                  <a:cubicBezTo>
                    <a:pt x="34" y="300"/>
                    <a:pt x="34" y="300"/>
                    <a:pt x="34" y="300"/>
                  </a:cubicBezTo>
                  <a:cubicBezTo>
                    <a:pt x="17" y="329"/>
                    <a:pt x="2" y="357"/>
                    <a:pt x="1" y="389"/>
                  </a:cubicBezTo>
                  <a:cubicBezTo>
                    <a:pt x="0" y="427"/>
                    <a:pt x="24" y="452"/>
                    <a:pt x="24" y="452"/>
                  </a:cubicBezTo>
                  <a:cubicBezTo>
                    <a:pt x="24" y="453"/>
                    <a:pt x="24" y="453"/>
                    <a:pt x="24" y="453"/>
                  </a:cubicBezTo>
                  <a:cubicBezTo>
                    <a:pt x="38" y="467"/>
                    <a:pt x="52" y="479"/>
                    <a:pt x="67" y="488"/>
                  </a:cubicBezTo>
                  <a:cubicBezTo>
                    <a:pt x="93" y="502"/>
                    <a:pt x="120" y="508"/>
                    <a:pt x="148" y="505"/>
                  </a:cubicBezTo>
                  <a:cubicBezTo>
                    <a:pt x="169" y="502"/>
                    <a:pt x="182" y="495"/>
                    <a:pt x="182" y="495"/>
                  </a:cubicBezTo>
                  <a:cubicBezTo>
                    <a:pt x="187" y="492"/>
                    <a:pt x="187" y="492"/>
                    <a:pt x="187" y="492"/>
                  </a:cubicBezTo>
                  <a:cubicBezTo>
                    <a:pt x="188" y="492"/>
                    <a:pt x="188" y="492"/>
                    <a:pt x="188" y="492"/>
                  </a:cubicBezTo>
                  <a:cubicBezTo>
                    <a:pt x="193" y="489"/>
                    <a:pt x="202" y="484"/>
                    <a:pt x="210" y="476"/>
                  </a:cubicBezTo>
                  <a:cubicBezTo>
                    <a:pt x="225" y="462"/>
                    <a:pt x="257" y="424"/>
                    <a:pt x="251" y="369"/>
                  </a:cubicBezTo>
                  <a:cubicBezTo>
                    <a:pt x="244" y="375"/>
                    <a:pt x="237" y="379"/>
                    <a:pt x="231" y="381"/>
                  </a:cubicBezTo>
                  <a:cubicBezTo>
                    <a:pt x="219" y="384"/>
                    <a:pt x="209" y="383"/>
                    <a:pt x="208" y="383"/>
                  </a:cubicBezTo>
                  <a:cubicBezTo>
                    <a:pt x="207" y="382"/>
                    <a:pt x="206" y="382"/>
                    <a:pt x="205" y="382"/>
                  </a:cubicBezTo>
                  <a:cubicBezTo>
                    <a:pt x="203" y="380"/>
                    <a:pt x="201" y="377"/>
                    <a:pt x="202" y="374"/>
                  </a:cubicBezTo>
                  <a:cubicBezTo>
                    <a:pt x="202" y="369"/>
                    <a:pt x="206" y="367"/>
                    <a:pt x="211" y="367"/>
                  </a:cubicBezTo>
                  <a:cubicBezTo>
                    <a:pt x="211" y="367"/>
                    <a:pt x="218" y="368"/>
                    <a:pt x="227" y="366"/>
                  </a:cubicBezTo>
                  <a:cubicBezTo>
                    <a:pt x="237" y="362"/>
                    <a:pt x="245" y="354"/>
                    <a:pt x="248" y="341"/>
                  </a:cubicBezTo>
                  <a:cubicBezTo>
                    <a:pt x="249" y="337"/>
                    <a:pt x="254" y="335"/>
                    <a:pt x="258" y="336"/>
                  </a:cubicBezTo>
                  <a:cubicBezTo>
                    <a:pt x="259" y="336"/>
                    <a:pt x="259" y="337"/>
                    <a:pt x="260" y="337"/>
                  </a:cubicBezTo>
                  <a:cubicBezTo>
                    <a:pt x="265" y="338"/>
                    <a:pt x="269" y="341"/>
                    <a:pt x="270" y="346"/>
                  </a:cubicBezTo>
                  <a:cubicBezTo>
                    <a:pt x="289" y="422"/>
                    <a:pt x="246" y="474"/>
                    <a:pt x="226" y="493"/>
                  </a:cubicBezTo>
                  <a:cubicBezTo>
                    <a:pt x="222" y="497"/>
                    <a:pt x="218" y="500"/>
                    <a:pt x="215" y="502"/>
                  </a:cubicBezTo>
                  <a:cubicBezTo>
                    <a:pt x="262" y="516"/>
                    <a:pt x="306" y="503"/>
                    <a:pt x="343" y="465"/>
                  </a:cubicBezTo>
                  <a:cubicBezTo>
                    <a:pt x="343" y="464"/>
                    <a:pt x="344" y="463"/>
                    <a:pt x="345" y="463"/>
                  </a:cubicBezTo>
                  <a:cubicBezTo>
                    <a:pt x="345" y="462"/>
                    <a:pt x="346" y="461"/>
                    <a:pt x="346" y="461"/>
                  </a:cubicBezTo>
                  <a:cubicBezTo>
                    <a:pt x="351" y="456"/>
                    <a:pt x="365" y="436"/>
                    <a:pt x="365" y="414"/>
                  </a:cubicBezTo>
                  <a:cubicBezTo>
                    <a:pt x="365" y="408"/>
                    <a:pt x="370" y="403"/>
                    <a:pt x="377" y="403"/>
                  </a:cubicBezTo>
                  <a:cubicBezTo>
                    <a:pt x="383" y="402"/>
                    <a:pt x="388" y="408"/>
                    <a:pt x="388" y="414"/>
                  </a:cubicBezTo>
                  <a:cubicBezTo>
                    <a:pt x="389" y="428"/>
                    <a:pt x="385" y="441"/>
                    <a:pt x="380" y="451"/>
                  </a:cubicBezTo>
                  <a:cubicBezTo>
                    <a:pt x="398" y="444"/>
                    <a:pt x="413" y="433"/>
                    <a:pt x="426" y="416"/>
                  </a:cubicBezTo>
                  <a:cubicBezTo>
                    <a:pt x="432" y="409"/>
                    <a:pt x="436" y="402"/>
                    <a:pt x="439" y="396"/>
                  </a:cubicBezTo>
                  <a:cubicBezTo>
                    <a:pt x="430" y="397"/>
                    <a:pt x="418" y="397"/>
                    <a:pt x="406" y="396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9" name="íšļïďê">
              <a:extLst>
                <a:ext uri="{FF2B5EF4-FFF2-40B4-BE49-F238E27FC236}">
                  <a16:creationId xmlns:a16="http://schemas.microsoft.com/office/drawing/2014/main" id="{B20D00FC-65A5-4878-8D0E-A7B45863C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291" y="2548420"/>
              <a:ext cx="491300" cy="567038"/>
            </a:xfrm>
            <a:custGeom>
              <a:avLst/>
              <a:gdLst/>
              <a:ahLst/>
              <a:cxnLst>
                <a:cxn ang="0">
                  <a:pos x="234" y="325"/>
                </a:cxn>
                <a:cxn ang="0">
                  <a:pos x="132" y="258"/>
                </a:cxn>
                <a:cxn ang="0">
                  <a:pos x="171" y="259"/>
                </a:cxn>
                <a:cxn ang="0">
                  <a:pos x="457" y="297"/>
                </a:cxn>
                <a:cxn ang="0">
                  <a:pos x="511" y="248"/>
                </a:cxn>
                <a:cxn ang="0">
                  <a:pos x="588" y="117"/>
                </a:cxn>
                <a:cxn ang="0">
                  <a:pos x="593" y="106"/>
                </a:cxn>
                <a:cxn ang="0">
                  <a:pos x="562" y="16"/>
                </a:cxn>
                <a:cxn ang="0">
                  <a:pos x="471" y="25"/>
                </a:cxn>
                <a:cxn ang="0">
                  <a:pos x="449" y="107"/>
                </a:cxn>
                <a:cxn ang="0">
                  <a:pos x="509" y="138"/>
                </a:cxn>
                <a:cxn ang="0">
                  <a:pos x="485" y="180"/>
                </a:cxn>
                <a:cxn ang="0">
                  <a:pos x="470" y="191"/>
                </a:cxn>
                <a:cxn ang="0">
                  <a:pos x="423" y="100"/>
                </a:cxn>
                <a:cxn ang="0">
                  <a:pos x="431" y="10"/>
                </a:cxn>
                <a:cxn ang="0">
                  <a:pos x="316" y="25"/>
                </a:cxn>
                <a:cxn ang="0">
                  <a:pos x="310" y="23"/>
                </a:cxn>
                <a:cxn ang="0">
                  <a:pos x="260" y="21"/>
                </a:cxn>
                <a:cxn ang="0">
                  <a:pos x="196" y="83"/>
                </a:cxn>
                <a:cxn ang="0">
                  <a:pos x="224" y="164"/>
                </a:cxn>
                <a:cxn ang="0">
                  <a:pos x="301" y="139"/>
                </a:cxn>
                <a:cxn ang="0">
                  <a:pos x="308" y="109"/>
                </a:cxn>
                <a:cxn ang="0">
                  <a:pos x="350" y="139"/>
                </a:cxn>
                <a:cxn ang="0">
                  <a:pos x="324" y="149"/>
                </a:cxn>
                <a:cxn ang="0">
                  <a:pos x="322" y="151"/>
                </a:cxn>
                <a:cxn ang="0">
                  <a:pos x="302" y="213"/>
                </a:cxn>
                <a:cxn ang="0">
                  <a:pos x="294" y="251"/>
                </a:cxn>
                <a:cxn ang="0">
                  <a:pos x="175" y="131"/>
                </a:cxn>
                <a:cxn ang="0">
                  <a:pos x="113" y="134"/>
                </a:cxn>
                <a:cxn ang="0">
                  <a:pos x="95" y="175"/>
                </a:cxn>
                <a:cxn ang="0">
                  <a:pos x="92" y="176"/>
                </a:cxn>
                <a:cxn ang="0">
                  <a:pos x="32" y="268"/>
                </a:cxn>
                <a:cxn ang="0">
                  <a:pos x="33" y="274"/>
                </a:cxn>
                <a:cxn ang="0">
                  <a:pos x="108" y="350"/>
                </a:cxn>
                <a:cxn ang="0">
                  <a:pos x="185" y="332"/>
                </a:cxn>
                <a:cxn ang="0">
                  <a:pos x="181" y="386"/>
                </a:cxn>
                <a:cxn ang="0">
                  <a:pos x="180" y="400"/>
                </a:cxn>
                <a:cxn ang="0">
                  <a:pos x="103" y="373"/>
                </a:cxn>
                <a:cxn ang="0">
                  <a:pos x="1" y="357"/>
                </a:cxn>
                <a:cxn ang="0">
                  <a:pos x="45" y="361"/>
                </a:cxn>
                <a:cxn ang="0">
                  <a:pos x="10" y="417"/>
                </a:cxn>
                <a:cxn ang="0">
                  <a:pos x="8" y="421"/>
                </a:cxn>
                <a:cxn ang="0">
                  <a:pos x="39" y="551"/>
                </a:cxn>
                <a:cxn ang="0">
                  <a:pos x="147" y="425"/>
                </a:cxn>
                <a:cxn ang="0">
                  <a:pos x="220" y="424"/>
                </a:cxn>
                <a:cxn ang="0">
                  <a:pos x="289" y="498"/>
                </a:cxn>
                <a:cxn ang="0">
                  <a:pos x="154" y="448"/>
                </a:cxn>
                <a:cxn ang="0">
                  <a:pos x="79" y="505"/>
                </a:cxn>
                <a:cxn ang="0">
                  <a:pos x="62" y="576"/>
                </a:cxn>
                <a:cxn ang="0">
                  <a:pos x="62" y="576"/>
                </a:cxn>
                <a:cxn ang="0">
                  <a:pos x="63" y="578"/>
                </a:cxn>
                <a:cxn ang="0">
                  <a:pos x="177" y="692"/>
                </a:cxn>
                <a:cxn ang="0">
                  <a:pos x="241" y="681"/>
                </a:cxn>
                <a:cxn ang="0">
                  <a:pos x="306" y="607"/>
                </a:cxn>
              </a:cxnLst>
              <a:rect l="0" t="0" r="r" b="b"/>
              <a:pathLst>
                <a:path w="600" h="693">
                  <a:moveTo>
                    <a:pt x="475" y="312"/>
                  </a:moveTo>
                  <a:cubicBezTo>
                    <a:pt x="469" y="317"/>
                    <a:pt x="462" y="321"/>
                    <a:pt x="455" y="325"/>
                  </a:cubicBezTo>
                  <a:cubicBezTo>
                    <a:pt x="439" y="334"/>
                    <a:pt x="420" y="341"/>
                    <a:pt x="398" y="346"/>
                  </a:cubicBezTo>
                  <a:cubicBezTo>
                    <a:pt x="370" y="353"/>
                    <a:pt x="337" y="354"/>
                    <a:pt x="300" y="347"/>
                  </a:cubicBezTo>
                  <a:cubicBezTo>
                    <a:pt x="279" y="343"/>
                    <a:pt x="257" y="336"/>
                    <a:pt x="234" y="325"/>
                  </a:cubicBezTo>
                  <a:cubicBezTo>
                    <a:pt x="234" y="325"/>
                    <a:pt x="234" y="325"/>
                    <a:pt x="234" y="325"/>
                  </a:cubicBezTo>
                  <a:cubicBezTo>
                    <a:pt x="234" y="325"/>
                    <a:pt x="234" y="325"/>
                    <a:pt x="234" y="325"/>
                  </a:cubicBezTo>
                  <a:cubicBezTo>
                    <a:pt x="234" y="325"/>
                    <a:pt x="222" y="319"/>
                    <a:pt x="206" y="310"/>
                  </a:cubicBezTo>
                  <a:cubicBezTo>
                    <a:pt x="195" y="304"/>
                    <a:pt x="183" y="296"/>
                    <a:pt x="170" y="287"/>
                  </a:cubicBezTo>
                  <a:cubicBezTo>
                    <a:pt x="157" y="279"/>
                    <a:pt x="144" y="269"/>
                    <a:pt x="132" y="258"/>
                  </a:cubicBezTo>
                  <a:cubicBezTo>
                    <a:pt x="124" y="251"/>
                    <a:pt x="116" y="244"/>
                    <a:pt x="110" y="237"/>
                  </a:cubicBezTo>
                  <a:cubicBezTo>
                    <a:pt x="106" y="232"/>
                    <a:pt x="107" y="224"/>
                    <a:pt x="111" y="220"/>
                  </a:cubicBezTo>
                  <a:cubicBezTo>
                    <a:pt x="116" y="216"/>
                    <a:pt x="124" y="217"/>
                    <a:pt x="128" y="222"/>
                  </a:cubicBezTo>
                  <a:cubicBezTo>
                    <a:pt x="133" y="228"/>
                    <a:pt x="140" y="235"/>
                    <a:pt x="147" y="241"/>
                  </a:cubicBezTo>
                  <a:cubicBezTo>
                    <a:pt x="154" y="247"/>
                    <a:pt x="162" y="254"/>
                    <a:pt x="171" y="259"/>
                  </a:cubicBezTo>
                  <a:cubicBezTo>
                    <a:pt x="187" y="271"/>
                    <a:pt x="204" y="282"/>
                    <a:pt x="217" y="290"/>
                  </a:cubicBezTo>
                  <a:cubicBezTo>
                    <a:pt x="232" y="298"/>
                    <a:pt x="243" y="303"/>
                    <a:pt x="244" y="304"/>
                  </a:cubicBezTo>
                  <a:cubicBezTo>
                    <a:pt x="280" y="321"/>
                    <a:pt x="313" y="328"/>
                    <a:pt x="342" y="328"/>
                  </a:cubicBezTo>
                  <a:cubicBezTo>
                    <a:pt x="371" y="329"/>
                    <a:pt x="396" y="324"/>
                    <a:pt x="418" y="316"/>
                  </a:cubicBezTo>
                  <a:cubicBezTo>
                    <a:pt x="432" y="311"/>
                    <a:pt x="445" y="304"/>
                    <a:pt x="457" y="297"/>
                  </a:cubicBezTo>
                  <a:cubicBezTo>
                    <a:pt x="472" y="287"/>
                    <a:pt x="484" y="277"/>
                    <a:pt x="493" y="269"/>
                  </a:cubicBezTo>
                  <a:cubicBezTo>
                    <a:pt x="505" y="257"/>
                    <a:pt x="511" y="249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2" y="247"/>
                    <a:pt x="513" y="247"/>
                    <a:pt x="514" y="246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9" y="115"/>
                    <a:pt x="591" y="112"/>
                    <a:pt x="593" y="106"/>
                  </a:cubicBezTo>
                  <a:cubicBezTo>
                    <a:pt x="596" y="101"/>
                    <a:pt x="598" y="94"/>
                    <a:pt x="599" y="86"/>
                  </a:cubicBezTo>
                  <a:cubicBezTo>
                    <a:pt x="600" y="81"/>
                    <a:pt x="600" y="75"/>
                    <a:pt x="600" y="70"/>
                  </a:cubicBezTo>
                  <a:cubicBezTo>
                    <a:pt x="599" y="62"/>
                    <a:pt x="597" y="55"/>
                    <a:pt x="593" y="47"/>
                  </a:cubicBezTo>
                  <a:cubicBezTo>
                    <a:pt x="591" y="43"/>
                    <a:pt x="588" y="38"/>
                    <a:pt x="584" y="34"/>
                  </a:cubicBezTo>
                  <a:cubicBezTo>
                    <a:pt x="577" y="26"/>
                    <a:pt x="570" y="20"/>
                    <a:pt x="562" y="16"/>
                  </a:cubicBezTo>
                  <a:cubicBezTo>
                    <a:pt x="551" y="9"/>
                    <a:pt x="539" y="6"/>
                    <a:pt x="527" y="5"/>
                  </a:cubicBezTo>
                  <a:cubicBezTo>
                    <a:pt x="515" y="4"/>
                    <a:pt x="504" y="6"/>
                    <a:pt x="493" y="11"/>
                  </a:cubicBezTo>
                  <a:cubicBezTo>
                    <a:pt x="486" y="14"/>
                    <a:pt x="479" y="18"/>
                    <a:pt x="472" y="24"/>
                  </a:cubicBezTo>
                  <a:cubicBezTo>
                    <a:pt x="472" y="24"/>
                    <a:pt x="472" y="24"/>
                    <a:pt x="472" y="24"/>
                  </a:cubicBezTo>
                  <a:cubicBezTo>
                    <a:pt x="472" y="24"/>
                    <a:pt x="472" y="24"/>
                    <a:pt x="471" y="25"/>
                  </a:cubicBezTo>
                  <a:cubicBezTo>
                    <a:pt x="470" y="26"/>
                    <a:pt x="469" y="27"/>
                    <a:pt x="467" y="29"/>
                  </a:cubicBezTo>
                  <a:cubicBezTo>
                    <a:pt x="464" y="32"/>
                    <a:pt x="460" y="37"/>
                    <a:pt x="456" y="44"/>
                  </a:cubicBezTo>
                  <a:cubicBezTo>
                    <a:pt x="454" y="49"/>
                    <a:pt x="451" y="54"/>
                    <a:pt x="449" y="60"/>
                  </a:cubicBezTo>
                  <a:cubicBezTo>
                    <a:pt x="447" y="67"/>
                    <a:pt x="445" y="74"/>
                    <a:pt x="445" y="82"/>
                  </a:cubicBezTo>
                  <a:cubicBezTo>
                    <a:pt x="445" y="90"/>
                    <a:pt x="446" y="99"/>
                    <a:pt x="449" y="107"/>
                  </a:cubicBezTo>
                  <a:cubicBezTo>
                    <a:pt x="452" y="113"/>
                    <a:pt x="454" y="119"/>
                    <a:pt x="459" y="125"/>
                  </a:cubicBezTo>
                  <a:cubicBezTo>
                    <a:pt x="464" y="132"/>
                    <a:pt x="471" y="140"/>
                    <a:pt x="481" y="148"/>
                  </a:cubicBezTo>
                  <a:cubicBezTo>
                    <a:pt x="482" y="146"/>
                    <a:pt x="484" y="144"/>
                    <a:pt x="486" y="143"/>
                  </a:cubicBezTo>
                  <a:cubicBezTo>
                    <a:pt x="489" y="139"/>
                    <a:pt x="494" y="136"/>
                    <a:pt x="499" y="134"/>
                  </a:cubicBezTo>
                  <a:cubicBezTo>
                    <a:pt x="503" y="132"/>
                    <a:pt x="508" y="134"/>
                    <a:pt x="509" y="138"/>
                  </a:cubicBezTo>
                  <a:cubicBezTo>
                    <a:pt x="511" y="142"/>
                    <a:pt x="509" y="146"/>
                    <a:pt x="505" y="148"/>
                  </a:cubicBezTo>
                  <a:cubicBezTo>
                    <a:pt x="502" y="150"/>
                    <a:pt x="499" y="152"/>
                    <a:pt x="496" y="154"/>
                  </a:cubicBezTo>
                  <a:cubicBezTo>
                    <a:pt x="494" y="156"/>
                    <a:pt x="492" y="159"/>
                    <a:pt x="490" y="161"/>
                  </a:cubicBezTo>
                  <a:cubicBezTo>
                    <a:pt x="489" y="164"/>
                    <a:pt x="487" y="168"/>
                    <a:pt x="486" y="171"/>
                  </a:cubicBezTo>
                  <a:cubicBezTo>
                    <a:pt x="486" y="174"/>
                    <a:pt x="485" y="177"/>
                    <a:pt x="485" y="180"/>
                  </a:cubicBezTo>
                  <a:cubicBezTo>
                    <a:pt x="484" y="185"/>
                    <a:pt x="485" y="189"/>
                    <a:pt x="485" y="189"/>
                  </a:cubicBezTo>
                  <a:cubicBezTo>
                    <a:pt x="485" y="189"/>
                    <a:pt x="485" y="189"/>
                    <a:pt x="485" y="189"/>
                  </a:cubicBezTo>
                  <a:cubicBezTo>
                    <a:pt x="485" y="189"/>
                    <a:pt x="485" y="189"/>
                    <a:pt x="485" y="189"/>
                  </a:cubicBezTo>
                  <a:cubicBezTo>
                    <a:pt x="486" y="194"/>
                    <a:pt x="483" y="197"/>
                    <a:pt x="478" y="198"/>
                  </a:cubicBezTo>
                  <a:cubicBezTo>
                    <a:pt x="474" y="199"/>
                    <a:pt x="470" y="196"/>
                    <a:pt x="470" y="191"/>
                  </a:cubicBezTo>
                  <a:cubicBezTo>
                    <a:pt x="470" y="191"/>
                    <a:pt x="469" y="188"/>
                    <a:pt x="469" y="184"/>
                  </a:cubicBezTo>
                  <a:cubicBezTo>
                    <a:pt x="469" y="180"/>
                    <a:pt x="470" y="174"/>
                    <a:pt x="471" y="169"/>
                  </a:cubicBezTo>
                  <a:cubicBezTo>
                    <a:pt x="470" y="168"/>
                    <a:pt x="469" y="168"/>
                    <a:pt x="468" y="167"/>
                  </a:cubicBezTo>
                  <a:cubicBezTo>
                    <a:pt x="454" y="157"/>
                    <a:pt x="444" y="146"/>
                    <a:pt x="437" y="135"/>
                  </a:cubicBezTo>
                  <a:cubicBezTo>
                    <a:pt x="430" y="123"/>
                    <a:pt x="425" y="112"/>
                    <a:pt x="423" y="100"/>
                  </a:cubicBezTo>
                  <a:cubicBezTo>
                    <a:pt x="422" y="93"/>
                    <a:pt x="422" y="85"/>
                    <a:pt x="422" y="78"/>
                  </a:cubicBezTo>
                  <a:cubicBezTo>
                    <a:pt x="423" y="69"/>
                    <a:pt x="425" y="60"/>
                    <a:pt x="427" y="52"/>
                  </a:cubicBezTo>
                  <a:cubicBezTo>
                    <a:pt x="430" y="45"/>
                    <a:pt x="433" y="38"/>
                    <a:pt x="436" y="32"/>
                  </a:cubicBezTo>
                  <a:cubicBezTo>
                    <a:pt x="440" y="27"/>
                    <a:pt x="443" y="22"/>
                    <a:pt x="446" y="18"/>
                  </a:cubicBezTo>
                  <a:cubicBezTo>
                    <a:pt x="442" y="15"/>
                    <a:pt x="437" y="13"/>
                    <a:pt x="431" y="10"/>
                  </a:cubicBezTo>
                  <a:cubicBezTo>
                    <a:pt x="421" y="7"/>
                    <a:pt x="410" y="3"/>
                    <a:pt x="399" y="2"/>
                  </a:cubicBezTo>
                  <a:cubicBezTo>
                    <a:pt x="391" y="0"/>
                    <a:pt x="383" y="0"/>
                    <a:pt x="374" y="1"/>
                  </a:cubicBezTo>
                  <a:cubicBezTo>
                    <a:pt x="363" y="1"/>
                    <a:pt x="352" y="4"/>
                    <a:pt x="340" y="9"/>
                  </a:cubicBezTo>
                  <a:cubicBezTo>
                    <a:pt x="334" y="12"/>
                    <a:pt x="327" y="16"/>
                    <a:pt x="321" y="21"/>
                  </a:cubicBezTo>
                  <a:cubicBezTo>
                    <a:pt x="316" y="25"/>
                    <a:pt x="316" y="25"/>
                    <a:pt x="316" y="25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09" y="23"/>
                    <a:pt x="308" y="23"/>
                  </a:cubicBezTo>
                  <a:cubicBezTo>
                    <a:pt x="307" y="22"/>
                    <a:pt x="305" y="22"/>
                    <a:pt x="302" y="21"/>
                  </a:cubicBezTo>
                  <a:cubicBezTo>
                    <a:pt x="296" y="20"/>
                    <a:pt x="288" y="19"/>
                    <a:pt x="279" y="19"/>
                  </a:cubicBezTo>
                  <a:cubicBezTo>
                    <a:pt x="273" y="19"/>
                    <a:pt x="267" y="20"/>
                    <a:pt x="260" y="21"/>
                  </a:cubicBezTo>
                  <a:cubicBezTo>
                    <a:pt x="252" y="22"/>
                    <a:pt x="243" y="25"/>
                    <a:pt x="235" y="30"/>
                  </a:cubicBezTo>
                  <a:cubicBezTo>
                    <a:pt x="230" y="33"/>
                    <a:pt x="225" y="36"/>
                    <a:pt x="221" y="41"/>
                  </a:cubicBezTo>
                  <a:cubicBezTo>
                    <a:pt x="216" y="45"/>
                    <a:pt x="211" y="51"/>
                    <a:pt x="207" y="59"/>
                  </a:cubicBezTo>
                  <a:cubicBezTo>
                    <a:pt x="203" y="65"/>
                    <a:pt x="200" y="72"/>
                    <a:pt x="197" y="81"/>
                  </a:cubicBezTo>
                  <a:cubicBezTo>
                    <a:pt x="196" y="83"/>
                    <a:pt x="196" y="83"/>
                    <a:pt x="196" y="83"/>
                  </a:cubicBezTo>
                  <a:cubicBezTo>
                    <a:pt x="196" y="83"/>
                    <a:pt x="196" y="83"/>
                    <a:pt x="196" y="83"/>
                  </a:cubicBezTo>
                  <a:cubicBezTo>
                    <a:pt x="196" y="85"/>
                    <a:pt x="195" y="87"/>
                    <a:pt x="195" y="90"/>
                  </a:cubicBezTo>
                  <a:cubicBezTo>
                    <a:pt x="194" y="96"/>
                    <a:pt x="193" y="104"/>
                    <a:pt x="195" y="114"/>
                  </a:cubicBezTo>
                  <a:cubicBezTo>
                    <a:pt x="196" y="120"/>
                    <a:pt x="198" y="127"/>
                    <a:pt x="201" y="134"/>
                  </a:cubicBezTo>
                  <a:cubicBezTo>
                    <a:pt x="206" y="144"/>
                    <a:pt x="213" y="154"/>
                    <a:pt x="224" y="164"/>
                  </a:cubicBezTo>
                  <a:cubicBezTo>
                    <a:pt x="231" y="169"/>
                    <a:pt x="238" y="175"/>
                    <a:pt x="248" y="181"/>
                  </a:cubicBezTo>
                  <a:cubicBezTo>
                    <a:pt x="256" y="185"/>
                    <a:pt x="266" y="190"/>
                    <a:pt x="278" y="195"/>
                  </a:cubicBezTo>
                  <a:cubicBezTo>
                    <a:pt x="278" y="189"/>
                    <a:pt x="279" y="183"/>
                    <a:pt x="280" y="178"/>
                  </a:cubicBezTo>
                  <a:cubicBezTo>
                    <a:pt x="283" y="169"/>
                    <a:pt x="287" y="161"/>
                    <a:pt x="291" y="154"/>
                  </a:cubicBezTo>
                  <a:cubicBezTo>
                    <a:pt x="294" y="148"/>
                    <a:pt x="298" y="143"/>
                    <a:pt x="301" y="139"/>
                  </a:cubicBezTo>
                  <a:cubicBezTo>
                    <a:pt x="302" y="137"/>
                    <a:pt x="304" y="136"/>
                    <a:pt x="304" y="135"/>
                  </a:cubicBezTo>
                  <a:cubicBezTo>
                    <a:pt x="304" y="134"/>
                    <a:pt x="303" y="134"/>
                    <a:pt x="303" y="133"/>
                  </a:cubicBezTo>
                  <a:cubicBezTo>
                    <a:pt x="298" y="128"/>
                    <a:pt x="295" y="121"/>
                    <a:pt x="293" y="113"/>
                  </a:cubicBezTo>
                  <a:cubicBezTo>
                    <a:pt x="292" y="109"/>
                    <a:pt x="295" y="104"/>
                    <a:pt x="299" y="103"/>
                  </a:cubicBezTo>
                  <a:cubicBezTo>
                    <a:pt x="303" y="103"/>
                    <a:pt x="307" y="105"/>
                    <a:pt x="308" y="109"/>
                  </a:cubicBezTo>
                  <a:cubicBezTo>
                    <a:pt x="310" y="115"/>
                    <a:pt x="312" y="120"/>
                    <a:pt x="315" y="123"/>
                  </a:cubicBezTo>
                  <a:cubicBezTo>
                    <a:pt x="318" y="127"/>
                    <a:pt x="321" y="130"/>
                    <a:pt x="325" y="132"/>
                  </a:cubicBezTo>
                  <a:cubicBezTo>
                    <a:pt x="331" y="135"/>
                    <a:pt x="337" y="137"/>
                    <a:pt x="342" y="138"/>
                  </a:cubicBezTo>
                  <a:cubicBezTo>
                    <a:pt x="346" y="139"/>
                    <a:pt x="350" y="139"/>
                    <a:pt x="350" y="139"/>
                  </a:cubicBezTo>
                  <a:cubicBezTo>
                    <a:pt x="350" y="139"/>
                    <a:pt x="350" y="139"/>
                    <a:pt x="350" y="139"/>
                  </a:cubicBezTo>
                  <a:cubicBezTo>
                    <a:pt x="350" y="139"/>
                    <a:pt x="350" y="139"/>
                    <a:pt x="350" y="139"/>
                  </a:cubicBezTo>
                  <a:cubicBezTo>
                    <a:pt x="354" y="139"/>
                    <a:pt x="357" y="143"/>
                    <a:pt x="357" y="147"/>
                  </a:cubicBezTo>
                  <a:cubicBezTo>
                    <a:pt x="357" y="151"/>
                    <a:pt x="354" y="155"/>
                    <a:pt x="349" y="155"/>
                  </a:cubicBezTo>
                  <a:cubicBezTo>
                    <a:pt x="349" y="155"/>
                    <a:pt x="345" y="154"/>
                    <a:pt x="339" y="153"/>
                  </a:cubicBezTo>
                  <a:cubicBezTo>
                    <a:pt x="335" y="152"/>
                    <a:pt x="329" y="151"/>
                    <a:pt x="324" y="149"/>
                  </a:cubicBezTo>
                  <a:cubicBezTo>
                    <a:pt x="323" y="149"/>
                    <a:pt x="323" y="149"/>
                    <a:pt x="323" y="150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3" y="150"/>
                    <a:pt x="323" y="150"/>
                    <a:pt x="322" y="150"/>
                  </a:cubicBezTo>
                  <a:cubicBezTo>
                    <a:pt x="322" y="150"/>
                    <a:pt x="322" y="150"/>
                    <a:pt x="322" y="151"/>
                  </a:cubicBezTo>
                  <a:cubicBezTo>
                    <a:pt x="321" y="151"/>
                    <a:pt x="320" y="152"/>
                    <a:pt x="319" y="154"/>
                  </a:cubicBezTo>
                  <a:cubicBezTo>
                    <a:pt x="317" y="156"/>
                    <a:pt x="314" y="161"/>
                    <a:pt x="311" y="166"/>
                  </a:cubicBezTo>
                  <a:cubicBezTo>
                    <a:pt x="308" y="170"/>
                    <a:pt x="306" y="175"/>
                    <a:pt x="304" y="181"/>
                  </a:cubicBezTo>
                  <a:cubicBezTo>
                    <a:pt x="302" y="187"/>
                    <a:pt x="301" y="193"/>
                    <a:pt x="301" y="200"/>
                  </a:cubicBezTo>
                  <a:cubicBezTo>
                    <a:pt x="301" y="204"/>
                    <a:pt x="301" y="209"/>
                    <a:pt x="302" y="213"/>
                  </a:cubicBezTo>
                  <a:cubicBezTo>
                    <a:pt x="303" y="220"/>
                    <a:pt x="306" y="226"/>
                    <a:pt x="310" y="233"/>
                  </a:cubicBezTo>
                  <a:cubicBezTo>
                    <a:pt x="316" y="242"/>
                    <a:pt x="325" y="252"/>
                    <a:pt x="338" y="262"/>
                  </a:cubicBezTo>
                  <a:cubicBezTo>
                    <a:pt x="343" y="266"/>
                    <a:pt x="344" y="273"/>
                    <a:pt x="340" y="278"/>
                  </a:cubicBezTo>
                  <a:cubicBezTo>
                    <a:pt x="336" y="283"/>
                    <a:pt x="329" y="284"/>
                    <a:pt x="324" y="280"/>
                  </a:cubicBezTo>
                  <a:cubicBezTo>
                    <a:pt x="311" y="271"/>
                    <a:pt x="301" y="261"/>
                    <a:pt x="294" y="251"/>
                  </a:cubicBezTo>
                  <a:cubicBezTo>
                    <a:pt x="287" y="241"/>
                    <a:pt x="282" y="231"/>
                    <a:pt x="280" y="221"/>
                  </a:cubicBezTo>
                  <a:cubicBezTo>
                    <a:pt x="280" y="221"/>
                    <a:pt x="280" y="220"/>
                    <a:pt x="280" y="220"/>
                  </a:cubicBezTo>
                  <a:cubicBezTo>
                    <a:pt x="263" y="214"/>
                    <a:pt x="248" y="208"/>
                    <a:pt x="236" y="201"/>
                  </a:cubicBezTo>
                  <a:cubicBezTo>
                    <a:pt x="218" y="190"/>
                    <a:pt x="205" y="179"/>
                    <a:pt x="195" y="167"/>
                  </a:cubicBezTo>
                  <a:cubicBezTo>
                    <a:pt x="185" y="155"/>
                    <a:pt x="179" y="142"/>
                    <a:pt x="175" y="131"/>
                  </a:cubicBezTo>
                  <a:cubicBezTo>
                    <a:pt x="173" y="123"/>
                    <a:pt x="172" y="116"/>
                    <a:pt x="171" y="109"/>
                  </a:cubicBezTo>
                  <a:cubicBezTo>
                    <a:pt x="171" y="103"/>
                    <a:pt x="171" y="97"/>
                    <a:pt x="171" y="92"/>
                  </a:cubicBezTo>
                  <a:cubicBezTo>
                    <a:pt x="166" y="94"/>
                    <a:pt x="159" y="96"/>
                    <a:pt x="153" y="99"/>
                  </a:cubicBezTo>
                  <a:cubicBezTo>
                    <a:pt x="146" y="102"/>
                    <a:pt x="140" y="106"/>
                    <a:pt x="134" y="110"/>
                  </a:cubicBezTo>
                  <a:cubicBezTo>
                    <a:pt x="126" y="117"/>
                    <a:pt x="119" y="124"/>
                    <a:pt x="113" y="134"/>
                  </a:cubicBezTo>
                  <a:cubicBezTo>
                    <a:pt x="108" y="143"/>
                    <a:pt x="104" y="153"/>
                    <a:pt x="103" y="165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3" y="176"/>
                    <a:pt x="92" y="176"/>
                  </a:cubicBezTo>
                  <a:cubicBezTo>
                    <a:pt x="90" y="177"/>
                    <a:pt x="87" y="178"/>
                    <a:pt x="84" y="180"/>
                  </a:cubicBezTo>
                  <a:cubicBezTo>
                    <a:pt x="77" y="183"/>
                    <a:pt x="68" y="188"/>
                    <a:pt x="59" y="196"/>
                  </a:cubicBezTo>
                  <a:cubicBezTo>
                    <a:pt x="54" y="202"/>
                    <a:pt x="48" y="208"/>
                    <a:pt x="44" y="216"/>
                  </a:cubicBezTo>
                  <a:cubicBezTo>
                    <a:pt x="39" y="224"/>
                    <a:pt x="36" y="232"/>
                    <a:pt x="34" y="243"/>
                  </a:cubicBezTo>
                  <a:cubicBezTo>
                    <a:pt x="32" y="250"/>
                    <a:pt x="32" y="258"/>
                    <a:pt x="32" y="268"/>
                  </a:cubicBezTo>
                  <a:cubicBezTo>
                    <a:pt x="33" y="269"/>
                    <a:pt x="33" y="271"/>
                    <a:pt x="33" y="27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3" y="272"/>
                    <a:pt x="33" y="273"/>
                    <a:pt x="33" y="273"/>
                  </a:cubicBezTo>
                  <a:cubicBezTo>
                    <a:pt x="33" y="273"/>
                    <a:pt x="33" y="273"/>
                    <a:pt x="33" y="274"/>
                  </a:cubicBezTo>
                  <a:cubicBezTo>
                    <a:pt x="33" y="275"/>
                    <a:pt x="33" y="277"/>
                    <a:pt x="33" y="280"/>
                  </a:cubicBezTo>
                  <a:cubicBezTo>
                    <a:pt x="34" y="285"/>
                    <a:pt x="36" y="292"/>
                    <a:pt x="39" y="300"/>
                  </a:cubicBezTo>
                  <a:cubicBezTo>
                    <a:pt x="42" y="305"/>
                    <a:pt x="45" y="311"/>
                    <a:pt x="49" y="316"/>
                  </a:cubicBezTo>
                  <a:cubicBezTo>
                    <a:pt x="55" y="323"/>
                    <a:pt x="62" y="330"/>
                    <a:pt x="73" y="337"/>
                  </a:cubicBezTo>
                  <a:cubicBezTo>
                    <a:pt x="82" y="342"/>
                    <a:pt x="94" y="347"/>
                    <a:pt x="108" y="350"/>
                  </a:cubicBezTo>
                  <a:cubicBezTo>
                    <a:pt x="122" y="353"/>
                    <a:pt x="139" y="355"/>
                    <a:pt x="160" y="355"/>
                  </a:cubicBezTo>
                  <a:cubicBezTo>
                    <a:pt x="161" y="355"/>
                    <a:pt x="162" y="356"/>
                    <a:pt x="163" y="356"/>
                  </a:cubicBezTo>
                  <a:cubicBezTo>
                    <a:pt x="164" y="351"/>
                    <a:pt x="166" y="346"/>
                    <a:pt x="168" y="341"/>
                  </a:cubicBezTo>
                  <a:cubicBezTo>
                    <a:pt x="170" y="338"/>
                    <a:pt x="172" y="336"/>
                    <a:pt x="174" y="333"/>
                  </a:cubicBezTo>
                  <a:cubicBezTo>
                    <a:pt x="177" y="330"/>
                    <a:pt x="182" y="329"/>
                    <a:pt x="185" y="332"/>
                  </a:cubicBezTo>
                  <a:cubicBezTo>
                    <a:pt x="188" y="335"/>
                    <a:pt x="189" y="340"/>
                    <a:pt x="186" y="343"/>
                  </a:cubicBezTo>
                  <a:cubicBezTo>
                    <a:pt x="184" y="345"/>
                    <a:pt x="183" y="347"/>
                    <a:pt x="182" y="349"/>
                  </a:cubicBezTo>
                  <a:cubicBezTo>
                    <a:pt x="180" y="353"/>
                    <a:pt x="178" y="356"/>
                    <a:pt x="178" y="360"/>
                  </a:cubicBezTo>
                  <a:cubicBezTo>
                    <a:pt x="177" y="363"/>
                    <a:pt x="177" y="367"/>
                    <a:pt x="177" y="370"/>
                  </a:cubicBezTo>
                  <a:cubicBezTo>
                    <a:pt x="177" y="377"/>
                    <a:pt x="179" y="382"/>
                    <a:pt x="181" y="386"/>
                  </a:cubicBezTo>
                  <a:cubicBezTo>
                    <a:pt x="182" y="388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5" y="393"/>
                    <a:pt x="184" y="398"/>
                    <a:pt x="180" y="400"/>
                  </a:cubicBezTo>
                  <a:cubicBezTo>
                    <a:pt x="177" y="403"/>
                    <a:pt x="172" y="402"/>
                    <a:pt x="170" y="398"/>
                  </a:cubicBezTo>
                  <a:cubicBezTo>
                    <a:pt x="169" y="398"/>
                    <a:pt x="168" y="395"/>
                    <a:pt x="166" y="392"/>
                  </a:cubicBezTo>
                  <a:cubicBezTo>
                    <a:pt x="165" y="388"/>
                    <a:pt x="163" y="384"/>
                    <a:pt x="162" y="378"/>
                  </a:cubicBezTo>
                  <a:cubicBezTo>
                    <a:pt x="162" y="379"/>
                    <a:pt x="161" y="379"/>
                    <a:pt x="160" y="379"/>
                  </a:cubicBezTo>
                  <a:cubicBezTo>
                    <a:pt x="138" y="379"/>
                    <a:pt x="119" y="376"/>
                    <a:pt x="103" y="373"/>
                  </a:cubicBezTo>
                  <a:cubicBezTo>
                    <a:pt x="86" y="369"/>
                    <a:pt x="73" y="363"/>
                    <a:pt x="62" y="357"/>
                  </a:cubicBezTo>
                  <a:cubicBezTo>
                    <a:pt x="47" y="348"/>
                    <a:pt x="36" y="338"/>
                    <a:pt x="28" y="327"/>
                  </a:cubicBezTo>
                  <a:cubicBezTo>
                    <a:pt x="23" y="320"/>
                    <a:pt x="20" y="314"/>
                    <a:pt x="17" y="307"/>
                  </a:cubicBezTo>
                  <a:cubicBezTo>
                    <a:pt x="14" y="313"/>
                    <a:pt x="10" y="321"/>
                    <a:pt x="7" y="329"/>
                  </a:cubicBezTo>
                  <a:cubicBezTo>
                    <a:pt x="4" y="337"/>
                    <a:pt x="2" y="347"/>
                    <a:pt x="1" y="357"/>
                  </a:cubicBezTo>
                  <a:cubicBezTo>
                    <a:pt x="0" y="363"/>
                    <a:pt x="0" y="370"/>
                    <a:pt x="1" y="377"/>
                  </a:cubicBezTo>
                  <a:cubicBezTo>
                    <a:pt x="1" y="379"/>
                    <a:pt x="1" y="380"/>
                    <a:pt x="1" y="382"/>
                  </a:cubicBezTo>
                  <a:cubicBezTo>
                    <a:pt x="4" y="379"/>
                    <a:pt x="6" y="376"/>
                    <a:pt x="9" y="373"/>
                  </a:cubicBezTo>
                  <a:cubicBezTo>
                    <a:pt x="14" y="367"/>
                    <a:pt x="21" y="361"/>
                    <a:pt x="29" y="357"/>
                  </a:cubicBezTo>
                  <a:cubicBezTo>
                    <a:pt x="35" y="354"/>
                    <a:pt x="42" y="356"/>
                    <a:pt x="45" y="361"/>
                  </a:cubicBezTo>
                  <a:cubicBezTo>
                    <a:pt x="48" y="367"/>
                    <a:pt x="46" y="374"/>
                    <a:pt x="41" y="377"/>
                  </a:cubicBezTo>
                  <a:cubicBezTo>
                    <a:pt x="35" y="380"/>
                    <a:pt x="30" y="384"/>
                    <a:pt x="26" y="389"/>
                  </a:cubicBezTo>
                  <a:cubicBezTo>
                    <a:pt x="22" y="393"/>
                    <a:pt x="19" y="398"/>
                    <a:pt x="16" y="402"/>
                  </a:cubicBezTo>
                  <a:cubicBezTo>
                    <a:pt x="13" y="407"/>
                    <a:pt x="11" y="412"/>
                    <a:pt x="10" y="415"/>
                  </a:cubicBezTo>
                  <a:cubicBezTo>
                    <a:pt x="10" y="416"/>
                    <a:pt x="10" y="416"/>
                    <a:pt x="10" y="417"/>
                  </a:cubicBezTo>
                  <a:cubicBezTo>
                    <a:pt x="9" y="418"/>
                    <a:pt x="9" y="418"/>
                    <a:pt x="9" y="419"/>
                  </a:cubicBezTo>
                  <a:cubicBezTo>
                    <a:pt x="9" y="419"/>
                    <a:pt x="9" y="419"/>
                    <a:pt x="9" y="419"/>
                  </a:cubicBezTo>
                  <a:cubicBezTo>
                    <a:pt x="9" y="420"/>
                    <a:pt x="9" y="420"/>
                    <a:pt x="8" y="420"/>
                  </a:cubicBezTo>
                  <a:cubicBezTo>
                    <a:pt x="8" y="420"/>
                    <a:pt x="8" y="420"/>
                    <a:pt x="8" y="421"/>
                  </a:cubicBezTo>
                  <a:cubicBezTo>
                    <a:pt x="8" y="421"/>
                    <a:pt x="8" y="421"/>
                    <a:pt x="8" y="421"/>
                  </a:cubicBezTo>
                  <a:cubicBezTo>
                    <a:pt x="7" y="425"/>
                    <a:pt x="5" y="430"/>
                    <a:pt x="4" y="436"/>
                  </a:cubicBezTo>
                  <a:cubicBezTo>
                    <a:pt x="2" y="448"/>
                    <a:pt x="0" y="465"/>
                    <a:pt x="3" y="483"/>
                  </a:cubicBezTo>
                  <a:cubicBezTo>
                    <a:pt x="5" y="495"/>
                    <a:pt x="9" y="508"/>
                    <a:pt x="16" y="520"/>
                  </a:cubicBezTo>
                  <a:cubicBezTo>
                    <a:pt x="19" y="528"/>
                    <a:pt x="24" y="535"/>
                    <a:pt x="31" y="542"/>
                  </a:cubicBezTo>
                  <a:cubicBezTo>
                    <a:pt x="33" y="545"/>
                    <a:pt x="36" y="548"/>
                    <a:pt x="39" y="551"/>
                  </a:cubicBezTo>
                  <a:cubicBezTo>
                    <a:pt x="40" y="547"/>
                    <a:pt x="41" y="542"/>
                    <a:pt x="42" y="537"/>
                  </a:cubicBezTo>
                  <a:cubicBezTo>
                    <a:pt x="45" y="524"/>
                    <a:pt x="51" y="508"/>
                    <a:pt x="59" y="493"/>
                  </a:cubicBezTo>
                  <a:cubicBezTo>
                    <a:pt x="67" y="479"/>
                    <a:pt x="78" y="465"/>
                    <a:pt x="93" y="453"/>
                  </a:cubicBezTo>
                  <a:cubicBezTo>
                    <a:pt x="107" y="441"/>
                    <a:pt x="125" y="431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9" y="425"/>
                    <a:pt x="157" y="423"/>
                    <a:pt x="169" y="421"/>
                  </a:cubicBezTo>
                  <a:cubicBezTo>
                    <a:pt x="182" y="420"/>
                    <a:pt x="200" y="420"/>
                    <a:pt x="220" y="424"/>
                  </a:cubicBezTo>
                  <a:cubicBezTo>
                    <a:pt x="233" y="426"/>
                    <a:pt x="247" y="431"/>
                    <a:pt x="260" y="439"/>
                  </a:cubicBezTo>
                  <a:cubicBezTo>
                    <a:pt x="269" y="444"/>
                    <a:pt x="278" y="450"/>
                    <a:pt x="286" y="458"/>
                  </a:cubicBezTo>
                  <a:cubicBezTo>
                    <a:pt x="294" y="466"/>
                    <a:pt x="301" y="475"/>
                    <a:pt x="308" y="486"/>
                  </a:cubicBezTo>
                  <a:cubicBezTo>
                    <a:pt x="312" y="491"/>
                    <a:pt x="310" y="499"/>
                    <a:pt x="305" y="502"/>
                  </a:cubicBezTo>
                  <a:cubicBezTo>
                    <a:pt x="299" y="505"/>
                    <a:pt x="292" y="504"/>
                    <a:pt x="289" y="498"/>
                  </a:cubicBezTo>
                  <a:cubicBezTo>
                    <a:pt x="283" y="489"/>
                    <a:pt x="276" y="481"/>
                    <a:pt x="270" y="475"/>
                  </a:cubicBezTo>
                  <a:cubicBezTo>
                    <a:pt x="263" y="468"/>
                    <a:pt x="256" y="463"/>
                    <a:pt x="249" y="459"/>
                  </a:cubicBezTo>
                  <a:cubicBezTo>
                    <a:pt x="238" y="453"/>
                    <a:pt x="226" y="449"/>
                    <a:pt x="215" y="447"/>
                  </a:cubicBezTo>
                  <a:cubicBezTo>
                    <a:pt x="205" y="444"/>
                    <a:pt x="194" y="444"/>
                    <a:pt x="185" y="444"/>
                  </a:cubicBezTo>
                  <a:cubicBezTo>
                    <a:pt x="167" y="444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35" y="453"/>
                    <a:pt x="120" y="461"/>
                    <a:pt x="108" y="471"/>
                  </a:cubicBezTo>
                  <a:cubicBezTo>
                    <a:pt x="96" y="481"/>
                    <a:pt x="86" y="493"/>
                    <a:pt x="79" y="505"/>
                  </a:cubicBezTo>
                  <a:cubicBezTo>
                    <a:pt x="72" y="518"/>
                    <a:pt x="67" y="531"/>
                    <a:pt x="65" y="542"/>
                  </a:cubicBezTo>
                  <a:cubicBezTo>
                    <a:pt x="62" y="551"/>
                    <a:pt x="62" y="559"/>
                    <a:pt x="62" y="565"/>
                  </a:cubicBezTo>
                  <a:cubicBezTo>
                    <a:pt x="62" y="566"/>
                    <a:pt x="62" y="568"/>
                    <a:pt x="62" y="569"/>
                  </a:cubicBezTo>
                  <a:cubicBezTo>
                    <a:pt x="62" y="570"/>
                    <a:pt x="62" y="570"/>
                    <a:pt x="62" y="570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7"/>
                    <a:pt x="63" y="577"/>
                    <a:pt x="63" y="578"/>
                  </a:cubicBezTo>
                  <a:cubicBezTo>
                    <a:pt x="63" y="581"/>
                    <a:pt x="63" y="584"/>
                    <a:pt x="64" y="588"/>
                  </a:cubicBezTo>
                  <a:cubicBezTo>
                    <a:pt x="65" y="595"/>
                    <a:pt x="68" y="606"/>
                    <a:pt x="74" y="618"/>
                  </a:cubicBezTo>
                  <a:cubicBezTo>
                    <a:pt x="78" y="626"/>
                    <a:pt x="83" y="634"/>
                    <a:pt x="89" y="642"/>
                  </a:cubicBezTo>
                  <a:cubicBezTo>
                    <a:pt x="98" y="653"/>
                    <a:pt x="110" y="664"/>
                    <a:pt x="126" y="673"/>
                  </a:cubicBezTo>
                  <a:cubicBezTo>
                    <a:pt x="139" y="681"/>
                    <a:pt x="156" y="688"/>
                    <a:pt x="177" y="692"/>
                  </a:cubicBezTo>
                  <a:cubicBezTo>
                    <a:pt x="177" y="692"/>
                    <a:pt x="177" y="692"/>
                    <a:pt x="177" y="692"/>
                  </a:cubicBezTo>
                  <a:cubicBezTo>
                    <a:pt x="178" y="692"/>
                    <a:pt x="178" y="693"/>
                    <a:pt x="180" y="693"/>
                  </a:cubicBezTo>
                  <a:cubicBezTo>
                    <a:pt x="182" y="693"/>
                    <a:pt x="185" y="693"/>
                    <a:pt x="189" y="693"/>
                  </a:cubicBezTo>
                  <a:cubicBezTo>
                    <a:pt x="197" y="693"/>
                    <a:pt x="208" y="693"/>
                    <a:pt x="219" y="690"/>
                  </a:cubicBezTo>
                  <a:cubicBezTo>
                    <a:pt x="227" y="688"/>
                    <a:pt x="234" y="685"/>
                    <a:pt x="241" y="681"/>
                  </a:cubicBezTo>
                  <a:cubicBezTo>
                    <a:pt x="247" y="678"/>
                    <a:pt x="252" y="675"/>
                    <a:pt x="256" y="672"/>
                  </a:cubicBezTo>
                  <a:cubicBezTo>
                    <a:pt x="260" y="669"/>
                    <a:pt x="263" y="666"/>
                    <a:pt x="267" y="662"/>
                  </a:cubicBezTo>
                  <a:cubicBezTo>
                    <a:pt x="270" y="660"/>
                    <a:pt x="272" y="657"/>
                    <a:pt x="275" y="654"/>
                  </a:cubicBezTo>
                  <a:cubicBezTo>
                    <a:pt x="278" y="650"/>
                    <a:pt x="282" y="645"/>
                    <a:pt x="286" y="638"/>
                  </a:cubicBezTo>
                  <a:cubicBezTo>
                    <a:pt x="292" y="630"/>
                    <a:pt x="298" y="620"/>
                    <a:pt x="306" y="607"/>
                  </a:cubicBezTo>
                  <a:cubicBezTo>
                    <a:pt x="306" y="607"/>
                    <a:pt x="306" y="607"/>
                    <a:pt x="306" y="607"/>
                  </a:cubicBezTo>
                  <a:lnTo>
                    <a:pt x="475" y="31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20" name="îšlîḑe">
              <a:extLst>
                <a:ext uri="{FF2B5EF4-FFF2-40B4-BE49-F238E27FC236}">
                  <a16:creationId xmlns:a16="http://schemas.microsoft.com/office/drawing/2014/main" id="{5533460D-6524-49F7-93BF-D83A94E7F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153" y="3102503"/>
              <a:ext cx="92679" cy="166424"/>
            </a:xfrm>
            <a:custGeom>
              <a:avLst/>
              <a:gdLst/>
              <a:ahLst/>
              <a:cxnLst>
                <a:cxn ang="0">
                  <a:pos x="18" y="197"/>
                </a:cxn>
                <a:cxn ang="0">
                  <a:pos x="14" y="195"/>
                </a:cxn>
                <a:cxn ang="0">
                  <a:pos x="9" y="156"/>
                </a:cxn>
                <a:cxn ang="0">
                  <a:pos x="44" y="35"/>
                </a:cxn>
                <a:cxn ang="0">
                  <a:pos x="67" y="3"/>
                </a:cxn>
                <a:cxn ang="0">
                  <a:pos x="99" y="26"/>
                </a:cxn>
                <a:cxn ang="0">
                  <a:pos x="54" y="190"/>
                </a:cxn>
                <a:cxn ang="0">
                  <a:pos x="18" y="197"/>
                </a:cxn>
              </a:cxnLst>
              <a:rect l="0" t="0" r="r" b="b"/>
              <a:pathLst>
                <a:path w="113" h="204">
                  <a:moveTo>
                    <a:pt x="18" y="197"/>
                  </a:moveTo>
                  <a:cubicBezTo>
                    <a:pt x="17" y="197"/>
                    <a:pt x="16" y="196"/>
                    <a:pt x="14" y="195"/>
                  </a:cubicBezTo>
                  <a:cubicBezTo>
                    <a:pt x="2" y="186"/>
                    <a:pt x="0" y="168"/>
                    <a:pt x="9" y="156"/>
                  </a:cubicBezTo>
                  <a:cubicBezTo>
                    <a:pt x="10" y="155"/>
                    <a:pt x="54" y="97"/>
                    <a:pt x="44" y="35"/>
                  </a:cubicBezTo>
                  <a:cubicBezTo>
                    <a:pt x="41" y="20"/>
                    <a:pt x="52" y="5"/>
                    <a:pt x="67" y="3"/>
                  </a:cubicBezTo>
                  <a:cubicBezTo>
                    <a:pt x="83" y="0"/>
                    <a:pt x="97" y="11"/>
                    <a:pt x="99" y="26"/>
                  </a:cubicBezTo>
                  <a:cubicBezTo>
                    <a:pt x="113" y="112"/>
                    <a:pt x="56" y="187"/>
                    <a:pt x="54" y="190"/>
                  </a:cubicBezTo>
                  <a:cubicBezTo>
                    <a:pt x="45" y="202"/>
                    <a:pt x="30" y="204"/>
                    <a:pt x="18" y="197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21" name="îsļiḓè">
              <a:extLst>
                <a:ext uri="{FF2B5EF4-FFF2-40B4-BE49-F238E27FC236}">
                  <a16:creationId xmlns:a16="http://schemas.microsoft.com/office/drawing/2014/main" id="{CBC1B16E-CD30-4A2E-836A-5ADFE6AE8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736" y="3200165"/>
              <a:ext cx="136528" cy="139517"/>
            </a:xfrm>
            <a:custGeom>
              <a:avLst/>
              <a:gdLst/>
              <a:ahLst/>
              <a:cxnLst>
                <a:cxn ang="0">
                  <a:pos x="18" y="162"/>
                </a:cxn>
                <a:cxn ang="0">
                  <a:pos x="6" y="127"/>
                </a:cxn>
                <a:cxn ang="0">
                  <a:pos x="125" y="6"/>
                </a:cxn>
                <a:cxn ang="0">
                  <a:pos x="161" y="22"/>
                </a:cxn>
                <a:cxn ang="0">
                  <a:pos x="145" y="58"/>
                </a:cxn>
                <a:cxn ang="0">
                  <a:pos x="58" y="149"/>
                </a:cxn>
                <a:cxn ang="0">
                  <a:pos x="21" y="164"/>
                </a:cxn>
                <a:cxn ang="0">
                  <a:pos x="18" y="162"/>
                </a:cxn>
              </a:cxnLst>
              <a:rect l="0" t="0" r="r" b="b"/>
              <a:pathLst>
                <a:path w="167" h="170">
                  <a:moveTo>
                    <a:pt x="18" y="162"/>
                  </a:moveTo>
                  <a:cubicBezTo>
                    <a:pt x="6" y="155"/>
                    <a:pt x="0" y="140"/>
                    <a:pt x="6" y="127"/>
                  </a:cubicBezTo>
                  <a:cubicBezTo>
                    <a:pt x="7" y="124"/>
                    <a:pt x="44" y="37"/>
                    <a:pt x="125" y="6"/>
                  </a:cubicBezTo>
                  <a:cubicBezTo>
                    <a:pt x="140" y="0"/>
                    <a:pt x="156" y="8"/>
                    <a:pt x="161" y="22"/>
                  </a:cubicBezTo>
                  <a:cubicBezTo>
                    <a:pt x="167" y="37"/>
                    <a:pt x="160" y="53"/>
                    <a:pt x="145" y="58"/>
                  </a:cubicBezTo>
                  <a:cubicBezTo>
                    <a:pt x="87" y="81"/>
                    <a:pt x="58" y="148"/>
                    <a:pt x="58" y="149"/>
                  </a:cubicBezTo>
                  <a:cubicBezTo>
                    <a:pt x="52" y="163"/>
                    <a:pt x="35" y="170"/>
                    <a:pt x="21" y="164"/>
                  </a:cubicBezTo>
                  <a:cubicBezTo>
                    <a:pt x="20" y="163"/>
                    <a:pt x="19" y="163"/>
                    <a:pt x="18" y="162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ECD0217-701C-4B2E-BFEF-6DC4621D5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31" y="349430"/>
            <a:ext cx="5149584" cy="13360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0297969-AAC0-4248-B63A-509BCD796D38}"/>
              </a:ext>
            </a:extLst>
          </p:cNvPr>
          <p:cNvGrpSpPr/>
          <p:nvPr/>
        </p:nvGrpSpPr>
        <p:grpSpPr>
          <a:xfrm>
            <a:off x="1030190" y="1572442"/>
            <a:ext cx="11132504" cy="4922704"/>
            <a:chOff x="995100" y="1573987"/>
            <a:chExt cx="11132504" cy="49227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CA296D-DD59-4D0F-BC76-CC117A7FCD26}"/>
                </a:ext>
              </a:extLst>
            </p:cNvPr>
            <p:cNvGrpSpPr/>
            <p:nvPr/>
          </p:nvGrpSpPr>
          <p:grpSpPr>
            <a:xfrm>
              <a:off x="995100" y="1573987"/>
              <a:ext cx="11132504" cy="4052723"/>
              <a:chOff x="260447" y="915449"/>
              <a:chExt cx="8016764" cy="2604282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75F9335-94E9-4F5E-BAC1-C3F36B9221CF}"/>
                  </a:ext>
                </a:extLst>
              </p:cNvPr>
              <p:cNvSpPr txBox="1"/>
              <p:nvPr/>
            </p:nvSpPr>
            <p:spPr>
              <a:xfrm>
                <a:off x="742228" y="1230884"/>
                <a:ext cx="2960787" cy="336221"/>
              </a:xfrm>
              <a:custGeom>
                <a:avLst/>
                <a:gdLst>
                  <a:gd name="connsiteX0" fmla="*/ 0 w 2353557"/>
                  <a:gd name="connsiteY0" fmla="*/ 0 h 338554"/>
                  <a:gd name="connsiteX1" fmla="*/ 564854 w 2353557"/>
                  <a:gd name="connsiteY1" fmla="*/ 0 h 338554"/>
                  <a:gd name="connsiteX2" fmla="*/ 1153243 w 2353557"/>
                  <a:gd name="connsiteY2" fmla="*/ 0 h 338554"/>
                  <a:gd name="connsiteX3" fmla="*/ 1671025 w 2353557"/>
                  <a:gd name="connsiteY3" fmla="*/ 0 h 338554"/>
                  <a:gd name="connsiteX4" fmla="*/ 2353557 w 2353557"/>
                  <a:gd name="connsiteY4" fmla="*/ 0 h 338554"/>
                  <a:gd name="connsiteX5" fmla="*/ 2353557 w 2353557"/>
                  <a:gd name="connsiteY5" fmla="*/ 338554 h 338554"/>
                  <a:gd name="connsiteX6" fmla="*/ 1788703 w 2353557"/>
                  <a:gd name="connsiteY6" fmla="*/ 338554 h 338554"/>
                  <a:gd name="connsiteX7" fmla="*/ 1270921 w 2353557"/>
                  <a:gd name="connsiteY7" fmla="*/ 338554 h 338554"/>
                  <a:gd name="connsiteX8" fmla="*/ 682532 w 2353557"/>
                  <a:gd name="connsiteY8" fmla="*/ 338554 h 338554"/>
                  <a:gd name="connsiteX9" fmla="*/ 0 w 2353557"/>
                  <a:gd name="connsiteY9" fmla="*/ 338554 h 338554"/>
                  <a:gd name="connsiteX10" fmla="*/ 0 w 2353557"/>
                  <a:gd name="connsiteY10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53557" h="338554" fill="none" extrusionOk="0">
                    <a:moveTo>
                      <a:pt x="0" y="0"/>
                    </a:moveTo>
                    <a:cubicBezTo>
                      <a:pt x="257665" y="-53349"/>
                      <a:pt x="322692" y="44599"/>
                      <a:pt x="564854" y="0"/>
                    </a:cubicBezTo>
                    <a:cubicBezTo>
                      <a:pt x="807016" y="-44599"/>
                      <a:pt x="973896" y="12706"/>
                      <a:pt x="1153243" y="0"/>
                    </a:cubicBezTo>
                    <a:cubicBezTo>
                      <a:pt x="1332590" y="-12706"/>
                      <a:pt x="1431922" y="8826"/>
                      <a:pt x="1671025" y="0"/>
                    </a:cubicBezTo>
                    <a:cubicBezTo>
                      <a:pt x="1910128" y="-8826"/>
                      <a:pt x="2213616" y="57625"/>
                      <a:pt x="2353557" y="0"/>
                    </a:cubicBezTo>
                    <a:cubicBezTo>
                      <a:pt x="2387389" y="108209"/>
                      <a:pt x="2333392" y="212581"/>
                      <a:pt x="2353557" y="338554"/>
                    </a:cubicBezTo>
                    <a:cubicBezTo>
                      <a:pt x="2138334" y="379341"/>
                      <a:pt x="1964853" y="297625"/>
                      <a:pt x="1788703" y="338554"/>
                    </a:cubicBezTo>
                    <a:cubicBezTo>
                      <a:pt x="1612553" y="379483"/>
                      <a:pt x="1441035" y="315549"/>
                      <a:pt x="1270921" y="338554"/>
                    </a:cubicBezTo>
                    <a:cubicBezTo>
                      <a:pt x="1100807" y="361559"/>
                      <a:pt x="890849" y="335353"/>
                      <a:pt x="682532" y="338554"/>
                    </a:cubicBezTo>
                    <a:cubicBezTo>
                      <a:pt x="474215" y="341755"/>
                      <a:pt x="294305" y="274190"/>
                      <a:pt x="0" y="338554"/>
                    </a:cubicBezTo>
                    <a:cubicBezTo>
                      <a:pt x="-21264" y="199722"/>
                      <a:pt x="10070" y="71260"/>
                      <a:pt x="0" y="0"/>
                    </a:cubicBezTo>
                    <a:close/>
                  </a:path>
                  <a:path w="2353557" h="338554" stroke="0" extrusionOk="0">
                    <a:moveTo>
                      <a:pt x="0" y="0"/>
                    </a:moveTo>
                    <a:cubicBezTo>
                      <a:pt x="127321" y="-56666"/>
                      <a:pt x="379943" y="47978"/>
                      <a:pt x="588389" y="0"/>
                    </a:cubicBezTo>
                    <a:cubicBezTo>
                      <a:pt x="796835" y="-47978"/>
                      <a:pt x="996836" y="16258"/>
                      <a:pt x="1106172" y="0"/>
                    </a:cubicBezTo>
                    <a:cubicBezTo>
                      <a:pt x="1215508" y="-16258"/>
                      <a:pt x="1556414" y="58080"/>
                      <a:pt x="1718097" y="0"/>
                    </a:cubicBezTo>
                    <a:cubicBezTo>
                      <a:pt x="1879780" y="-58080"/>
                      <a:pt x="2127169" y="40163"/>
                      <a:pt x="2353557" y="0"/>
                    </a:cubicBezTo>
                    <a:cubicBezTo>
                      <a:pt x="2359319" y="80236"/>
                      <a:pt x="2325850" y="201666"/>
                      <a:pt x="2353557" y="338554"/>
                    </a:cubicBezTo>
                    <a:cubicBezTo>
                      <a:pt x="2204150" y="340470"/>
                      <a:pt x="2005648" y="336759"/>
                      <a:pt x="1765168" y="338554"/>
                    </a:cubicBezTo>
                    <a:cubicBezTo>
                      <a:pt x="1524688" y="340349"/>
                      <a:pt x="1341460" y="315357"/>
                      <a:pt x="1129707" y="338554"/>
                    </a:cubicBezTo>
                    <a:cubicBezTo>
                      <a:pt x="917954" y="361751"/>
                      <a:pt x="669084" y="277562"/>
                      <a:pt x="541318" y="338554"/>
                    </a:cubicBezTo>
                    <a:cubicBezTo>
                      <a:pt x="413552" y="399546"/>
                      <a:pt x="153231" y="322204"/>
                      <a:pt x="0" y="338554"/>
                    </a:cubicBezTo>
                    <a:cubicBezTo>
                      <a:pt x="-23280" y="258309"/>
                      <a:pt x="31743" y="115018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 cap="rnd">
                <a:solidFill>
                  <a:schemeClr val="accent2">
                    <a:lumMod val="75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650837996">
                      <a:custGeom>
                        <a:avLst/>
                        <a:gdLst>
                          <a:gd name="connsiteX0" fmla="*/ 0 w 4111506"/>
                          <a:gd name="connsiteY0" fmla="*/ 0 h 523219"/>
                          <a:gd name="connsiteX1" fmla="*/ 986761 w 4111506"/>
                          <a:gd name="connsiteY1" fmla="*/ 0 h 523219"/>
                          <a:gd name="connsiteX2" fmla="*/ 2014638 w 4111506"/>
                          <a:gd name="connsiteY2" fmla="*/ 0 h 523219"/>
                          <a:gd name="connsiteX3" fmla="*/ 2919168 w 4111506"/>
                          <a:gd name="connsiteY3" fmla="*/ 0 h 523219"/>
                          <a:gd name="connsiteX4" fmla="*/ 4111506 w 4111506"/>
                          <a:gd name="connsiteY4" fmla="*/ 0 h 523219"/>
                          <a:gd name="connsiteX5" fmla="*/ 4111506 w 4111506"/>
                          <a:gd name="connsiteY5" fmla="*/ 523219 h 523219"/>
                          <a:gd name="connsiteX6" fmla="*/ 3124744 w 4111506"/>
                          <a:gd name="connsiteY6" fmla="*/ 523219 h 523219"/>
                          <a:gd name="connsiteX7" fmla="*/ 2220213 w 4111506"/>
                          <a:gd name="connsiteY7" fmla="*/ 523219 h 523219"/>
                          <a:gd name="connsiteX8" fmla="*/ 1192337 w 4111506"/>
                          <a:gd name="connsiteY8" fmla="*/ 523219 h 523219"/>
                          <a:gd name="connsiteX9" fmla="*/ 0 w 4111506"/>
                          <a:gd name="connsiteY9" fmla="*/ 523219 h 523219"/>
                          <a:gd name="connsiteX10" fmla="*/ 0 w 4111506"/>
                          <a:gd name="connsiteY10" fmla="*/ 0 h 523219"/>
                          <a:gd name="connsiteX0" fmla="*/ 0 w 4111506"/>
                          <a:gd name="connsiteY0" fmla="*/ 0 h 523219"/>
                          <a:gd name="connsiteX1" fmla="*/ 1027876 w 4111506"/>
                          <a:gd name="connsiteY1" fmla="*/ 0 h 523219"/>
                          <a:gd name="connsiteX2" fmla="*/ 1932408 w 4111506"/>
                          <a:gd name="connsiteY2" fmla="*/ 0 h 523219"/>
                          <a:gd name="connsiteX3" fmla="*/ 3001400 w 4111506"/>
                          <a:gd name="connsiteY3" fmla="*/ 0 h 523219"/>
                          <a:gd name="connsiteX4" fmla="*/ 4111506 w 4111506"/>
                          <a:gd name="connsiteY4" fmla="*/ 0 h 523219"/>
                          <a:gd name="connsiteX5" fmla="*/ 4111506 w 4111506"/>
                          <a:gd name="connsiteY5" fmla="*/ 523219 h 523219"/>
                          <a:gd name="connsiteX6" fmla="*/ 3083629 w 4111506"/>
                          <a:gd name="connsiteY6" fmla="*/ 523219 h 523219"/>
                          <a:gd name="connsiteX7" fmla="*/ 1973522 w 4111506"/>
                          <a:gd name="connsiteY7" fmla="*/ 523219 h 523219"/>
                          <a:gd name="connsiteX8" fmla="*/ 945646 w 4111506"/>
                          <a:gd name="connsiteY8" fmla="*/ 523219 h 523219"/>
                          <a:gd name="connsiteX9" fmla="*/ 0 w 4111506"/>
                          <a:gd name="connsiteY9" fmla="*/ 523219 h 523219"/>
                          <a:gd name="connsiteX10" fmla="*/ 0 w 4111506"/>
                          <a:gd name="connsiteY10" fmla="*/ 0 h 5232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111506" h="523219" fill="none" extrusionOk="0">
                            <a:moveTo>
                              <a:pt x="0" y="0"/>
                            </a:moveTo>
                            <a:cubicBezTo>
                              <a:pt x="451222" y="-37689"/>
                              <a:pt x="545052" y="29150"/>
                              <a:pt x="986761" y="0"/>
                            </a:cubicBezTo>
                            <a:cubicBezTo>
                              <a:pt x="1352101" y="-24250"/>
                              <a:pt x="1776228" y="2534"/>
                              <a:pt x="2014638" y="0"/>
                            </a:cubicBezTo>
                            <a:cubicBezTo>
                              <a:pt x="2334048" y="-24273"/>
                              <a:pt x="2512417" y="43963"/>
                              <a:pt x="2919168" y="0"/>
                            </a:cubicBezTo>
                            <a:cubicBezTo>
                              <a:pt x="3350419" y="-20763"/>
                              <a:pt x="3867061" y="13020"/>
                              <a:pt x="4111506" y="0"/>
                            </a:cubicBezTo>
                            <a:cubicBezTo>
                              <a:pt x="4167939" y="140315"/>
                              <a:pt x="4087488" y="364456"/>
                              <a:pt x="4111506" y="523219"/>
                            </a:cubicBezTo>
                            <a:cubicBezTo>
                              <a:pt x="3762368" y="625633"/>
                              <a:pt x="3450326" y="396884"/>
                              <a:pt x="3124744" y="523219"/>
                            </a:cubicBezTo>
                            <a:cubicBezTo>
                              <a:pt x="2807104" y="632144"/>
                              <a:pt x="2540018" y="454625"/>
                              <a:pt x="2220213" y="523219"/>
                            </a:cubicBezTo>
                            <a:cubicBezTo>
                              <a:pt x="1865225" y="622264"/>
                              <a:pt x="1593809" y="421697"/>
                              <a:pt x="1192337" y="523219"/>
                            </a:cubicBezTo>
                            <a:cubicBezTo>
                              <a:pt x="808705" y="577284"/>
                              <a:pt x="493551" y="397716"/>
                              <a:pt x="0" y="523219"/>
                            </a:cubicBezTo>
                            <a:cubicBezTo>
                              <a:pt x="-39092" y="303264"/>
                              <a:pt x="20565" y="133031"/>
                              <a:pt x="0" y="0"/>
                            </a:cubicBezTo>
                            <a:close/>
                          </a:path>
                          <a:path w="4111506" h="523219" stroke="0" extrusionOk="0">
                            <a:moveTo>
                              <a:pt x="0" y="0"/>
                            </a:moveTo>
                            <a:cubicBezTo>
                              <a:pt x="183052" y="-30853"/>
                              <a:pt x="642591" y="52911"/>
                              <a:pt x="1027876" y="0"/>
                            </a:cubicBezTo>
                            <a:cubicBezTo>
                              <a:pt x="1361671" y="-46314"/>
                              <a:pt x="1731373" y="17940"/>
                              <a:pt x="1932408" y="0"/>
                            </a:cubicBezTo>
                            <a:cubicBezTo>
                              <a:pt x="2130886" y="-67220"/>
                              <a:pt x="2711651" y="62192"/>
                              <a:pt x="3001400" y="0"/>
                            </a:cubicBezTo>
                            <a:cubicBezTo>
                              <a:pt x="3365649" y="-171809"/>
                              <a:pt x="3722600" y="55486"/>
                              <a:pt x="4111506" y="0"/>
                            </a:cubicBezTo>
                            <a:cubicBezTo>
                              <a:pt x="4069044" y="128018"/>
                              <a:pt x="4099185" y="350392"/>
                              <a:pt x="4111506" y="523219"/>
                            </a:cubicBezTo>
                            <a:cubicBezTo>
                              <a:pt x="3902583" y="550696"/>
                              <a:pt x="3549350" y="524511"/>
                              <a:pt x="3083629" y="523219"/>
                            </a:cubicBezTo>
                            <a:cubicBezTo>
                              <a:pt x="2672171" y="474615"/>
                              <a:pt x="2301398" y="454557"/>
                              <a:pt x="1973522" y="523219"/>
                            </a:cubicBezTo>
                            <a:cubicBezTo>
                              <a:pt x="1610847" y="550688"/>
                              <a:pt x="1197715" y="437282"/>
                              <a:pt x="945646" y="523219"/>
                            </a:cubicBezTo>
                            <a:cubicBezTo>
                              <a:pt x="731789" y="646570"/>
                              <a:pt x="252515" y="517494"/>
                              <a:pt x="0" y="523219"/>
                            </a:cubicBezTo>
                            <a:cubicBezTo>
                              <a:pt x="-33260" y="402106"/>
                              <a:pt x="18179" y="207773"/>
                              <a:pt x="0" y="0"/>
                            </a:cubicBezTo>
                            <a:close/>
                          </a:path>
                          <a:path w="4111506" h="523219" fill="none" stroke="0" extrusionOk="0">
                            <a:moveTo>
                              <a:pt x="0" y="0"/>
                            </a:moveTo>
                            <a:cubicBezTo>
                              <a:pt x="457891" y="-134728"/>
                              <a:pt x="546545" y="83166"/>
                              <a:pt x="986761" y="0"/>
                            </a:cubicBezTo>
                            <a:cubicBezTo>
                              <a:pt x="1330935" y="-55603"/>
                              <a:pt x="1786195" y="48246"/>
                              <a:pt x="2014638" y="0"/>
                            </a:cubicBezTo>
                            <a:cubicBezTo>
                              <a:pt x="2336710" y="-52195"/>
                              <a:pt x="2473433" y="7005"/>
                              <a:pt x="2919168" y="0"/>
                            </a:cubicBezTo>
                            <a:cubicBezTo>
                              <a:pt x="3310588" y="-75176"/>
                              <a:pt x="3906562" y="61121"/>
                              <a:pt x="4111506" y="0"/>
                            </a:cubicBezTo>
                            <a:cubicBezTo>
                              <a:pt x="4148287" y="182248"/>
                              <a:pt x="4115880" y="348597"/>
                              <a:pt x="4111506" y="523219"/>
                            </a:cubicBezTo>
                            <a:cubicBezTo>
                              <a:pt x="3686218" y="652998"/>
                              <a:pt x="3440006" y="540521"/>
                              <a:pt x="3124744" y="523219"/>
                            </a:cubicBezTo>
                            <a:cubicBezTo>
                              <a:pt x="2814847" y="598201"/>
                              <a:pt x="2491007" y="508460"/>
                              <a:pt x="2220213" y="523219"/>
                            </a:cubicBezTo>
                            <a:cubicBezTo>
                              <a:pt x="1859938" y="569860"/>
                              <a:pt x="1559191" y="476631"/>
                              <a:pt x="1192337" y="523219"/>
                            </a:cubicBezTo>
                            <a:cubicBezTo>
                              <a:pt x="805117" y="489261"/>
                              <a:pt x="516294" y="377448"/>
                              <a:pt x="0" y="523219"/>
                            </a:cubicBezTo>
                            <a:cubicBezTo>
                              <a:pt x="-43099" y="313942"/>
                              <a:pt x="11725" y="8297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Tiêu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chí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 pitchFamily="2" charset="0"/>
                  <a:ea typeface="字魂58号-创中黑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A84F9A1-5E2C-49C8-B015-4EAC394B9469}"/>
                  </a:ext>
                </a:extLst>
              </p:cNvPr>
              <p:cNvSpPr txBox="1"/>
              <p:nvPr/>
            </p:nvSpPr>
            <p:spPr>
              <a:xfrm>
                <a:off x="3836458" y="1279252"/>
                <a:ext cx="1274679" cy="257111"/>
              </a:xfrm>
              <a:custGeom>
                <a:avLst/>
                <a:gdLst>
                  <a:gd name="connsiteX0" fmla="*/ 0 w 1499385"/>
                  <a:gd name="connsiteY0" fmla="*/ 0 h 338554"/>
                  <a:gd name="connsiteX1" fmla="*/ 514789 w 1499385"/>
                  <a:gd name="connsiteY1" fmla="*/ 0 h 338554"/>
                  <a:gd name="connsiteX2" fmla="*/ 1014584 w 1499385"/>
                  <a:gd name="connsiteY2" fmla="*/ 0 h 338554"/>
                  <a:gd name="connsiteX3" fmla="*/ 1499385 w 1499385"/>
                  <a:gd name="connsiteY3" fmla="*/ 0 h 338554"/>
                  <a:gd name="connsiteX4" fmla="*/ 1499385 w 1499385"/>
                  <a:gd name="connsiteY4" fmla="*/ 338554 h 338554"/>
                  <a:gd name="connsiteX5" fmla="*/ 1044572 w 1499385"/>
                  <a:gd name="connsiteY5" fmla="*/ 338554 h 338554"/>
                  <a:gd name="connsiteX6" fmla="*/ 544777 w 1499385"/>
                  <a:gd name="connsiteY6" fmla="*/ 338554 h 338554"/>
                  <a:gd name="connsiteX7" fmla="*/ 0 w 1499385"/>
                  <a:gd name="connsiteY7" fmla="*/ 338554 h 338554"/>
                  <a:gd name="connsiteX8" fmla="*/ 0 w 1499385"/>
                  <a:gd name="connsiteY8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9385" h="338554" fill="none" extrusionOk="0">
                    <a:moveTo>
                      <a:pt x="0" y="0"/>
                    </a:moveTo>
                    <a:cubicBezTo>
                      <a:pt x="185423" y="-52957"/>
                      <a:pt x="333152" y="49365"/>
                      <a:pt x="514789" y="0"/>
                    </a:cubicBezTo>
                    <a:cubicBezTo>
                      <a:pt x="696426" y="-49365"/>
                      <a:pt x="768236" y="57868"/>
                      <a:pt x="1014584" y="0"/>
                    </a:cubicBezTo>
                    <a:cubicBezTo>
                      <a:pt x="1260933" y="-57868"/>
                      <a:pt x="1281019" y="27913"/>
                      <a:pt x="1499385" y="0"/>
                    </a:cubicBezTo>
                    <a:cubicBezTo>
                      <a:pt x="1518844" y="165495"/>
                      <a:pt x="1486143" y="222943"/>
                      <a:pt x="1499385" y="338554"/>
                    </a:cubicBezTo>
                    <a:cubicBezTo>
                      <a:pt x="1355956" y="360886"/>
                      <a:pt x="1255429" y="294445"/>
                      <a:pt x="1044572" y="338554"/>
                    </a:cubicBezTo>
                    <a:cubicBezTo>
                      <a:pt x="833715" y="382663"/>
                      <a:pt x="707745" y="326414"/>
                      <a:pt x="544777" y="338554"/>
                    </a:cubicBezTo>
                    <a:cubicBezTo>
                      <a:pt x="381810" y="350694"/>
                      <a:pt x="231254" y="280147"/>
                      <a:pt x="0" y="338554"/>
                    </a:cubicBezTo>
                    <a:cubicBezTo>
                      <a:pt x="-19797" y="230672"/>
                      <a:pt x="31414" y="141629"/>
                      <a:pt x="0" y="0"/>
                    </a:cubicBezTo>
                    <a:close/>
                  </a:path>
                  <a:path w="1499385" h="338554" stroke="0" extrusionOk="0">
                    <a:moveTo>
                      <a:pt x="0" y="0"/>
                    </a:moveTo>
                    <a:cubicBezTo>
                      <a:pt x="114030" y="-50374"/>
                      <a:pt x="324142" y="47251"/>
                      <a:pt x="454813" y="0"/>
                    </a:cubicBezTo>
                    <a:cubicBezTo>
                      <a:pt x="585484" y="-47251"/>
                      <a:pt x="823213" y="40434"/>
                      <a:pt x="924621" y="0"/>
                    </a:cubicBezTo>
                    <a:cubicBezTo>
                      <a:pt x="1026029" y="-40434"/>
                      <a:pt x="1249226" y="14145"/>
                      <a:pt x="1499385" y="0"/>
                    </a:cubicBezTo>
                    <a:cubicBezTo>
                      <a:pt x="1521371" y="82706"/>
                      <a:pt x="1476318" y="264331"/>
                      <a:pt x="1499385" y="338554"/>
                    </a:cubicBezTo>
                    <a:cubicBezTo>
                      <a:pt x="1285841" y="351269"/>
                      <a:pt x="1132712" y="289281"/>
                      <a:pt x="1014584" y="338554"/>
                    </a:cubicBezTo>
                    <a:cubicBezTo>
                      <a:pt x="896456" y="387827"/>
                      <a:pt x="753312" y="327466"/>
                      <a:pt x="544777" y="338554"/>
                    </a:cubicBezTo>
                    <a:cubicBezTo>
                      <a:pt x="336242" y="349642"/>
                      <a:pt x="246895" y="307802"/>
                      <a:pt x="0" y="338554"/>
                    </a:cubicBezTo>
                    <a:cubicBezTo>
                      <a:pt x="-27045" y="256314"/>
                      <a:pt x="35762" y="103864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1522030782">
                      <a:custGeom>
                        <a:avLst/>
                        <a:gdLst>
                          <a:gd name="connsiteX0" fmla="*/ 0 w 1770087"/>
                          <a:gd name="connsiteY0" fmla="*/ 0 h 400110"/>
                          <a:gd name="connsiteX1" fmla="*/ 607730 w 1770087"/>
                          <a:gd name="connsiteY1" fmla="*/ 0 h 400110"/>
                          <a:gd name="connsiteX2" fmla="*/ 1197759 w 1770087"/>
                          <a:gd name="connsiteY2" fmla="*/ 0 h 400110"/>
                          <a:gd name="connsiteX3" fmla="*/ 1770087 w 1770087"/>
                          <a:gd name="connsiteY3" fmla="*/ 0 h 400110"/>
                          <a:gd name="connsiteX4" fmla="*/ 1770087 w 1770087"/>
                          <a:gd name="connsiteY4" fmla="*/ 400110 h 400110"/>
                          <a:gd name="connsiteX5" fmla="*/ 1233161 w 1770087"/>
                          <a:gd name="connsiteY5" fmla="*/ 400110 h 400110"/>
                          <a:gd name="connsiteX6" fmla="*/ 643132 w 1770087"/>
                          <a:gd name="connsiteY6" fmla="*/ 400110 h 400110"/>
                          <a:gd name="connsiteX7" fmla="*/ 0 w 1770087"/>
                          <a:gd name="connsiteY7" fmla="*/ 400110 h 400110"/>
                          <a:gd name="connsiteX8" fmla="*/ 0 w 1770087"/>
                          <a:gd name="connsiteY8" fmla="*/ 0 h 400110"/>
                          <a:gd name="connsiteX0" fmla="*/ 0 w 1770087"/>
                          <a:gd name="connsiteY0" fmla="*/ 0 h 400110"/>
                          <a:gd name="connsiteX1" fmla="*/ 536925 w 1770087"/>
                          <a:gd name="connsiteY1" fmla="*/ 0 h 400110"/>
                          <a:gd name="connsiteX2" fmla="*/ 1091553 w 1770087"/>
                          <a:gd name="connsiteY2" fmla="*/ 0 h 400110"/>
                          <a:gd name="connsiteX3" fmla="*/ 1770087 w 1770087"/>
                          <a:gd name="connsiteY3" fmla="*/ 0 h 400110"/>
                          <a:gd name="connsiteX4" fmla="*/ 1770087 w 1770087"/>
                          <a:gd name="connsiteY4" fmla="*/ 400110 h 400110"/>
                          <a:gd name="connsiteX5" fmla="*/ 1197759 w 1770087"/>
                          <a:gd name="connsiteY5" fmla="*/ 400110 h 400110"/>
                          <a:gd name="connsiteX6" fmla="*/ 643132 w 1770087"/>
                          <a:gd name="connsiteY6" fmla="*/ 400110 h 400110"/>
                          <a:gd name="connsiteX7" fmla="*/ 0 w 1770087"/>
                          <a:gd name="connsiteY7" fmla="*/ 400110 h 400110"/>
                          <a:gd name="connsiteX8" fmla="*/ 0 w 1770087"/>
                          <a:gd name="connsiteY8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770087" h="400110" fill="none" extrusionOk="0">
                            <a:moveTo>
                              <a:pt x="0" y="0"/>
                            </a:moveTo>
                            <a:cubicBezTo>
                              <a:pt x="258745" y="-26899"/>
                              <a:pt x="386712" y="61135"/>
                              <a:pt x="607730" y="0"/>
                            </a:cubicBezTo>
                            <a:cubicBezTo>
                              <a:pt x="823480" y="-68319"/>
                              <a:pt x="904705" y="92798"/>
                              <a:pt x="1197759" y="0"/>
                            </a:cubicBezTo>
                            <a:cubicBezTo>
                              <a:pt x="1489242" y="-78794"/>
                              <a:pt x="1512196" y="15413"/>
                              <a:pt x="1770087" y="0"/>
                            </a:cubicBezTo>
                            <a:cubicBezTo>
                              <a:pt x="1782802" y="178819"/>
                              <a:pt x="1742595" y="263172"/>
                              <a:pt x="1770087" y="400110"/>
                            </a:cubicBezTo>
                            <a:cubicBezTo>
                              <a:pt x="1616917" y="421244"/>
                              <a:pt x="1496785" y="309583"/>
                              <a:pt x="1233161" y="400110"/>
                            </a:cubicBezTo>
                            <a:cubicBezTo>
                              <a:pt x="979072" y="473980"/>
                              <a:pt x="829487" y="385910"/>
                              <a:pt x="643132" y="400110"/>
                            </a:cubicBezTo>
                            <a:cubicBezTo>
                              <a:pt x="433391" y="363208"/>
                              <a:pt x="270632" y="335274"/>
                              <a:pt x="0" y="400110"/>
                            </a:cubicBezTo>
                            <a:cubicBezTo>
                              <a:pt x="6660" y="264302"/>
                              <a:pt x="32425" y="160424"/>
                              <a:pt x="0" y="0"/>
                            </a:cubicBezTo>
                            <a:close/>
                          </a:path>
                          <a:path w="1770087" h="400110" stroke="0" extrusionOk="0">
                            <a:moveTo>
                              <a:pt x="0" y="0"/>
                            </a:moveTo>
                            <a:cubicBezTo>
                              <a:pt x="149724" y="-24085"/>
                              <a:pt x="375069" y="76132"/>
                              <a:pt x="536925" y="0"/>
                            </a:cubicBezTo>
                            <a:cubicBezTo>
                              <a:pt x="705553" y="-59625"/>
                              <a:pt x="956612" y="59305"/>
                              <a:pt x="1091553" y="0"/>
                            </a:cubicBezTo>
                            <a:cubicBezTo>
                              <a:pt x="1240285" y="-21279"/>
                              <a:pt x="1482337" y="15336"/>
                              <a:pt x="1770087" y="0"/>
                            </a:cubicBezTo>
                            <a:cubicBezTo>
                              <a:pt x="1803573" y="79695"/>
                              <a:pt x="1746844" y="303234"/>
                              <a:pt x="1770087" y="400110"/>
                            </a:cubicBezTo>
                            <a:cubicBezTo>
                              <a:pt x="1534269" y="446289"/>
                              <a:pt x="1367027" y="338980"/>
                              <a:pt x="1197759" y="400110"/>
                            </a:cubicBezTo>
                            <a:cubicBezTo>
                              <a:pt x="1069789" y="457447"/>
                              <a:pt x="871575" y="368314"/>
                              <a:pt x="643132" y="400110"/>
                            </a:cubicBezTo>
                            <a:cubicBezTo>
                              <a:pt x="410768" y="416107"/>
                              <a:pt x="294028" y="359341"/>
                              <a:pt x="0" y="400110"/>
                            </a:cubicBezTo>
                            <a:cubicBezTo>
                              <a:pt x="-7068" y="328564"/>
                              <a:pt x="50896" y="118479"/>
                              <a:pt x="0" y="0"/>
                            </a:cubicBezTo>
                            <a:close/>
                          </a:path>
                          <a:path w="1770087" h="400110" fill="none" stroke="0" extrusionOk="0">
                            <a:moveTo>
                              <a:pt x="0" y="0"/>
                            </a:moveTo>
                            <a:cubicBezTo>
                              <a:pt x="242502" y="-41966"/>
                              <a:pt x="382977" y="59160"/>
                              <a:pt x="607730" y="0"/>
                            </a:cubicBezTo>
                            <a:cubicBezTo>
                              <a:pt x="838123" y="-66199"/>
                              <a:pt x="919811" y="38704"/>
                              <a:pt x="1197759" y="0"/>
                            </a:cubicBezTo>
                            <a:cubicBezTo>
                              <a:pt x="1474877" y="-57619"/>
                              <a:pt x="1489324" y="21431"/>
                              <a:pt x="1770087" y="0"/>
                            </a:cubicBezTo>
                            <a:cubicBezTo>
                              <a:pt x="1787250" y="209812"/>
                              <a:pt x="1756338" y="261228"/>
                              <a:pt x="1770087" y="400110"/>
                            </a:cubicBezTo>
                            <a:cubicBezTo>
                              <a:pt x="1604701" y="431218"/>
                              <a:pt x="1463424" y="343309"/>
                              <a:pt x="1233161" y="400110"/>
                            </a:cubicBezTo>
                            <a:cubicBezTo>
                              <a:pt x="999421" y="464820"/>
                              <a:pt x="832518" y="357549"/>
                              <a:pt x="643132" y="400110"/>
                            </a:cubicBezTo>
                            <a:cubicBezTo>
                              <a:pt x="437171" y="466383"/>
                              <a:pt x="260513" y="320644"/>
                              <a:pt x="0" y="400110"/>
                            </a:cubicBezTo>
                            <a:cubicBezTo>
                              <a:pt x="-4045" y="287758"/>
                              <a:pt x="36044" y="14806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Bình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thường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 pitchFamily="2" charset="0"/>
                  <a:ea typeface="字魂58号-创中黑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3C5CEB-0A14-4E51-8A6A-0843B8ACC2D7}"/>
                  </a:ext>
                </a:extLst>
              </p:cNvPr>
              <p:cNvSpPr txBox="1"/>
              <p:nvPr/>
            </p:nvSpPr>
            <p:spPr>
              <a:xfrm>
                <a:off x="5305709" y="1291586"/>
                <a:ext cx="993812" cy="257111"/>
              </a:xfrm>
              <a:custGeom>
                <a:avLst/>
                <a:gdLst>
                  <a:gd name="connsiteX0" fmla="*/ 0 w 937846"/>
                  <a:gd name="connsiteY0" fmla="*/ 0 h 338554"/>
                  <a:gd name="connsiteX1" fmla="*/ 450166 w 937846"/>
                  <a:gd name="connsiteY1" fmla="*/ 0 h 338554"/>
                  <a:gd name="connsiteX2" fmla="*/ 937846 w 937846"/>
                  <a:gd name="connsiteY2" fmla="*/ 0 h 338554"/>
                  <a:gd name="connsiteX3" fmla="*/ 937846 w 937846"/>
                  <a:gd name="connsiteY3" fmla="*/ 338554 h 338554"/>
                  <a:gd name="connsiteX4" fmla="*/ 478301 w 937846"/>
                  <a:gd name="connsiteY4" fmla="*/ 338554 h 338554"/>
                  <a:gd name="connsiteX5" fmla="*/ 0 w 937846"/>
                  <a:gd name="connsiteY5" fmla="*/ 338554 h 338554"/>
                  <a:gd name="connsiteX6" fmla="*/ 0 w 937846"/>
                  <a:gd name="connsiteY6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7846" h="338554" fill="none" extrusionOk="0">
                    <a:moveTo>
                      <a:pt x="0" y="0"/>
                    </a:moveTo>
                    <a:cubicBezTo>
                      <a:pt x="169452" y="-23109"/>
                      <a:pt x="298819" y="52257"/>
                      <a:pt x="450166" y="0"/>
                    </a:cubicBezTo>
                    <a:cubicBezTo>
                      <a:pt x="601513" y="-52257"/>
                      <a:pt x="695025" y="14589"/>
                      <a:pt x="937846" y="0"/>
                    </a:cubicBezTo>
                    <a:cubicBezTo>
                      <a:pt x="957644" y="126109"/>
                      <a:pt x="921444" y="212730"/>
                      <a:pt x="937846" y="338554"/>
                    </a:cubicBezTo>
                    <a:cubicBezTo>
                      <a:pt x="799457" y="372225"/>
                      <a:pt x="657537" y="325220"/>
                      <a:pt x="478301" y="338554"/>
                    </a:cubicBezTo>
                    <a:cubicBezTo>
                      <a:pt x="299065" y="351888"/>
                      <a:pt x="118613" y="282000"/>
                      <a:pt x="0" y="338554"/>
                    </a:cubicBezTo>
                    <a:cubicBezTo>
                      <a:pt x="-17653" y="223560"/>
                      <a:pt x="161" y="153504"/>
                      <a:pt x="0" y="0"/>
                    </a:cubicBezTo>
                    <a:close/>
                  </a:path>
                  <a:path w="937846" h="338554" stroke="0" extrusionOk="0">
                    <a:moveTo>
                      <a:pt x="0" y="0"/>
                    </a:moveTo>
                    <a:cubicBezTo>
                      <a:pt x="115121" y="-33484"/>
                      <a:pt x="247154" y="26870"/>
                      <a:pt x="440788" y="0"/>
                    </a:cubicBezTo>
                    <a:cubicBezTo>
                      <a:pt x="634422" y="-26870"/>
                      <a:pt x="818256" y="12960"/>
                      <a:pt x="937846" y="0"/>
                    </a:cubicBezTo>
                    <a:cubicBezTo>
                      <a:pt x="942326" y="68897"/>
                      <a:pt x="921906" y="250623"/>
                      <a:pt x="937846" y="338554"/>
                    </a:cubicBezTo>
                    <a:cubicBezTo>
                      <a:pt x="819124" y="367318"/>
                      <a:pt x="701456" y="311133"/>
                      <a:pt x="468923" y="338554"/>
                    </a:cubicBezTo>
                    <a:cubicBezTo>
                      <a:pt x="236390" y="365975"/>
                      <a:pt x="124886" y="309908"/>
                      <a:pt x="0" y="338554"/>
                    </a:cubicBezTo>
                    <a:cubicBezTo>
                      <a:pt x="-34720" y="253072"/>
                      <a:pt x="34538" y="15275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2613134130">
                      <a:custGeom>
                        <a:avLst/>
                        <a:gdLst>
                          <a:gd name="connsiteX0" fmla="*/ 0 w 1380060"/>
                          <a:gd name="connsiteY0" fmla="*/ 0 h 400110"/>
                          <a:gd name="connsiteX1" fmla="*/ 662428 w 1380060"/>
                          <a:gd name="connsiteY1" fmla="*/ 0 h 400110"/>
                          <a:gd name="connsiteX2" fmla="*/ 1380060 w 1380060"/>
                          <a:gd name="connsiteY2" fmla="*/ 0 h 400110"/>
                          <a:gd name="connsiteX3" fmla="*/ 1380060 w 1380060"/>
                          <a:gd name="connsiteY3" fmla="*/ 400110 h 400110"/>
                          <a:gd name="connsiteX4" fmla="*/ 703829 w 1380060"/>
                          <a:gd name="connsiteY4" fmla="*/ 400110 h 400110"/>
                          <a:gd name="connsiteX5" fmla="*/ 0 w 1380060"/>
                          <a:gd name="connsiteY5" fmla="*/ 400110 h 400110"/>
                          <a:gd name="connsiteX6" fmla="*/ 0 w 1380060"/>
                          <a:gd name="connsiteY6" fmla="*/ 0 h 400110"/>
                          <a:gd name="connsiteX0" fmla="*/ 0 w 1380060"/>
                          <a:gd name="connsiteY0" fmla="*/ 0 h 400110"/>
                          <a:gd name="connsiteX1" fmla="*/ 648628 w 1380060"/>
                          <a:gd name="connsiteY1" fmla="*/ 0 h 400110"/>
                          <a:gd name="connsiteX2" fmla="*/ 1380060 w 1380060"/>
                          <a:gd name="connsiteY2" fmla="*/ 0 h 400110"/>
                          <a:gd name="connsiteX3" fmla="*/ 1380060 w 1380060"/>
                          <a:gd name="connsiteY3" fmla="*/ 400110 h 400110"/>
                          <a:gd name="connsiteX4" fmla="*/ 690030 w 1380060"/>
                          <a:gd name="connsiteY4" fmla="*/ 400110 h 400110"/>
                          <a:gd name="connsiteX5" fmla="*/ 0 w 1380060"/>
                          <a:gd name="connsiteY5" fmla="*/ 400110 h 400110"/>
                          <a:gd name="connsiteX6" fmla="*/ 0 w 1380060"/>
                          <a:gd name="connsiteY6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380060" h="400110" fill="none" extrusionOk="0">
                            <a:moveTo>
                              <a:pt x="0" y="0"/>
                            </a:moveTo>
                            <a:cubicBezTo>
                              <a:pt x="280086" y="-2999"/>
                              <a:pt x="437021" y="104767"/>
                              <a:pt x="662428" y="0"/>
                            </a:cubicBezTo>
                            <a:cubicBezTo>
                              <a:pt x="885780" y="-48633"/>
                              <a:pt x="1022740" y="57272"/>
                              <a:pt x="1380060" y="0"/>
                            </a:cubicBezTo>
                            <a:cubicBezTo>
                              <a:pt x="1406180" y="153358"/>
                              <a:pt x="1340022" y="249136"/>
                              <a:pt x="1380060" y="400110"/>
                            </a:cubicBezTo>
                            <a:cubicBezTo>
                              <a:pt x="1216133" y="484648"/>
                              <a:pt x="932787" y="422918"/>
                              <a:pt x="703829" y="400110"/>
                            </a:cubicBezTo>
                            <a:cubicBezTo>
                              <a:pt x="458182" y="421115"/>
                              <a:pt x="154557" y="327863"/>
                              <a:pt x="0" y="400110"/>
                            </a:cubicBezTo>
                            <a:cubicBezTo>
                              <a:pt x="-40203" y="272742"/>
                              <a:pt x="442" y="184666"/>
                              <a:pt x="0" y="0"/>
                            </a:cubicBezTo>
                            <a:close/>
                          </a:path>
                          <a:path w="1380060" h="400110" stroke="0" extrusionOk="0">
                            <a:moveTo>
                              <a:pt x="0" y="0"/>
                            </a:moveTo>
                            <a:cubicBezTo>
                              <a:pt x="194517" y="-6304"/>
                              <a:pt x="374663" y="18557"/>
                              <a:pt x="648628" y="0"/>
                            </a:cubicBezTo>
                            <a:cubicBezTo>
                              <a:pt x="967816" y="-17332"/>
                              <a:pt x="1224037" y="51909"/>
                              <a:pt x="1380060" y="0"/>
                            </a:cubicBezTo>
                            <a:cubicBezTo>
                              <a:pt x="1390067" y="79684"/>
                              <a:pt x="1374146" y="270658"/>
                              <a:pt x="1380060" y="400110"/>
                            </a:cubicBezTo>
                            <a:cubicBezTo>
                              <a:pt x="1180325" y="430420"/>
                              <a:pt x="1036095" y="406961"/>
                              <a:pt x="690030" y="400110"/>
                            </a:cubicBezTo>
                            <a:cubicBezTo>
                              <a:pt x="309870" y="461335"/>
                              <a:pt x="206078" y="394292"/>
                              <a:pt x="0" y="400110"/>
                            </a:cubicBezTo>
                            <a:cubicBezTo>
                              <a:pt x="-42755" y="314664"/>
                              <a:pt x="72938" y="211348"/>
                              <a:pt x="0" y="0"/>
                            </a:cubicBezTo>
                            <a:close/>
                          </a:path>
                          <a:path w="1380060" h="400110" fill="none" stroke="0" extrusionOk="0">
                            <a:moveTo>
                              <a:pt x="0" y="0"/>
                            </a:moveTo>
                            <a:cubicBezTo>
                              <a:pt x="265122" y="-32542"/>
                              <a:pt x="426595" y="52281"/>
                              <a:pt x="662428" y="0"/>
                            </a:cubicBezTo>
                            <a:cubicBezTo>
                              <a:pt x="901354" y="-82024"/>
                              <a:pt x="1031903" y="-20654"/>
                              <a:pt x="1380060" y="0"/>
                            </a:cubicBezTo>
                            <a:cubicBezTo>
                              <a:pt x="1397657" y="156671"/>
                              <a:pt x="1323774" y="238578"/>
                              <a:pt x="1380060" y="400110"/>
                            </a:cubicBezTo>
                            <a:cubicBezTo>
                              <a:pt x="1204455" y="447283"/>
                              <a:pt x="980449" y="438952"/>
                              <a:pt x="703829" y="400110"/>
                            </a:cubicBezTo>
                            <a:cubicBezTo>
                              <a:pt x="422236" y="404370"/>
                              <a:pt x="181387" y="286446"/>
                              <a:pt x="0" y="400110"/>
                            </a:cubicBezTo>
                            <a:cubicBezTo>
                              <a:pt x="-35278" y="279804"/>
                              <a:pt x="7752" y="17321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Tốt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209C04C-C602-4ED7-A9DE-54346D0A0D61}"/>
                  </a:ext>
                </a:extLst>
              </p:cNvPr>
              <p:cNvSpPr txBox="1"/>
              <p:nvPr/>
            </p:nvSpPr>
            <p:spPr>
              <a:xfrm>
                <a:off x="6685618" y="1316411"/>
                <a:ext cx="1346048" cy="257111"/>
              </a:xfrm>
              <a:custGeom>
                <a:avLst/>
                <a:gdLst>
                  <a:gd name="connsiteX0" fmla="*/ 0 w 937846"/>
                  <a:gd name="connsiteY0" fmla="*/ 0 h 338554"/>
                  <a:gd name="connsiteX1" fmla="*/ 487680 w 937846"/>
                  <a:gd name="connsiteY1" fmla="*/ 0 h 338554"/>
                  <a:gd name="connsiteX2" fmla="*/ 937846 w 937846"/>
                  <a:gd name="connsiteY2" fmla="*/ 0 h 338554"/>
                  <a:gd name="connsiteX3" fmla="*/ 937846 w 937846"/>
                  <a:gd name="connsiteY3" fmla="*/ 338554 h 338554"/>
                  <a:gd name="connsiteX4" fmla="*/ 487680 w 937846"/>
                  <a:gd name="connsiteY4" fmla="*/ 338554 h 338554"/>
                  <a:gd name="connsiteX5" fmla="*/ 0 w 937846"/>
                  <a:gd name="connsiteY5" fmla="*/ 338554 h 338554"/>
                  <a:gd name="connsiteX6" fmla="*/ 0 w 937846"/>
                  <a:gd name="connsiteY6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7846" h="338554" fill="none" extrusionOk="0">
                    <a:moveTo>
                      <a:pt x="0" y="0"/>
                    </a:moveTo>
                    <a:cubicBezTo>
                      <a:pt x="162046" y="-43196"/>
                      <a:pt x="274475" y="10923"/>
                      <a:pt x="487680" y="0"/>
                    </a:cubicBezTo>
                    <a:cubicBezTo>
                      <a:pt x="700885" y="-10923"/>
                      <a:pt x="742955" y="45100"/>
                      <a:pt x="937846" y="0"/>
                    </a:cubicBezTo>
                    <a:cubicBezTo>
                      <a:pt x="947939" y="85555"/>
                      <a:pt x="935445" y="190914"/>
                      <a:pt x="937846" y="338554"/>
                    </a:cubicBezTo>
                    <a:cubicBezTo>
                      <a:pt x="799757" y="388162"/>
                      <a:pt x="694202" y="308786"/>
                      <a:pt x="487680" y="338554"/>
                    </a:cubicBezTo>
                    <a:cubicBezTo>
                      <a:pt x="281158" y="368322"/>
                      <a:pt x="226053" y="310239"/>
                      <a:pt x="0" y="338554"/>
                    </a:cubicBezTo>
                    <a:cubicBezTo>
                      <a:pt x="-20624" y="227603"/>
                      <a:pt x="9341" y="152691"/>
                      <a:pt x="0" y="0"/>
                    </a:cubicBezTo>
                    <a:close/>
                  </a:path>
                  <a:path w="937846" h="338554" stroke="0" extrusionOk="0">
                    <a:moveTo>
                      <a:pt x="0" y="0"/>
                    </a:moveTo>
                    <a:cubicBezTo>
                      <a:pt x="130441" y="-11038"/>
                      <a:pt x="312699" y="23472"/>
                      <a:pt x="468923" y="0"/>
                    </a:cubicBezTo>
                    <a:cubicBezTo>
                      <a:pt x="625147" y="-23472"/>
                      <a:pt x="828397" y="10334"/>
                      <a:pt x="937846" y="0"/>
                    </a:cubicBezTo>
                    <a:cubicBezTo>
                      <a:pt x="972452" y="78964"/>
                      <a:pt x="922806" y="191666"/>
                      <a:pt x="937846" y="338554"/>
                    </a:cubicBezTo>
                    <a:cubicBezTo>
                      <a:pt x="825600" y="348502"/>
                      <a:pt x="583027" y="321327"/>
                      <a:pt x="468923" y="338554"/>
                    </a:cubicBezTo>
                    <a:cubicBezTo>
                      <a:pt x="354819" y="355781"/>
                      <a:pt x="180026" y="287309"/>
                      <a:pt x="0" y="338554"/>
                    </a:cubicBezTo>
                    <a:cubicBezTo>
                      <a:pt x="-33600" y="260192"/>
                      <a:pt x="18598" y="141104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47494863">
                      <a:custGeom>
                        <a:avLst/>
                        <a:gdLst>
                          <a:gd name="connsiteX0" fmla="*/ 0 w 1869194"/>
                          <a:gd name="connsiteY0" fmla="*/ 0 h 400110"/>
                          <a:gd name="connsiteX1" fmla="*/ 971981 w 1869194"/>
                          <a:gd name="connsiteY1" fmla="*/ 0 h 400110"/>
                          <a:gd name="connsiteX2" fmla="*/ 1869194 w 1869194"/>
                          <a:gd name="connsiteY2" fmla="*/ 0 h 400110"/>
                          <a:gd name="connsiteX3" fmla="*/ 1869194 w 1869194"/>
                          <a:gd name="connsiteY3" fmla="*/ 400110 h 400110"/>
                          <a:gd name="connsiteX4" fmla="*/ 971981 w 1869194"/>
                          <a:gd name="connsiteY4" fmla="*/ 400110 h 400110"/>
                          <a:gd name="connsiteX5" fmla="*/ 0 w 1869194"/>
                          <a:gd name="connsiteY5" fmla="*/ 400110 h 400110"/>
                          <a:gd name="connsiteX6" fmla="*/ 0 w 1869194"/>
                          <a:gd name="connsiteY6" fmla="*/ 0 h 400110"/>
                          <a:gd name="connsiteX0" fmla="*/ 0 w 1869194"/>
                          <a:gd name="connsiteY0" fmla="*/ 0 h 400110"/>
                          <a:gd name="connsiteX1" fmla="*/ 934597 w 1869194"/>
                          <a:gd name="connsiteY1" fmla="*/ 0 h 400110"/>
                          <a:gd name="connsiteX2" fmla="*/ 1869194 w 1869194"/>
                          <a:gd name="connsiteY2" fmla="*/ 0 h 400110"/>
                          <a:gd name="connsiteX3" fmla="*/ 1869194 w 1869194"/>
                          <a:gd name="connsiteY3" fmla="*/ 400110 h 400110"/>
                          <a:gd name="connsiteX4" fmla="*/ 934597 w 1869194"/>
                          <a:gd name="connsiteY4" fmla="*/ 400110 h 400110"/>
                          <a:gd name="connsiteX5" fmla="*/ 0 w 1869194"/>
                          <a:gd name="connsiteY5" fmla="*/ 400110 h 400110"/>
                          <a:gd name="connsiteX6" fmla="*/ 0 w 1869194"/>
                          <a:gd name="connsiteY6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869194" h="400110" fill="none" extrusionOk="0">
                            <a:moveTo>
                              <a:pt x="0" y="0"/>
                            </a:moveTo>
                            <a:cubicBezTo>
                              <a:pt x="347307" y="-40126"/>
                              <a:pt x="548713" y="-16035"/>
                              <a:pt x="971981" y="0"/>
                            </a:cubicBezTo>
                            <a:cubicBezTo>
                              <a:pt x="1417449" y="-13801"/>
                              <a:pt x="1477837" y="57000"/>
                              <a:pt x="1869194" y="0"/>
                            </a:cubicBezTo>
                            <a:cubicBezTo>
                              <a:pt x="1873514" y="128079"/>
                              <a:pt x="1875066" y="223676"/>
                              <a:pt x="1869194" y="400110"/>
                            </a:cubicBezTo>
                            <a:cubicBezTo>
                              <a:pt x="1594278" y="442745"/>
                              <a:pt x="1337371" y="335818"/>
                              <a:pt x="971981" y="400110"/>
                            </a:cubicBezTo>
                            <a:cubicBezTo>
                              <a:pt x="531358" y="454915"/>
                              <a:pt x="450704" y="330877"/>
                              <a:pt x="0" y="400110"/>
                            </a:cubicBezTo>
                            <a:cubicBezTo>
                              <a:pt x="-32417" y="281238"/>
                              <a:pt x="11054" y="209832"/>
                              <a:pt x="0" y="0"/>
                            </a:cubicBezTo>
                            <a:close/>
                          </a:path>
                          <a:path w="1869194" h="400110" stroke="0" extrusionOk="0">
                            <a:moveTo>
                              <a:pt x="0" y="0"/>
                            </a:moveTo>
                            <a:cubicBezTo>
                              <a:pt x="304314" y="-44284"/>
                              <a:pt x="624361" y="-20669"/>
                              <a:pt x="934597" y="0"/>
                            </a:cubicBezTo>
                            <a:cubicBezTo>
                              <a:pt x="1259347" y="-79915"/>
                              <a:pt x="1601497" y="45062"/>
                              <a:pt x="1869194" y="0"/>
                            </a:cubicBezTo>
                            <a:cubicBezTo>
                              <a:pt x="1942750" y="116942"/>
                              <a:pt x="1809296" y="246841"/>
                              <a:pt x="1869194" y="400110"/>
                            </a:cubicBezTo>
                            <a:cubicBezTo>
                              <a:pt x="1617099" y="354321"/>
                              <a:pt x="1141608" y="386509"/>
                              <a:pt x="934597" y="400110"/>
                            </a:cubicBezTo>
                            <a:cubicBezTo>
                              <a:pt x="744053" y="464877"/>
                              <a:pt x="392788" y="334817"/>
                              <a:pt x="0" y="400110"/>
                            </a:cubicBezTo>
                            <a:cubicBezTo>
                              <a:pt x="-70486" y="335360"/>
                              <a:pt x="34308" y="161622"/>
                              <a:pt x="0" y="0"/>
                            </a:cubicBezTo>
                            <a:close/>
                          </a:path>
                          <a:path w="1869194" h="400110" fill="none" stroke="0" extrusionOk="0">
                            <a:moveTo>
                              <a:pt x="0" y="0"/>
                            </a:moveTo>
                            <a:cubicBezTo>
                              <a:pt x="295064" y="-47582"/>
                              <a:pt x="535358" y="-51484"/>
                              <a:pt x="971981" y="0"/>
                            </a:cubicBezTo>
                            <a:cubicBezTo>
                              <a:pt x="1419157" y="-16543"/>
                              <a:pt x="1459101" y="71508"/>
                              <a:pt x="1869194" y="0"/>
                            </a:cubicBezTo>
                            <a:cubicBezTo>
                              <a:pt x="1881652" y="97277"/>
                              <a:pt x="1861694" y="224836"/>
                              <a:pt x="1869194" y="400110"/>
                            </a:cubicBezTo>
                            <a:cubicBezTo>
                              <a:pt x="1616350" y="414615"/>
                              <a:pt x="1419523" y="421242"/>
                              <a:pt x="971981" y="400110"/>
                            </a:cubicBezTo>
                            <a:cubicBezTo>
                              <a:pt x="556281" y="409684"/>
                              <a:pt x="453183" y="384096"/>
                              <a:pt x="0" y="400110"/>
                            </a:cubicBezTo>
                            <a:cubicBezTo>
                              <a:pt x="-37931" y="271013"/>
                              <a:pt x="27248" y="16855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Rất tốt</a:t>
                </a: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E7420BF-E209-4751-8282-B74972FF3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0447" y="1179400"/>
                <a:ext cx="437468" cy="437468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FAC97387-AE81-480B-B478-959E3E3CF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55192" y="915449"/>
                <a:ext cx="524513" cy="524513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DC0DAD8-080B-4C94-B708-C4924310E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0358" y="944651"/>
                <a:ext cx="524513" cy="52451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3385E72B-706E-4C02-B093-C08DBFE118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26573" y="944650"/>
                <a:ext cx="524513" cy="524513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18F0486-D4D8-4EDC-9A1A-376CED2C19F6}"/>
                  </a:ext>
                </a:extLst>
              </p:cNvPr>
              <p:cNvSpPr txBox="1"/>
              <p:nvPr/>
            </p:nvSpPr>
            <p:spPr>
              <a:xfrm>
                <a:off x="455319" y="1742097"/>
                <a:ext cx="3463534" cy="6131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bày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đủ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3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phần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chương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hoạt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động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 pitchFamily="2" charset="0"/>
                  <a:ea typeface="字魂58号-创中黑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92BE1EB-D3CA-428F-AFEC-A31B3783CE23}"/>
                  </a:ext>
                </a:extLst>
              </p:cNvPr>
              <p:cNvSpPr txBox="1"/>
              <p:nvPr/>
            </p:nvSpPr>
            <p:spPr>
              <a:xfrm>
                <a:off x="498867" y="2473214"/>
                <a:ext cx="3447510" cy="33622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Mục đích rõ ràng.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71AC59-3239-415D-9180-F216E77D50B7}"/>
                  </a:ext>
                </a:extLst>
              </p:cNvPr>
              <p:cNvSpPr txBox="1"/>
              <p:nvPr/>
            </p:nvSpPr>
            <p:spPr>
              <a:xfrm>
                <a:off x="482616" y="2906621"/>
                <a:ext cx="3444889" cy="61311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Nêu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phần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chuẩn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bị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phân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công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công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việc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đầy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đủ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.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 pitchFamily="2" charset="0"/>
                  <a:ea typeface="字魂58号-创中黑"/>
                  <a:cs typeface="Calibri" panose="020F0502020204030204" pitchFamily="34" charset="0"/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70E161C9-426F-4BCB-A868-2B44D5972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1797480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6E9F35B6-2C48-4312-BEFE-D966442D2E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237429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94845562-0D55-48C8-A7A7-AA55622DDC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2965655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B49D141E-55B2-4782-8281-48CAF6161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1790851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08AAB39-528E-480F-8AD0-9A864B1017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2369661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74C565D8-60AB-4AB7-AF43-94BF9E4F8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2938303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647D4AF5-AF18-4BC2-8F5F-FE285D4682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85809" y="1777370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DF4EBF43-AEF4-4FDE-8317-65B981F8EC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89399" y="237429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CA91B050-E356-452E-8652-572E47F365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92877" y="2924822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2516C158-41EE-4C27-88F5-CF5C03B87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35568" y="177012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2FA9058F-C513-49BA-9CFC-CFE1890FF7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5095" y="2346946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FB6AEFEB-F4E0-44A5-9CCB-9A99EEB72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5095" y="2938303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62AF7101-9923-4D98-B7E4-14481AF93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93551" y="177012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00229D27-D203-4DC2-B981-7CAAC72D7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12758" y="2355249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A696FFA-8DF2-444E-9D31-2FFEBE757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43099" y="2945389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0F09FF85-4D65-4910-9724-76CBE1D082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65905" y="1765492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6BD6CFDE-47CC-4B02-ABAB-4A456E276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8646" y="2357766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A9518F94-9643-4837-8564-D2CA3EB34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92646" y="2938303"/>
                <a:ext cx="534112" cy="457751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5934405-FC3F-4062-97A1-832160C75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91532" y="5747003"/>
              <a:ext cx="741696" cy="71692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F4D1257-3406-4496-AECF-E7E357E5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9028" y="5724239"/>
              <a:ext cx="741696" cy="71692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9D6C247-625C-4BFB-93C7-5972E4D3F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77726" y="5747001"/>
              <a:ext cx="741696" cy="71692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961010C-6FBE-4C2F-88E1-9DCA1973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69467" y="5747002"/>
              <a:ext cx="741696" cy="71692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35DCED6-5D93-4350-BBDD-D6FC845D5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85908" y="5766618"/>
              <a:ext cx="741696" cy="71692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671AE19-344B-4067-BCA9-37BD5CDC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30630" y="5747002"/>
              <a:ext cx="741696" cy="71692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3D870E-32FF-49DC-8A16-10C6BA7AC69F}"/>
                </a:ext>
              </a:extLst>
            </p:cNvPr>
            <p:cNvSpPr txBox="1"/>
            <p:nvPr/>
          </p:nvSpPr>
          <p:spPr>
            <a:xfrm>
              <a:off x="1337450" y="5973471"/>
              <a:ext cx="4714632" cy="52322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 pitchFamily="2" charset="0"/>
                  <a:ea typeface="字魂58号-创中黑"/>
                  <a:cs typeface="Calibri" panose="020F0502020204030204" pitchFamily="34" charset="0"/>
                </a:rPr>
                <a:t>Chương trình cụ thể, hợp lí.</a:t>
              </a:r>
            </a:p>
          </p:txBody>
        </p:sp>
      </p:grpSp>
      <p:pic>
        <p:nvPicPr>
          <p:cNvPr id="62" name="Google Shape;168;p6" descr="Vietnamese Girls PNG Images | Vector and PSD Files | Free Download on  Pngtree">
            <a:extLst>
              <a:ext uri="{FF2B5EF4-FFF2-40B4-BE49-F238E27FC236}">
                <a16:creationId xmlns:a16="http://schemas.microsoft.com/office/drawing/2014/main" id="{755B9E99-D165-49A5-BED0-4469A58FE1F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988" y="2646419"/>
            <a:ext cx="3419712" cy="32266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684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8D32010-9FF2-4D93-A17E-AF08A40CCF87}"/>
              </a:ext>
            </a:extLst>
          </p:cNvPr>
          <p:cNvGrpSpPr/>
          <p:nvPr/>
        </p:nvGrpSpPr>
        <p:grpSpPr>
          <a:xfrm>
            <a:off x="2381010" y="1990981"/>
            <a:ext cx="8374075" cy="1068637"/>
            <a:chOff x="3014375" y="1079653"/>
            <a:chExt cx="5988241" cy="1068637"/>
          </a:xfrm>
        </p:grpSpPr>
        <p:sp>
          <p:nvSpPr>
            <p:cNvPr id="128" name="Rounded Rectangle 17">
              <a:extLst>
                <a:ext uri="{FF2B5EF4-FFF2-40B4-BE49-F238E27FC236}">
                  <a16:creationId xmlns:a16="http://schemas.microsoft.com/office/drawing/2014/main" id="{833895E7-7027-4085-9C7A-965D8627FB16}"/>
                </a:ext>
              </a:extLst>
            </p:cNvPr>
            <p:cNvSpPr/>
            <p:nvPr/>
          </p:nvSpPr>
          <p:spPr>
            <a:xfrm>
              <a:off x="3049261" y="1079653"/>
              <a:ext cx="5918469" cy="102456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字魂58号-创中黑"/>
                <a:cs typeface="+mn-cs"/>
              </a:endParaRPr>
            </a:p>
          </p:txBody>
        </p:sp>
        <p:sp>
          <p:nvSpPr>
            <p:cNvPr id="129" name="Rounded Rectangle 18">
              <a:extLst>
                <a:ext uri="{FF2B5EF4-FFF2-40B4-BE49-F238E27FC236}">
                  <a16:creationId xmlns:a16="http://schemas.microsoft.com/office/drawing/2014/main" id="{51831A65-6C28-47FE-BE6F-C515BA87C499}"/>
                </a:ext>
              </a:extLst>
            </p:cNvPr>
            <p:cNvSpPr/>
            <p:nvPr/>
          </p:nvSpPr>
          <p:spPr>
            <a:xfrm>
              <a:off x="3014375" y="1123721"/>
              <a:ext cx="5918469" cy="102456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字魂58号-创中黑"/>
                <a:cs typeface="+mn-cs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2372935-B91D-48A9-BEBB-E7DD0E49696F}"/>
                </a:ext>
              </a:extLst>
            </p:cNvPr>
            <p:cNvSpPr txBox="1"/>
            <p:nvPr/>
          </p:nvSpPr>
          <p:spPr>
            <a:xfrm>
              <a:off x="3119033" y="1164690"/>
              <a:ext cx="58835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- Biết lập chương trình cho một hoạt động tập 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góp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phần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giữ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gìn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trật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, 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ninh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.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Krungthep" panose="02000400000000000000" pitchFamily="2" charset="-34"/>
                <a:cs typeface="Calibri" panose="020F0502020204030204" pitchFamily="34" charset="0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A45FA88-B43A-498B-B432-317C923AE5A0}"/>
              </a:ext>
            </a:extLst>
          </p:cNvPr>
          <p:cNvGrpSpPr/>
          <p:nvPr/>
        </p:nvGrpSpPr>
        <p:grpSpPr>
          <a:xfrm>
            <a:off x="2400345" y="3447694"/>
            <a:ext cx="8354740" cy="1553072"/>
            <a:chOff x="3014375" y="1079653"/>
            <a:chExt cx="5953355" cy="1483477"/>
          </a:xfrm>
        </p:grpSpPr>
        <p:sp>
          <p:nvSpPr>
            <p:cNvPr id="132" name="Rounded Rectangle 22">
              <a:extLst>
                <a:ext uri="{FF2B5EF4-FFF2-40B4-BE49-F238E27FC236}">
                  <a16:creationId xmlns:a16="http://schemas.microsoft.com/office/drawing/2014/main" id="{5F5E6D04-3F58-4F6A-AD8D-5CCA61688A26}"/>
                </a:ext>
              </a:extLst>
            </p:cNvPr>
            <p:cNvSpPr/>
            <p:nvPr/>
          </p:nvSpPr>
          <p:spPr>
            <a:xfrm>
              <a:off x="3049261" y="1079653"/>
              <a:ext cx="5918469" cy="102456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字魂58号-创中黑"/>
                <a:cs typeface="+mn-cs"/>
              </a:endParaRPr>
            </a:p>
          </p:txBody>
        </p:sp>
        <p:sp>
          <p:nvSpPr>
            <p:cNvPr id="133" name="Rounded Rectangle 23">
              <a:extLst>
                <a:ext uri="{FF2B5EF4-FFF2-40B4-BE49-F238E27FC236}">
                  <a16:creationId xmlns:a16="http://schemas.microsoft.com/office/drawing/2014/main" id="{94C4A268-E92B-4815-8FBF-CDE78CAE74A5}"/>
                </a:ext>
              </a:extLst>
            </p:cNvPr>
            <p:cNvSpPr/>
            <p:nvPr/>
          </p:nvSpPr>
          <p:spPr>
            <a:xfrm>
              <a:off x="3014375" y="1123721"/>
              <a:ext cx="5918469" cy="102456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字魂58号-创中黑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003D24B-C18A-4F84-90F4-D8457BF533C2}"/>
                </a:ext>
              </a:extLst>
            </p:cNvPr>
            <p:cNvSpPr txBox="1"/>
            <p:nvPr/>
          </p:nvSpPr>
          <p:spPr>
            <a:xfrm>
              <a:off x="3049261" y="1178135"/>
              <a:ext cx="58835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-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Rèn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khả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chức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phong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khoa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thần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đoàn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tập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lớp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.</a:t>
              </a:r>
              <a:endParaRPr kumimoji="0" lang="en-VN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Krungthep" panose="02000400000000000000" pitchFamily="2" charset="-34"/>
                <a:cs typeface="Calibri" panose="020F0502020204030204" pitchFamily="34" charset="0"/>
              </a:endParaRPr>
            </a:p>
          </p:txBody>
        </p:sp>
      </p:grpSp>
      <p:sp>
        <p:nvSpPr>
          <p:cNvPr id="135" name="ïšḻíḋe">
            <a:extLst>
              <a:ext uri="{FF2B5EF4-FFF2-40B4-BE49-F238E27FC236}">
                <a16:creationId xmlns:a16="http://schemas.microsoft.com/office/drawing/2014/main" id="{A1704780-41F1-4D35-BC05-482893807E92}"/>
              </a:ext>
            </a:extLst>
          </p:cNvPr>
          <p:cNvSpPr/>
          <p:nvPr/>
        </p:nvSpPr>
        <p:spPr bwMode="auto">
          <a:xfrm>
            <a:off x="1071306" y="49837"/>
            <a:ext cx="9549492" cy="1992673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Sau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này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: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Sans" pitchFamily="2" charset="0"/>
              <a:ea typeface="字魂58号-创中黑"/>
              <a:cs typeface="+mn-cs"/>
            </a:endParaRPr>
          </a:p>
        </p:txBody>
      </p:sp>
      <p:pic>
        <p:nvPicPr>
          <p:cNvPr id="136" name="Picture 4">
            <a:extLst>
              <a:ext uri="{FF2B5EF4-FFF2-40B4-BE49-F238E27FC236}">
                <a16:creationId xmlns:a16="http://schemas.microsoft.com/office/drawing/2014/main" id="{ECD2ADBE-F21D-4F2C-AFAE-AA4EA25DF7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23089" y="2075464"/>
            <a:ext cx="883929" cy="899673"/>
          </a:xfrm>
          <a:prstGeom prst="rect">
            <a:avLst/>
          </a:prstGeom>
        </p:spPr>
      </p:pic>
      <p:pic>
        <p:nvPicPr>
          <p:cNvPr id="137" name="Picture 4">
            <a:extLst>
              <a:ext uri="{FF2B5EF4-FFF2-40B4-BE49-F238E27FC236}">
                <a16:creationId xmlns:a16="http://schemas.microsoft.com/office/drawing/2014/main" id="{2EA14571-D03A-408E-9ADA-97EE507DD7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5124" y="3447694"/>
            <a:ext cx="883929" cy="8996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02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049999" y="1831975"/>
            <a:ext cx="2684145" cy="2955290"/>
          </a:xfrm>
          <a:prstGeom prst="rect">
            <a:avLst/>
          </a:prstGeom>
        </p:spPr>
      </p:pic>
      <p:sp>
        <p:nvSpPr>
          <p:cNvPr id="22" name="ïšḻíḋe">
            <a:extLst>
              <a:ext uri="{FF2B5EF4-FFF2-40B4-BE49-F238E27FC236}">
                <a16:creationId xmlns:a16="http://schemas.microsoft.com/office/drawing/2014/main" id="{67D173B9-4260-4DB3-8250-AB01DFB0DFAD}"/>
              </a:ext>
            </a:extLst>
          </p:cNvPr>
          <p:cNvSpPr/>
          <p:nvPr/>
        </p:nvSpPr>
        <p:spPr bwMode="auto">
          <a:xfrm>
            <a:off x="281966" y="2140670"/>
            <a:ext cx="4329404" cy="2379306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Hoàn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thành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bài</a:t>
            </a:r>
            <a:endParaRPr lang="en-US" sz="3600" dirty="0">
              <a:solidFill>
                <a:srgbClr val="FFFFFF"/>
              </a:solidFill>
              <a:latin typeface="Nunito Sans" pitchFamily="2" charset="0"/>
            </a:endParaRPr>
          </a:p>
          <a:p>
            <a:pPr algn="ctr"/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vào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vở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.</a:t>
            </a:r>
          </a:p>
        </p:txBody>
      </p:sp>
      <p:sp>
        <p:nvSpPr>
          <p:cNvPr id="26" name="ïšḻíḋe">
            <a:extLst>
              <a:ext uri="{FF2B5EF4-FFF2-40B4-BE49-F238E27FC236}">
                <a16:creationId xmlns:a16="http://schemas.microsoft.com/office/drawing/2014/main" id="{A16C5A1D-B36B-4204-A04D-30715D87D42C}"/>
              </a:ext>
            </a:extLst>
          </p:cNvPr>
          <p:cNvSpPr/>
          <p:nvPr/>
        </p:nvSpPr>
        <p:spPr bwMode="auto">
          <a:xfrm>
            <a:off x="2898645" y="324623"/>
            <a:ext cx="5667944" cy="1661699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7200" dirty="0" err="1">
                <a:solidFill>
                  <a:srgbClr val="FFFF00"/>
                </a:solidFill>
                <a:latin typeface="Nunito Sans" pitchFamily="2" charset="0"/>
              </a:rPr>
              <a:t>Dặn</a:t>
            </a:r>
            <a:r>
              <a:rPr lang="en-US" sz="7200" dirty="0">
                <a:solidFill>
                  <a:srgbClr val="FFFF00"/>
                </a:solidFill>
                <a:latin typeface="Nunito Sans" pitchFamily="2" charset="0"/>
              </a:rPr>
              <a:t> </a:t>
            </a:r>
            <a:r>
              <a:rPr lang="en-US" sz="7200" dirty="0" err="1">
                <a:solidFill>
                  <a:srgbClr val="FFFF00"/>
                </a:solidFill>
                <a:latin typeface="Nunito Sans" pitchFamily="2" charset="0"/>
              </a:rPr>
              <a:t>dò</a:t>
            </a:r>
            <a:endParaRPr sz="7200" dirty="0">
              <a:solidFill>
                <a:srgbClr val="FFFF00"/>
              </a:solidFill>
              <a:latin typeface="Nunito Sans" pitchFamily="2" charset="0"/>
            </a:endParaRPr>
          </a:p>
        </p:txBody>
      </p:sp>
      <p:sp>
        <p:nvSpPr>
          <p:cNvPr id="33" name="ïšḻíḋe">
            <a:extLst>
              <a:ext uri="{FF2B5EF4-FFF2-40B4-BE49-F238E27FC236}">
                <a16:creationId xmlns:a16="http://schemas.microsoft.com/office/drawing/2014/main" id="{8036876A-9834-4EF7-A33F-278D09C7BF2E}"/>
              </a:ext>
            </a:extLst>
          </p:cNvPr>
          <p:cNvSpPr/>
          <p:nvPr/>
        </p:nvSpPr>
        <p:spPr bwMode="auto">
          <a:xfrm>
            <a:off x="6230364" y="2058521"/>
            <a:ext cx="6055670" cy="2656544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Chuẩn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bị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bài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: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Ôn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tập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về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tả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đồ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vật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.</a:t>
            </a:r>
            <a:endParaRPr lang="vi-VN" sz="3600" dirty="0">
              <a:solidFill>
                <a:srgbClr val="FFFFFF"/>
              </a:solidFill>
              <a:latin typeface="Nunito Sans" pitchFamily="2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45;p27" descr="Celebrate New Year Sticker by Zacxophone">
            <a:extLst>
              <a:ext uri="{FF2B5EF4-FFF2-40B4-BE49-F238E27FC236}">
                <a16:creationId xmlns:a16="http://schemas.microsoft.com/office/drawing/2014/main" id="{1CF46224-3569-45E8-BE48-47EB5D401B3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4285" y="2690949"/>
            <a:ext cx="1839683" cy="1839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6;p27" descr="New Year Dragon Sticker by California Lutheran University">
            <a:extLst>
              <a:ext uri="{FF2B5EF4-FFF2-40B4-BE49-F238E27FC236}">
                <a16:creationId xmlns:a16="http://schemas.microsoft.com/office/drawing/2014/main" id="{09C5DD99-BD91-46DE-AA46-EC8A3B873D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168" y="0"/>
            <a:ext cx="2016892" cy="173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47;p27" descr="New Year Dragon Sticker by California Lutheran University">
            <a:extLst>
              <a:ext uri="{FF2B5EF4-FFF2-40B4-BE49-F238E27FC236}">
                <a16:creationId xmlns:a16="http://schemas.microsoft.com/office/drawing/2014/main" id="{04B0823F-6702-419E-A0D0-78DEF446FC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84764" y="0"/>
            <a:ext cx="2441918" cy="225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48;p27" descr="Happy New Year Reaction Sticker">
            <a:extLst>
              <a:ext uri="{FF2B5EF4-FFF2-40B4-BE49-F238E27FC236}">
                <a16:creationId xmlns:a16="http://schemas.microsoft.com/office/drawing/2014/main" id="{C5C15FC6-8F3F-4B5C-B684-8BDD6623E1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8084" y="1107946"/>
            <a:ext cx="4718088" cy="471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49;p27" descr="https://lh3.googleusercontent.com/Lyrbk7-P47PceMiWFGxB6vUeH1vAAZsrtHLZiJuuqczIXkKRaqddWpQ-i960zmylsr8C3MY_eWahd3MfYVV11pDXuV9iYeOluHi6uOgkOfpOyqsWfzGChvjAqL7zDYKR4nBUra1x">
            <a:extLst>
              <a:ext uri="{FF2B5EF4-FFF2-40B4-BE49-F238E27FC236}">
                <a16:creationId xmlns:a16="http://schemas.microsoft.com/office/drawing/2014/main" id="{A0376684-CC35-4253-BB23-2DA8A6298FC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9702" y="2706293"/>
            <a:ext cx="3241752" cy="403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50;p27" descr="https://lh3.googleusercontent.com/GyDojcl6EWxWgZS4PGD74b43Z3RBkR0xcb2WAxYEldc_Ev4pSItYh4O4r7L5oM5IcTjK9DvmoyoIouWKcDLuH3uosSew8PR7cCeb0wQNNJNGAw0m-JlkxO_JEgaGMP6bKfAuvfsx">
            <a:extLst>
              <a:ext uri="{FF2B5EF4-FFF2-40B4-BE49-F238E27FC236}">
                <a16:creationId xmlns:a16="http://schemas.microsoft.com/office/drawing/2014/main" id="{E679E0E5-A229-4A3C-9122-5B3DD5E607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252" y="4724505"/>
            <a:ext cx="4651071" cy="200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51;p27" descr="Celebrate New Year Sticker by Zacxophone">
            <a:extLst>
              <a:ext uri="{FF2B5EF4-FFF2-40B4-BE49-F238E27FC236}">
                <a16:creationId xmlns:a16="http://schemas.microsoft.com/office/drawing/2014/main" id="{665A8C48-CFF1-48EB-8B9E-3DA1EB1411C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0204" y="382957"/>
            <a:ext cx="3775165" cy="377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52;p27" descr="Celebrate New Year Sticker by Zacxophone">
            <a:extLst>
              <a:ext uri="{FF2B5EF4-FFF2-40B4-BE49-F238E27FC236}">
                <a16:creationId xmlns:a16="http://schemas.microsoft.com/office/drawing/2014/main" id="{F825FB6B-4B83-4FE3-9687-E6B7D6BF04A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83968" y="41478"/>
            <a:ext cx="1354069" cy="1354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152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8D32010-9FF2-4D93-A17E-AF08A40CCF87}"/>
              </a:ext>
            </a:extLst>
          </p:cNvPr>
          <p:cNvGrpSpPr/>
          <p:nvPr/>
        </p:nvGrpSpPr>
        <p:grpSpPr>
          <a:xfrm>
            <a:off x="2159435" y="1888121"/>
            <a:ext cx="8644031" cy="1068637"/>
            <a:chOff x="3014375" y="1079653"/>
            <a:chExt cx="5988241" cy="1068637"/>
          </a:xfrm>
        </p:grpSpPr>
        <p:sp>
          <p:nvSpPr>
            <p:cNvPr id="128" name="Rounded Rectangle 17">
              <a:extLst>
                <a:ext uri="{FF2B5EF4-FFF2-40B4-BE49-F238E27FC236}">
                  <a16:creationId xmlns:a16="http://schemas.microsoft.com/office/drawing/2014/main" id="{833895E7-7027-4085-9C7A-965D8627FB16}"/>
                </a:ext>
              </a:extLst>
            </p:cNvPr>
            <p:cNvSpPr/>
            <p:nvPr/>
          </p:nvSpPr>
          <p:spPr>
            <a:xfrm>
              <a:off x="3049261" y="1079653"/>
              <a:ext cx="5918469" cy="102456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VN"/>
            </a:p>
          </p:txBody>
        </p:sp>
        <p:sp>
          <p:nvSpPr>
            <p:cNvPr id="129" name="Rounded Rectangle 18">
              <a:extLst>
                <a:ext uri="{FF2B5EF4-FFF2-40B4-BE49-F238E27FC236}">
                  <a16:creationId xmlns:a16="http://schemas.microsoft.com/office/drawing/2014/main" id="{51831A65-6C28-47FE-BE6F-C515BA87C499}"/>
                </a:ext>
              </a:extLst>
            </p:cNvPr>
            <p:cNvSpPr/>
            <p:nvPr/>
          </p:nvSpPr>
          <p:spPr>
            <a:xfrm>
              <a:off x="3014375" y="1123721"/>
              <a:ext cx="5918469" cy="102456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VN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2372935-B91D-48A9-BEBB-E7DD0E49696F}"/>
                </a:ext>
              </a:extLst>
            </p:cNvPr>
            <p:cNvSpPr txBox="1"/>
            <p:nvPr/>
          </p:nvSpPr>
          <p:spPr>
            <a:xfrm>
              <a:off x="3119033" y="1164690"/>
              <a:ext cx="58835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- Biết lập chương trình cho một hoạt động tập thể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góp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phần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giữ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gìn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trật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tự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, an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ninh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.</a:t>
              </a:r>
              <a:endParaRPr lang="en-VN" sz="2800" b="1" dirty="0">
                <a:latin typeface="Calibri" panose="020F0502020204030204" pitchFamily="34" charset="0"/>
                <a:ea typeface="Krungthep" panose="02000400000000000000" pitchFamily="2" charset="-34"/>
                <a:cs typeface="Calibri" panose="020F0502020204030204" pitchFamily="34" charset="0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A45FA88-B43A-498B-B432-317C923AE5A0}"/>
              </a:ext>
            </a:extLst>
          </p:cNvPr>
          <p:cNvGrpSpPr/>
          <p:nvPr/>
        </p:nvGrpSpPr>
        <p:grpSpPr>
          <a:xfrm>
            <a:off x="2247037" y="3429000"/>
            <a:ext cx="8605360" cy="1680029"/>
            <a:chOff x="3014375" y="1079653"/>
            <a:chExt cx="5953355" cy="1483477"/>
          </a:xfrm>
        </p:grpSpPr>
        <p:sp>
          <p:nvSpPr>
            <p:cNvPr id="132" name="Rounded Rectangle 22">
              <a:extLst>
                <a:ext uri="{FF2B5EF4-FFF2-40B4-BE49-F238E27FC236}">
                  <a16:creationId xmlns:a16="http://schemas.microsoft.com/office/drawing/2014/main" id="{5F5E6D04-3F58-4F6A-AD8D-5CCA61688A26}"/>
                </a:ext>
              </a:extLst>
            </p:cNvPr>
            <p:cNvSpPr/>
            <p:nvPr/>
          </p:nvSpPr>
          <p:spPr>
            <a:xfrm>
              <a:off x="3049261" y="1079653"/>
              <a:ext cx="5918469" cy="102456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VN"/>
            </a:p>
          </p:txBody>
        </p:sp>
        <p:sp>
          <p:nvSpPr>
            <p:cNvPr id="133" name="Rounded Rectangle 23">
              <a:extLst>
                <a:ext uri="{FF2B5EF4-FFF2-40B4-BE49-F238E27FC236}">
                  <a16:creationId xmlns:a16="http://schemas.microsoft.com/office/drawing/2014/main" id="{94C4A268-E92B-4815-8FBF-CDE78CAE74A5}"/>
                </a:ext>
              </a:extLst>
            </p:cNvPr>
            <p:cNvSpPr/>
            <p:nvPr/>
          </p:nvSpPr>
          <p:spPr>
            <a:xfrm>
              <a:off x="3014375" y="1123721"/>
              <a:ext cx="5918469" cy="102456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VN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003D24B-C18A-4F84-90F4-D8457BF533C2}"/>
                </a:ext>
              </a:extLst>
            </p:cNvPr>
            <p:cNvSpPr txBox="1"/>
            <p:nvPr/>
          </p:nvSpPr>
          <p:spPr>
            <a:xfrm>
              <a:off x="3049261" y="1178135"/>
              <a:ext cx="58835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Rèn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tổ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chức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khoa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đoàn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VN" sz="5400" b="1" dirty="0">
                <a:latin typeface="Calibri" panose="020F0502020204030204" pitchFamily="34" charset="0"/>
                <a:ea typeface="Krungthep" panose="02000400000000000000" pitchFamily="2" charset="-34"/>
                <a:cs typeface="Calibri" panose="020F0502020204030204" pitchFamily="34" charset="0"/>
              </a:endParaRPr>
            </a:p>
          </p:txBody>
        </p:sp>
      </p:grpSp>
      <p:sp>
        <p:nvSpPr>
          <p:cNvPr id="135" name="ïšḻíḋe">
            <a:extLst>
              <a:ext uri="{FF2B5EF4-FFF2-40B4-BE49-F238E27FC236}">
                <a16:creationId xmlns:a16="http://schemas.microsoft.com/office/drawing/2014/main" id="{A1704780-41F1-4D35-BC05-482893807E92}"/>
              </a:ext>
            </a:extLst>
          </p:cNvPr>
          <p:cNvSpPr/>
          <p:nvPr/>
        </p:nvSpPr>
        <p:spPr bwMode="auto">
          <a:xfrm>
            <a:off x="3848128" y="3966"/>
            <a:ext cx="4150527" cy="1992673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4800" dirty="0" err="1">
                <a:solidFill>
                  <a:srgbClr val="FFFF00"/>
                </a:solidFill>
                <a:latin typeface="Nunito Sans" pitchFamily="2" charset="0"/>
              </a:rPr>
              <a:t>Mục</a:t>
            </a:r>
            <a:r>
              <a:rPr lang="en-US" sz="4800" dirty="0">
                <a:solidFill>
                  <a:srgbClr val="FFFF00"/>
                </a:solidFill>
                <a:latin typeface="Nunito Sans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Nunito Sans" pitchFamily="2" charset="0"/>
              </a:rPr>
              <a:t>tiêu</a:t>
            </a:r>
            <a:endParaRPr sz="4800" dirty="0">
              <a:solidFill>
                <a:srgbClr val="FFFF00"/>
              </a:solidFill>
              <a:latin typeface="Nunito Sans" pitchFamily="2" charset="0"/>
            </a:endParaRPr>
          </a:p>
        </p:txBody>
      </p:sp>
      <p:pic>
        <p:nvPicPr>
          <p:cNvPr id="136" name="Picture 4">
            <a:extLst>
              <a:ext uri="{FF2B5EF4-FFF2-40B4-BE49-F238E27FC236}">
                <a16:creationId xmlns:a16="http://schemas.microsoft.com/office/drawing/2014/main" id="{ECD2ADBE-F21D-4F2C-AFAE-AA4EA25DF7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82134" y="2057085"/>
            <a:ext cx="883929" cy="899673"/>
          </a:xfrm>
          <a:prstGeom prst="rect">
            <a:avLst/>
          </a:prstGeom>
        </p:spPr>
      </p:pic>
      <p:pic>
        <p:nvPicPr>
          <p:cNvPr id="137" name="Picture 4">
            <a:extLst>
              <a:ext uri="{FF2B5EF4-FFF2-40B4-BE49-F238E27FC236}">
                <a16:creationId xmlns:a16="http://schemas.microsoft.com/office/drawing/2014/main" id="{2EA14571-D03A-408E-9ADA-97EE507DD7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7389" y="3451406"/>
            <a:ext cx="883929" cy="89967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45935" y="1126490"/>
            <a:ext cx="4859655" cy="53505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8930CA-A75D-4216-82FD-6CDF11C9E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884" y="1399752"/>
            <a:ext cx="5986791" cy="31884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7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45E6E7-25A9-4635-B3B8-B5D174029670}"/>
              </a:ext>
            </a:extLst>
          </p:cNvPr>
          <p:cNvGrpSpPr/>
          <p:nvPr/>
        </p:nvGrpSpPr>
        <p:grpSpPr>
          <a:xfrm>
            <a:off x="2348586" y="734665"/>
            <a:ext cx="7589143" cy="5016759"/>
            <a:chOff x="2348586" y="734665"/>
            <a:chExt cx="7589143" cy="5016759"/>
          </a:xfrm>
        </p:grpSpPr>
        <p:sp>
          <p:nvSpPr>
            <p:cNvPr id="22" name="Google Shape;215;p10">
              <a:extLst>
                <a:ext uri="{FF2B5EF4-FFF2-40B4-BE49-F238E27FC236}">
                  <a16:creationId xmlns:a16="http://schemas.microsoft.com/office/drawing/2014/main" id="{8D014651-16EB-4E02-87FC-249835040CE0}"/>
                </a:ext>
              </a:extLst>
            </p:cNvPr>
            <p:cNvSpPr/>
            <p:nvPr/>
          </p:nvSpPr>
          <p:spPr>
            <a:xfrm flipH="1">
              <a:off x="2348586" y="734665"/>
              <a:ext cx="7589143" cy="5016759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1C2596C4-8134-486C-908B-7AC7FD53A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6326" y="2920695"/>
              <a:ext cx="47434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Times New Roman" panose="02020603050405020304" pitchFamily="18" charset="0"/>
                </a:rPr>
                <a:t>   </a:t>
              </a: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I. </a:t>
              </a: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Times New Roman" panose="02020603050405020304" pitchFamily="18" charset="0"/>
                </a:rPr>
                <a:t>Mục đích</a:t>
              </a:r>
              <a:endParaRPr lang="en-US" altLang="en-US" sz="3600" b="1" dirty="0">
                <a:solidFill>
                  <a:srgbClr val="FF0000"/>
                </a:solidFill>
                <a:latin typeface="Nunito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BA21980E-ACD9-44B8-922B-2C76DFEDA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9785" y="3645140"/>
              <a:ext cx="54630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II. </a:t>
              </a: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Times New Roman" panose="02020603050405020304" pitchFamily="18" charset="0"/>
                </a:rPr>
                <a:t>Phân công, chuẩn bị</a:t>
              </a:r>
              <a:endParaRPr lang="en-US" altLang="en-US" sz="3600" b="1" dirty="0">
                <a:solidFill>
                  <a:srgbClr val="FF0000"/>
                </a:solidFill>
                <a:latin typeface="Nunito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C9E913FC-EF1A-4AAA-AFD9-ADF137772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9784" y="4429198"/>
              <a:ext cx="543603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III. </a:t>
              </a: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Times New Roman" panose="02020603050405020304" pitchFamily="18" charset="0"/>
                </a:rPr>
                <a:t>Chương trình cụ thể</a:t>
              </a:r>
              <a:endParaRPr lang="en-US" altLang="en-US" sz="3600" b="1" dirty="0">
                <a:solidFill>
                  <a:srgbClr val="FF0000"/>
                </a:solidFill>
                <a:latin typeface="Nunito Sans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BA345025-F435-4E24-A6DA-1D2646D5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405" y="3014219"/>
              <a:ext cx="442312" cy="459282"/>
            </a:xfrm>
            <a:prstGeom prst="rect">
              <a:avLst/>
            </a:prstGeom>
          </p:spPr>
        </p:pic>
        <p:pic>
          <p:nvPicPr>
            <p:cNvPr id="15" name="图片 5">
              <a:extLst>
                <a:ext uri="{FF2B5EF4-FFF2-40B4-BE49-F238E27FC236}">
                  <a16:creationId xmlns:a16="http://schemas.microsoft.com/office/drawing/2014/main" id="{55052512-0E68-4CDA-B99D-75C5CF73C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453" y="3766060"/>
              <a:ext cx="442312" cy="459282"/>
            </a:xfrm>
            <a:prstGeom prst="rect">
              <a:avLst/>
            </a:prstGeom>
          </p:spPr>
        </p:pic>
        <p:pic>
          <p:nvPicPr>
            <p:cNvPr id="16" name="图片 5">
              <a:extLst>
                <a:ext uri="{FF2B5EF4-FFF2-40B4-BE49-F238E27FC236}">
                  <a16:creationId xmlns:a16="http://schemas.microsoft.com/office/drawing/2014/main" id="{E3054621-E99E-4ACB-9046-E570BF9F9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405" y="4522722"/>
              <a:ext cx="442312" cy="45928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FAD4CF-3DC3-45E8-9008-D6A4738FF54F}"/>
                </a:ext>
              </a:extLst>
            </p:cNvPr>
            <p:cNvSpPr/>
            <p:nvPr/>
          </p:nvSpPr>
          <p:spPr>
            <a:xfrm>
              <a:off x="2735281" y="1377246"/>
              <a:ext cx="682751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Một chương trình hoạt động</a:t>
              </a:r>
            </a:p>
            <a:p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gồm có 3 phần:</a:t>
              </a:r>
              <a:endParaRPr lang="en-VN" sz="4000" b="1" dirty="0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D41B6F4-7431-4A4F-8617-2C060F6EBE88}"/>
              </a:ext>
            </a:extLst>
          </p:cNvPr>
          <p:cNvGrpSpPr/>
          <p:nvPr/>
        </p:nvGrpSpPr>
        <p:grpSpPr>
          <a:xfrm>
            <a:off x="698716" y="201720"/>
            <a:ext cx="10557164" cy="6255224"/>
            <a:chOff x="1074169" y="5544217"/>
            <a:chExt cx="10557164" cy="6255224"/>
          </a:xfrm>
        </p:grpSpPr>
        <p:sp>
          <p:nvSpPr>
            <p:cNvPr id="23" name="Google Shape;215;p10">
              <a:extLst>
                <a:ext uri="{FF2B5EF4-FFF2-40B4-BE49-F238E27FC236}">
                  <a16:creationId xmlns:a16="http://schemas.microsoft.com/office/drawing/2014/main" id="{84C82B3B-8736-4A25-A1DD-340E341CCD1A}"/>
                </a:ext>
              </a:extLst>
            </p:cNvPr>
            <p:cNvSpPr/>
            <p:nvPr/>
          </p:nvSpPr>
          <p:spPr>
            <a:xfrm flipH="1">
              <a:off x="1074169" y="5544217"/>
              <a:ext cx="10557164" cy="6255224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3D552B5-6A26-4D90-9E05-0063327B1B48}"/>
                </a:ext>
              </a:extLst>
            </p:cNvPr>
            <p:cNvSpPr/>
            <p:nvPr/>
          </p:nvSpPr>
          <p:spPr>
            <a:xfrm>
              <a:off x="1595450" y="6071002"/>
              <a:ext cx="9154024" cy="50167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Muốn tổ chức một hoạt động liên quan đến nhiều người đạt được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kết quả tốt thì cần phải lập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chương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trình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hoạt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động</a:t>
              </a:r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, nêu rõ mục đích, các việc cần làm, thứ tự công việc, phân công việc cho từng </a:t>
              </a:r>
              <a:r>
                <a:rPr lang="vi-VN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người</a:t>
              </a:r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,...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l</a:t>
              </a:r>
              <a:r>
                <a:rPr lang="vi-VN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ập</a:t>
              </a:r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chương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trình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hoạt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rèn luyện cho con người khả năng tổ chức công việc.</a:t>
              </a:r>
            </a:p>
          </p:txBody>
        </p:sp>
      </p:grpSp>
      <p:pic>
        <p:nvPicPr>
          <p:cNvPr id="24" name="Google Shape;302;p16" descr="https://lh5.googleusercontent.com/dbQvQXgT9g6UTofwVWlzllFpqhLkQlVK4eo3cL1YMriW22po4U7ZoEGrFY6E-rQyCq-TIfpw2adyChhZtJe7OsHA3qQeOUto4lt8X3xETssKAjYZWDDGtPwzRk8rzVlEkHyRkMCC">
            <a:extLst>
              <a:ext uri="{FF2B5EF4-FFF2-40B4-BE49-F238E27FC236}">
                <a16:creationId xmlns:a16="http://schemas.microsoft.com/office/drawing/2014/main" id="{83850099-4FA2-4604-BEC3-6A6F6C6B2C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0374021" y="3243860"/>
            <a:ext cx="2028880" cy="32769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0FBF7BA-D745-4E5E-9DD5-B6FBAC457992}"/>
              </a:ext>
            </a:extLst>
          </p:cNvPr>
          <p:cNvGrpSpPr/>
          <p:nvPr/>
        </p:nvGrpSpPr>
        <p:grpSpPr>
          <a:xfrm>
            <a:off x="2911175" y="1348634"/>
            <a:ext cx="6315825" cy="3144122"/>
            <a:chOff x="227332" y="365211"/>
            <a:chExt cx="6044929" cy="2352675"/>
          </a:xfrm>
          <a:solidFill>
            <a:srgbClr val="70AD47">
              <a:lumMod val="40000"/>
              <a:lumOff val="60000"/>
            </a:srgbClr>
          </a:solidFill>
        </p:grpSpPr>
        <p:sp>
          <p:nvSpPr>
            <p:cNvPr id="19" name="思想气泡: 云 4">
              <a:extLst>
                <a:ext uri="{FF2B5EF4-FFF2-40B4-BE49-F238E27FC236}">
                  <a16:creationId xmlns:a16="http://schemas.microsoft.com/office/drawing/2014/main" id="{49FE6D50-20AF-4D4C-838A-4441660EEAFC}"/>
                </a:ext>
              </a:extLst>
            </p:cNvPr>
            <p:cNvSpPr/>
            <p:nvPr/>
          </p:nvSpPr>
          <p:spPr>
            <a:xfrm>
              <a:off x="227332" y="365211"/>
              <a:ext cx="5967413" cy="2352675"/>
            </a:xfrm>
            <a:prstGeom prst="cloudCallout">
              <a:avLst>
                <a:gd name="adj1" fmla="val 73221"/>
                <a:gd name="adj2" fmla="val 50371"/>
              </a:avLst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 pitchFamily="2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2CAE0B32-80AA-4958-BB44-EC0D49FF7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56" y="1088034"/>
              <a:ext cx="5828105" cy="98065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Nêu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tác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dụng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của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việc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lập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chương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trình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hoạt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3600" b="1" kern="0" dirty="0">
                  <a:solidFill>
                    <a:srgbClr val="9C1114"/>
                  </a:solidFill>
                  <a:latin typeface="Nunito Sans" pitchFamily="2" charset="0"/>
                  <a:cs typeface="Times New Roman" panose="02020603050405020304" pitchFamily="18" charset="0"/>
                </a:rPr>
                <a:t>.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9C1114"/>
                </a:solidFill>
                <a:effectLst/>
                <a:uLnTx/>
                <a:uFillTx/>
                <a:latin typeface="Nunito Sans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8C581A7-AB7B-4E9A-809A-4F76176B3E21}"/>
              </a:ext>
            </a:extLst>
          </p:cNvPr>
          <p:cNvGrpSpPr/>
          <p:nvPr/>
        </p:nvGrpSpPr>
        <p:grpSpPr>
          <a:xfrm>
            <a:off x="2993591" y="1417605"/>
            <a:ext cx="5967413" cy="2879694"/>
            <a:chOff x="290712" y="420104"/>
            <a:chExt cx="5967413" cy="2352675"/>
          </a:xfrm>
          <a:solidFill>
            <a:srgbClr val="70AD47">
              <a:lumMod val="40000"/>
              <a:lumOff val="60000"/>
            </a:srgbClr>
          </a:solidFill>
        </p:grpSpPr>
        <p:sp>
          <p:nvSpPr>
            <p:cNvPr id="9" name="思想气泡: 云 4">
              <a:extLst>
                <a:ext uri="{FF2B5EF4-FFF2-40B4-BE49-F238E27FC236}">
                  <a16:creationId xmlns:a16="http://schemas.microsoft.com/office/drawing/2014/main" id="{8C70232E-6FCC-498A-A73D-20965458F3C0}"/>
                </a:ext>
              </a:extLst>
            </p:cNvPr>
            <p:cNvSpPr/>
            <p:nvPr/>
          </p:nvSpPr>
          <p:spPr>
            <a:xfrm>
              <a:off x="290712" y="420104"/>
              <a:ext cx="5967413" cy="2352675"/>
            </a:xfrm>
            <a:prstGeom prst="cloudCallout">
              <a:avLst>
                <a:gd name="adj1" fmla="val 73374"/>
                <a:gd name="adj2" fmla="val 47830"/>
              </a:avLst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 pitchFamily="2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47C1EEF3-15AA-4918-AC85-49BBBD9C5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178" y="751631"/>
              <a:ext cx="4906722" cy="168471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Theo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em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chương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trình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hoạt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động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gồm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mấy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phần</a:t>
              </a: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Đ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ó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những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phần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nào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02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45935" y="1126490"/>
            <a:ext cx="4859655" cy="53505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BDBC8B-95BA-4686-81E3-B01479C58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86" y="1390874"/>
            <a:ext cx="5986791" cy="31884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299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215;p10">
            <a:extLst>
              <a:ext uri="{FF2B5EF4-FFF2-40B4-BE49-F238E27FC236}">
                <a16:creationId xmlns:a16="http://schemas.microsoft.com/office/drawing/2014/main" id="{91AD3F90-4BAD-4821-AA2E-699CC3C95071}"/>
              </a:ext>
            </a:extLst>
          </p:cNvPr>
          <p:cNvSpPr/>
          <p:nvPr/>
        </p:nvSpPr>
        <p:spPr>
          <a:xfrm flipH="1">
            <a:off x="1385454" y="266330"/>
            <a:ext cx="10557164" cy="6255224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221;p10" descr="Vietnamese Hat PNG Images | Vector and PSD Files | Free Download on Pngtree">
            <a:extLst>
              <a:ext uri="{FF2B5EF4-FFF2-40B4-BE49-F238E27FC236}">
                <a16:creationId xmlns:a16="http://schemas.microsoft.com/office/drawing/2014/main" id="{61512EB2-D817-430F-8443-B78C8D521B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587666" y="3157893"/>
            <a:ext cx="3411310" cy="370010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9A8432D0-9E88-4E9F-9C28-6F5E8D22F2EE}"/>
              </a:ext>
            </a:extLst>
          </p:cNvPr>
          <p:cNvSpPr/>
          <p:nvPr/>
        </p:nvSpPr>
        <p:spPr>
          <a:xfrm>
            <a:off x="3284465" y="313545"/>
            <a:ext cx="622935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685800"/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Tìm</a:t>
            </a:r>
            <a:r>
              <a:rPr lang="en-US" altLang="zh-CN" sz="4000" b="1" dirty="0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hiểu</a:t>
            </a:r>
            <a:r>
              <a:rPr lang="en-US" altLang="zh-CN" sz="4000" b="1" dirty="0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yêu</a:t>
            </a:r>
            <a:r>
              <a:rPr lang="en-US" altLang="zh-CN" sz="4000" b="1" dirty="0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cầu</a:t>
            </a:r>
            <a:r>
              <a:rPr lang="en-US" altLang="zh-CN" sz="4000" b="1" dirty="0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đề</a:t>
            </a:r>
            <a:r>
              <a:rPr lang="en-US" altLang="zh-CN" sz="4000" b="1" dirty="0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bài</a:t>
            </a:r>
            <a:endParaRPr lang="en-US" altLang="zh-CN" sz="4000" b="1" dirty="0">
              <a:ln w="12700" cmpd="sng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Nunito Sans" pitchFamily="2" charset="0"/>
              <a:cs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0AB5C1-5455-4533-A1B5-87571E27E4D1}"/>
              </a:ext>
            </a:extLst>
          </p:cNvPr>
          <p:cNvSpPr/>
          <p:nvPr/>
        </p:nvSpPr>
        <p:spPr>
          <a:xfrm>
            <a:off x="1565564" y="1068646"/>
            <a:ext cx="10196944" cy="954107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lvl="0" algn="just" defTabSz="685800"/>
            <a:r>
              <a:rPr lang="vi-VN" sz="2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hưởng ứng phong trào “Em là chiến sĩ nhỏ”, ban chỉ huy liên</a:t>
            </a:r>
          </a:p>
          <a:p>
            <a:pPr lvl="0" algn="just" defTabSz="685800"/>
            <a:r>
              <a:rPr lang="vi-VN" sz="2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đội trường em dự kiến tổ chức một số hoạt động sau :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DFC1AFF-2896-4D66-8CF8-173E17CD4E0D}"/>
              </a:ext>
            </a:extLst>
          </p:cNvPr>
          <p:cNvGrpSpPr/>
          <p:nvPr/>
        </p:nvGrpSpPr>
        <p:grpSpPr>
          <a:xfrm>
            <a:off x="1885361" y="2060542"/>
            <a:ext cx="10135464" cy="3690980"/>
            <a:chOff x="342900" y="1159394"/>
            <a:chExt cx="8746873" cy="3274574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BA4990B-460A-4FAC-ACA5-2BDA8BFDE530}"/>
                </a:ext>
              </a:extLst>
            </p:cNvPr>
            <p:cNvSpPr/>
            <p:nvPr/>
          </p:nvSpPr>
          <p:spPr>
            <a:xfrm>
              <a:off x="542193" y="1159394"/>
              <a:ext cx="8547580" cy="3044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1. Tuần hành tuyên truyền về an toàn giao thông.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 Triển lãm về an toàn giao thông.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Thi vẽ tranh, sáng tác thơ, truyện về an toàn giao thông.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4. Phát thanh tuyên truyền về phòng cháy, chữa cháy.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5. Thăm các chú công an giao thông hoặc công an biên phòng. </a:t>
              </a:r>
            </a:p>
          </p:txBody>
        </p:sp>
        <p:sp>
          <p:nvSpPr>
            <p:cNvPr id="61" name="Rounded Rectangle 16">
              <a:extLst>
                <a:ext uri="{FF2B5EF4-FFF2-40B4-BE49-F238E27FC236}">
                  <a16:creationId xmlns:a16="http://schemas.microsoft.com/office/drawing/2014/main" id="{376C2A78-502B-4939-A052-780DB4AB95C8}"/>
                </a:ext>
              </a:extLst>
            </p:cNvPr>
            <p:cNvSpPr/>
            <p:nvPr/>
          </p:nvSpPr>
          <p:spPr>
            <a:xfrm>
              <a:off x="342900" y="1273163"/>
              <a:ext cx="8446770" cy="3160805"/>
            </a:xfrm>
            <a:prstGeom prst="roundRect">
              <a:avLst/>
            </a:prstGeom>
            <a:noFill/>
            <a:ln w="28575" cap="flat" cmpd="sng" algn="ctr">
              <a:solidFill>
                <a:srgbClr val="70AD47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F871BFA6-82A2-44E2-88F7-76FF155761C6}"/>
              </a:ext>
            </a:extLst>
          </p:cNvPr>
          <p:cNvSpPr/>
          <p:nvPr/>
        </p:nvSpPr>
        <p:spPr>
          <a:xfrm>
            <a:off x="2112884" y="5903176"/>
            <a:ext cx="9433861" cy="523220"/>
          </a:xfrm>
          <a:prstGeom prst="rect">
            <a:avLst/>
          </a:prstGeom>
          <a:solidFill>
            <a:srgbClr val="FBDD83"/>
          </a:solidFill>
        </p:spPr>
        <p:txBody>
          <a:bodyPr wrap="square">
            <a:spAutoFit/>
          </a:bodyPr>
          <a:lstStyle/>
          <a:p>
            <a:pPr algn="just" defTabSz="685800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lập chương trình cho một trong các hoạt động trên.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 animBg="1"/>
      <p:bldP spid="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ľîďe">
            <a:extLst>
              <a:ext uri="{FF2B5EF4-FFF2-40B4-BE49-F238E27FC236}">
                <a16:creationId xmlns:a16="http://schemas.microsoft.com/office/drawing/2014/main" id="{7BD0469F-668F-4462-8E9C-E1350BF0B1D2}"/>
              </a:ext>
            </a:extLst>
          </p:cNvPr>
          <p:cNvSpPr/>
          <p:nvPr/>
        </p:nvSpPr>
        <p:spPr bwMode="auto">
          <a:xfrm>
            <a:off x="2492242" y="2553592"/>
            <a:ext cx="7387203" cy="2715094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dk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9" name="ïṡḷíḋê">
            <a:extLst>
              <a:ext uri="{FF2B5EF4-FFF2-40B4-BE49-F238E27FC236}">
                <a16:creationId xmlns:a16="http://schemas.microsoft.com/office/drawing/2014/main" id="{B8FAFE7F-5D35-400C-8778-55F319309DA8}"/>
              </a:ext>
            </a:extLst>
          </p:cNvPr>
          <p:cNvSpPr/>
          <p:nvPr/>
        </p:nvSpPr>
        <p:spPr bwMode="auto">
          <a:xfrm>
            <a:off x="2148113" y="797573"/>
            <a:ext cx="8084457" cy="1604080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dk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38212CEF-0B9A-480B-A11A-A2CFA3223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744" y="1075418"/>
            <a:ext cx="891177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biết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gì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về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phong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trào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b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</a:b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“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chiến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sĩ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nhỏ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”?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57A466D5-7877-47C0-9327-14EFCEC98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242" y="2790431"/>
            <a:ext cx="730061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altLang="en-US" sz="3600" dirty="0">
                <a:solidFill>
                  <a:srgbClr val="C00000"/>
                </a:solidFill>
                <a:latin typeface="Nunito Sans" pitchFamily="2" charset="0"/>
              </a:rPr>
              <a:t>Phong trào “Em là chiến sĩ nhỏ” là phong trào của thiếu niên, nhi đồng góp phần xây dựng đất nước, giữ trật tự, bình an cho xã hội, …</a:t>
            </a:r>
            <a:endParaRPr lang="en-US" altLang="en-US" sz="3600" dirty="0">
              <a:solidFill>
                <a:srgbClr val="C00000"/>
              </a:solidFill>
              <a:latin typeface="Nunito Sans" pitchFamily="2" charset="0"/>
            </a:endParaRPr>
          </a:p>
        </p:txBody>
      </p:sp>
      <p:pic>
        <p:nvPicPr>
          <p:cNvPr id="16" name="Google Shape;208;p9" descr="Un Garçon Portant Un Chapeau Et Un Manteau Vert Pendant La Fête Du  Printemps Vietnamien, Vietnam, De Fête, Dessin Animé Fichier PNG et PSD  pour le téléchargement libre">
            <a:extLst>
              <a:ext uri="{FF2B5EF4-FFF2-40B4-BE49-F238E27FC236}">
                <a16:creationId xmlns:a16="http://schemas.microsoft.com/office/drawing/2014/main" id="{423DE44D-B69C-4C16-BD09-68561D80E4C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9066737" y="3150469"/>
            <a:ext cx="3572782" cy="3572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089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;p4">
            <a:extLst>
              <a:ext uri="{FF2B5EF4-FFF2-40B4-BE49-F238E27FC236}">
                <a16:creationId xmlns:a16="http://schemas.microsoft.com/office/drawing/2014/main" id="{5A8F6B05-5ACD-44A9-9C99-F78DF26EAEA8}"/>
              </a:ext>
            </a:extLst>
          </p:cNvPr>
          <p:cNvSpPr/>
          <p:nvPr/>
        </p:nvSpPr>
        <p:spPr>
          <a:xfrm>
            <a:off x="1497387" y="415148"/>
            <a:ext cx="9984460" cy="5966798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41;p4" descr="Boy And Girl PNG, Vector, PSD, and Clipart With Transparent Background for  Free Download | Pngtree">
            <a:extLst>
              <a:ext uri="{FF2B5EF4-FFF2-40B4-BE49-F238E27FC236}">
                <a16:creationId xmlns:a16="http://schemas.microsoft.com/office/drawing/2014/main" id="{C096AC99-FC0C-478E-B333-6C9BC733D5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5916" r="49292"/>
          <a:stretch/>
        </p:blipFill>
        <p:spPr>
          <a:xfrm flipH="1">
            <a:off x="0" y="2905628"/>
            <a:ext cx="2451759" cy="4065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F260024-AF9A-4B5F-A124-80605AC2C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841" y="805688"/>
            <a:ext cx="8744374" cy="524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ïṡḷíḋê">
            <a:extLst>
              <a:ext uri="{FF2B5EF4-FFF2-40B4-BE49-F238E27FC236}">
                <a16:creationId xmlns:a16="http://schemas.microsoft.com/office/drawing/2014/main" id="{42976AC2-330A-4948-86B6-31FF503F675F}"/>
              </a:ext>
            </a:extLst>
          </p:cNvPr>
          <p:cNvSpPr/>
          <p:nvPr/>
        </p:nvSpPr>
        <p:spPr bwMode="auto">
          <a:xfrm>
            <a:off x="2291920" y="6073724"/>
            <a:ext cx="8395394" cy="946078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Tuyên truyền về an toàn giao thông cho học sinh</a:t>
            </a:r>
            <a:endParaRPr lang="zh-CN" altLang="en-US" sz="2800" dirty="0">
              <a:solidFill>
                <a:srgbClr val="C00000"/>
              </a:solidFill>
              <a:latin typeface="Nunito Sans" pitchFamily="2" charset="0"/>
              <a:ea typeface="inpin heiti" charset="-122"/>
            </a:endParaRPr>
          </a:p>
        </p:txBody>
      </p:sp>
      <p:pic>
        <p:nvPicPr>
          <p:cNvPr id="1028" name="Picture 4" descr="Vì sự an toàn của học sinh khi tham gia giao thông - Báo Quảng Bình điện tử">
            <a:extLst>
              <a:ext uri="{FF2B5EF4-FFF2-40B4-BE49-F238E27FC236}">
                <a16:creationId xmlns:a16="http://schemas.microsoft.com/office/drawing/2014/main" id="{CA51D0AC-2C99-4FF6-B1FD-EA9BA5E50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539699"/>
            <a:ext cx="6991350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ïṡḷíḋê">
            <a:extLst>
              <a:ext uri="{FF2B5EF4-FFF2-40B4-BE49-F238E27FC236}">
                <a16:creationId xmlns:a16="http://schemas.microsoft.com/office/drawing/2014/main" id="{4838677F-321C-4FF3-BD1F-272F26728DDC}"/>
              </a:ext>
            </a:extLst>
          </p:cNvPr>
          <p:cNvSpPr/>
          <p:nvPr/>
        </p:nvSpPr>
        <p:spPr bwMode="auto">
          <a:xfrm>
            <a:off x="2291920" y="6063018"/>
            <a:ext cx="8395394" cy="946078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Triển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lãm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tranh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về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an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toàn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giao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thông</a:t>
            </a:r>
            <a:endParaRPr lang="zh-CN" altLang="en-US" sz="2800" dirty="0">
              <a:solidFill>
                <a:srgbClr val="C00000"/>
              </a:solidFill>
              <a:latin typeface="Nunito Sans" pitchFamily="2" charset="0"/>
              <a:ea typeface="inpin heiti" charset="-122"/>
            </a:endParaRPr>
          </a:p>
        </p:txBody>
      </p:sp>
      <p:pic>
        <p:nvPicPr>
          <p:cNvPr id="1030" name="Picture 6" descr="Grab - Giáo dục">
            <a:extLst>
              <a:ext uri="{FF2B5EF4-FFF2-40B4-BE49-F238E27FC236}">
                <a16:creationId xmlns:a16="http://schemas.microsoft.com/office/drawing/2014/main" id="{DB68CCD1-056B-4B8F-B8DF-479647765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465" y="603315"/>
            <a:ext cx="8096142" cy="53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ïṡḷíḋê">
            <a:extLst>
              <a:ext uri="{FF2B5EF4-FFF2-40B4-BE49-F238E27FC236}">
                <a16:creationId xmlns:a16="http://schemas.microsoft.com/office/drawing/2014/main" id="{6FD12A7F-E449-4B16-858B-39D105BDB024}"/>
              </a:ext>
            </a:extLst>
          </p:cNvPr>
          <p:cNvSpPr/>
          <p:nvPr/>
        </p:nvSpPr>
        <p:spPr bwMode="auto">
          <a:xfrm>
            <a:off x="2222213" y="6022801"/>
            <a:ext cx="8395394" cy="946078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Thi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vẽ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tranh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về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an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toàn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giao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thông</a:t>
            </a:r>
            <a:endParaRPr lang="zh-CN" altLang="en-US" sz="2800" dirty="0">
              <a:solidFill>
                <a:srgbClr val="C00000"/>
              </a:solidFill>
              <a:latin typeface="Nunito Sans" pitchFamily="2" charset="0"/>
              <a:ea typeface="inpin heiti" charset="-122"/>
            </a:endParaRPr>
          </a:p>
        </p:txBody>
      </p:sp>
      <p:pic>
        <p:nvPicPr>
          <p:cNvPr id="1032" name="Picture 8" descr="Tuyên truyền kỹ năng phòng cháy chữa cháy cho gần 1.000 học sinh - Báo  Khánh Hòa điện tử">
            <a:extLst>
              <a:ext uri="{FF2B5EF4-FFF2-40B4-BE49-F238E27FC236}">
                <a16:creationId xmlns:a16="http://schemas.microsoft.com/office/drawing/2014/main" id="{9BC9C871-93ED-489F-B8DE-8B48A7636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26" y="451407"/>
            <a:ext cx="7168165" cy="537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ïṡḷíḋê">
            <a:extLst>
              <a:ext uri="{FF2B5EF4-FFF2-40B4-BE49-F238E27FC236}">
                <a16:creationId xmlns:a16="http://schemas.microsoft.com/office/drawing/2014/main" id="{8EC0B45A-9195-4287-887C-A630F1EDB1F0}"/>
              </a:ext>
            </a:extLst>
          </p:cNvPr>
          <p:cNvSpPr/>
          <p:nvPr/>
        </p:nvSpPr>
        <p:spPr bwMode="auto">
          <a:xfrm>
            <a:off x="2183690" y="5871117"/>
            <a:ext cx="8395394" cy="946078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dirty="0">
                <a:solidFill>
                  <a:srgbClr val="C00000"/>
                </a:solidFill>
              </a:rPr>
              <a:t>Trường Tiểu học Tân Lập 2 (TP. Nha Trang) tổ chức buổi tuyên truyền kỹ năng phòng cháy chữa cháy</a:t>
            </a:r>
            <a:endParaRPr lang="zh-CN" altLang="en-US" sz="3600" dirty="0">
              <a:solidFill>
                <a:srgbClr val="C00000"/>
              </a:solidFill>
              <a:latin typeface="Nunito Sans" pitchFamily="2" charset="0"/>
              <a:ea typeface="inpin heiti" charset="-122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BCA946BA-8506-4256-9D59-6E601580C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48" y="467458"/>
            <a:ext cx="8085482" cy="539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ïṡḷíḋê">
            <a:extLst>
              <a:ext uri="{FF2B5EF4-FFF2-40B4-BE49-F238E27FC236}">
                <a16:creationId xmlns:a16="http://schemas.microsoft.com/office/drawing/2014/main" id="{B20E9620-E1B0-460B-BFF4-7FC70B704642}"/>
              </a:ext>
            </a:extLst>
          </p:cNvPr>
          <p:cNvSpPr/>
          <p:nvPr/>
        </p:nvSpPr>
        <p:spPr bwMode="auto">
          <a:xfrm>
            <a:off x="2451759" y="5849589"/>
            <a:ext cx="8395394" cy="946078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dirty="0">
                <a:solidFill>
                  <a:srgbClr val="C00000"/>
                </a:solidFill>
              </a:rPr>
              <a:t>Vui ca hát cùng các chú bộ đội hải quân</a:t>
            </a:r>
            <a:endParaRPr lang="zh-CN" altLang="en-US" sz="4800" dirty="0">
              <a:solidFill>
                <a:srgbClr val="C00000"/>
              </a:solidFill>
              <a:latin typeface="Nunito Sans" pitchFamily="2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812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341,&quot;width&quot;:8486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341,&quot;width&quot;:8486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341,&quot;width&quot;:8486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341,&quot;width&quot;:848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1856</Words>
  <Application>Microsoft Office PowerPoint</Application>
  <PresentationFormat>Widescreen</PresentationFormat>
  <Paragraphs>153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Wingdings</vt:lpstr>
      <vt:lpstr>inpin heiti</vt:lpstr>
      <vt:lpstr>DFPOP1-W9</vt:lpstr>
      <vt:lpstr>字魂58号-创中黑</vt:lpstr>
      <vt:lpstr>Times New Roman</vt:lpstr>
      <vt:lpstr>Nunito Sans</vt:lpstr>
      <vt:lpstr>Raleway</vt:lpstr>
      <vt:lpstr>Calibri</vt:lpstr>
      <vt:lpstr>Arial</vt:lpstr>
      <vt:lpstr>Office 主题​​</vt:lpstr>
      <vt:lpstr>TRƯỜNG TIỂU HỌC SÀI ĐỒNG BÀI GIẢNG ĐIỆN TỬ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Trần Thịnh</dc:creator>
  <cp:lastModifiedBy>Đỗ Thị Cẩm Huế (420000303)</cp:lastModifiedBy>
  <cp:revision>179</cp:revision>
  <dcterms:created xsi:type="dcterms:W3CDTF">2019-06-19T02:08:00Z</dcterms:created>
  <dcterms:modified xsi:type="dcterms:W3CDTF">2023-02-14T07:22:53Z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9F3640D9DC5E4FCF8AF5FDCAEABDD574</vt:lpwstr>
  </property>
</Properties>
</file>