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9" r:id="rId3"/>
    <p:sldId id="262" r:id="rId4"/>
    <p:sldId id="310" r:id="rId5"/>
    <p:sldId id="291" r:id="rId6"/>
    <p:sldId id="261" r:id="rId7"/>
    <p:sldId id="311" r:id="rId8"/>
    <p:sldId id="266" r:id="rId9"/>
    <p:sldId id="267" r:id="rId10"/>
    <p:sldId id="268" r:id="rId11"/>
    <p:sldId id="269" r:id="rId12"/>
    <p:sldId id="313" r:id="rId13"/>
    <p:sldId id="315" r:id="rId14"/>
    <p:sldId id="270" r:id="rId15"/>
    <p:sldId id="271" r:id="rId16"/>
    <p:sldId id="316" r:id="rId17"/>
    <p:sldId id="317" r:id="rId18"/>
    <p:sldId id="273" r:id="rId19"/>
    <p:sldId id="318" r:id="rId20"/>
    <p:sldId id="319" r:id="rId21"/>
    <p:sldId id="320" r:id="rId22"/>
    <p:sldId id="321" r:id="rId23"/>
    <p:sldId id="332" r:id="rId24"/>
    <p:sldId id="333" r:id="rId25"/>
    <p:sldId id="334" r:id="rId26"/>
    <p:sldId id="272" r:id="rId27"/>
    <p:sldId id="335" r:id="rId28"/>
    <p:sldId id="336" r:id="rId29"/>
    <p:sldId id="337" r:id="rId30"/>
    <p:sldId id="258" r:id="rId31"/>
    <p:sldId id="287" r:id="rId32"/>
    <p:sldId id="304" r:id="rId33"/>
    <p:sldId id="305" r:id="rId34"/>
    <p:sldId id="30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14/02/2023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2" r:id="rId3"/>
    <p:sldLayoutId id="2147483681" r:id="rId4"/>
    <p:sldLayoutId id="2147483673" r:id="rId5"/>
    <p:sldLayoutId id="2147483661" r:id="rId6"/>
    <p:sldLayoutId id="2147483660" r:id="rId7"/>
    <p:sldLayoutId id="2147483659" r:id="rId8"/>
    <p:sldLayoutId id="2147483658" r:id="rId9"/>
    <p:sldLayoutId id="2147483650" r:id="rId10"/>
    <p:sldLayoutId id="2147483701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5" r:id="rId20"/>
    <p:sldLayoutId id="2147483684" r:id="rId21"/>
    <p:sldLayoutId id="2147483683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2" r:id="rId30"/>
    <p:sldLayoutId id="2147483652" r:id="rId31"/>
    <p:sldLayoutId id="2147483653" r:id="rId32"/>
    <p:sldLayoutId id="2147483651" r:id="rId33"/>
    <p:sldLayoutId id="2147483654" r:id="rId34"/>
    <p:sldLayoutId id="2147483667" r:id="rId35"/>
    <p:sldLayoutId id="2147483666" r:id="rId36"/>
    <p:sldLayoutId id="2147483662" r:id="rId37"/>
    <p:sldLayoutId id="2147483655" r:id="rId38"/>
    <p:sldLayoutId id="2147483670" r:id="rId39"/>
    <p:sldLayoutId id="2147483669" r:id="rId40"/>
    <p:sldLayoutId id="2147483668" r:id="rId41"/>
    <p:sldLayoutId id="2147483665" r:id="rId42"/>
    <p:sldLayoutId id="2147483664" r:id="rId43"/>
    <p:sldLayoutId id="2147483663" r:id="rId44"/>
    <p:sldLayoutId id="2147483656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71" r:id="rId52"/>
    <p:sldLayoutId id="2147483657" r:id="rId5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0.emf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4.png"/><Relationship Id="rId10" Type="http://schemas.openxmlformats.org/officeDocument/2006/relationships/image" Target="../media/image56.png"/><Relationship Id="rId4" Type="http://schemas.microsoft.com/office/2007/relationships/media" Target="../media/media6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7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7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Relationship Id="rId9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png"/><Relationship Id="rId5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15.jp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32.xml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jpeg"/><Relationship Id="rId23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9" y="384549"/>
            <a:ext cx="7409738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2220" y="585627"/>
            <a:ext cx="9113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Trường</a:t>
            </a:r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Tiểu</a:t>
            </a:r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Sài</a:t>
            </a:r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b="1" dirty="0" err="1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Đồng</a:t>
            </a:r>
            <a:endParaRPr kumimoji="1" lang="en-US" altLang="zh-CN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BÀI GIẢNG ĐIỆN TỬ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94571" y="2981982"/>
            <a:ext cx="7534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GV : Đỗ Thị Cẩm Huế</a:t>
            </a:r>
          </a:p>
          <a:p>
            <a:pPr algn="ctr"/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LỚP 5A6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029103" y="-1233180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47321" y="857459"/>
            <a:ext cx="8259195" cy="16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7976312" y="1655538"/>
            <a:ext cx="2394889" cy="45719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540" y="857459"/>
            <a:ext cx="1839875" cy="10917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4262" y="1499633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3416" y="2747862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C00000"/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rgbClr val="C0000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2959864" y="520563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7906608" y="331857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3314126" y="994796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8" y="1377530"/>
            <a:ext cx="368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0029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980</TotalTime>
  <Words>1620</Words>
  <Application>Microsoft Office PowerPoint</Application>
  <PresentationFormat>Widescreen</PresentationFormat>
  <Paragraphs>152</Paragraphs>
  <Slides>34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等线</vt:lpstr>
      <vt:lpstr>#9Slide02 Noi dung dai</vt:lpstr>
      <vt:lpstr>#9Slide02 Tieu de dai</vt:lpstr>
      <vt:lpstr>#9Slide03 Arima Madurai</vt:lpstr>
      <vt:lpstr>#9Slide04 Yeseva One</vt:lpstr>
      <vt:lpstr>#9Slide05 FS Blonde Script</vt:lpstr>
      <vt:lpstr>#9Slide07 FS Playlist Caps</vt:lpstr>
      <vt:lpstr>.VnSouthernH</vt:lpstr>
      <vt:lpstr>.VnTime</vt:lpstr>
      <vt:lpstr>Arial</vt:lpstr>
      <vt:lpstr>Calibri</vt:lpstr>
      <vt:lpstr>Calibri Light</vt:lpstr>
      <vt:lpstr>Fira Sans</vt:lpstr>
      <vt:lpstr>inpin heiti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Đỗ Thị Cẩm Huế (420000303)</cp:lastModifiedBy>
  <cp:revision>214</cp:revision>
  <dcterms:created xsi:type="dcterms:W3CDTF">2017-08-18T03:02:00Z</dcterms:created>
  <dcterms:modified xsi:type="dcterms:W3CDTF">2023-02-14T07:15:37Z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