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D8C2-FA2C-4DA6-A389-86629A7D01D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6341-E6F4-4C79-8E65-FC0BB335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0D4C845-2BE2-4423-97B3-49F88020EF3B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56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48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2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97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63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077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27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013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microsoft.com/office/2007/relationships/hdphoto" Target="../media/hdphoto6.wdp"/><Relationship Id="rId4" Type="http://schemas.openxmlformats.org/officeDocument/2006/relationships/image" Target="../media/image41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21" Type="http://schemas.openxmlformats.org/officeDocument/2006/relationships/slide" Target="slide7.xml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slide" Target="slide8.xml"/><Relationship Id="rId15" Type="http://schemas.openxmlformats.org/officeDocument/2006/relationships/slide" Target="slide4.xml"/><Relationship Id="rId10" Type="http://schemas.openxmlformats.org/officeDocument/2006/relationships/image" Target="../media/image16.png"/><Relationship Id="rId19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6" y="241393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68605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9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9" y="1904438"/>
            <a:ext cx="7241721" cy="6279650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696937" y="3295907"/>
            <a:ext cx="3766749" cy="2206741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kern="0">
              <a:solidFill>
                <a:srgbClr val="FFFFFF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2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5498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kern="0">
              <a:solidFill>
                <a:srgbClr val="FFFFFF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kern="0">
              <a:solidFill>
                <a:srgbClr val="FFFFFF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zh-CN" altLang="en-US" kern="0">
              <a:solidFill>
                <a:srgbClr val="FFFFFF"/>
              </a:solidFill>
              <a:latin typeface="Arial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99854" y="480382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3634" y="3951331"/>
            <a:ext cx="36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xã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hội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1a6</a:t>
            </a:r>
          </a:p>
          <a:p>
            <a:pPr algn="ctr"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GV: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Bùi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Khuyên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4" name="组合 99"/>
          <p:cNvGrpSpPr/>
          <p:nvPr/>
        </p:nvGrpSpPr>
        <p:grpSpPr>
          <a:xfrm>
            <a:off x="714212" y="952777"/>
            <a:ext cx="8100002" cy="1631280"/>
            <a:chOff x="1396016" y="1789728"/>
            <a:chExt cx="8199066" cy="772967"/>
          </a:xfrm>
        </p:grpSpPr>
        <p:sp>
          <p:nvSpPr>
            <p:cNvPr id="25" name="文本框 92"/>
            <p:cNvSpPr txBox="1"/>
            <p:nvPr/>
          </p:nvSpPr>
          <p:spPr>
            <a:xfrm>
              <a:off x="1396019" y="1795073"/>
              <a:ext cx="8199063" cy="767622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600" kern="0" dirty="0">
                  <a:ln w="1016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NHIỆT LIỆT CHÀO MỪNG  QUÝ THẦY CÔ VỀ DỰ GIỜ THĂM LỚP</a:t>
              </a:r>
              <a:endParaRPr lang="zh-CN" altLang="en-US" sz="3600" kern="0" dirty="0">
                <a:ln w="1016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28" name="文本框 94"/>
            <p:cNvSpPr txBox="1"/>
            <p:nvPr/>
          </p:nvSpPr>
          <p:spPr>
            <a:xfrm>
              <a:off x="1396018" y="1789728"/>
              <a:ext cx="8199063" cy="767622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altLang="zh-CN" sz="3600" kern="0" dirty="0">
                  <a:ln>
                    <a:solidFill>
                      <a:srgbClr val="212121">
                        <a:lumMod val="75000"/>
                      </a:srgb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NHIỆT LIỆT CHÀO MỪNG QUÝ THẦY CÔ VỀ DỰ GIỜ THĂM LỚP</a:t>
              </a:r>
              <a:endParaRPr lang="zh-CN" altLang="en-US" sz="3600" kern="0" dirty="0">
                <a:ln>
                  <a:solidFill>
                    <a:srgbClr val="212121">
                      <a:lumMod val="75000"/>
                    </a:srgb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29" name="文本框 95"/>
            <p:cNvSpPr txBox="1"/>
            <p:nvPr/>
          </p:nvSpPr>
          <p:spPr>
            <a:xfrm>
              <a:off x="1396016" y="1792970"/>
              <a:ext cx="8199062" cy="767622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>
                  <a:gd name="adj1" fmla="val 6250"/>
                  <a:gd name="adj2" fmla="val 117"/>
                </a:avLst>
              </a:prstTxWarp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altLang="zh-CN" sz="3600" kern="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NHIỆT LIỆT CHÀO MỪNG QUÝ THẦY CÔ VỀ DỰ GIỜ THĂM LỚP</a:t>
              </a:r>
              <a:endParaRPr lang="zh-CN" altLang="en-US" sz="36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00200" y="228600"/>
            <a:ext cx="6096000" cy="762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Các con vật dưới đây gây hại gì cho người?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6927" y="2900363"/>
            <a:ext cx="1828800" cy="363421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Gặm nhấm thức ăn , phá hoại  mùa màng, truyền một số bệnh nguy hiểm như dịch hạch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514600" y="2670854"/>
            <a:ext cx="1600200" cy="372994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Làm ô nhiễm thức ăn, là trung gian truyền bệnh tiêu chảy , dịch tả, viêm da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734791" y="2747054"/>
            <a:ext cx="1659082" cy="357754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Gây bệnh tiêu chảy , một số bệnh giun sán nhiễm trùng mắt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7239000" y="2747054"/>
            <a:ext cx="1752600" cy="35775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Là trung tâm truyền bệnh như  sốt xuất huyết, sốt rét, sốt vàng 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19200" y="381000"/>
            <a:ext cx="62484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Vì sao chúng ta nên ngủ màn?</a:t>
            </a: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1447800" y="30480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Chúng ta ngủ màn để phòng tránh bị muỗi đốt có như vậy sẽ không bị mắc các bệnh truyền nhiễm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9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0" y="879764"/>
            <a:ext cx="6629400" cy="22860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Các con vật có rất nhiều lợi ích như làm thức ăn, lấy sức kéo,..nhưng một số con vật cũng gây hại cho con người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90600" y="4191000"/>
            <a:ext cx="6096000" cy="2057400"/>
          </a:xfrm>
          <a:prstGeom prst="cloudCallou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Cùng cô Hoài đi thăm sở thú nhé!</a:t>
            </a:r>
            <a:endParaRPr lang="en-US" sz="3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admin\Pictures\ca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4" y="-49718"/>
            <a:ext cx="5098503" cy="61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con th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4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286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6927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2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0518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350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0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3837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955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gì thích các loài hoa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đâu hoa nở dù xa cũng tìm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cần mẫn ngày đêm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ra mật ngọt lặng im tặng người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(là con gì ?)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3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762000"/>
            <a:ext cx="704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gì hai mắt trong veo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 nằm sưởi nắng, thích trèo cây cau.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 là con gì?)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98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334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gì chân ngắn</a:t>
            </a:r>
          </a:p>
          <a:p>
            <a:r>
              <a:rPr lang="en-US" sz="2800" smtClean="0"/>
              <a:t>Mà lại có màng</a:t>
            </a:r>
          </a:p>
          <a:p>
            <a:r>
              <a:rPr lang="en-US" sz="2800" smtClean="0"/>
              <a:t>Mỏ bẹt màu vàng</a:t>
            </a:r>
          </a:p>
          <a:p>
            <a:r>
              <a:rPr lang="en-US" sz="2800" smtClean="0"/>
              <a:t>Giữ nhà cho chủ</a:t>
            </a:r>
          </a:p>
          <a:p>
            <a:r>
              <a:rPr lang="en-US" sz="2800"/>
              <a:t> </a:t>
            </a:r>
            <a:r>
              <a:rPr lang="en-US" sz="2800" smtClean="0"/>
              <a:t>        (là con gì?)</a:t>
            </a:r>
            <a:endParaRPr lang="en-US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6645"/>
            <a:ext cx="569681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682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Con gì nhảy nhót leo trèo</a:t>
            </a:r>
          </a:p>
          <a:p>
            <a:r>
              <a:rPr lang="en-US" sz="2800" smtClean="0"/>
              <a:t>Mình đầy lông lá, nhăn nheo làm trò?</a:t>
            </a:r>
          </a:p>
          <a:p>
            <a:r>
              <a:rPr lang="en-US" sz="2800"/>
              <a:t> </a:t>
            </a:r>
            <a:r>
              <a:rPr lang="en-US" sz="2800" smtClean="0"/>
              <a:t>                            ( là con gì?)</a:t>
            </a:r>
            <a:endParaRPr lang="en-US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47502"/>
            <a:ext cx="3886200" cy="36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709" y="367145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nằm đầu hè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 nhà cho chủ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lạ nó sủa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quen nó mừng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 là con gì?)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67915"/>
            <a:ext cx="4495800" cy="33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17 : CON VẬT QUANH EM (TIẾT 3)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352800" y="2362200"/>
            <a:ext cx="4191000" cy="26670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2"/>
                </a:solidFill>
              </a:rPr>
              <a:t>Quan sát tranh và nói về lợi ích của các con vật nhé</a:t>
            </a:r>
            <a:endParaRPr lang="en-US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Làm thức ăn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13716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Lấy sức kéo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13716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Làm xiếc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1371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Làm cảnh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209800"/>
            <a:ext cx="1095375" cy="14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0" y="37338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3" y="2424617"/>
            <a:ext cx="116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59" y="3733800"/>
            <a:ext cx="1215279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24617"/>
            <a:ext cx="1142953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5035839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70" y="2424617"/>
            <a:ext cx="10969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6" y="4056856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28" y="3832730"/>
            <a:ext cx="1165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3930" y="533400"/>
            <a:ext cx="725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xếp: </a:t>
            </a:r>
            <a:r>
              <a:rPr lang="en-US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gà, cá, lợn, voi, khỉ, ngựa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ô tương ứng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406</Words>
  <Application>Microsoft Office PowerPoint</Application>
  <PresentationFormat>On-screen Show (4:3)</PresentationFormat>
  <Paragraphs>46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Lato</vt:lpstr>
      <vt:lpstr>Times New Roman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2021-02-17T06:35:56Z</dcterms:created>
  <dcterms:modified xsi:type="dcterms:W3CDTF">2023-02-14T03:42:51Z</dcterms:modified>
</cp:coreProperties>
</file>