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23" r:id="rId3"/>
    <p:sldId id="305" r:id="rId4"/>
    <p:sldId id="338" r:id="rId5"/>
    <p:sldId id="256" r:id="rId6"/>
    <p:sldId id="324" r:id="rId7"/>
    <p:sldId id="349" r:id="rId8"/>
    <p:sldId id="339" r:id="rId9"/>
    <p:sldId id="332" r:id="rId10"/>
    <p:sldId id="345" r:id="rId11"/>
    <p:sldId id="357" r:id="rId12"/>
    <p:sldId id="353" r:id="rId13"/>
    <p:sldId id="358" r:id="rId14"/>
    <p:sldId id="359" r:id="rId15"/>
    <p:sldId id="360" r:id="rId16"/>
    <p:sldId id="361" r:id="rId17"/>
    <p:sldId id="351" r:id="rId18"/>
    <p:sldId id="326" r:id="rId19"/>
    <p:sldId id="356" r:id="rId20"/>
    <p:sldId id="354" r:id="rId21"/>
    <p:sldId id="309" r:id="rId22"/>
    <p:sldId id="269" r:id="rId23"/>
    <p:sldId id="344" r:id="rId24"/>
    <p:sldId id="28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2936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3479" y="2497203"/>
            <a:ext cx="4657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52: UT ƯT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1311797" y="1469366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914400" y="152400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5"/>
    </mc:Choice>
    <mc:Fallback xmlns="">
      <p:transition spd="slow" advTm="15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" y="381000"/>
            <a:ext cx="88011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nứt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nẻ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5"/>
    </mc:Choice>
    <mc:Fallback xmlns="">
      <p:transition spd="slow" advTm="130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bút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chì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mứt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dừa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nứt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nẻ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955" y="181540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0815" y="1828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733800" y="4559380"/>
            <a:ext cx="6182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524000" y="2738735"/>
            <a:ext cx="671051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315144" y="3652476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977052" y="2703871"/>
            <a:ext cx="4318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318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72"/>
    </mc:Choice>
    <mc:Fallback xmlns="">
      <p:transition spd="slow" advTm="61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56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2805" y="5644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ut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7583" y="5644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ưt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85457" y="1199445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13857" y="1199446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17698" y="2113846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UTM Avo" pitchFamily="18" charset="0"/>
                <a:cs typeface="Arial-SGK-TV" pitchFamily="2" charset="0"/>
              </a:rPr>
              <a:t>s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ú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05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bụt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3290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3290" y="432924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3107" y="43236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dứt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7605" y="43236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mứt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5205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hụt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0205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lụt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1686" y="432924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nứt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8964F1-9834-4777-B6E1-FC5CB4149DD9}"/>
              </a:ext>
            </a:extLst>
          </p:cNvPr>
          <p:cNvSpPr txBox="1"/>
          <p:nvPr/>
        </p:nvSpPr>
        <p:spPr>
          <a:xfrm>
            <a:off x="123711" y="546331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bút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chì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4344C4-4867-4AA7-A87D-B3C07AF208BF}"/>
              </a:ext>
            </a:extLst>
          </p:cNvPr>
          <p:cNvSpPr txBox="1"/>
          <p:nvPr/>
        </p:nvSpPr>
        <p:spPr>
          <a:xfrm>
            <a:off x="2882434" y="546331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mứt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dừa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559C62-5D0C-4FC6-9AF1-BC67F19592AD}"/>
              </a:ext>
            </a:extLst>
          </p:cNvPr>
          <p:cNvSpPr txBox="1"/>
          <p:nvPr/>
        </p:nvSpPr>
        <p:spPr>
          <a:xfrm>
            <a:off x="6075779" y="546331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nứt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nẻ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3EF0BD-B963-40AE-8C0D-7963C7476D50}"/>
              </a:ext>
            </a:extLst>
          </p:cNvPr>
          <p:cNvCxnSpPr/>
          <p:nvPr/>
        </p:nvCxnSpPr>
        <p:spPr bwMode="auto">
          <a:xfrm>
            <a:off x="7057911" y="7305512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602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3"/>
    </mc:Choice>
    <mc:Fallback xmlns="">
      <p:transition spd="slow" advTm="24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A62DDD7-3772-4FAB-B7EF-23FE80EEB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9124244" cy="6858000"/>
          </a:xfrm>
          <a:prstGeom prst="rect">
            <a:avLst/>
          </a:prstGeom>
        </p:spPr>
      </p:pic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C7ACCA4-3153-4D95-BC71-6F2E0BC20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45556" r="11525" b="34444"/>
          <a:stretch/>
        </p:blipFill>
        <p:spPr>
          <a:xfrm>
            <a:off x="2159023" y="1447800"/>
            <a:ext cx="482595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7"/>
    </mc:Choice>
    <mc:Fallback xmlns="">
      <p:transition spd="slow" advTm="66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UTM Avo" pitchFamily="18" charset="0"/>
              </a:rPr>
              <a:t>	</a:t>
            </a:r>
          </a:p>
        </p:txBody>
      </p:sp>
      <p:pic>
        <p:nvPicPr>
          <p:cNvPr id="1027" name="Picture 3" descr="C:\Users\M0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304800"/>
            <a:ext cx="8716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415" y="422208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Trận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đấu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gay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cấn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. 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Lúc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đầu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chơi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rất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hay,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nhà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bị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bàn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. 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Bất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ngờ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cầu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thủ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sút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xa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tỉ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đều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. 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chót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bứt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. 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Khán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giả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hò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reo,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nhảy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3200" dirty="0" err="1">
                <a:latin typeface="UTM Avo" pitchFamily="18" charset="0"/>
                <a:cs typeface="Arial-SGK-TV" pitchFamily="2" charset="0"/>
              </a:rPr>
              <a:t>múa</a:t>
            </a:r>
            <a:r>
              <a:rPr lang="en-US" sz="3200" dirty="0"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D9592-BD73-49D2-9450-FBFFC68B42CF}"/>
              </a:ext>
            </a:extLst>
          </p:cNvPr>
          <p:cNvSpPr txBox="1"/>
          <p:nvPr/>
        </p:nvSpPr>
        <p:spPr>
          <a:xfrm>
            <a:off x="838200" y="4233418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1D9A3-F67A-4484-B90C-674CA8E6AED0}"/>
              </a:ext>
            </a:extLst>
          </p:cNvPr>
          <p:cNvSpPr txBox="1"/>
          <p:nvPr/>
        </p:nvSpPr>
        <p:spPr>
          <a:xfrm>
            <a:off x="4724400" y="4222087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E9179-9D3A-4ADA-B79E-CB859572A3C2}"/>
              </a:ext>
            </a:extLst>
          </p:cNvPr>
          <p:cNvSpPr txBox="1"/>
          <p:nvPr/>
        </p:nvSpPr>
        <p:spPr>
          <a:xfrm>
            <a:off x="6212401" y="473661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710C4-828C-4227-8A3E-ED45FA9D4661}"/>
              </a:ext>
            </a:extLst>
          </p:cNvPr>
          <p:cNvSpPr txBox="1"/>
          <p:nvPr/>
        </p:nvSpPr>
        <p:spPr>
          <a:xfrm>
            <a:off x="6064569" y="5198339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8AEFC-EC0D-42B9-B111-58ECE5B8FB1E}"/>
              </a:ext>
            </a:extLst>
          </p:cNvPr>
          <p:cNvSpPr txBox="1"/>
          <p:nvPr/>
        </p:nvSpPr>
        <p:spPr>
          <a:xfrm>
            <a:off x="2817116" y="5697539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37E6CF-0CA2-4C72-B505-16D18A2D643C}"/>
              </a:ext>
            </a:extLst>
          </p:cNvPr>
          <p:cNvGrpSpPr/>
          <p:nvPr/>
        </p:nvGrpSpPr>
        <p:grpSpPr>
          <a:xfrm>
            <a:off x="4953000" y="4281078"/>
            <a:ext cx="152400" cy="444402"/>
            <a:chOff x="4114800" y="4508598"/>
            <a:chExt cx="152400" cy="4444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C67364-6613-4E74-AFB7-380797218797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0FBD99-2190-4312-B1CB-ACB1ADA57C7D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62EB4D-9ABB-40E2-BDE4-83B0F4945676}"/>
              </a:ext>
            </a:extLst>
          </p:cNvPr>
          <p:cNvGrpSpPr/>
          <p:nvPr/>
        </p:nvGrpSpPr>
        <p:grpSpPr>
          <a:xfrm>
            <a:off x="6438210" y="4762228"/>
            <a:ext cx="152400" cy="444402"/>
            <a:chOff x="4114800" y="4508598"/>
            <a:chExt cx="152400" cy="44440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14C3C0-C5F5-45EC-86B4-3195FC65DE96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AEA8F7-6948-4229-9563-3015139735B8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9AF086-D25C-4927-A0A9-860A53B594A7}"/>
              </a:ext>
            </a:extLst>
          </p:cNvPr>
          <p:cNvGrpSpPr/>
          <p:nvPr/>
        </p:nvGrpSpPr>
        <p:grpSpPr>
          <a:xfrm>
            <a:off x="6318403" y="5253138"/>
            <a:ext cx="152400" cy="444402"/>
            <a:chOff x="4114800" y="4508598"/>
            <a:chExt cx="152400" cy="44440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1FAA7A-3295-4348-B414-0EFE4A077E83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12B52C-99C2-46B2-8CE1-C2EB3317C078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B305D5-2467-4D91-8336-1BBD73803289}"/>
              </a:ext>
            </a:extLst>
          </p:cNvPr>
          <p:cNvGrpSpPr/>
          <p:nvPr/>
        </p:nvGrpSpPr>
        <p:grpSpPr>
          <a:xfrm>
            <a:off x="3059543" y="5732181"/>
            <a:ext cx="152400" cy="444402"/>
            <a:chOff x="4114800" y="4508598"/>
            <a:chExt cx="152400" cy="44440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7BED8D-DFD6-4595-83A7-4DA53857C979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15E621-396B-459B-A5AA-C915D6FAD8B0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9020C3-C02F-42D9-B286-979EA2D34918}"/>
              </a:ext>
            </a:extLst>
          </p:cNvPr>
          <p:cNvGrpSpPr/>
          <p:nvPr/>
        </p:nvGrpSpPr>
        <p:grpSpPr>
          <a:xfrm>
            <a:off x="7697315" y="5732180"/>
            <a:ext cx="152400" cy="444402"/>
            <a:chOff x="4114800" y="4508598"/>
            <a:chExt cx="152400" cy="44440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E84A9D-C684-4A05-9054-C46FE824633C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7A852E-47EB-4954-B540-303D4124C6B3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FEA8B6-6AB9-45A0-AA38-7D6DE7DFA28A}"/>
              </a:ext>
            </a:extLst>
          </p:cNvPr>
          <p:cNvCxnSpPr/>
          <p:nvPr/>
        </p:nvCxnSpPr>
        <p:spPr>
          <a:xfrm flipH="1">
            <a:off x="6476310" y="4332569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63D5E-7A47-4A9C-AE07-DDB3C6A30480}"/>
              </a:ext>
            </a:extLst>
          </p:cNvPr>
          <p:cNvCxnSpPr/>
          <p:nvPr/>
        </p:nvCxnSpPr>
        <p:spPr>
          <a:xfrm flipH="1">
            <a:off x="2407387" y="4799765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60B57D-3608-473C-9570-B6F23373E629}"/>
              </a:ext>
            </a:extLst>
          </p:cNvPr>
          <p:cNvCxnSpPr/>
          <p:nvPr/>
        </p:nvCxnSpPr>
        <p:spPr>
          <a:xfrm flipH="1">
            <a:off x="8099014" y="4788004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3B11C3-499E-4300-891A-080D5B74ABF4}"/>
              </a:ext>
            </a:extLst>
          </p:cNvPr>
          <p:cNvCxnSpPr/>
          <p:nvPr/>
        </p:nvCxnSpPr>
        <p:spPr>
          <a:xfrm flipH="1">
            <a:off x="3581400" y="5253138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E8EB39-0068-4810-BE2C-B632E5D19FF0}"/>
              </a:ext>
            </a:extLst>
          </p:cNvPr>
          <p:cNvCxnSpPr/>
          <p:nvPr/>
        </p:nvCxnSpPr>
        <p:spPr>
          <a:xfrm flipH="1">
            <a:off x="8275596" y="5294595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7F988B-3850-4AE3-BCE2-C0FAF8970047}"/>
              </a:ext>
            </a:extLst>
          </p:cNvPr>
          <p:cNvCxnSpPr/>
          <p:nvPr/>
        </p:nvCxnSpPr>
        <p:spPr>
          <a:xfrm flipH="1">
            <a:off x="5881865" y="5752337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C3A0F3-97C9-4851-AA46-AFB16C48B702}"/>
              </a:ext>
            </a:extLst>
          </p:cNvPr>
          <p:cNvCxnSpPr/>
          <p:nvPr/>
        </p:nvCxnSpPr>
        <p:spPr>
          <a:xfrm>
            <a:off x="2483587" y="568916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56F127-B173-46DC-8CB9-0E69AC2AB66B}"/>
              </a:ext>
            </a:extLst>
          </p:cNvPr>
          <p:cNvCxnSpPr/>
          <p:nvPr/>
        </p:nvCxnSpPr>
        <p:spPr>
          <a:xfrm>
            <a:off x="6822001" y="568916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25FAC1-237E-43C6-9D7B-5470D0590626}"/>
              </a:ext>
            </a:extLst>
          </p:cNvPr>
          <p:cNvCxnSpPr/>
          <p:nvPr/>
        </p:nvCxnSpPr>
        <p:spPr>
          <a:xfrm>
            <a:off x="1752600" y="619673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934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68"/>
    </mc:Choice>
    <mc:Fallback xmlns="">
      <p:transition spd="slow" advTm="188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1FFE7C0-758A-4D56-98B7-CABC4F004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9124244" cy="6858000"/>
          </a:xfrm>
          <a:prstGeom prst="rect">
            <a:avLst/>
          </a:prstGeom>
        </p:spPr>
      </p:pic>
      <p:pic>
        <p:nvPicPr>
          <p:cNvPr id="3" name="Content Placeholder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B0B1F69-5E73-40E3-8444-74778173F9AF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55556" r="16334" b="26666"/>
          <a:stretch/>
        </p:blipFill>
        <p:spPr>
          <a:xfrm>
            <a:off x="2057400" y="1676400"/>
            <a:ext cx="4826012" cy="25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7"/>
    </mc:Choice>
    <mc:Fallback xmlns="">
      <p:transition spd="slow" advTm="511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0\Desktop\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8F83F5-57BA-40EC-AFBA-EC49FB69C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3"/>
    </mc:Choice>
    <mc:Fallback xmlns="">
      <p:transition spd="slow" advTm="5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7071558A-EA63-4ED3-9F5A-31B7B7BF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9124244" cy="6858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7E6B84-98A7-4AEC-B0D0-112AE020D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6667" b="27778"/>
          <a:stretch/>
        </p:blipFill>
        <p:spPr>
          <a:xfrm>
            <a:off x="1981200" y="1828800"/>
            <a:ext cx="606436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7"/>
    </mc:Choice>
    <mc:Fallback xmlns="">
      <p:transition spd="slow" advTm="48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05000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6227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3"/>
    </mc:Choice>
    <mc:Fallback xmlns="">
      <p:transition spd="slow" advTm="256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56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2805" y="5644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ut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7583" y="5644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ưt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85457" y="1199445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13857" y="1199446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17698" y="2113846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UTM Avo" pitchFamily="18" charset="0"/>
                <a:cs typeface="Arial-SGK-TV" pitchFamily="2" charset="0"/>
              </a:rPr>
              <a:t>s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ú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05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bụt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3290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3290" y="432924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3107" y="43236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dứt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7605" y="43236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mứt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5205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hụt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0205" y="3256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lụt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1686" y="432924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nứt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8964F1-9834-4777-B6E1-FC5CB4149DD9}"/>
              </a:ext>
            </a:extLst>
          </p:cNvPr>
          <p:cNvSpPr txBox="1"/>
          <p:nvPr/>
        </p:nvSpPr>
        <p:spPr>
          <a:xfrm>
            <a:off x="123711" y="546331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bút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chì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4344C4-4867-4AA7-A87D-B3C07AF208BF}"/>
              </a:ext>
            </a:extLst>
          </p:cNvPr>
          <p:cNvSpPr txBox="1"/>
          <p:nvPr/>
        </p:nvSpPr>
        <p:spPr>
          <a:xfrm>
            <a:off x="2882434" y="546331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mứt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dừa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559C62-5D0C-4FC6-9AF1-BC67F19592AD}"/>
              </a:ext>
            </a:extLst>
          </p:cNvPr>
          <p:cNvSpPr txBox="1"/>
          <p:nvPr/>
        </p:nvSpPr>
        <p:spPr>
          <a:xfrm>
            <a:off x="6075779" y="546331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nứt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nẻ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3EF0BD-B963-40AE-8C0D-7963C7476D50}"/>
              </a:ext>
            </a:extLst>
          </p:cNvPr>
          <p:cNvCxnSpPr/>
          <p:nvPr/>
        </p:nvCxnSpPr>
        <p:spPr bwMode="auto">
          <a:xfrm>
            <a:off x="7057911" y="7305512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665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3"/>
    </mc:Choice>
    <mc:Fallback xmlns="">
      <p:transition spd="slow" advTm="24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295400" y="990600"/>
            <a:ext cx="6248400" cy="23622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498176" y="1663868"/>
            <a:ext cx="40623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Khởi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2"/>
    </mc:Choice>
    <mc:Fallback xmlns="">
      <p:transition spd="slow" advTm="748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9959" y="3022879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3592CCE-3B94-4B8F-A4CB-B530B02B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"/>
    </mc:Choice>
    <mc:Fallback xmlns="">
      <p:transition spd="slow" advTm="483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0"/>
    </mc:Choice>
    <mc:Fallback xmlns="">
      <p:transition spd="slow" advTm="883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B10333-E1A6-4880-A167-4EDB1F474746}"/>
              </a:ext>
            </a:extLst>
          </p:cNvPr>
          <p:cNvGrpSpPr/>
          <p:nvPr/>
        </p:nvGrpSpPr>
        <p:grpSpPr>
          <a:xfrm>
            <a:off x="76200" y="1028700"/>
            <a:ext cx="8534400" cy="4800600"/>
            <a:chOff x="1104899" y="1143000"/>
            <a:chExt cx="6555579" cy="3276600"/>
          </a:xfrm>
        </p:grpSpPr>
        <p:pic>
          <p:nvPicPr>
            <p:cNvPr id="3" name="Picture 2" descr="Text, whiteboard&#10;&#10;Description automatically generated">
              <a:extLst>
                <a:ext uri="{FF2B5EF4-FFF2-40B4-BE49-F238E27FC236}">
                  <a16:creationId xmlns:a16="http://schemas.microsoft.com/office/drawing/2014/main" id="{FFFB21CA-D915-4265-813D-C8F64447B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" t="41111" r="4874" b="35555"/>
            <a:stretch/>
          </p:blipFill>
          <p:spPr>
            <a:xfrm>
              <a:off x="1600199" y="1143000"/>
              <a:ext cx="5943601" cy="3276600"/>
            </a:xfrm>
            <a:prstGeom prst="rect">
              <a:avLst/>
            </a:prstGeom>
          </p:spPr>
        </p:pic>
        <p:pic>
          <p:nvPicPr>
            <p:cNvPr id="10" name="Picture 9" descr="Text, whiteboard&#10;&#10;Description automatically generated">
              <a:extLst>
                <a:ext uri="{FF2B5EF4-FFF2-40B4-BE49-F238E27FC236}">
                  <a16:creationId xmlns:a16="http://schemas.microsoft.com/office/drawing/2014/main" id="{CDE465D7-CB9F-4894-982A-146F9182E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20" t="58338" r="8615" b="37725"/>
            <a:stretch/>
          </p:blipFill>
          <p:spPr>
            <a:xfrm>
              <a:off x="7198730" y="2209195"/>
              <a:ext cx="461748" cy="762000"/>
            </a:xfrm>
            <a:prstGeom prst="rect">
              <a:avLst/>
            </a:prstGeom>
          </p:spPr>
        </p:pic>
        <p:pic>
          <p:nvPicPr>
            <p:cNvPr id="11" name="Picture 10" descr="Text, whiteboard&#10;&#10;Description automatically generated">
              <a:extLst>
                <a:ext uri="{FF2B5EF4-FFF2-40B4-BE49-F238E27FC236}">
                  <a16:creationId xmlns:a16="http://schemas.microsoft.com/office/drawing/2014/main" id="{3CCE05A5-B8C8-48FA-80D2-E83930EFB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85" t="56305" r="5091" b="37725"/>
            <a:stretch/>
          </p:blipFill>
          <p:spPr>
            <a:xfrm>
              <a:off x="1104899" y="2136422"/>
              <a:ext cx="9906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5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73"/>
    </mc:Choice>
    <mc:Fallback xmlns="">
      <p:transition spd="slow" advTm="4507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766244-43C5-4E9D-9333-158F4CF4A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4"/>
    </mc:Choice>
    <mc:Fallback xmlns="">
      <p:transition spd="slow" advTm="2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03FB64-C336-43F1-8B0E-FCFFFA4C56B0}"/>
              </a:ext>
            </a:extLst>
          </p:cNvPr>
          <p:cNvSpPr/>
          <p:nvPr/>
        </p:nvSpPr>
        <p:spPr>
          <a:xfrm>
            <a:off x="1371600" y="2514600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CE8E6E8-E4A4-4FB1-ACEA-D35DD8BE2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3"/>
    </mc:Choice>
    <mc:Fallback xmlns="">
      <p:transition spd="slow" advTm="17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9726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êt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97180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két</a:t>
            </a:r>
            <a:r>
              <a:rPr lang="en-US" sz="5400" b="1" dirty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sắt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mệt</a:t>
            </a:r>
            <a:r>
              <a:rPr lang="en-US" sz="5400" b="1" dirty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mỏi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810000"/>
            <a:ext cx="30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con </a:t>
            </a:r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vịt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thịt</a:t>
            </a:r>
            <a:r>
              <a:rPr lang="en-US" sz="5400" b="1" dirty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bò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209103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kết</a:t>
            </a:r>
            <a:r>
              <a:rPr lang="en-US" sz="5400" b="1" dirty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5400" b="1" dirty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hò</a:t>
            </a:r>
            <a:r>
              <a:rPr lang="en-US" sz="5400" b="1" dirty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hét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dệt</a:t>
            </a:r>
            <a:r>
              <a:rPr lang="en-US" sz="5400" b="1" dirty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vải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mùi</a:t>
            </a:r>
            <a:r>
              <a:rPr lang="en-US" sz="5400" b="1" dirty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khét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60"/>
    </mc:Choice>
    <mc:Fallback xmlns="">
      <p:transition spd="slow" advTm="54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dirty="0">
                <a:latin typeface="UTM Avo" pitchFamily="18" charset="0"/>
              </a:rPr>
              <a:t>	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Tết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gần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rét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vẫn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đậm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Mấy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cây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đào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đã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chi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chít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lộc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non.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Vài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nụ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tròn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đỏ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thắm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vừa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hé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nở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Rồi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trời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dần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đàn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én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nhỏ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ríu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rít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bay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về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náo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nức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đón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chào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năm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UTM Avo" pitchFamily="18" charset="0"/>
                <a:cs typeface="Arial-SGK-TV" pitchFamily="2" charset="0"/>
              </a:rPr>
              <a:t>mới</a:t>
            </a:r>
            <a:r>
              <a:rPr lang="en-US" sz="4400" dirty="0">
                <a:latin typeface="UTM Avo" pitchFamily="18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80"/>
    </mc:Choice>
    <mc:Fallback xmlns="">
      <p:transition spd="slow" advTm="407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7071558A-EA63-4ED3-9F5A-31B7B7BF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9124244" cy="685800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F9CEF6EE-3CEA-4D87-8911-7C41B0CEE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53333" r="6714" b="36667"/>
          <a:stretch/>
        </p:blipFill>
        <p:spPr>
          <a:xfrm>
            <a:off x="1608665" y="2133600"/>
            <a:ext cx="59266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2"/>
    </mc:Choice>
    <mc:Fallback xmlns="">
      <p:transition spd="slow" advTm="774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724400"/>
            <a:ext cx="83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UTM Avo" pitchFamily="18" charset="0"/>
              </a:rPr>
              <a:t>	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Cầu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thủ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thu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hút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khán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giả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bằng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cú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sút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dứt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UTM Avo" pitchFamily="18" charset="0"/>
                <a:cs typeface="Arial-SGK-TV" pitchFamily="2" charset="0"/>
              </a:rPr>
              <a:t>điểm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 descr="C:\Users\M0\Desktop\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52"/>
            <a:ext cx="8763000" cy="43624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731535"/>
            <a:ext cx="744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út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339953"/>
            <a:ext cx="728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út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5534" y="5339953"/>
            <a:ext cx="859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ứt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7"/>
    </mc:Choice>
    <mc:Fallback xmlns="">
      <p:transition spd="slow" advTm="46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7071558A-EA63-4ED3-9F5A-31B7B7BF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9124244" cy="68580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E7248B-9D86-4E5C-8D4C-DBBDA3883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3333" r="23548" b="32222"/>
          <a:stretch/>
        </p:blipFill>
        <p:spPr>
          <a:xfrm>
            <a:off x="2438400" y="1828800"/>
            <a:ext cx="39389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"/>
    </mc:Choice>
    <mc:Fallback xmlns="">
      <p:transition spd="slow" advTm="14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9" y="389667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ut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0778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ưt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8504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24948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557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UTM Avo" pitchFamily="18" charset="0"/>
                <a:cs typeface="Arial-SGK-TV" pitchFamily="2" charset="0"/>
              </a:rPr>
              <a:t>ư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UTM Avo" pitchFamily="18" charset="0"/>
                <a:cs typeface="Arial-SGK-TV" pitchFamily="2" charset="0"/>
              </a:rPr>
              <a:t>s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ú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TM Avo" pitchFamily="18" charset="0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bụt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6485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485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302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dứt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mứt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hụt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lụt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4881" y="511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nứt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8135C-5340-4869-8498-90F06266044E}"/>
              </a:ext>
            </a:extLst>
          </p:cNvPr>
          <p:cNvSpPr txBox="1"/>
          <p:nvPr/>
        </p:nvSpPr>
        <p:spPr>
          <a:xfrm>
            <a:off x="762000" y="40385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3C417C-AE75-4E3B-8AEE-F933518F57AB}"/>
              </a:ext>
            </a:extLst>
          </p:cNvPr>
          <p:cNvSpPr txBox="1"/>
          <p:nvPr/>
        </p:nvSpPr>
        <p:spPr>
          <a:xfrm>
            <a:off x="2602089" y="4045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BB25E-7DFA-4C75-BFC3-8D86F1D0A273}"/>
              </a:ext>
            </a:extLst>
          </p:cNvPr>
          <p:cNvSpPr txBox="1"/>
          <p:nvPr/>
        </p:nvSpPr>
        <p:spPr>
          <a:xfrm>
            <a:off x="4407459" y="404061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CBD0B-EED0-4E06-8B06-0D5D616D0764}"/>
              </a:ext>
            </a:extLst>
          </p:cNvPr>
          <p:cNvSpPr txBox="1"/>
          <p:nvPr/>
        </p:nvSpPr>
        <p:spPr>
          <a:xfrm>
            <a:off x="6420195" y="404470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96C13F-1EFC-4A5D-8FB1-749C9945C568}"/>
              </a:ext>
            </a:extLst>
          </p:cNvPr>
          <p:cNvSpPr txBox="1"/>
          <p:nvPr/>
        </p:nvSpPr>
        <p:spPr>
          <a:xfrm>
            <a:off x="812377" y="509647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A05966-9FA5-44D5-9C28-72D11EFE763E}"/>
              </a:ext>
            </a:extLst>
          </p:cNvPr>
          <p:cNvSpPr txBox="1"/>
          <p:nvPr/>
        </p:nvSpPr>
        <p:spPr>
          <a:xfrm>
            <a:off x="2839155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ABAAE7-8878-45DF-917F-5DC46DF28386}"/>
              </a:ext>
            </a:extLst>
          </p:cNvPr>
          <p:cNvSpPr txBox="1"/>
          <p:nvPr/>
        </p:nvSpPr>
        <p:spPr>
          <a:xfrm>
            <a:off x="4540956" y="511542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A86C19-C9EA-4BB0-A37E-69A433175518}"/>
              </a:ext>
            </a:extLst>
          </p:cNvPr>
          <p:cNvSpPr txBox="1"/>
          <p:nvPr/>
        </p:nvSpPr>
        <p:spPr>
          <a:xfrm>
            <a:off x="6420195" y="51126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87"/>
    </mc:Choice>
    <mc:Fallback xmlns="">
      <p:transition spd="slow" advTm="198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7" y="438150"/>
            <a:ext cx="8534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706070"/>
            <a:ext cx="3124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mứt</a:t>
            </a:r>
            <a:r>
              <a:rPr lang="en-US" sz="5400" dirty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>
                <a:latin typeface="UTM Avo" pitchFamily="18" charset="0"/>
                <a:cs typeface="Arial-SGK-TV" pitchFamily="2" charset="0"/>
              </a:rPr>
              <a:t>dừa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4"/>
    </mc:Choice>
    <mc:Fallback xmlns="">
      <p:transition spd="slow" advTm="1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40&quot;&gt;&lt;object type=&quot;3&quot; unique_id=&quot;10141&quot;&gt;&lt;property id=&quot;20148&quot; value=&quot;5&quot;/&gt;&lt;property id=&quot;20300&quot; value=&quot;Slide 1&quot;/&gt;&lt;property id=&quot;20307&quot; value=&quot;315&quot;/&gt;&lt;/object&gt;&lt;object type=&quot;3&quot; unique_id=&quot;10142&quot;&gt;&lt;property id=&quot;20148&quot; value=&quot;5&quot;/&gt;&lt;property id=&quot;20300&quot; value=&quot;Slide 2&quot;/&gt;&lt;property id=&quot;20307&quot; value=&quot;323&quot;/&gt;&lt;/object&gt;&lt;object type=&quot;3&quot; unique_id=&quot;10143&quot;&gt;&lt;property id=&quot;20148&quot; value=&quot;5&quot;/&gt;&lt;property id=&quot;20300&quot; value=&quot;Slide 3&quot;/&gt;&lt;property id=&quot;20307&quot; value=&quot;305&quot;/&gt;&lt;/object&gt;&lt;object type=&quot;3&quot; unique_id=&quot;10144&quot;&gt;&lt;property id=&quot;20148&quot; value=&quot;5&quot;/&gt;&lt;property id=&quot;20300&quot; value=&quot;Slide 4&quot;/&gt;&lt;property id=&quot;20307&quot; value=&quot;338&quot;/&gt;&lt;/object&gt;&lt;object type=&quot;3&quot; unique_id=&quot;10145&quot;&gt;&lt;property id=&quot;20148&quot; value=&quot;5&quot;/&gt;&lt;property id=&quot;20300&quot; value=&quot;Slide 5&quot;/&gt;&lt;property id=&quot;20307&quot; value=&quot;324&quot;/&gt;&lt;/object&gt;&lt;object type=&quot;3&quot; unique_id=&quot;10146&quot;&gt;&lt;property id=&quot;20148&quot; value=&quot;5&quot;/&gt;&lt;property id=&quot;20300&quot; value=&quot;Slide 6&quot;/&gt;&lt;property id=&quot;20307&quot; value=&quot;339&quot;/&gt;&lt;/object&gt;&lt;object type=&quot;3&quot; unique_id=&quot;10147&quot;&gt;&lt;property id=&quot;20148&quot; value=&quot;5&quot;/&gt;&lt;property id=&quot;20300&quot; value=&quot;Slide 7&quot;/&gt;&lt;property id=&quot;20307&quot; value=&quot;325&quot;/&gt;&lt;/object&gt;&lt;object type=&quot;3&quot; unique_id=&quot;10148&quot;&gt;&lt;property id=&quot;20148&quot; value=&quot;5&quot;/&gt;&lt;property id=&quot;20300&quot; value=&quot;Slide 8&quot;/&gt;&lt;property id=&quot;20307&quot; value=&quot;332&quot;/&gt;&lt;/object&gt;&lt;object type=&quot;3&quot; unique_id=&quot;10149&quot;&gt;&lt;property id=&quot;20148&quot; value=&quot;5&quot;/&gt;&lt;property id=&quot;20300&quot; value=&quot;Slide 9&quot;/&gt;&lt;property id=&quot;20307&quot; value=&quot;345&quot;/&gt;&lt;/object&gt;&lt;object type=&quot;3&quot; unique_id=&quot;10150&quot;&gt;&lt;property id=&quot;20148&quot; value=&quot;5&quot;/&gt;&lt;property id=&quot;20300&quot; value=&quot;Slide 10&quot;/&gt;&lt;property id=&quot;20307&quot; value=&quot;302&quot;/&gt;&lt;/object&gt;&lt;object type=&quot;3&quot; unique_id=&quot;10151&quot;&gt;&lt;property id=&quot;20148&quot; value=&quot;5&quot;/&gt;&lt;property id=&quot;20300&quot; value=&quot;Slide 11&quot;/&gt;&lt;property id=&quot;20307&quot; value=&quot;326&quot;/&gt;&lt;/object&gt;&lt;object type=&quot;3&quot; unique_id=&quot;10152&quot;&gt;&lt;property id=&quot;20148&quot; value=&quot;5&quot;/&gt;&lt;property id=&quot;20300&quot; value=&quot;Slide 12&quot;/&gt;&lt;property id=&quot;20307&quot; value=&quot;327&quot;/&gt;&lt;/object&gt;&lt;object type=&quot;3&quot; unique_id=&quot;10153&quot;&gt;&lt;property id=&quot;20148&quot; value=&quot;5&quot;/&gt;&lt;property id=&quot;20300&quot; value=&quot;Slide 13&quot;/&gt;&lt;property id=&quot;20307&quot; value=&quot;328&quot;/&gt;&lt;/object&gt;&lt;object type=&quot;3&quot; unique_id=&quot;10154&quot;&gt;&lt;property id=&quot;20148&quot; value=&quot;5&quot;/&gt;&lt;property id=&quot;20300&quot; value=&quot;Slide 14&quot;/&gt;&lt;property id=&quot;20307&quot; value=&quot;346&quot;/&gt;&lt;/object&gt;&lt;object type=&quot;3&quot; unique_id=&quot;10155&quot;&gt;&lt;property id=&quot;20148&quot; value=&quot;5&quot;/&gt;&lt;property id=&quot;20300&quot; value=&quot;Slide 15&quot;/&gt;&lt;property id=&quot;20307&quot; value=&quot;340&quot;/&gt;&lt;/object&gt;&lt;object type=&quot;3&quot; unique_id=&quot;10156&quot;&gt;&lt;property id=&quot;20148&quot; value=&quot;5&quot;/&gt;&lt;property id=&quot;20300&quot; value=&quot;Slide 16&quot;/&gt;&lt;property id=&quot;20307&quot; value=&quot;343&quot;/&gt;&lt;/object&gt;&lt;object type=&quot;3&quot; unique_id=&quot;10157&quot;&gt;&lt;property id=&quot;20148&quot; value=&quot;5&quot;/&gt;&lt;property id=&quot;20300&quot; value=&quot;Slide 17&quot;/&gt;&lt;property id=&quot;20307&quot; value=&quot;341&quot;/&gt;&lt;/object&gt;&lt;object type=&quot;3&quot; unique_id=&quot;10158&quot;&gt;&lt;property id=&quot;20148&quot; value=&quot;5&quot;/&gt;&lt;property id=&quot;20300&quot; value=&quot;Slide 18&quot;/&gt;&lt;property id=&quot;20307&quot; value=&quot;344&quot;/&gt;&lt;/object&gt;&lt;object type=&quot;3&quot; unique_id=&quot;10159&quot;&gt;&lt;property id=&quot;20148&quot; value=&quot;5&quot;/&gt;&lt;property id=&quot;20300&quot; value=&quot;Slide 19&quot;/&gt;&lt;property id=&quot;20307&quot; value=&quot;329&quot;/&gt;&lt;/object&gt;&lt;object type=&quot;3&quot; unique_id=&quot;10160&quot;&gt;&lt;property id=&quot;20148&quot; value=&quot;5&quot;/&gt;&lt;property id=&quot;20300&quot; value=&quot;Slide 20&quot;/&gt;&lt;property id=&quot;20307&quot; value=&quot;308&quot;/&gt;&lt;/object&gt;&lt;object type=&quot;3&quot; unique_id=&quot;10161&quot;&gt;&lt;property id=&quot;20148&quot; value=&quot;5&quot;/&gt;&lt;property id=&quot;20300&quot; value=&quot;Slide 21&quot;/&gt;&lt;property id=&quot;20307&quot; value=&quot;330&quot;/&gt;&lt;/object&gt;&lt;object type=&quot;3&quot; unique_id=&quot;10162&quot;&gt;&lt;property id=&quot;20148&quot; value=&quot;5&quot;/&gt;&lt;property id=&quot;20300&quot; value=&quot;Slide 22&quot;/&gt;&lt;property id=&quot;20307&quot; value=&quot;285&quot;/&gt;&lt;/object&gt;&lt;/object&gt;&lt;object type=&quot;8&quot; unique_id=&quot;10186&quot;&gt;&lt;/object&gt;&lt;/object&gt;&lt;/database&gt;"/>
  <p:tag name="MMPROD_NEXTUNIQUEID" val="1001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1|2|0.6|0.5|0.6|0.7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2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50.8|9.9|9.1|3|3.6|24.4|36.3|44.4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7.4|8.1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1.4|0.7|0.6|1.3|1.5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.7|19.7|0.9|3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269</Words>
  <Application>Microsoft Office PowerPoint</Application>
  <PresentationFormat>On-screen Show (4:3)</PresentationFormat>
  <Paragraphs>98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.VnTime</vt:lpstr>
      <vt:lpstr>Arial</vt:lpstr>
      <vt:lpstr>Arial-SGK-TV</vt:lpstr>
      <vt:lpstr>Calibri</vt:lpstr>
      <vt:lpstr>Times New Roman</vt:lpstr>
      <vt:lpstr>UTM 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233</cp:revision>
  <dcterms:created xsi:type="dcterms:W3CDTF">2009-12-15T16:04:04Z</dcterms:created>
  <dcterms:modified xsi:type="dcterms:W3CDTF">2023-12-24T16:06:44Z</dcterms:modified>
</cp:coreProperties>
</file>