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80" r:id="rId2"/>
  </p:sldMasterIdLst>
  <p:notesMasterIdLst>
    <p:notesMasterId r:id="rId18"/>
  </p:notesMasterIdLst>
  <p:sldIdLst>
    <p:sldId id="575" r:id="rId3"/>
    <p:sldId id="301" r:id="rId4"/>
    <p:sldId id="302" r:id="rId5"/>
    <p:sldId id="303" r:id="rId6"/>
    <p:sldId id="314" r:id="rId7"/>
    <p:sldId id="313" r:id="rId8"/>
    <p:sldId id="315" r:id="rId9"/>
    <p:sldId id="316" r:id="rId10"/>
    <p:sldId id="305" r:id="rId11"/>
    <p:sldId id="309" r:id="rId12"/>
    <p:sldId id="310" r:id="rId13"/>
    <p:sldId id="317" r:id="rId14"/>
    <p:sldId id="312" r:id="rId15"/>
    <p:sldId id="319" r:id="rId16"/>
    <p:sldId id="318" r:id="rId17"/>
  </p:sldIdLst>
  <p:sldSz cx="9144000" cy="5143500" type="screen16x9"/>
  <p:notesSz cx="6858000" cy="9144000"/>
  <p:embeddedFontLst>
    <p:embeddedFont>
      <p:font typeface=".VnTime" panose="020B7200000000000000"/>
      <p:regular r:id="rId19"/>
      <p:bold r:id="rId20"/>
      <p:italic r:id="rId21"/>
      <p:boldItalic r:id="rId22"/>
    </p:embeddedFont>
    <p:embeddedFont>
      <p:font typeface=".VnVogue" panose="020B7200000000000000"/>
      <p:regular r:id="rId23"/>
    </p:embeddedFont>
    <p:embeddedFont>
      <p:font typeface=".VnVogueH" panose="020B7200000000000000"/>
      <p:regular r:id="rId24"/>
    </p:embeddedFont>
    <p:embeddedFont>
      <p:font typeface="Baloo 2" panose="020B0604020202020204" charset="0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iCiel Bambola" panose="02000000000000000000" pitchFamily="2" charset="0"/>
      <p:regular r:id="rId31"/>
    </p:embeddedFont>
    <p:embeddedFont>
      <p:font typeface="Pangolin" panose="020B0604020202020204" charset="0"/>
      <p:regular r:id="rId32"/>
    </p:embeddedFont>
    <p:embeddedFont>
      <p:font typeface="UTM Androgyne" panose="02040603050506020204" pitchFamily="18" charset="0"/>
      <p:regular r:id="rId33"/>
    </p:embeddedFont>
    <p:embeddedFont>
      <p:font typeface="UTM Cookies" panose="02040603050506020204" pitchFamily="18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7B1"/>
    <a:srgbClr val="FAE6B0"/>
    <a:srgbClr val="00A651"/>
    <a:srgbClr val="1A8C54"/>
    <a:srgbClr val="AC98C9"/>
    <a:srgbClr val="E5E1EE"/>
    <a:srgbClr val="A165AB"/>
    <a:srgbClr val="FAD5E6"/>
    <a:srgbClr val="BDD646"/>
    <a:srgbClr val="E8F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5" autoAdjust="0"/>
    <p:restoredTop sz="94615"/>
  </p:normalViewPr>
  <p:slideViewPr>
    <p:cSldViewPr snapToGrid="0">
      <p:cViewPr varScale="1">
        <p:scale>
          <a:sx n="90" d="100"/>
          <a:sy n="90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925618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910482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3178182"/>
            <a:ext cx="1066800" cy="182563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62100" y="3178182"/>
            <a:ext cx="1447800" cy="1825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76600" y="3178182"/>
            <a:ext cx="1066800" cy="182563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3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11" y="136526"/>
            <a:ext cx="1504157" cy="581025"/>
          </a:xfrm>
          <a:prstGeom prst="rect">
            <a:avLst/>
          </a:prstGeom>
        </p:spPr>
        <p:txBody>
          <a:bodyPr lIns="91439" tIns="45719" rIns="91439" bIns="45719" anchor="b"/>
          <a:lstStyle>
            <a:lvl1pPr algn="l">
              <a:defRPr sz="7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37" y="136536"/>
            <a:ext cx="2555875" cy="2926556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 sz="1200"/>
            </a:lvl1pPr>
            <a:lvl2pPr>
              <a:defRPr sz="1087"/>
            </a:lvl2pPr>
            <a:lvl3pPr>
              <a:defRPr sz="862"/>
            </a:lvl3pPr>
            <a:lvl4pPr>
              <a:defRPr sz="750"/>
            </a:lvl4pPr>
            <a:lvl5pPr>
              <a:defRPr sz="750"/>
            </a:lvl5pPr>
            <a:lvl6pPr>
              <a:defRPr sz="750"/>
            </a:lvl6pPr>
            <a:lvl7pPr>
              <a:defRPr sz="750"/>
            </a:lvl7pPr>
            <a:lvl8pPr>
              <a:defRPr sz="750"/>
            </a:lvl8pPr>
            <a:lvl9pPr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11" y="717562"/>
            <a:ext cx="1504157" cy="2345531"/>
          </a:xfrm>
          <a:prstGeom prst="rect">
            <a:avLst/>
          </a:prstGeom>
        </p:spPr>
        <p:txBody>
          <a:bodyPr lIns="91439" tIns="45719" rIns="91439" bIns="45719"/>
          <a:lstStyle>
            <a:lvl1pPr marL="0" indent="0">
              <a:buNone/>
              <a:defRPr sz="525"/>
            </a:lvl1pPr>
            <a:lvl2pPr marL="171441" indent="0">
              <a:buNone/>
              <a:defRPr sz="450"/>
            </a:lvl2pPr>
            <a:lvl3pPr marL="342882" indent="0">
              <a:buNone/>
              <a:defRPr sz="412"/>
            </a:lvl3pPr>
            <a:lvl4pPr marL="514323" indent="0">
              <a:buNone/>
              <a:defRPr sz="338"/>
            </a:lvl4pPr>
            <a:lvl5pPr marL="685765" indent="0">
              <a:buNone/>
              <a:defRPr sz="338"/>
            </a:lvl5pPr>
            <a:lvl6pPr marL="857206" indent="0">
              <a:buNone/>
              <a:defRPr sz="338"/>
            </a:lvl6pPr>
            <a:lvl7pPr marL="1028645" indent="0">
              <a:buNone/>
              <a:defRPr sz="338"/>
            </a:lvl7pPr>
            <a:lvl8pPr marL="1200088" indent="0">
              <a:buNone/>
              <a:defRPr sz="338"/>
            </a:lvl8pPr>
            <a:lvl9pPr marL="1371527" indent="0">
              <a:buNone/>
              <a:defRPr sz="3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3178182"/>
            <a:ext cx="1066800" cy="182563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3178182"/>
            <a:ext cx="1447800" cy="1825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76600" y="3178182"/>
            <a:ext cx="1066800" cy="182563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98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11"/>
            <a:ext cx="2743200" cy="283369"/>
          </a:xfrm>
          <a:prstGeom prst="rect">
            <a:avLst/>
          </a:prstGeom>
        </p:spPr>
        <p:txBody>
          <a:bodyPr lIns="91439" tIns="45719" rIns="91439" bIns="45719" anchor="b"/>
          <a:lstStyle>
            <a:lvl1pPr algn="l">
              <a:defRPr sz="7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</p:spPr>
        <p:txBody>
          <a:bodyPr lIns="91439" tIns="45719" rIns="91439" bIns="45719"/>
          <a:lstStyle>
            <a:lvl1pPr marL="0" indent="0">
              <a:buNone/>
              <a:defRPr sz="1200"/>
            </a:lvl1pPr>
            <a:lvl2pPr marL="171441" indent="0">
              <a:buNone/>
              <a:defRPr sz="1087"/>
            </a:lvl2pPr>
            <a:lvl3pPr marL="342882" indent="0">
              <a:buNone/>
              <a:defRPr sz="862"/>
            </a:lvl3pPr>
            <a:lvl4pPr marL="514323" indent="0">
              <a:buNone/>
              <a:defRPr sz="750"/>
            </a:lvl4pPr>
            <a:lvl5pPr marL="685765" indent="0">
              <a:buNone/>
              <a:defRPr sz="750"/>
            </a:lvl5pPr>
            <a:lvl6pPr marL="857206" indent="0">
              <a:buNone/>
              <a:defRPr sz="750"/>
            </a:lvl6pPr>
            <a:lvl7pPr marL="1028645" indent="0">
              <a:buNone/>
              <a:defRPr sz="750"/>
            </a:lvl7pPr>
            <a:lvl8pPr marL="1200088" indent="0">
              <a:buNone/>
              <a:defRPr sz="750"/>
            </a:lvl8pPr>
            <a:lvl9pPr marL="1371527" indent="0">
              <a:buNone/>
              <a:defRPr sz="7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80"/>
            <a:ext cx="2743200" cy="402431"/>
          </a:xfrm>
          <a:prstGeom prst="rect">
            <a:avLst/>
          </a:prstGeom>
        </p:spPr>
        <p:txBody>
          <a:bodyPr lIns="91439" tIns="45719" rIns="91439" bIns="45719"/>
          <a:lstStyle>
            <a:lvl1pPr marL="0" indent="0">
              <a:buNone/>
              <a:defRPr sz="525"/>
            </a:lvl1pPr>
            <a:lvl2pPr marL="171441" indent="0">
              <a:buNone/>
              <a:defRPr sz="450"/>
            </a:lvl2pPr>
            <a:lvl3pPr marL="342882" indent="0">
              <a:buNone/>
              <a:defRPr sz="412"/>
            </a:lvl3pPr>
            <a:lvl4pPr marL="514323" indent="0">
              <a:buNone/>
              <a:defRPr sz="338"/>
            </a:lvl4pPr>
            <a:lvl5pPr marL="685765" indent="0">
              <a:buNone/>
              <a:defRPr sz="338"/>
            </a:lvl5pPr>
            <a:lvl6pPr marL="857206" indent="0">
              <a:buNone/>
              <a:defRPr sz="338"/>
            </a:lvl6pPr>
            <a:lvl7pPr marL="1028645" indent="0">
              <a:buNone/>
              <a:defRPr sz="338"/>
            </a:lvl7pPr>
            <a:lvl8pPr marL="1200088" indent="0">
              <a:buNone/>
              <a:defRPr sz="338"/>
            </a:lvl8pPr>
            <a:lvl9pPr marL="1371527" indent="0">
              <a:buNone/>
              <a:defRPr sz="3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3178182"/>
            <a:ext cx="1066800" cy="182563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3178182"/>
            <a:ext cx="1447800" cy="1825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76600" y="3178182"/>
            <a:ext cx="1066800" cy="182563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81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800102"/>
            <a:ext cx="4114800" cy="2262982"/>
          </a:xfrm>
          <a:prstGeom prst="rect">
            <a:avLst/>
          </a:prstGeom>
        </p:spPr>
        <p:txBody>
          <a:bodyPr vert="eaVert" lIns="91439" tIns="45719" rIns="91439" bIns="4571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3178182"/>
            <a:ext cx="1066800" cy="182563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3178182"/>
            <a:ext cx="1447800" cy="1825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3178182"/>
            <a:ext cx="1066800" cy="182563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66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1" y="137330"/>
            <a:ext cx="1028700" cy="2925763"/>
          </a:xfrm>
          <a:prstGeom prst="rect">
            <a:avLst/>
          </a:prstGeom>
        </p:spPr>
        <p:txBody>
          <a:bodyPr vert="eaVert" lIns="91439" tIns="45719" rIns="91439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1" y="137330"/>
            <a:ext cx="3009900" cy="2925763"/>
          </a:xfrm>
          <a:prstGeom prst="rect">
            <a:avLst/>
          </a:prstGeom>
        </p:spPr>
        <p:txBody>
          <a:bodyPr vert="eaVert" lIns="91439" tIns="45719" rIns="91439" bIns="4571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3178182"/>
            <a:ext cx="1066800" cy="182563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3178182"/>
            <a:ext cx="1447800" cy="1825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3178182"/>
            <a:ext cx="1066800" cy="182563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30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</p:spPr>
        <p:txBody>
          <a:bodyPr lIns="91439" tIns="45719" rIns="91439" bIns="45719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1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85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57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28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00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71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3178182"/>
            <a:ext cx="1066800" cy="182563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3178182"/>
            <a:ext cx="1447800" cy="1825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3178182"/>
            <a:ext cx="1066800" cy="182563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43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00102"/>
            <a:ext cx="4114800" cy="2262982"/>
          </a:xfrm>
          <a:prstGeom prst="rect">
            <a:avLst/>
          </a:prstGeom>
        </p:spPr>
        <p:txBody>
          <a:bodyPr lIns="91439" tIns="45719" rIns="91439" bIns="4571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3178182"/>
            <a:ext cx="1066800" cy="182563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3178182"/>
            <a:ext cx="1447800" cy="1825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3178182"/>
            <a:ext cx="1066800" cy="182563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16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  <a:prstGeom prst="rect">
            <a:avLst/>
          </a:prstGeom>
        </p:spPr>
        <p:txBody>
          <a:bodyPr lIns="91439" tIns="45719" rIns="91439" bIns="45719" anchor="t"/>
          <a:lstStyle>
            <a:lvl1pPr algn="l">
              <a:defRPr sz="146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61"/>
            <a:ext cx="3886200" cy="750094"/>
          </a:xfrm>
          <a:prstGeom prst="rect">
            <a:avLst/>
          </a:prstGeom>
        </p:spPr>
        <p:txBody>
          <a:bodyPr lIns="91439" tIns="45719" rIns="91439" bIns="45719" anchor="b"/>
          <a:lstStyle>
            <a:lvl1pPr marL="0" indent="0">
              <a:buNone/>
              <a:defRPr sz="750">
                <a:solidFill>
                  <a:schemeClr val="tx1">
                    <a:tint val="75000"/>
                  </a:schemeClr>
                </a:solidFill>
              </a:defRPr>
            </a:lvl1pPr>
            <a:lvl2pPr marL="171441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2pPr>
            <a:lvl3pPr marL="342882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marL="514323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4pPr>
            <a:lvl5pPr marL="685765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5pPr>
            <a:lvl6pPr marL="857206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6pPr>
            <a:lvl7pPr marL="1028645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7pPr>
            <a:lvl8pPr marL="1200088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8pPr>
            <a:lvl9pPr marL="1371527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3178182"/>
            <a:ext cx="1066800" cy="182563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3178182"/>
            <a:ext cx="1447800" cy="1825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3178182"/>
            <a:ext cx="1066800" cy="182563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72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1" y="800102"/>
            <a:ext cx="2019300" cy="2262982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 sz="1087"/>
            </a:lvl1pPr>
            <a:lvl2pPr>
              <a:defRPr sz="862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1" y="800102"/>
            <a:ext cx="2019300" cy="2262982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 sz="1087"/>
            </a:lvl1pPr>
            <a:lvl2pPr>
              <a:defRPr sz="862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3178182"/>
            <a:ext cx="1066800" cy="182563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3178182"/>
            <a:ext cx="1447800" cy="1825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76600" y="3178182"/>
            <a:ext cx="1066800" cy="182563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8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767558"/>
            <a:ext cx="2020095" cy="319881"/>
          </a:xfrm>
          <a:prstGeom prst="rect">
            <a:avLst/>
          </a:prstGeom>
        </p:spPr>
        <p:txBody>
          <a:bodyPr lIns="91439" tIns="45719" rIns="91439" bIns="45719" anchor="b"/>
          <a:lstStyle>
            <a:lvl1pPr marL="0" indent="0">
              <a:buNone/>
              <a:defRPr sz="862" b="1"/>
            </a:lvl1pPr>
            <a:lvl2pPr marL="171441" indent="0">
              <a:buNone/>
              <a:defRPr sz="750" b="1"/>
            </a:lvl2pPr>
            <a:lvl3pPr marL="342882" indent="0">
              <a:buNone/>
              <a:defRPr sz="675" b="1"/>
            </a:lvl3pPr>
            <a:lvl4pPr marL="514323" indent="0">
              <a:buNone/>
              <a:defRPr sz="600" b="1"/>
            </a:lvl4pPr>
            <a:lvl5pPr marL="685765" indent="0">
              <a:buNone/>
              <a:defRPr sz="600" b="1"/>
            </a:lvl5pPr>
            <a:lvl6pPr marL="857206" indent="0">
              <a:buNone/>
              <a:defRPr sz="600" b="1"/>
            </a:lvl6pPr>
            <a:lvl7pPr marL="1028645" indent="0">
              <a:buNone/>
              <a:defRPr sz="600" b="1"/>
            </a:lvl7pPr>
            <a:lvl8pPr marL="1200088" indent="0">
              <a:buNone/>
              <a:defRPr sz="600" b="1"/>
            </a:lvl8pPr>
            <a:lvl9pPr marL="1371527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087438"/>
            <a:ext cx="2020095" cy="1975644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 sz="862"/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8"/>
            <a:ext cx="2020888" cy="319881"/>
          </a:xfrm>
          <a:prstGeom prst="rect">
            <a:avLst/>
          </a:prstGeom>
        </p:spPr>
        <p:txBody>
          <a:bodyPr lIns="91439" tIns="45719" rIns="91439" bIns="45719" anchor="b"/>
          <a:lstStyle>
            <a:lvl1pPr marL="0" indent="0">
              <a:buNone/>
              <a:defRPr sz="862" b="1"/>
            </a:lvl1pPr>
            <a:lvl2pPr marL="171441" indent="0">
              <a:buNone/>
              <a:defRPr sz="750" b="1"/>
            </a:lvl2pPr>
            <a:lvl3pPr marL="342882" indent="0">
              <a:buNone/>
              <a:defRPr sz="675" b="1"/>
            </a:lvl3pPr>
            <a:lvl4pPr marL="514323" indent="0">
              <a:buNone/>
              <a:defRPr sz="600" b="1"/>
            </a:lvl4pPr>
            <a:lvl5pPr marL="685765" indent="0">
              <a:buNone/>
              <a:defRPr sz="600" b="1"/>
            </a:lvl5pPr>
            <a:lvl6pPr marL="857206" indent="0">
              <a:buNone/>
              <a:defRPr sz="600" b="1"/>
            </a:lvl6pPr>
            <a:lvl7pPr marL="1028645" indent="0">
              <a:buNone/>
              <a:defRPr sz="600" b="1"/>
            </a:lvl7pPr>
            <a:lvl8pPr marL="1200088" indent="0">
              <a:buNone/>
              <a:defRPr sz="600" b="1"/>
            </a:lvl8pPr>
            <a:lvl9pPr marL="1371527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 sz="862"/>
            </a:lvl1pPr>
            <a:lvl2pPr>
              <a:defRPr sz="750"/>
            </a:lvl2pPr>
            <a:lvl3pPr>
              <a:defRPr sz="675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3178182"/>
            <a:ext cx="1066800" cy="182563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62100" y="3178182"/>
            <a:ext cx="1447800" cy="1825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276600" y="3178182"/>
            <a:ext cx="1066800" cy="182563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25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3178182"/>
            <a:ext cx="1066800" cy="182563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62100" y="3178182"/>
            <a:ext cx="1447800" cy="1825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76600" y="3178182"/>
            <a:ext cx="1066800" cy="182563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38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270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342882" rtl="0" eaLnBrk="1" latinLnBrk="0" hangingPunct="1">
        <a:spcBef>
          <a:spcPct val="0"/>
        </a:spcBef>
        <a:buNone/>
        <a:defRPr sz="168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1" indent="-128581" algn="l" defTabSz="342882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8591" indent="-107152" algn="l" defTabSz="342882" rtl="0" eaLnBrk="1" latinLnBrk="0" hangingPunct="1">
        <a:spcBef>
          <a:spcPct val="20000"/>
        </a:spcBef>
        <a:buFont typeface="Arial" pitchFamily="34" charset="0"/>
        <a:buChar char="–"/>
        <a:defRPr sz="1087" kern="1200">
          <a:solidFill>
            <a:schemeClr val="tx1"/>
          </a:solidFill>
          <a:latin typeface="+mn-lt"/>
          <a:ea typeface="+mn-ea"/>
          <a:cs typeface="+mn-cs"/>
        </a:defRPr>
      </a:lvl2pPr>
      <a:lvl3pPr marL="428603" indent="-85721" algn="l" defTabSz="342882" rtl="0" eaLnBrk="1" latinLnBrk="0" hangingPunct="1">
        <a:spcBef>
          <a:spcPct val="20000"/>
        </a:spcBef>
        <a:buFont typeface="Arial" pitchFamily="34" charset="0"/>
        <a:buChar char="•"/>
        <a:defRPr sz="862" kern="1200">
          <a:solidFill>
            <a:schemeClr val="tx1"/>
          </a:solidFill>
          <a:latin typeface="+mn-lt"/>
          <a:ea typeface="+mn-ea"/>
          <a:cs typeface="+mn-cs"/>
        </a:defRPr>
      </a:lvl3pPr>
      <a:lvl4pPr marL="600044" indent="-85721" algn="l" defTabSz="342882" rtl="0" eaLnBrk="1" latinLnBrk="0" hangingPunct="1">
        <a:spcBef>
          <a:spcPct val="20000"/>
        </a:spcBef>
        <a:buFont typeface="Arial" pitchFamily="34" charset="0"/>
        <a:buChar char="–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771485" indent="-85721" algn="l" defTabSz="342882" rtl="0" eaLnBrk="1" latinLnBrk="0" hangingPunct="1">
        <a:spcBef>
          <a:spcPct val="20000"/>
        </a:spcBef>
        <a:buFont typeface="Arial" pitchFamily="34" charset="0"/>
        <a:buChar char="»"/>
        <a:defRPr sz="750" kern="1200">
          <a:solidFill>
            <a:schemeClr val="tx1"/>
          </a:solidFill>
          <a:latin typeface="+mn-lt"/>
          <a:ea typeface="+mn-ea"/>
          <a:cs typeface="+mn-cs"/>
        </a:defRPr>
      </a:lvl5pPr>
      <a:lvl6pPr marL="942926" indent="-85721" algn="l" defTabSz="342882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6pPr>
      <a:lvl7pPr marL="1114362" indent="-85721" algn="l" defTabSz="342882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7pPr>
      <a:lvl8pPr marL="1285806" indent="-85721" algn="l" defTabSz="342882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8pPr>
      <a:lvl9pPr marL="1457246" indent="-85721" algn="l" defTabSz="342882" rtl="0" eaLnBrk="1" latinLnBrk="0" hangingPunct="1">
        <a:spcBef>
          <a:spcPct val="20000"/>
        </a:spcBef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8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441" algn="l" defTabSz="34288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2882" algn="l" defTabSz="34288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323" algn="l" defTabSz="34288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5765" algn="l" defTabSz="34288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206" algn="l" defTabSz="34288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8645" algn="l" defTabSz="34288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088" algn="l" defTabSz="34288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1527" algn="l" defTabSz="342882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26.png"/><Relationship Id="rId12" Type="http://schemas.microsoft.com/office/2007/relationships/hdphoto" Target="../media/hdphoto10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11" Type="http://schemas.openxmlformats.org/officeDocument/2006/relationships/image" Target="../media/image29.png"/><Relationship Id="rId5" Type="http://schemas.microsoft.com/office/2007/relationships/hdphoto" Target="../media/hdphoto8.wdp"/><Relationship Id="rId10" Type="http://schemas.openxmlformats.org/officeDocument/2006/relationships/image" Target="../media/image28.jpeg"/><Relationship Id="rId4" Type="http://schemas.openxmlformats.org/officeDocument/2006/relationships/image" Target="../media/image24.png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microsoft.com/office/2007/relationships/hdphoto" Target="../media/hdphoto12.wdp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4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5" Type="http://schemas.microsoft.com/office/2007/relationships/hdphoto" Target="../media/hdphoto16.wdp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93m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505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1976872" y="1692074"/>
            <a:ext cx="5353683" cy="441127"/>
          </a:xfrm>
          <a:prstGeom prst="rect">
            <a:avLst/>
          </a:prstGeom>
        </p:spPr>
        <p:txBody>
          <a:bodyPr wrap="none" lIns="61225" tIns="30616" rIns="61225" bIns="30616" numCol="1" fromWordArt="1">
            <a:prstTxWarp prst="textCanUp">
              <a:avLst>
                <a:gd name="adj" fmla="val 85713"/>
              </a:avLst>
            </a:prstTxWarp>
          </a:bodyPr>
          <a:lstStyle/>
          <a:p>
            <a:pPr marL="0" marR="0" lvl="0" indent="0" algn="ctr" defTabSz="3428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0" cap="none" spc="0" normalizeH="0" baseline="0" noProof="0" dirty="0">
                <a:ln w="127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13500000">
                    <a:srgbClr val="59008E"/>
                  </a:prstShdw>
                </a:effectLst>
                <a:uLnTx/>
                <a:uFillTx/>
                <a:latin typeface=".VnVogueH"/>
                <a:ea typeface="+mn-ea"/>
                <a:cs typeface="Arial"/>
                <a:sym typeface="Arial"/>
              </a:rPr>
              <a:t> </a:t>
            </a:r>
            <a:r>
              <a:rPr kumimoji="0" lang="en-US" sz="2400" b="0" i="0" u="none" strike="noStrike" kern="10" cap="none" spc="0" normalizeH="0" baseline="0" noProof="0" dirty="0" err="1">
                <a:ln w="127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13500000">
                    <a:srgbClr val="59008E"/>
                  </a:prst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Môn</a:t>
            </a:r>
            <a:r>
              <a:rPr kumimoji="0" lang="en-US" sz="2400" b="0" i="0" u="none" strike="noStrike" kern="10" cap="none" spc="0" normalizeH="0" baseline="0" noProof="0" dirty="0">
                <a:ln w="127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13500000">
                    <a:srgbClr val="59008E"/>
                  </a:prst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0" cap="none" spc="0" normalizeH="0" baseline="0" noProof="0" dirty="0" err="1">
                <a:ln w="127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13500000">
                    <a:srgbClr val="59008E"/>
                  </a:prst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Hoạt</a:t>
            </a:r>
            <a:r>
              <a:rPr kumimoji="0" lang="en-US" sz="2400" b="0" i="0" u="none" strike="noStrike" kern="10" cap="none" spc="0" normalizeH="0" baseline="0" noProof="0" dirty="0">
                <a:ln w="127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13500000">
                    <a:srgbClr val="59008E"/>
                  </a:prst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0" cap="none" spc="0" normalizeH="0" baseline="0" noProof="0" dirty="0" err="1">
                <a:ln w="127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13500000">
                    <a:srgbClr val="59008E"/>
                  </a:prst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động</a:t>
            </a:r>
            <a:r>
              <a:rPr kumimoji="0" lang="en-US" sz="2400" b="0" i="0" u="none" strike="noStrike" kern="10" cap="none" spc="0" normalizeH="0" baseline="0" noProof="0" dirty="0">
                <a:ln w="127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13500000">
                    <a:srgbClr val="59008E"/>
                  </a:prst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0" cap="none" spc="0" normalizeH="0" baseline="0" noProof="0" dirty="0" err="1">
                <a:ln w="127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13500000">
                    <a:srgbClr val="59008E"/>
                  </a:prst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trải</a:t>
            </a:r>
            <a:r>
              <a:rPr kumimoji="0" lang="en-US" sz="2400" b="0" i="0" u="none" strike="noStrike" kern="10" cap="none" spc="0" normalizeH="0" baseline="0" noProof="0" dirty="0">
                <a:ln w="127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13500000">
                    <a:srgbClr val="59008E"/>
                  </a:prst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0" cap="none" spc="0" normalizeH="0" baseline="0" noProof="0" dirty="0" err="1">
                <a:ln w="127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13500000">
                    <a:srgbClr val="59008E"/>
                  </a:prst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nghiệm</a:t>
            </a:r>
            <a:endParaRPr kumimoji="0" lang="en-US" sz="2400" b="0" i="0" u="none" strike="noStrike" kern="10" cap="none" spc="0" normalizeH="0" baseline="0" noProof="0" dirty="0">
              <a:ln w="12700">
                <a:noFill/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7" dist="17961" dir="13500000">
                  <a:srgbClr val="59008E"/>
                </a:prstShdw>
              </a:effectLst>
              <a:uLnTx/>
              <a:uFillTx/>
              <a:latin typeface=".VnVogueH"/>
              <a:ea typeface="+mn-ea"/>
              <a:cs typeface="Arial"/>
              <a:sym typeface="Arial"/>
            </a:endParaRP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2600326" y="2233999"/>
            <a:ext cx="3514725" cy="557213"/>
          </a:xfrm>
          <a:prstGeom prst="rect">
            <a:avLst/>
          </a:prstGeom>
        </p:spPr>
        <p:txBody>
          <a:bodyPr wrap="none" lIns="61225" tIns="30616" rIns="61225" bIns="30616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3428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0" cap="none" spc="0" normalizeH="0" baseline="0" noProof="0" dirty="0" err="1">
                <a:ln w="12700">
                  <a:solidFill>
                    <a:srgbClr val="C0504D"/>
                  </a:solidFill>
                  <a:round/>
                  <a:headEnd/>
                  <a:tailEnd/>
                </a:ln>
                <a:solidFill>
                  <a:srgbClr val="FF66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.VnVogue"/>
                <a:ea typeface="+mn-ea"/>
                <a:cs typeface="Arial"/>
                <a:sym typeface="Arial"/>
              </a:rPr>
              <a:t>Líp</a:t>
            </a:r>
            <a:r>
              <a:rPr kumimoji="0" lang="en-US" sz="2400" b="0" i="0" u="none" strike="noStrike" kern="10" cap="none" spc="0" normalizeH="0" baseline="0" noProof="0" dirty="0">
                <a:ln w="12700">
                  <a:solidFill>
                    <a:srgbClr val="C0504D"/>
                  </a:solidFill>
                  <a:round/>
                  <a:headEnd/>
                  <a:tailEnd/>
                </a:ln>
                <a:solidFill>
                  <a:srgbClr val="FF66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.VnVogue"/>
                <a:ea typeface="+mn-ea"/>
                <a:cs typeface="Arial"/>
                <a:sym typeface="Arial"/>
              </a:rPr>
              <a:t> 2A2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543300" y="2892010"/>
            <a:ext cx="3886200" cy="39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1225" tIns="30616" rIns="61225" bIns="30616">
            <a:spAutoFit/>
          </a:bodyPr>
          <a:lstStyle/>
          <a:p>
            <a:pPr marL="0" marR="0" lvl="0" indent="0" algn="l" defTabSz="34288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13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Giáo</a:t>
            </a:r>
            <a:r>
              <a:rPr kumimoji="0" lang="en-US" sz="1613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1613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viên</a:t>
            </a:r>
            <a:r>
              <a:rPr kumimoji="0" lang="en-US" sz="1613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1613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  <a:sym typeface="Arial"/>
              </a:rPr>
              <a:t>:</a:t>
            </a:r>
            <a:r>
              <a:rPr kumimoji="0" lang="en-US" sz="1613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2138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Bambola" panose="02000000000000000000" pitchFamily="2" charset="0"/>
                <a:ea typeface="+mn-ea"/>
                <a:cs typeface="Arial"/>
                <a:sym typeface="Arial"/>
              </a:rPr>
              <a:t>Trần</a:t>
            </a:r>
            <a:r>
              <a:rPr kumimoji="0" lang="en-US" sz="2138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Bambola" panose="02000000000000000000" pitchFamily="2" charset="0"/>
                <a:ea typeface="+mn-ea"/>
                <a:cs typeface="Arial"/>
                <a:sym typeface="Arial"/>
              </a:rPr>
              <a:t>  Thanh  Mai</a:t>
            </a:r>
          </a:p>
        </p:txBody>
      </p:sp>
      <p:pic>
        <p:nvPicPr>
          <p:cNvPr id="34824" name="Picture 6" descr="star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4850" y="4041585"/>
            <a:ext cx="857250" cy="458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706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155" decel="100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155" decel="100000"/>
                                        <p:tgtEl>
                                          <p:spTgt spid="61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1155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1155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9" grpId="0" animBg="1"/>
      <p:bldP spid="61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0"/>
            <a:ext cx="8166100" cy="114554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47747"/>
            <a:ext cx="4094391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A651"/>
                </a:solidFill>
              </a:rPr>
              <a:t>Hoạt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động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sau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giờ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học</a:t>
            </a:r>
            <a:endParaRPr lang="en-US" sz="28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1250257" y="976510"/>
            <a:ext cx="7169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hiểu thêm các tờ tiền khác ở Việt Nam.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8" name="Picture 10" descr="50,000 Dong 2003">
            <a:extLst>
              <a:ext uri="{FF2B5EF4-FFF2-40B4-BE49-F238E27FC236}">
                <a16:creationId xmlns:a16="http://schemas.microsoft.com/office/drawing/2014/main" id="{837F4C9C-10D5-C443-90FA-CB116F58A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517" y="1576086"/>
            <a:ext cx="3340312" cy="159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Vietnam polymer 20,000 Dong banknotes">
            <a:extLst>
              <a:ext uri="{FF2B5EF4-FFF2-40B4-BE49-F238E27FC236}">
                <a16:creationId xmlns:a16="http://schemas.microsoft.com/office/drawing/2014/main" id="{000A1A64-15D3-B240-852F-4E87DB654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" y="1537999"/>
            <a:ext cx="3333998" cy="162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Từ 1-9, phát hành tiền polymer mệnh giá 100.000 đồng - Báo Nhân Dân">
            <a:extLst>
              <a:ext uri="{FF2B5EF4-FFF2-40B4-BE49-F238E27FC236}">
                <a16:creationId xmlns:a16="http://schemas.microsoft.com/office/drawing/2014/main" id="{D9B54D1E-04B7-C948-943A-B245CDB26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" y="3274700"/>
            <a:ext cx="3333998" cy="151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Vietnam polymer 200,000 Dong banknotes">
            <a:extLst>
              <a:ext uri="{FF2B5EF4-FFF2-40B4-BE49-F238E27FC236}">
                <a16:creationId xmlns:a16="http://schemas.microsoft.com/office/drawing/2014/main" id="{7B8AB5A1-2BB4-024C-A43A-359755FD8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854" y="3310325"/>
            <a:ext cx="3338661" cy="150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408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A45D2D-8C74-B944-B6BE-FBB9B2F42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3F7AC3-B277-9B48-995C-79DF9EAE8030}"/>
              </a:ext>
            </a:extLst>
          </p:cNvPr>
          <p:cNvSpPr txBox="1"/>
          <p:nvPr/>
        </p:nvSpPr>
        <p:spPr>
          <a:xfrm>
            <a:off x="764429" y="355010"/>
            <a:ext cx="82756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BDE095-3F68-F249-AA10-DC51C4A8E467}"/>
              </a:ext>
            </a:extLst>
          </p:cNvPr>
          <p:cNvSpPr/>
          <p:nvPr/>
        </p:nvSpPr>
        <p:spPr>
          <a:xfrm>
            <a:off x="656799" y="1869230"/>
            <a:ext cx="3391935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gian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địa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điểm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mua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sắm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tên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vật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đã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mua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6F5338-5826-9141-9A60-D0D3F2F19B3D}"/>
              </a:ext>
            </a:extLst>
          </p:cNvPr>
          <p:cNvSpPr/>
          <p:nvPr/>
        </p:nvSpPr>
        <p:spPr>
          <a:xfrm>
            <a:off x="656799" y="1112120"/>
            <a:ext cx="8278228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1.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một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lần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bố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mẹ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sử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dung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tiền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mua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sắm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E2B7BF-CE9A-5542-BD59-75750867A1E1}"/>
              </a:ext>
            </a:extLst>
          </p:cNvPr>
          <p:cNvGrpSpPr/>
          <p:nvPr/>
        </p:nvGrpSpPr>
        <p:grpSpPr>
          <a:xfrm>
            <a:off x="4393158" y="1514220"/>
            <a:ext cx="4501536" cy="3274270"/>
            <a:chOff x="4393158" y="1514220"/>
            <a:chExt cx="4501536" cy="327427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B73AA36-C74C-BF43-96B0-8AD9C8CB0E88}"/>
                </a:ext>
              </a:extLst>
            </p:cNvPr>
            <p:cNvGrpSpPr/>
            <p:nvPr/>
          </p:nvGrpSpPr>
          <p:grpSpPr>
            <a:xfrm>
              <a:off x="4451359" y="1514220"/>
              <a:ext cx="4443335" cy="3274270"/>
              <a:chOff x="4166356" y="1514220"/>
              <a:chExt cx="4443335" cy="3274270"/>
            </a:xfrm>
          </p:grpSpPr>
          <p:pic>
            <p:nvPicPr>
              <p:cNvPr id="10250" name="Picture 10" descr="Potato Cartoon png download - 1370*1277 - Free Transparent Cartoon png  Download. - CleanPNG / KissPNG">
                <a:extLst>
                  <a:ext uri="{FF2B5EF4-FFF2-40B4-BE49-F238E27FC236}">
                    <a16:creationId xmlns:a16="http://schemas.microsoft.com/office/drawing/2014/main" id="{4B90EF4E-1091-1F45-96E7-C93A3B5664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803280" y="3523960"/>
                <a:ext cx="806411" cy="7527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42" name="Picture 2" descr="Premium Vector | Paper bag full of food isolated on white illustration">
                <a:extLst>
                  <a:ext uri="{FF2B5EF4-FFF2-40B4-BE49-F238E27FC236}">
                    <a16:creationId xmlns:a16="http://schemas.microsoft.com/office/drawing/2014/main" id="{0E018053-FC32-2B4E-9C85-A3570F6C89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6356" y="1514220"/>
                <a:ext cx="3274270" cy="32742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48" name="Picture 8" descr="Carrot Cartoon PNG Images | Vector and PSD Files | Free Download on Pngtree">
                <a:extLst>
                  <a:ext uri="{FF2B5EF4-FFF2-40B4-BE49-F238E27FC236}">
                    <a16:creationId xmlns:a16="http://schemas.microsoft.com/office/drawing/2014/main" id="{A45B9A11-24A5-E64D-95DB-4589C601BB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8056" r="94722">
                            <a14:foregroundMark x1="8056" y1="76389" x2="8056" y2="76389"/>
                            <a14:foregroundMark x1="91389" y1="47778" x2="91389" y2="47778"/>
                            <a14:foregroundMark x1="94722" y1="52778" x2="94722" y2="5277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841265" flipH="1">
                <a:off x="6821320" y="2889223"/>
                <a:ext cx="1404219" cy="1404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44" name="Picture 4" descr="Banana Cartoon HD Stock Images | Shutterstock">
                <a:extLst>
                  <a:ext uri="{FF2B5EF4-FFF2-40B4-BE49-F238E27FC236}">
                    <a16:creationId xmlns:a16="http://schemas.microsoft.com/office/drawing/2014/main" id="{0BC29017-D0D4-9647-93C6-2DE831C0FF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769"/>
              <a:stretch/>
            </p:blipFill>
            <p:spPr bwMode="auto">
              <a:xfrm rot="21218379">
                <a:off x="6468317" y="3449489"/>
                <a:ext cx="1126200" cy="7839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6" descr="Tomato Cartoon Images, Stock Photos &amp;amp; Vectors | Shutterstock">
                <a:extLst>
                  <a:ext uri="{FF2B5EF4-FFF2-40B4-BE49-F238E27FC236}">
                    <a16:creationId xmlns:a16="http://schemas.microsoft.com/office/drawing/2014/main" id="{AB130D67-D6F3-EE4C-94DA-D17D2F7CC0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922"/>
              <a:stretch/>
            </p:blipFill>
            <p:spPr bwMode="auto">
              <a:xfrm>
                <a:off x="7523429" y="3740728"/>
                <a:ext cx="488085" cy="4839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46" name="Picture 6" descr="Tomato Cartoon Images, Stock Photos &amp;amp; Vectors | Shutterstock">
                <a:extLst>
                  <a:ext uri="{FF2B5EF4-FFF2-40B4-BE49-F238E27FC236}">
                    <a16:creationId xmlns:a16="http://schemas.microsoft.com/office/drawing/2014/main" id="{1E538E75-3F07-1E4C-BFA0-4952A57C0B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922"/>
              <a:stretch/>
            </p:blipFill>
            <p:spPr bwMode="auto">
              <a:xfrm>
                <a:off x="7816542" y="3872408"/>
                <a:ext cx="389944" cy="3866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254" name="Picture 14" descr="Cartoon Doll PNG Images | Vector and PSD Files | Free Download on Pngtree">
              <a:extLst>
                <a:ext uri="{FF2B5EF4-FFF2-40B4-BE49-F238E27FC236}">
                  <a16:creationId xmlns:a16="http://schemas.microsoft.com/office/drawing/2014/main" id="{C3DED889-F802-C546-9B5A-551E5D07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889" b="94722" l="10000" r="90000">
                          <a14:foregroundMark x1="39722" y1="7778" x2="51111" y2="8333"/>
                          <a14:foregroundMark x1="51111" y1="8333" x2="54722" y2="8056"/>
                          <a14:foregroundMark x1="53611" y1="3889" x2="53611" y2="3889"/>
                          <a14:foregroundMark x1="39722" y1="85556" x2="33056" y2="94444"/>
                          <a14:foregroundMark x1="33056" y1="94444" x2="32778" y2="94722"/>
                          <a14:foregroundMark x1="73889" y1="94722" x2="73889" y2="947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3158" y="3038618"/>
              <a:ext cx="1404220" cy="1404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873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64AB07-02CB-284B-911F-47D4FA1F17EB}"/>
              </a:ext>
            </a:extLst>
          </p:cNvPr>
          <p:cNvSpPr/>
          <p:nvPr/>
        </p:nvSpPr>
        <p:spPr>
          <a:xfrm>
            <a:off x="597422" y="280847"/>
            <a:ext cx="2904962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2.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Gấp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ví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đựng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tiền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571E0E-E933-F242-9EAA-277F8E934DD9}"/>
              </a:ext>
            </a:extLst>
          </p:cNvPr>
          <p:cNvSpPr/>
          <p:nvPr/>
        </p:nvSpPr>
        <p:spPr>
          <a:xfrm>
            <a:off x="545969" y="858431"/>
            <a:ext cx="3813865" cy="1685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Chuẩn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bị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giấy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kéo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Gấp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ví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theo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hướng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dẫn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Trưng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sản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phẩm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57CDFB-E24D-5148-A433-19F774C3E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2000"/>
                    </a14:imgEffect>
                    <a14:imgEffect>
                      <a14:brightnessContrast contras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415555"/>
            <a:ext cx="2362200" cy="2374900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68C7F1-160A-2A4C-9822-90F04060A5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4545" y="2240784"/>
            <a:ext cx="2544206" cy="2487161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496FDC-767B-2440-950C-BE37CF9A11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6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28384" y="2544277"/>
            <a:ext cx="2066719" cy="229529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8258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797508" y="745626"/>
            <a:ext cx="7169844" cy="49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/>
              <a:t>Cùng bố mẹ, người thân đi mua đồ vào dịp cuối tuần.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9D7D2B-F90F-C14C-9B49-21700A0C6CDA}"/>
              </a:ext>
            </a:extLst>
          </p:cNvPr>
          <p:cNvGrpSpPr/>
          <p:nvPr/>
        </p:nvGrpSpPr>
        <p:grpSpPr>
          <a:xfrm>
            <a:off x="298948" y="105246"/>
            <a:ext cx="5543715" cy="864080"/>
            <a:chOff x="298948" y="105246"/>
            <a:chExt cx="5543715" cy="86408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06220C5-CD99-7C4A-B65F-4E253AE823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1866"/>
            <a:stretch/>
          </p:blipFill>
          <p:spPr>
            <a:xfrm>
              <a:off x="298948" y="226330"/>
              <a:ext cx="5543715" cy="563836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E8E1D00-EA41-E243-90D2-0C7BFDD1940C}"/>
                </a:ext>
              </a:extLst>
            </p:cNvPr>
            <p:cNvSpPr/>
            <p:nvPr/>
          </p:nvSpPr>
          <p:spPr>
            <a:xfrm>
              <a:off x="1342382" y="105246"/>
              <a:ext cx="3528530" cy="577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A651"/>
                  </a:solidFill>
                </a:rPr>
                <a:t>Hoạt</a:t>
              </a:r>
              <a:r>
                <a:rPr lang="en-US" sz="2400" b="1" dirty="0">
                  <a:solidFill>
                    <a:srgbClr val="00A651"/>
                  </a:solidFill>
                </a:rPr>
                <a:t> </a:t>
              </a:r>
              <a:r>
                <a:rPr lang="en-US" sz="2400" b="1" dirty="0" err="1">
                  <a:solidFill>
                    <a:srgbClr val="00A651"/>
                  </a:solidFill>
                </a:rPr>
                <a:t>động</a:t>
              </a:r>
              <a:r>
                <a:rPr lang="en-US" sz="2400" b="1" dirty="0">
                  <a:solidFill>
                    <a:srgbClr val="00A651"/>
                  </a:solidFill>
                </a:rPr>
                <a:t> </a:t>
              </a:r>
              <a:r>
                <a:rPr lang="en-US" sz="2400" b="1" dirty="0" err="1">
                  <a:solidFill>
                    <a:srgbClr val="00A651"/>
                  </a:solidFill>
                </a:rPr>
                <a:t>sau</a:t>
              </a:r>
              <a:r>
                <a:rPr lang="en-US" sz="2400" b="1" dirty="0">
                  <a:solidFill>
                    <a:srgbClr val="00A651"/>
                  </a:solidFill>
                </a:rPr>
                <a:t> </a:t>
              </a:r>
              <a:r>
                <a:rPr lang="en-US" sz="2400" b="1" dirty="0" err="1">
                  <a:solidFill>
                    <a:srgbClr val="00A651"/>
                  </a:solidFill>
                </a:rPr>
                <a:t>giờ</a:t>
              </a:r>
              <a:r>
                <a:rPr lang="en-US" sz="2400" b="1" dirty="0">
                  <a:solidFill>
                    <a:srgbClr val="00A651"/>
                  </a:solidFill>
                </a:rPr>
                <a:t> </a:t>
              </a:r>
              <a:r>
                <a:rPr lang="en-US" sz="2400" b="1" dirty="0" err="1">
                  <a:solidFill>
                    <a:srgbClr val="00A651"/>
                  </a:solidFill>
                </a:rPr>
                <a:t>học</a:t>
              </a:r>
              <a:endParaRPr lang="en-US" sz="2400" b="1" dirty="0">
                <a:solidFill>
                  <a:srgbClr val="00A65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8FE6803-47E8-7242-8758-82033F3008CC}"/>
                </a:ext>
              </a:extLst>
            </p:cNvPr>
            <p:cNvSpPr/>
            <p:nvPr/>
          </p:nvSpPr>
          <p:spPr>
            <a:xfrm>
              <a:off x="437536" y="203220"/>
              <a:ext cx="766258" cy="766106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02BAC178-B223-3349-B2FE-AC998290F098}"/>
                </a:ext>
              </a:extLst>
            </p:cNvPr>
            <p:cNvSpPr/>
            <p:nvPr/>
          </p:nvSpPr>
          <p:spPr>
            <a:xfrm>
              <a:off x="502247" y="311538"/>
              <a:ext cx="653240" cy="512660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EF1A3ADE-8C44-0646-9733-129AA4CC97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7000"/>
                    </a14:imgEffect>
                    <a14:imgEffect>
                      <a14:brightnessContrast contrast="4000"/>
                    </a14:imgEffect>
                  </a14:imgLayer>
                </a14:imgProps>
              </a:ext>
            </a:extLst>
          </a:blip>
          <a:srcRect t="20597" b="20186"/>
          <a:stretch/>
        </p:blipFill>
        <p:spPr>
          <a:xfrm>
            <a:off x="1070641" y="1305087"/>
            <a:ext cx="6434565" cy="239589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ADDDECA-3778-8C49-A165-F2F7BCCFEDD5}"/>
              </a:ext>
            </a:extLst>
          </p:cNvPr>
          <p:cNvSpPr txBox="1"/>
          <p:nvPr/>
        </p:nvSpPr>
        <p:spPr>
          <a:xfrm>
            <a:off x="820665" y="3697062"/>
            <a:ext cx="7563314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/>
              <a:t>Nhờ bố mẹ mua lợn đất để tiết kiệm, hưởng ứng phong trào </a:t>
            </a:r>
            <a:r>
              <a:rPr lang="vi-VN" sz="2000" b="1" i="1" dirty="0">
                <a:solidFill>
                  <a:srgbClr val="FF0000"/>
                </a:solidFill>
              </a:rPr>
              <a:t>“Tiết kiệm tiền, làm việc tốt.”</a:t>
            </a:r>
          </a:p>
        </p:txBody>
      </p:sp>
    </p:spTree>
    <p:extLst>
      <p:ext uri="{BB962C8B-B14F-4D97-AF65-F5344CB8AC3E}">
        <p14:creationId xmlns:p14="http://schemas.microsoft.com/office/powerpoint/2010/main" val="75919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eo Con Heo đất PNG &amp;amp; Heo Con Heo đất Transparent Clipart Miễn phí Tải về -  Con heo đất đồng Xu Kẹp - Phim hoạt hình màu hồng heo con heo đất.">
            <a:extLst>
              <a:ext uri="{FF2B5EF4-FFF2-40B4-BE49-F238E27FC236}">
                <a16:creationId xmlns:a16="http://schemas.microsoft.com/office/drawing/2014/main" id="{59444138-AF33-204E-BCE5-FD0C6AD0C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71" b="92500" l="1154" r="96154">
                        <a14:foregroundMark x1="6154" y1="61429" x2="8462" y2="53214"/>
                        <a14:foregroundMark x1="4615" y1="62857" x2="1923" y2="63214"/>
                        <a14:foregroundMark x1="48077" y1="93214" x2="48077" y2="93214"/>
                        <a14:foregroundMark x1="90000" y1="36429" x2="90000" y2="36429"/>
                        <a14:foregroundMark x1="96154" y1="37500" x2="96154" y2="37500"/>
                        <a14:foregroundMark x1="44231" y1="16429" x2="42692" y2="7143"/>
                        <a14:foregroundMark x1="42692" y1="6786" x2="41923" y2="3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3955" y="1407385"/>
            <a:ext cx="1755069" cy="189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Vẽ Tay Tình Nguyện Hoạt Hình Làm Từ Thiện Hình ảnh | Định dạng hình ảnh PSD  611365432| vn.lovepik.com">
            <a:extLst>
              <a:ext uri="{FF2B5EF4-FFF2-40B4-BE49-F238E27FC236}">
                <a16:creationId xmlns:a16="http://schemas.microsoft.com/office/drawing/2014/main" id="{5C51F993-2965-DE4A-B7C7-345956410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186" l="8256" r="97791">
                        <a14:foregroundMark x1="8256" y1="53140" x2="8256" y2="53140"/>
                        <a14:foregroundMark x1="69419" y1="89070" x2="78953" y2="88372"/>
                        <a14:foregroundMark x1="78953" y1="88372" x2="97791" y2="94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518" y="1024326"/>
            <a:ext cx="2656191" cy="265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Fundraising charity and money donation concept Vector Image">
            <a:extLst>
              <a:ext uri="{FF2B5EF4-FFF2-40B4-BE49-F238E27FC236}">
                <a16:creationId xmlns:a16="http://schemas.microsoft.com/office/drawing/2014/main" id="{FD554B4E-D8DF-EF4C-B13A-025F192F94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1"/>
          <a:stretch/>
        </p:blipFill>
        <p:spPr bwMode="auto">
          <a:xfrm>
            <a:off x="2808267" y="641268"/>
            <a:ext cx="2690008" cy="265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4EDAB88-CEF9-8049-9DEF-9F6321C2FE63}"/>
              </a:ext>
            </a:extLst>
          </p:cNvPr>
          <p:cNvCxnSpPr/>
          <p:nvPr/>
        </p:nvCxnSpPr>
        <p:spPr>
          <a:xfrm>
            <a:off x="2315688" y="2352422"/>
            <a:ext cx="807522" cy="0"/>
          </a:xfrm>
          <a:prstGeom prst="straightConnector1">
            <a:avLst/>
          </a:prstGeom>
          <a:ln w="38100">
            <a:solidFill>
              <a:srgbClr val="00206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F1E283D-4588-A44F-B577-007936A448F9}"/>
              </a:ext>
            </a:extLst>
          </p:cNvPr>
          <p:cNvCxnSpPr/>
          <p:nvPr/>
        </p:nvCxnSpPr>
        <p:spPr>
          <a:xfrm>
            <a:off x="5341916" y="2457321"/>
            <a:ext cx="807522" cy="0"/>
          </a:xfrm>
          <a:prstGeom prst="straightConnector1">
            <a:avLst/>
          </a:prstGeom>
          <a:ln w="38100">
            <a:solidFill>
              <a:srgbClr val="00206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2DAC90A2-6F3B-3F4F-9A2D-9F220FB9EBF7}"/>
              </a:ext>
            </a:extLst>
          </p:cNvPr>
          <p:cNvSpPr/>
          <p:nvPr/>
        </p:nvSpPr>
        <p:spPr>
          <a:xfrm>
            <a:off x="605718" y="3542732"/>
            <a:ext cx="1531685" cy="4114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</a:rPr>
              <a:t>Tiết kiệm</a:t>
            </a:r>
          </a:p>
        </p:txBody>
      </p: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EE6DFD62-45ED-A047-A625-1B30BA1A2774}"/>
              </a:ext>
            </a:extLst>
          </p:cNvPr>
          <p:cNvSpPr/>
          <p:nvPr/>
        </p:nvSpPr>
        <p:spPr>
          <a:xfrm>
            <a:off x="3363383" y="3542731"/>
            <a:ext cx="1579777" cy="4114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</a:rPr>
              <a:t>Quyên góp</a:t>
            </a:r>
          </a:p>
        </p:txBody>
      </p:sp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id="{4C4707A5-D084-7D44-B147-624DAF887191}"/>
              </a:ext>
            </a:extLst>
          </p:cNvPr>
          <p:cNvSpPr/>
          <p:nvPr/>
        </p:nvSpPr>
        <p:spPr>
          <a:xfrm>
            <a:off x="6768903" y="3542731"/>
            <a:ext cx="1593419" cy="4316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</a:rPr>
              <a:t>Chia sẻ</a:t>
            </a:r>
          </a:p>
        </p:txBody>
      </p:sp>
    </p:spTree>
    <p:extLst>
      <p:ext uri="{BB962C8B-B14F-4D97-AF65-F5344CB8AC3E}">
        <p14:creationId xmlns:p14="http://schemas.microsoft.com/office/powerpoint/2010/main" val="10855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986EEE-EE13-9E46-8B3A-04554EAC4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7512" y="490891"/>
            <a:ext cx="8502732" cy="371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20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922" y="2407127"/>
            <a:ext cx="5155391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8: </a:t>
            </a:r>
            <a:br>
              <a:rPr lang="en-US" dirty="0"/>
            </a:br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trọng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D8F6701-AEFD-24AE-026F-5A6DFEA358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5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891C5C-E3B0-3A4D-974C-34D97F7AD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176374"/>
            <a:ext cx="766079" cy="90357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188FF11-D56A-0B40-AF11-3FA5FBA0F897}"/>
              </a:ext>
            </a:extLst>
          </p:cNvPr>
          <p:cNvGrpSpPr/>
          <p:nvPr/>
        </p:nvGrpSpPr>
        <p:grpSpPr>
          <a:xfrm>
            <a:off x="1747927" y="440089"/>
            <a:ext cx="6088439" cy="4263322"/>
            <a:chOff x="1747927" y="440089"/>
            <a:chExt cx="6088439" cy="426332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7DD5778-042F-B942-BB27-BBC91427C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3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47927" y="1079953"/>
              <a:ext cx="6088439" cy="362345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51CDF51-8BD3-8E4D-922A-56110FD44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3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69516" y="440089"/>
              <a:ext cx="1466850" cy="173990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7C482B4-C714-1A4D-A4AB-E34F60CB9B11}"/>
              </a:ext>
            </a:extLst>
          </p:cNvPr>
          <p:cNvSpPr txBox="1"/>
          <p:nvPr/>
        </p:nvSpPr>
        <p:spPr>
          <a:xfrm>
            <a:off x="1206044" y="212666"/>
            <a:ext cx="7497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42428"/>
                </a:solidFill>
              </a:rPr>
              <a:t>Sinh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hoạt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dưới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cờ</a:t>
            </a:r>
          </a:p>
          <a:p>
            <a:pPr algn="just"/>
            <a:r>
              <a:rPr lang="vi-VN" sz="2400" dirty="0"/>
              <a:t> Nghe chia sẻ chủ đề: Người tiêu dùng thông minh.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536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86FDD-6B8A-144A-A583-7C95509128BD}"/>
              </a:ext>
            </a:extLst>
          </p:cNvPr>
          <p:cNvSpPr txBox="1"/>
          <p:nvPr/>
        </p:nvSpPr>
        <p:spPr>
          <a:xfrm>
            <a:off x="609699" y="364808"/>
            <a:ext cx="80771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: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Nhận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biết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đồng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tiền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Việt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Nam.</a:t>
            </a:r>
          </a:p>
        </p:txBody>
      </p:sp>
      <p:pic>
        <p:nvPicPr>
          <p:cNvPr id="4098" name="Picture 2" descr="1000 đồng (tiền Việt) – Wikipedia tiếng Việt">
            <a:extLst>
              <a:ext uri="{FF2B5EF4-FFF2-40B4-BE49-F238E27FC236}">
                <a16:creationId xmlns:a16="http://schemas.microsoft.com/office/drawing/2014/main" id="{E62B948E-950E-AE46-BB86-FAE4D9773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21" y="1496656"/>
            <a:ext cx="3559175" cy="17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3 cô gái “bí ẩn“ trên tờ tiền 2.000 đồng">
            <a:extLst>
              <a:ext uri="{FF2B5EF4-FFF2-40B4-BE49-F238E27FC236}">
                <a16:creationId xmlns:a16="http://schemas.microsoft.com/office/drawing/2014/main" id="{7B8F0505-CC21-6B49-85C1-04544D66F0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986762" y="1496656"/>
            <a:ext cx="3700038" cy="182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5000 đồng (tiền Việt) – Wikipedia tiếng Việt">
            <a:extLst>
              <a:ext uri="{FF2B5EF4-FFF2-40B4-BE49-F238E27FC236}">
                <a16:creationId xmlns:a16="http://schemas.microsoft.com/office/drawing/2014/main" id="{95C20F19-40C5-9546-A0FC-01BB07815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21" y="3323550"/>
            <a:ext cx="3559175" cy="17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Vietnam polymer 10,000 Dong banknotes">
            <a:extLst>
              <a:ext uri="{FF2B5EF4-FFF2-40B4-BE49-F238E27FC236}">
                <a16:creationId xmlns:a16="http://schemas.microsoft.com/office/drawing/2014/main" id="{97B1AA97-6A5E-FA4E-8503-A843331CE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762" y="3335425"/>
            <a:ext cx="3700039" cy="172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000 đồng (tiền Việt) – Wikipedia tiếng Việt">
            <a:extLst>
              <a:ext uri="{FF2B5EF4-FFF2-40B4-BE49-F238E27FC236}">
                <a16:creationId xmlns:a16="http://schemas.microsoft.com/office/drawing/2014/main" id="{5B08CBF1-CD4A-C140-A4AD-C9D0C2C3D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66" y="1045398"/>
            <a:ext cx="3559175" cy="17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3 cô gái “bí ẩn“ trên tờ tiền 2.000 đồng">
            <a:extLst>
              <a:ext uri="{FF2B5EF4-FFF2-40B4-BE49-F238E27FC236}">
                <a16:creationId xmlns:a16="http://schemas.microsoft.com/office/drawing/2014/main" id="{03DE7272-F258-B244-8BF6-CCD8E924C5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820507" y="1045398"/>
            <a:ext cx="3700038" cy="182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5000 đồng (tiền Việt) – Wikipedia tiếng Việt">
            <a:extLst>
              <a:ext uri="{FF2B5EF4-FFF2-40B4-BE49-F238E27FC236}">
                <a16:creationId xmlns:a16="http://schemas.microsoft.com/office/drawing/2014/main" id="{CBAB293B-1B8F-2945-8B4D-6BAFCA71A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66" y="2955417"/>
            <a:ext cx="3559175" cy="17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Vietnam polymer 10,000 Dong banknotes">
            <a:extLst>
              <a:ext uri="{FF2B5EF4-FFF2-40B4-BE49-F238E27FC236}">
                <a16:creationId xmlns:a16="http://schemas.microsoft.com/office/drawing/2014/main" id="{90D13993-2D99-7A40-AF30-59FC34762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507" y="2967292"/>
            <a:ext cx="3700039" cy="172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F2AF3FC-7A58-A84D-BE13-0A174E632DF7}"/>
              </a:ext>
            </a:extLst>
          </p:cNvPr>
          <p:cNvSpPr/>
          <p:nvPr/>
        </p:nvSpPr>
        <p:spPr>
          <a:xfrm>
            <a:off x="615817" y="267500"/>
            <a:ext cx="7904728" cy="10885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Quan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sát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và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cho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biết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màu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sắc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hình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ảnh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trên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mỗi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đồng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tiền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:</a:t>
            </a:r>
          </a:p>
          <a:p>
            <a:pPr lvl="0">
              <a:lnSpc>
                <a:spcPct val="150000"/>
              </a:lnSpc>
            </a:pPr>
            <a:endParaRPr lang="en-US" sz="2300" dirty="0">
              <a:solidFill>
                <a:srgbClr val="E3E7E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71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3 cô gái “bí ẩn“ trên tờ tiền 2.000 đồng">
            <a:extLst>
              <a:ext uri="{FF2B5EF4-FFF2-40B4-BE49-F238E27FC236}">
                <a16:creationId xmlns:a16="http://schemas.microsoft.com/office/drawing/2014/main" id="{23880086-1045-2D4A-9337-994C1499B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799" y="466981"/>
            <a:ext cx="3919870" cy="399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iền đang lưu hành">
            <a:extLst>
              <a:ext uri="{FF2B5EF4-FFF2-40B4-BE49-F238E27FC236}">
                <a16:creationId xmlns:a16="http://schemas.microsoft.com/office/drawing/2014/main" id="{7337F19B-E267-BC4B-B9AA-5050D2D04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6" y="2571750"/>
            <a:ext cx="3896240" cy="189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iền đang lưu hành">
            <a:extLst>
              <a:ext uri="{FF2B5EF4-FFF2-40B4-BE49-F238E27FC236}">
                <a16:creationId xmlns:a16="http://schemas.microsoft.com/office/drawing/2014/main" id="{B497CB66-067E-8F40-A206-127A755A2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6" y="466980"/>
            <a:ext cx="3896240" cy="195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030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5000 đồng (tiền Việt) – Wikipedia tiếng Việt">
            <a:extLst>
              <a:ext uri="{FF2B5EF4-FFF2-40B4-BE49-F238E27FC236}">
                <a16:creationId xmlns:a16="http://schemas.microsoft.com/office/drawing/2014/main" id="{3AEBD521-B913-5046-8AD0-7E77A6391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66" y="383366"/>
            <a:ext cx="3947556" cy="193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5000 đồng (tiền Việt) – Wikipedia tiếng Việt">
            <a:extLst>
              <a:ext uri="{FF2B5EF4-FFF2-40B4-BE49-F238E27FC236}">
                <a16:creationId xmlns:a16="http://schemas.microsoft.com/office/drawing/2014/main" id="{0CB5C1BA-CBCB-E244-BC93-D85B0A082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65" y="2571750"/>
            <a:ext cx="3974593" cy="193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ao thủ giải mã giấc mơ] Nằm mơ thấy tiền 10 nghìn đánh con gì?">
            <a:extLst>
              <a:ext uri="{FF2B5EF4-FFF2-40B4-BE49-F238E27FC236}">
                <a16:creationId xmlns:a16="http://schemas.microsoft.com/office/drawing/2014/main" id="{89DF803C-BBE3-7944-829C-F8E653959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393" y="471835"/>
            <a:ext cx="4165601" cy="17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Nằm mơ thấy tiền giấy đánh con gì? Giải mã giấc mơ thấy tiền giấy -  Soicauxosoonline">
            <a:extLst>
              <a:ext uri="{FF2B5EF4-FFF2-40B4-BE49-F238E27FC236}">
                <a16:creationId xmlns:a16="http://schemas.microsoft.com/office/drawing/2014/main" id="{21CA2D8F-91C8-9646-8DA9-3FA0BA426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525" y="2571751"/>
            <a:ext cx="4165601" cy="188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887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000 đồng (tiền Việt) – Wikipedia tiếng Việt">
            <a:extLst>
              <a:ext uri="{FF2B5EF4-FFF2-40B4-BE49-F238E27FC236}">
                <a16:creationId xmlns:a16="http://schemas.microsoft.com/office/drawing/2014/main" id="{5B08CBF1-CD4A-C140-A4AD-C9D0C2C3D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66" y="1045398"/>
            <a:ext cx="3559175" cy="17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3 cô gái “bí ẩn“ trên tờ tiền 2.000 đồng">
            <a:extLst>
              <a:ext uri="{FF2B5EF4-FFF2-40B4-BE49-F238E27FC236}">
                <a16:creationId xmlns:a16="http://schemas.microsoft.com/office/drawing/2014/main" id="{03DE7272-F258-B244-8BF6-CCD8E924C5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820507" y="1045398"/>
            <a:ext cx="3700038" cy="182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5000 đồng (tiền Việt) – Wikipedia tiếng Việt">
            <a:extLst>
              <a:ext uri="{FF2B5EF4-FFF2-40B4-BE49-F238E27FC236}">
                <a16:creationId xmlns:a16="http://schemas.microsoft.com/office/drawing/2014/main" id="{CBAB293B-1B8F-2945-8B4D-6BAFCA71A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66" y="2955417"/>
            <a:ext cx="3559175" cy="17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Vietnam polymer 10,000 Dong banknotes">
            <a:extLst>
              <a:ext uri="{FF2B5EF4-FFF2-40B4-BE49-F238E27FC236}">
                <a16:creationId xmlns:a16="http://schemas.microsoft.com/office/drawing/2014/main" id="{90D13993-2D99-7A40-AF30-59FC34762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507" y="2967292"/>
            <a:ext cx="3700039" cy="172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F2AF3FC-7A58-A84D-BE13-0A174E632DF7}"/>
              </a:ext>
            </a:extLst>
          </p:cNvPr>
          <p:cNvSpPr/>
          <p:nvPr/>
        </p:nvSpPr>
        <p:spPr>
          <a:xfrm>
            <a:off x="615817" y="267500"/>
            <a:ext cx="6518131" cy="10885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Sự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giống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và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khác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nhau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giữa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các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đồng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tiền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là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gì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?</a:t>
            </a:r>
          </a:p>
          <a:p>
            <a:pPr lvl="0">
              <a:lnSpc>
                <a:spcPct val="150000"/>
              </a:lnSpc>
            </a:pPr>
            <a:endParaRPr lang="en-US" sz="2300" dirty="0">
              <a:solidFill>
                <a:srgbClr val="E3E7E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01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8B70A20-9904-744B-B566-E1BA96702312}"/>
              </a:ext>
            </a:extLst>
          </p:cNvPr>
          <p:cNvSpPr/>
          <p:nvPr/>
        </p:nvSpPr>
        <p:spPr>
          <a:xfrm>
            <a:off x="545969" y="300842"/>
            <a:ext cx="2634054" cy="5575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3.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Trò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chơi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: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Đi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chợ</a:t>
            </a:r>
            <a:endParaRPr lang="en-US" sz="2300" dirty="0">
              <a:solidFill>
                <a:srgbClr val="E3E7EA">
                  <a:lumMod val="10000"/>
                </a:srgb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80610C-B81F-BB41-8DB0-7C1F773F3241}"/>
              </a:ext>
            </a:extLst>
          </p:cNvPr>
          <p:cNvSpPr/>
          <p:nvPr/>
        </p:nvSpPr>
        <p:spPr>
          <a:xfrm>
            <a:off x="545969" y="858431"/>
            <a:ext cx="6450805" cy="1131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Sắm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vai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người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mua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người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thẻ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ghi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tiền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mua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77941C4-AAB6-BA49-B609-1BE1D1A6F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3660" y="1990279"/>
            <a:ext cx="7376679" cy="282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6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</TotalTime>
  <Words>237</Words>
  <Application>Microsoft Office PowerPoint</Application>
  <PresentationFormat>On-screen Show (16:9)</PresentationFormat>
  <Paragraphs>29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UTM Androgyne</vt:lpstr>
      <vt:lpstr>Times New Roman</vt:lpstr>
      <vt:lpstr>.VnTime</vt:lpstr>
      <vt:lpstr>Pangolin</vt:lpstr>
      <vt:lpstr>UTM Cookies</vt:lpstr>
      <vt:lpstr>Arial</vt:lpstr>
      <vt:lpstr>Calibri</vt:lpstr>
      <vt:lpstr>.VnVogue</vt:lpstr>
      <vt:lpstr>Baloo 2</vt:lpstr>
      <vt:lpstr>.VnVogueH</vt:lpstr>
      <vt:lpstr>iCiel Bambola</vt:lpstr>
      <vt:lpstr>English Vocabulary Workshop by Slidesgo</vt:lpstr>
      <vt:lpstr>1_Office Theme</vt:lpstr>
      <vt:lpstr>PowerPoint Presentation</vt:lpstr>
      <vt:lpstr>Bài 8:  Quý trọng đồng tiền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ducquytu@gmail.com</cp:lastModifiedBy>
  <cp:revision>71</cp:revision>
  <dcterms:modified xsi:type="dcterms:W3CDTF">2023-11-14T03:18:02Z</dcterms:modified>
</cp:coreProperties>
</file>