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</p:sldMasterIdLst>
  <p:notesMasterIdLst>
    <p:notesMasterId r:id="rId12"/>
  </p:notesMasterIdLst>
  <p:sldIdLst>
    <p:sldId id="575" r:id="rId3"/>
    <p:sldId id="301" r:id="rId4"/>
    <p:sldId id="302" r:id="rId5"/>
    <p:sldId id="303" r:id="rId6"/>
    <p:sldId id="304" r:id="rId7"/>
    <p:sldId id="30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.VnTime" panose="020B7200000000000000"/>
      <p:regular r:id="rId13"/>
      <p:bold r:id="rId14"/>
      <p:italic r:id="rId15"/>
      <p:boldItalic r:id="rId16"/>
    </p:embeddedFont>
    <p:embeddedFont>
      <p:font typeface=".VnVogue" panose="020B7200000000000000"/>
      <p:regular r:id="rId17"/>
    </p:embeddedFont>
    <p:embeddedFont>
      <p:font typeface=".VnVogueH" panose="020B7200000000000000"/>
      <p:regular r:id="rId18"/>
    </p:embeddedFont>
    <p:embeddedFont>
      <p:font typeface="Baloo 2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Ciel Bambola" panose="02000000000000000000" pitchFamily="2" charset="0"/>
      <p:regular r:id="rId25"/>
    </p:embeddedFont>
    <p:embeddedFont>
      <p:font typeface="Pangolin" panose="020B0604020202020204" charset="0"/>
      <p:regular r:id="rId26"/>
    </p:embeddedFont>
    <p:embeddedFont>
      <p:font typeface="UTM Androgyne" panose="02040603050506020204" pitchFamily="18" charset="0"/>
      <p:regular r:id="rId27"/>
    </p:embeddedFont>
    <p:embeddedFont>
      <p:font typeface="UTM Cookies" panose="0204060305050602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11" y="136526"/>
            <a:ext cx="1504157" cy="5810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7" y="136536"/>
            <a:ext cx="2555875" cy="2926556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200"/>
            </a:lvl1pPr>
            <a:lvl2pPr>
              <a:defRPr sz="1087"/>
            </a:lvl2pPr>
            <a:lvl3pPr>
              <a:defRPr sz="862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11" y="717562"/>
            <a:ext cx="1504157" cy="2345531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525"/>
            </a:lvl1pPr>
            <a:lvl2pPr marL="171441" indent="0">
              <a:buNone/>
              <a:defRPr sz="450"/>
            </a:lvl2pPr>
            <a:lvl3pPr marL="342882" indent="0">
              <a:buNone/>
              <a:defRPr sz="412"/>
            </a:lvl3pPr>
            <a:lvl4pPr marL="514323" indent="0">
              <a:buNone/>
              <a:defRPr sz="338"/>
            </a:lvl4pPr>
            <a:lvl5pPr marL="685765" indent="0">
              <a:buNone/>
              <a:defRPr sz="338"/>
            </a:lvl5pPr>
            <a:lvl6pPr marL="857206" indent="0">
              <a:buNone/>
              <a:defRPr sz="338"/>
            </a:lvl6pPr>
            <a:lvl7pPr marL="1028645" indent="0">
              <a:buNone/>
              <a:defRPr sz="338"/>
            </a:lvl7pPr>
            <a:lvl8pPr marL="1200088" indent="0">
              <a:buNone/>
              <a:defRPr sz="338"/>
            </a:lvl8pPr>
            <a:lvl9pPr marL="1371527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7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1"/>
            <a:ext cx="2743200" cy="283369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200"/>
            </a:lvl1pPr>
            <a:lvl2pPr marL="171441" indent="0">
              <a:buNone/>
              <a:defRPr sz="1087"/>
            </a:lvl2pPr>
            <a:lvl3pPr marL="342882" indent="0">
              <a:buNone/>
              <a:defRPr sz="862"/>
            </a:lvl3pPr>
            <a:lvl4pPr marL="514323" indent="0">
              <a:buNone/>
              <a:defRPr sz="750"/>
            </a:lvl4pPr>
            <a:lvl5pPr marL="685765" indent="0">
              <a:buNone/>
              <a:defRPr sz="750"/>
            </a:lvl5pPr>
            <a:lvl6pPr marL="857206" indent="0">
              <a:buNone/>
              <a:defRPr sz="750"/>
            </a:lvl6pPr>
            <a:lvl7pPr marL="1028645" indent="0">
              <a:buNone/>
              <a:defRPr sz="750"/>
            </a:lvl7pPr>
            <a:lvl8pPr marL="1200088" indent="0">
              <a:buNone/>
              <a:defRPr sz="750"/>
            </a:lvl8pPr>
            <a:lvl9pPr marL="1371527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0"/>
            <a:ext cx="2743200" cy="402431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525"/>
            </a:lvl1pPr>
            <a:lvl2pPr marL="171441" indent="0">
              <a:buNone/>
              <a:defRPr sz="450"/>
            </a:lvl2pPr>
            <a:lvl3pPr marL="342882" indent="0">
              <a:buNone/>
              <a:defRPr sz="412"/>
            </a:lvl3pPr>
            <a:lvl4pPr marL="514323" indent="0">
              <a:buNone/>
              <a:defRPr sz="338"/>
            </a:lvl4pPr>
            <a:lvl5pPr marL="685765" indent="0">
              <a:buNone/>
              <a:defRPr sz="338"/>
            </a:lvl5pPr>
            <a:lvl6pPr marL="857206" indent="0">
              <a:buNone/>
              <a:defRPr sz="338"/>
            </a:lvl6pPr>
            <a:lvl7pPr marL="1028645" indent="0">
              <a:buNone/>
              <a:defRPr sz="338"/>
            </a:lvl7pPr>
            <a:lvl8pPr marL="1200088" indent="0">
              <a:buNone/>
              <a:defRPr sz="338"/>
            </a:lvl8pPr>
            <a:lvl9pPr marL="1371527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3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1" y="137330"/>
            <a:ext cx="1028700" cy="2925763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37330"/>
            <a:ext cx="3009900" cy="2925763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4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144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4288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23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68576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57206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2864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000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37152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800102"/>
            <a:ext cx="2019300" cy="226298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087"/>
            </a:lvl1pPr>
            <a:lvl2pPr>
              <a:defRPr sz="862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1" y="800102"/>
            <a:ext cx="2019300" cy="226298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087"/>
            </a:lvl1pPr>
            <a:lvl2pPr>
              <a:defRPr sz="862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5" cy="319881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862" b="1"/>
            </a:lvl1pPr>
            <a:lvl2pPr marL="171441" indent="0">
              <a:buNone/>
              <a:defRPr sz="750" b="1"/>
            </a:lvl2pPr>
            <a:lvl3pPr marL="342882" indent="0">
              <a:buNone/>
              <a:defRPr sz="675" b="1"/>
            </a:lvl3pPr>
            <a:lvl4pPr marL="514323" indent="0">
              <a:buNone/>
              <a:defRPr sz="600" b="1"/>
            </a:lvl4pPr>
            <a:lvl5pPr marL="685765" indent="0">
              <a:buNone/>
              <a:defRPr sz="600" b="1"/>
            </a:lvl5pPr>
            <a:lvl6pPr marL="857206" indent="0">
              <a:buNone/>
              <a:defRPr sz="600" b="1"/>
            </a:lvl6pPr>
            <a:lvl7pPr marL="1028645" indent="0">
              <a:buNone/>
              <a:defRPr sz="600" b="1"/>
            </a:lvl7pPr>
            <a:lvl8pPr marL="1200088" indent="0">
              <a:buNone/>
              <a:defRPr sz="600" b="1"/>
            </a:lvl8pPr>
            <a:lvl9pPr marL="137152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5" cy="1975644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862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862" b="1"/>
            </a:lvl1pPr>
            <a:lvl2pPr marL="171441" indent="0">
              <a:buNone/>
              <a:defRPr sz="750" b="1"/>
            </a:lvl2pPr>
            <a:lvl3pPr marL="342882" indent="0">
              <a:buNone/>
              <a:defRPr sz="675" b="1"/>
            </a:lvl3pPr>
            <a:lvl4pPr marL="514323" indent="0">
              <a:buNone/>
              <a:defRPr sz="600" b="1"/>
            </a:lvl4pPr>
            <a:lvl5pPr marL="685765" indent="0">
              <a:buNone/>
              <a:defRPr sz="600" b="1"/>
            </a:lvl5pPr>
            <a:lvl6pPr marL="857206" indent="0">
              <a:buNone/>
              <a:defRPr sz="600" b="1"/>
            </a:lvl6pPr>
            <a:lvl7pPr marL="1028645" indent="0">
              <a:buNone/>
              <a:defRPr sz="600" b="1"/>
            </a:lvl7pPr>
            <a:lvl8pPr marL="1200088" indent="0">
              <a:buNone/>
              <a:defRPr sz="600" b="1"/>
            </a:lvl8pPr>
            <a:lvl9pPr marL="137152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862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7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342882" rtl="0" eaLnBrk="1" latinLnBrk="0" hangingPunct="1">
        <a:spcBef>
          <a:spcPct val="0"/>
        </a:spcBef>
        <a:buNone/>
        <a:defRPr sz="16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1" indent="-128581" algn="l" defTabSz="34288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1" indent="-107152" algn="l" defTabSz="342882" rtl="0" eaLnBrk="1" latinLnBrk="0" hangingPunct="1">
        <a:spcBef>
          <a:spcPct val="20000"/>
        </a:spcBef>
        <a:buFont typeface="Arial" pitchFamily="34" charset="0"/>
        <a:buChar char="–"/>
        <a:defRPr sz="1087" kern="1200">
          <a:solidFill>
            <a:schemeClr val="tx1"/>
          </a:solidFill>
          <a:latin typeface="+mn-lt"/>
          <a:ea typeface="+mn-ea"/>
          <a:cs typeface="+mn-cs"/>
        </a:defRPr>
      </a:lvl2pPr>
      <a:lvl3pPr marL="428603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862" kern="1200">
          <a:solidFill>
            <a:schemeClr val="tx1"/>
          </a:solidFill>
          <a:latin typeface="+mn-lt"/>
          <a:ea typeface="+mn-ea"/>
          <a:cs typeface="+mn-cs"/>
        </a:defRPr>
      </a:lvl3pPr>
      <a:lvl4pPr marL="600044" indent="-85721" algn="l" defTabSz="342882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5" indent="-85721" algn="l" defTabSz="342882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2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62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0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4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41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882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23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765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06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645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088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527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12.jpeg"/><Relationship Id="rId17" Type="http://schemas.microsoft.com/office/2007/relationships/hdphoto" Target="../media/hdphoto11.wdp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19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976872" y="1692074"/>
            <a:ext cx="5353683" cy="441127"/>
          </a:xfrm>
          <a:prstGeom prst="rect">
            <a:avLst/>
          </a:prstGeom>
        </p:spPr>
        <p:txBody>
          <a:bodyPr wrap="none" lIns="61225" tIns="30616" rIns="61225" bIns="30616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defTabSz="342882">
              <a:buClrTx/>
              <a:defRPr/>
            </a:pPr>
            <a:r>
              <a:rPr lang="en-US" sz="24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.VnVogueH"/>
                <a:ea typeface="+mn-ea"/>
              </a:rPr>
              <a:t> </a:t>
            </a:r>
            <a:r>
              <a:rPr lang="en-US" sz="2400" kern="1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4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lang="en-US" sz="24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4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lang="en-US" sz="24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lang="en-US" sz="24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latin typeface=".VnVogueH"/>
              <a:ea typeface="+mn-ea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600326" y="2233999"/>
            <a:ext cx="3514725" cy="557213"/>
          </a:xfrm>
          <a:prstGeom prst="rect">
            <a:avLst/>
          </a:prstGeom>
        </p:spPr>
        <p:txBody>
          <a:bodyPr wrap="none" lIns="61225" tIns="30616" rIns="61225" bIns="3061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882">
              <a:buClrTx/>
              <a:defRPr/>
            </a:pPr>
            <a:r>
              <a:rPr lang="en-US" sz="2400" kern="1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ea typeface="+mn-ea"/>
              </a:rPr>
              <a:t>Líp</a:t>
            </a:r>
            <a:r>
              <a:rPr lang="en-US" sz="2400" kern="1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ea typeface="+mn-ea"/>
              </a:rPr>
              <a:t> 2A2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43300" y="2892010"/>
            <a:ext cx="3886200" cy="3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225" tIns="30616" rIns="61225" bIns="30616">
            <a:spAutoFit/>
          </a:bodyPr>
          <a:lstStyle/>
          <a:p>
            <a:pPr defTabSz="342882" eaLnBrk="0" hangingPunct="0">
              <a:buClrTx/>
              <a:defRPr/>
            </a:pPr>
            <a:r>
              <a:rPr lang="en-US" sz="1613" b="1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1613" b="1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613" b="1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lang="en-US" sz="1613" b="1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613" b="1" i="1" kern="1200" dirty="0">
                <a:solidFill>
                  <a:srgbClr val="FF0000"/>
                </a:solidFill>
                <a:latin typeface=".VnTime" pitchFamily="34" charset="0"/>
                <a:ea typeface="+mn-ea"/>
              </a:rPr>
              <a:t>:</a:t>
            </a:r>
            <a:r>
              <a:rPr lang="en-US" sz="1613" kern="1200" dirty="0">
                <a:solidFill>
                  <a:srgbClr val="FF0000"/>
                </a:solidFill>
                <a:latin typeface="Calibri"/>
                <a:ea typeface="+mn-ea"/>
              </a:rPr>
              <a:t> </a:t>
            </a:r>
            <a:r>
              <a:rPr lang="en-US" sz="2138" kern="1200" dirty="0" err="1">
                <a:solidFill>
                  <a:srgbClr val="FF0000"/>
                </a:solidFill>
                <a:latin typeface="iCiel Bambola" panose="02000000000000000000" pitchFamily="2" charset="0"/>
                <a:ea typeface="+mn-ea"/>
              </a:rPr>
              <a:t>Trần</a:t>
            </a:r>
            <a:r>
              <a:rPr lang="en-US" sz="2138" kern="1200">
                <a:solidFill>
                  <a:srgbClr val="FF0000"/>
                </a:solidFill>
                <a:latin typeface="iCiel Bambola" panose="02000000000000000000" pitchFamily="2" charset="0"/>
                <a:ea typeface="+mn-ea"/>
              </a:rPr>
              <a:t>  Thanh  Mai</a:t>
            </a:r>
            <a:endParaRPr lang="en-US" sz="2138" kern="1200" dirty="0">
              <a:solidFill>
                <a:srgbClr val="FF0000"/>
              </a:solidFill>
              <a:latin typeface="iCiel Bambola" panose="02000000000000000000" pitchFamily="2" charset="0"/>
              <a:ea typeface="+mn-ea"/>
            </a:endParaRP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4041585"/>
            <a:ext cx="857250" cy="4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7D34DD-146A-8513-E175-A53E5EBA81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200</Words>
  <Application>Microsoft Office PowerPoint</Application>
  <PresentationFormat>On-screen Show (16:9)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UTM Androgyne</vt:lpstr>
      <vt:lpstr>Times New Roman</vt:lpstr>
      <vt:lpstr>.VnTime</vt:lpstr>
      <vt:lpstr>Pangolin</vt:lpstr>
      <vt:lpstr>UTM Cookies</vt:lpstr>
      <vt:lpstr>Arial</vt:lpstr>
      <vt:lpstr>Calibri</vt:lpstr>
      <vt:lpstr>.VnVogue</vt:lpstr>
      <vt:lpstr>Baloo 2</vt:lpstr>
      <vt:lpstr>.VnVogueH</vt:lpstr>
      <vt:lpstr>iCiel Bambola</vt:lpstr>
      <vt:lpstr>English Vocabulary Workshop by Slidesgo</vt:lpstr>
      <vt:lpstr>1_Office Theme</vt:lpstr>
      <vt:lpstr>PowerPoint Presentation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ducquytu@gmail.com</cp:lastModifiedBy>
  <cp:revision>52</cp:revision>
  <dcterms:modified xsi:type="dcterms:W3CDTF">2023-11-14T03:16:03Z</dcterms:modified>
</cp:coreProperties>
</file>