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</p:sldMasterIdLst>
  <p:sldIdLst>
    <p:sldId id="575" r:id="rId3"/>
    <p:sldId id="258" r:id="rId4"/>
    <p:sldId id="271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11"/>
            <a:ext cx="2693460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60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1"/>
            <a:ext cx="2694517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0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6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30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5" y="182035"/>
            <a:ext cx="2005543" cy="774700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3" y="182048"/>
            <a:ext cx="3407833" cy="3902075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600"/>
            </a:lvl1pPr>
            <a:lvl2pPr>
              <a:defRPr sz="1449"/>
            </a:lvl2pPr>
            <a:lvl3pPr>
              <a:defRPr sz="1149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5" y="956750"/>
            <a:ext cx="2005543" cy="31273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7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6"/>
            <a:ext cx="3657600" cy="3778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1600"/>
            </a:lvl1pPr>
            <a:lvl2pPr marL="228582" indent="0">
              <a:buNone/>
              <a:defRPr sz="1449"/>
            </a:lvl2pPr>
            <a:lvl3pPr marL="457165" indent="0">
              <a:buNone/>
              <a:defRPr sz="1149"/>
            </a:lvl3pPr>
            <a:lvl4pPr marL="685747" indent="0">
              <a:buNone/>
              <a:defRPr sz="1000"/>
            </a:lvl4pPr>
            <a:lvl5pPr marL="914330" indent="0">
              <a:buNone/>
              <a:defRPr sz="1000"/>
            </a:lvl5pPr>
            <a:lvl6pPr marL="1142913" indent="0">
              <a:buNone/>
              <a:defRPr sz="1000"/>
            </a:lvl6pPr>
            <a:lvl7pPr marL="1371492" indent="0">
              <a:buNone/>
              <a:defRPr sz="1000"/>
            </a:lvl7pPr>
            <a:lvl8pPr marL="1600077" indent="0">
              <a:buNone/>
              <a:defRPr sz="1000"/>
            </a:lvl8pPr>
            <a:lvl9pPr marL="1828657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1"/>
            <a:ext cx="3657600" cy="5365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19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8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108"/>
            <a:ext cx="13716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108"/>
            <a:ext cx="40132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4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3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3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9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5"/>
            <a:ext cx="5181600" cy="1000125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4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1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7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6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4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7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7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457165" rtl="0" eaLnBrk="1" latinLnBrk="0" hangingPunct="1"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45716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45" indent="-142866" algn="l" defTabSz="457165" rtl="0" eaLnBrk="1" latinLnBrk="0" hangingPunct="1">
        <a:spcBef>
          <a:spcPct val="20000"/>
        </a:spcBef>
        <a:buFont typeface="Arial" pitchFamily="34" charset="0"/>
        <a:buChar char="–"/>
        <a:defRPr sz="1449" kern="1200">
          <a:solidFill>
            <a:schemeClr val="tx1"/>
          </a:solidFill>
          <a:latin typeface="+mn-lt"/>
          <a:ea typeface="+mn-ea"/>
          <a:cs typeface="+mn-cs"/>
        </a:defRPr>
      </a:lvl2pPr>
      <a:lvl3pPr marL="57145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149" kern="1200">
          <a:solidFill>
            <a:schemeClr val="tx1"/>
          </a:solidFill>
          <a:latin typeface="+mn-lt"/>
          <a:ea typeface="+mn-ea"/>
          <a:cs typeface="+mn-cs"/>
        </a:defRPr>
      </a:lvl3pPr>
      <a:lvl4pPr marL="800039" indent="-114292" algn="l" defTabSz="457165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1" indent="-114292" algn="l" defTabSz="457165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03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79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65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4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8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65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4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3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13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9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7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5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"/>
            <a:ext cx="12192000" cy="673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635830" y="2256100"/>
            <a:ext cx="7138244" cy="588169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457165">
              <a:defRPr/>
            </a:pPr>
            <a:r>
              <a:rPr lang="en-US" sz="3200" kern="1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.VnVogueH"/>
                <a:cs typeface="Arial"/>
                <a:sym typeface="Arial"/>
              </a:rPr>
              <a:t> </a:t>
            </a:r>
            <a:r>
              <a:rPr lang="en-US" sz="3200" kern="10" dirty="0" err="1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</a:t>
            </a:r>
            <a:r>
              <a:rPr lang="en-US" sz="3200" kern="1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ĐẠO ĐỨC</a:t>
            </a:r>
            <a:endParaRPr lang="en-US" sz="3200" kern="1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latin typeface=".VnVogueH"/>
              <a:cs typeface="Arial"/>
              <a:sym typeface="Arial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467102" y="2978666"/>
            <a:ext cx="4686300" cy="742951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165">
              <a:defRPr/>
            </a:pPr>
            <a:r>
              <a:rPr lang="en-US" sz="3200" kern="1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Vogue"/>
                <a:cs typeface="Arial"/>
                <a:sym typeface="Arial"/>
              </a:rPr>
              <a:t>Líp</a:t>
            </a:r>
            <a:r>
              <a:rPr lang="en-US" sz="3200" kern="1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Vogue"/>
                <a:cs typeface="Arial"/>
                <a:sym typeface="Arial"/>
              </a:rPr>
              <a:t> 2A5</a:t>
            </a: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388780"/>
            <a:ext cx="1143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1653076"/>
            <a:ext cx="11460174" cy="45059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85171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337400" y="492201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4751238" y="4862840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99098" y="6002822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373798" y="1811611"/>
            <a:ext cx="1049917" cy="106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482823" y="1815737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2778" y="2876968"/>
            <a:ext cx="4648200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trống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vâng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lời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trong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giờ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34" y="2876968"/>
            <a:ext cx="58361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Chú</a:t>
            </a:r>
            <a:r>
              <a:rPr lang="en-US" sz="2400" dirty="0">
                <a:solidFill>
                  <a:schemeClr val="accent4"/>
                </a:solidFill>
              </a:rPr>
              <a:t> ý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hành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chỉ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Quan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tâm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đỡ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316878" y="898664"/>
            <a:ext cx="8177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sự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kính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trọng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với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thầy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, </a:t>
            </a:r>
            <a:r>
              <a:rPr lang="en-US" sz="2800" b="1" dirty="0" err="1">
                <a:solidFill>
                  <a:srgbClr val="00B050"/>
                </a:solidFill>
              </a:rPr>
              <a:t>cô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giáo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/>
          <p:bldP spid="5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4" y="2774663"/>
            <a:ext cx="10659963" cy="347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432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1.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ốm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nhưng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vẫn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lớp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một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số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nói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chuyện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nghe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5340" y="1574334"/>
            <a:ext cx="5421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2.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Lan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dưới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trường</a:t>
            </a:r>
            <a:r>
              <a:rPr lang="en-US" sz="2400" dirty="0">
                <a:solidFill>
                  <a:schemeClr val="accent4"/>
                </a:solidFill>
              </a:rPr>
              <a:t>. </a:t>
            </a:r>
            <a:r>
              <a:rPr lang="en-US" sz="2400" dirty="0" err="1">
                <a:solidFill>
                  <a:schemeClr val="accent4"/>
                </a:solidFill>
              </a:rPr>
              <a:t>Gặp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trưởng</a:t>
            </a:r>
            <a:r>
              <a:rPr lang="en-US" sz="2400" dirty="0">
                <a:solidFill>
                  <a:schemeClr val="accent4"/>
                </a:solidFill>
              </a:rPr>
              <a:t>, Lan </a:t>
            </a:r>
            <a:r>
              <a:rPr lang="en-US" sz="2400" dirty="0" err="1">
                <a:solidFill>
                  <a:schemeClr val="accent4"/>
                </a:solidFill>
              </a:rPr>
              <a:t>kéo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hướng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phải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36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59"/>
          <a:stretch/>
        </p:blipFill>
        <p:spPr>
          <a:xfrm>
            <a:off x="350030" y="3108960"/>
            <a:ext cx="11480138" cy="3508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324" y="816688"/>
            <a:ext cx="8099304" cy="184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thiệp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gửi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tình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cảm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của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4"/>
                </a:solidFill>
              </a:rPr>
              <a:t>Hãy</a:t>
            </a:r>
            <a:r>
              <a:rPr lang="en-US" sz="2400" dirty="0">
                <a:solidFill>
                  <a:schemeClr val="accent4"/>
                </a:solidFill>
              </a:rPr>
              <a:t> chia </a:t>
            </a:r>
            <a:r>
              <a:rPr lang="en-US" sz="2400" dirty="0" err="1">
                <a:solidFill>
                  <a:schemeClr val="accent4"/>
                </a:solidFill>
              </a:rPr>
              <a:t>sẻ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đã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thể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hiện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sự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kính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trọng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1064240" y="5852160"/>
            <a:ext cx="391886" cy="339634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7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576" y="195944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205" y="2595156"/>
            <a:ext cx="5072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KÍNH TRỌNG THẦY 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khi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thấy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mệt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hoặc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buồn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dạy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em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múa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giảng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sinh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Lễ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phép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Tập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trung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hăng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học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Tặng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chúc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mừng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nhân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ngày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nhà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giáo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Việt</a:t>
            </a:r>
            <a:r>
              <a:rPr lang="en-US" sz="2400" dirty="0">
                <a:solidFill>
                  <a:schemeClr val="accent4"/>
                </a:solidFill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Tìm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hiểu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những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cần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sự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kính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trọng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thầy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cô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giáo</a:t>
              </a:r>
              <a:r>
                <a:rPr lang="en-US" sz="2800" b="1" dirty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Giúp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vở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thầy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chưa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78" y="1838039"/>
            <a:ext cx="7220958" cy="4096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8838" y="5934361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bạn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đồng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chào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7" name="Picture 6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089554" y="1838039"/>
            <a:ext cx="1101790" cy="10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390</Words>
  <Application>Microsoft Office PowerPoint</Application>
  <PresentationFormat>Widescreen</PresentationFormat>
  <Paragraphs>48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.VnVogue</vt:lpstr>
      <vt:lpstr>.VnVogueH</vt:lpstr>
      <vt:lpstr>Arial</vt:lpstr>
      <vt:lpstr>Calibri</vt:lpstr>
      <vt:lpstr>Times New Roman</vt:lpstr>
      <vt:lpstr>UTM Cookies</vt:lpstr>
      <vt:lpstr>Cute Sticker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ducquytu@gmail.com</cp:lastModifiedBy>
  <cp:revision>15</cp:revision>
  <dcterms:created xsi:type="dcterms:W3CDTF">2021-06-11T02:39:36Z</dcterms:created>
  <dcterms:modified xsi:type="dcterms:W3CDTF">2023-11-14T03:19:19Z</dcterms:modified>
</cp:coreProperties>
</file>