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sldIdLst>
    <p:sldId id="575" r:id="rId3"/>
    <p:sldId id="260" r:id="rId4"/>
    <p:sldId id="293" r:id="rId5"/>
    <p:sldId id="294" r:id="rId6"/>
    <p:sldId id="320" r:id="rId7"/>
    <p:sldId id="295" r:id="rId8"/>
    <p:sldId id="296" r:id="rId9"/>
    <p:sldId id="297" r:id="rId10"/>
    <p:sldId id="298" r:id="rId11"/>
    <p:sldId id="282" r:id="rId12"/>
    <p:sldId id="321" r:id="rId13"/>
    <p:sldId id="300" r:id="rId14"/>
    <p:sldId id="283" r:id="rId15"/>
    <p:sldId id="323" r:id="rId16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FFFF99"/>
    <a:srgbClr val="A8EBE9"/>
    <a:srgbClr val="DBEAC1"/>
    <a:srgbClr val="E6E6E6"/>
    <a:srgbClr val="95B3D7"/>
    <a:srgbClr val="FFFFFF"/>
    <a:srgbClr val="00B0F0"/>
    <a:srgbClr val="BFD865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2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3"/>
            <a:ext cx="5486400" cy="3017309"/>
          </a:xfrm>
          <a:prstGeom prst="rect">
            <a:avLst/>
          </a:prstGeom>
        </p:spPr>
        <p:txBody>
          <a:bodyPr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89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  <a:prstGeom prst="rect">
            <a:avLst/>
          </a:prstGeom>
        </p:spPr>
        <p:txBody>
          <a:bodyPr lIns="91439" tIns="45719" rIns="91439" bIns="45719" anchor="t"/>
          <a:lstStyle>
            <a:lvl1pPr algn="l">
              <a:defRPr sz="195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5"/>
            <a:ext cx="5181600" cy="1000125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58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16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74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33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291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4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07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6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28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066803"/>
            <a:ext cx="2692400" cy="301730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449"/>
            </a:lvl1pPr>
            <a:lvl2pPr>
              <a:defRPr sz="1149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1" y="1066803"/>
            <a:ext cx="2692400" cy="301730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449"/>
            </a:lvl1pPr>
            <a:lvl2pPr>
              <a:defRPr sz="1149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90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2" y="1023411"/>
            <a:ext cx="2693460" cy="426508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1149" b="1"/>
            </a:lvl1pPr>
            <a:lvl2pPr marL="228582" indent="0">
              <a:buNone/>
              <a:defRPr sz="1000" b="1"/>
            </a:lvl2pPr>
            <a:lvl3pPr marL="457165" indent="0">
              <a:buNone/>
              <a:defRPr sz="900" b="1"/>
            </a:lvl3pPr>
            <a:lvl4pPr marL="685747" indent="0">
              <a:buNone/>
              <a:defRPr sz="800" b="1"/>
            </a:lvl4pPr>
            <a:lvl5pPr marL="914330" indent="0">
              <a:buNone/>
              <a:defRPr sz="800" b="1"/>
            </a:lvl5pPr>
            <a:lvl6pPr marL="1142913" indent="0">
              <a:buNone/>
              <a:defRPr sz="800" b="1"/>
            </a:lvl6pPr>
            <a:lvl7pPr marL="1371492" indent="0">
              <a:buNone/>
              <a:defRPr sz="800" b="1"/>
            </a:lvl7pPr>
            <a:lvl8pPr marL="1600077" indent="0">
              <a:buNone/>
              <a:defRPr sz="800" b="1"/>
            </a:lvl8pPr>
            <a:lvl9pPr marL="1828657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2" y="1449917"/>
            <a:ext cx="2693460" cy="2634192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149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1149" b="1"/>
            </a:lvl1pPr>
            <a:lvl2pPr marL="228582" indent="0">
              <a:buNone/>
              <a:defRPr sz="1000" b="1"/>
            </a:lvl2pPr>
            <a:lvl3pPr marL="457165" indent="0">
              <a:buNone/>
              <a:defRPr sz="900" b="1"/>
            </a:lvl3pPr>
            <a:lvl4pPr marL="685747" indent="0">
              <a:buNone/>
              <a:defRPr sz="800" b="1"/>
            </a:lvl4pPr>
            <a:lvl5pPr marL="914330" indent="0">
              <a:buNone/>
              <a:defRPr sz="800" b="1"/>
            </a:lvl5pPr>
            <a:lvl6pPr marL="1142913" indent="0">
              <a:buNone/>
              <a:defRPr sz="800" b="1"/>
            </a:lvl6pPr>
            <a:lvl7pPr marL="1371492" indent="0">
              <a:buNone/>
              <a:defRPr sz="800" b="1"/>
            </a:lvl7pPr>
            <a:lvl8pPr marL="1600077" indent="0">
              <a:buNone/>
              <a:defRPr sz="800" b="1"/>
            </a:lvl8pPr>
            <a:lvl9pPr marL="1828657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149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31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06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28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15" y="182035"/>
            <a:ext cx="2005543" cy="774700"/>
          </a:xfrm>
          <a:prstGeom prst="rect">
            <a:avLst/>
          </a:prstGeom>
        </p:spPr>
        <p:txBody>
          <a:bodyPr lIns="91439" tIns="45719" rIns="91439" bIns="45719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83" y="182048"/>
            <a:ext cx="3407833" cy="3902075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600"/>
            </a:lvl1pPr>
            <a:lvl2pPr>
              <a:defRPr sz="1449"/>
            </a:lvl2pPr>
            <a:lvl3pPr>
              <a:defRPr sz="1149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15" y="956750"/>
            <a:ext cx="2005543" cy="3127375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700"/>
            </a:lvl1pPr>
            <a:lvl2pPr marL="228582" indent="0">
              <a:buNone/>
              <a:defRPr sz="600"/>
            </a:lvl2pPr>
            <a:lvl3pPr marL="457165" indent="0">
              <a:buNone/>
              <a:defRPr sz="549"/>
            </a:lvl3pPr>
            <a:lvl4pPr marL="685747" indent="0">
              <a:buNone/>
              <a:defRPr sz="451"/>
            </a:lvl4pPr>
            <a:lvl5pPr marL="914330" indent="0">
              <a:buNone/>
              <a:defRPr sz="451"/>
            </a:lvl5pPr>
            <a:lvl6pPr marL="1142913" indent="0">
              <a:buNone/>
              <a:defRPr sz="451"/>
            </a:lvl6pPr>
            <a:lvl7pPr marL="1371492" indent="0">
              <a:buNone/>
              <a:defRPr sz="451"/>
            </a:lvl7pPr>
            <a:lvl8pPr marL="1600077" indent="0">
              <a:buNone/>
              <a:defRPr sz="451"/>
            </a:lvl8pPr>
            <a:lvl9pPr marL="1828657" indent="0">
              <a:buNone/>
              <a:defRPr sz="4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20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16"/>
            <a:ext cx="3657600" cy="377825"/>
          </a:xfrm>
          <a:prstGeom prst="rect">
            <a:avLst/>
          </a:prstGeom>
        </p:spPr>
        <p:txBody>
          <a:bodyPr lIns="91439" tIns="45719" rIns="91439" bIns="45719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1600"/>
            </a:lvl1pPr>
            <a:lvl2pPr marL="228582" indent="0">
              <a:buNone/>
              <a:defRPr sz="1449"/>
            </a:lvl2pPr>
            <a:lvl3pPr marL="457165" indent="0">
              <a:buNone/>
              <a:defRPr sz="1149"/>
            </a:lvl3pPr>
            <a:lvl4pPr marL="685747" indent="0">
              <a:buNone/>
              <a:defRPr sz="1000"/>
            </a:lvl4pPr>
            <a:lvl5pPr marL="914330" indent="0">
              <a:buNone/>
              <a:defRPr sz="1000"/>
            </a:lvl5pPr>
            <a:lvl6pPr marL="1142913" indent="0">
              <a:buNone/>
              <a:defRPr sz="1000"/>
            </a:lvl6pPr>
            <a:lvl7pPr marL="1371492" indent="0">
              <a:buNone/>
              <a:defRPr sz="1000"/>
            </a:lvl7pPr>
            <a:lvl8pPr marL="1600077" indent="0">
              <a:buNone/>
              <a:defRPr sz="1000"/>
            </a:lvl8pPr>
            <a:lvl9pPr marL="1828657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41"/>
            <a:ext cx="3657600" cy="536575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700"/>
            </a:lvl1pPr>
            <a:lvl2pPr marL="228582" indent="0">
              <a:buNone/>
              <a:defRPr sz="600"/>
            </a:lvl2pPr>
            <a:lvl3pPr marL="457165" indent="0">
              <a:buNone/>
              <a:defRPr sz="549"/>
            </a:lvl3pPr>
            <a:lvl4pPr marL="685747" indent="0">
              <a:buNone/>
              <a:defRPr sz="451"/>
            </a:lvl4pPr>
            <a:lvl5pPr marL="914330" indent="0">
              <a:buNone/>
              <a:defRPr sz="451"/>
            </a:lvl5pPr>
            <a:lvl6pPr marL="1142913" indent="0">
              <a:buNone/>
              <a:defRPr sz="451"/>
            </a:lvl6pPr>
            <a:lvl7pPr marL="1371492" indent="0">
              <a:buNone/>
              <a:defRPr sz="451"/>
            </a:lvl7pPr>
            <a:lvl8pPr marL="1600077" indent="0">
              <a:buNone/>
              <a:defRPr sz="451"/>
            </a:lvl8pPr>
            <a:lvl9pPr marL="1828657" indent="0">
              <a:buNone/>
              <a:defRPr sz="4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35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3"/>
            <a:ext cx="5486400" cy="3017309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94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1" y="183108"/>
            <a:ext cx="1371600" cy="3901017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183108"/>
            <a:ext cx="4013200" cy="3901017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2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36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457165" rtl="0" eaLnBrk="1" latinLnBrk="0" hangingPunct="1">
        <a:spcBef>
          <a:spcPct val="0"/>
        </a:spcBef>
        <a:buNone/>
        <a:defRPr sz="22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7" indent="-171437" algn="l" defTabSz="45716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45" indent="-142866" algn="l" defTabSz="457165" rtl="0" eaLnBrk="1" latinLnBrk="0" hangingPunct="1">
        <a:spcBef>
          <a:spcPct val="20000"/>
        </a:spcBef>
        <a:buFont typeface="Arial" pitchFamily="34" charset="0"/>
        <a:buChar char="–"/>
        <a:defRPr sz="1449" kern="1200">
          <a:solidFill>
            <a:schemeClr val="tx1"/>
          </a:solidFill>
          <a:latin typeface="+mn-lt"/>
          <a:ea typeface="+mn-ea"/>
          <a:cs typeface="+mn-cs"/>
        </a:defRPr>
      </a:lvl2pPr>
      <a:lvl3pPr marL="571456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149" kern="1200">
          <a:solidFill>
            <a:schemeClr val="tx1"/>
          </a:solidFill>
          <a:latin typeface="+mn-lt"/>
          <a:ea typeface="+mn-ea"/>
          <a:cs typeface="+mn-cs"/>
        </a:defRPr>
      </a:lvl3pPr>
      <a:lvl4pPr marL="800039" indent="-114292" algn="l" defTabSz="457165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21" indent="-114292" algn="l" defTabSz="457165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203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779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365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946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82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65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47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30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913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92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077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657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93m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"/>
            <a:ext cx="12192000" cy="673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2635830" y="2256100"/>
            <a:ext cx="7138244" cy="588169"/>
          </a:xfrm>
          <a:prstGeom prst="rect">
            <a:avLst/>
          </a:prstGeom>
        </p:spPr>
        <p:txBody>
          <a:bodyPr wrap="none" lIns="81633" tIns="40821" rIns="81633" bIns="40821" numCol="1" fromWordArt="1">
            <a:prstTxWarp prst="textCanUp">
              <a:avLst>
                <a:gd name="adj" fmla="val 85713"/>
              </a:avLst>
            </a:prstTxWarp>
          </a:bodyPr>
          <a:lstStyle/>
          <a:p>
            <a:pPr marL="0" marR="0" lvl="0" indent="0" algn="ctr" defTabSz="457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0" cap="none" spc="0" normalizeH="0" baseline="0" noProof="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.VnVogueH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10" cap="none" spc="0" normalizeH="0" baseline="0" noProof="0" dirty="0" err="1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Môn</a:t>
            </a:r>
            <a:r>
              <a:rPr kumimoji="0" lang="en-US" sz="3200" b="0" i="0" u="none" strike="noStrike" kern="10" cap="none" spc="0" normalizeH="0" baseline="0" noProof="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TOÁN </a:t>
            </a:r>
            <a:endParaRPr kumimoji="0" lang="en-US" sz="3200" b="0" i="0" u="none" strike="noStrike" kern="10" cap="none" spc="0" normalizeH="0" baseline="0" noProof="0" dirty="0">
              <a:ln w="12700">
                <a:noFill/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13500000">
                  <a:srgbClr val="59008E"/>
                </a:prstShdw>
              </a:effectLst>
              <a:uLnTx/>
              <a:uFillTx/>
              <a:latin typeface=".VnVogueH"/>
              <a:ea typeface="+mn-ea"/>
              <a:cs typeface="Arial"/>
              <a:sym typeface="Arial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3467102" y="2978666"/>
            <a:ext cx="4686300" cy="742951"/>
          </a:xfrm>
          <a:prstGeom prst="rect">
            <a:avLst/>
          </a:prstGeom>
        </p:spPr>
        <p:txBody>
          <a:bodyPr wrap="none" lIns="81633" tIns="40821" rIns="81633" bIns="4082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0" cap="none" spc="0" normalizeH="0" baseline="0" noProof="0" dirty="0" err="1">
                <a:ln w="12700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.VnVogue"/>
                <a:ea typeface="+mn-ea"/>
                <a:cs typeface="Arial"/>
                <a:sym typeface="Arial"/>
              </a:rPr>
              <a:t>Líp</a:t>
            </a:r>
            <a:r>
              <a:rPr kumimoji="0" lang="en-US" sz="3200" b="0" i="0" u="none" strike="noStrike" kern="10" cap="none" spc="0" normalizeH="0" baseline="0" noProof="0" dirty="0">
                <a:ln w="12700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.VnVogue"/>
                <a:ea typeface="+mn-ea"/>
                <a:cs typeface="Arial"/>
                <a:sym typeface="Arial"/>
              </a:rPr>
              <a:t> 2A1</a:t>
            </a:r>
          </a:p>
        </p:txBody>
      </p:sp>
      <p:pic>
        <p:nvPicPr>
          <p:cNvPr id="34824" name="Picture 6" descr="star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5388780"/>
            <a:ext cx="1143000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0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55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5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732529" y="143810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2255749" y="1438108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C7DA09-B3FA-49D1-A631-45E21ECCEEB1}"/>
              </a:ext>
            </a:extLst>
          </p:cNvPr>
          <p:cNvGrpSpPr/>
          <p:nvPr/>
        </p:nvGrpSpPr>
        <p:grpSpPr>
          <a:xfrm>
            <a:off x="900544" y="2513995"/>
            <a:ext cx="10155381" cy="2754435"/>
            <a:chOff x="900544" y="1599592"/>
            <a:chExt cx="10155381" cy="275443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98AED2-FD6F-43AE-A960-FE272464C414}"/>
                </a:ext>
              </a:extLst>
            </p:cNvPr>
            <p:cNvGrpSpPr/>
            <p:nvPr/>
          </p:nvGrpSpPr>
          <p:grpSpPr>
            <a:xfrm>
              <a:off x="900544" y="1599592"/>
              <a:ext cx="10155381" cy="2754435"/>
              <a:chOff x="973533" y="1831284"/>
              <a:chExt cx="10155381" cy="240956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056F10D-425A-456D-A999-313C0C39AE1F}"/>
                  </a:ext>
                </a:extLst>
              </p:cNvPr>
              <p:cNvGrpSpPr/>
              <p:nvPr/>
            </p:nvGrpSpPr>
            <p:grpSpPr>
              <a:xfrm>
                <a:off x="973533" y="1831284"/>
                <a:ext cx="10155381" cy="2409566"/>
                <a:chOff x="2148918" y="4391889"/>
                <a:chExt cx="10155381" cy="2409566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431EAFD2-6CF1-4EFB-9889-C7ABCC1F7479}"/>
                    </a:ext>
                  </a:extLst>
                </p:cNvPr>
                <p:cNvSpPr/>
                <p:nvPr/>
              </p:nvSpPr>
              <p:spPr>
                <a:xfrm>
                  <a:off x="2148918" y="4391889"/>
                  <a:ext cx="10155381" cy="2409566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13 – 6 = 			11 – 2 = 			16 – 8 = 	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15 – 7 = 			14 – 5 = 			18 – 9 =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12 – 4 = 			17 – 8 = 			12 – 3 =  </a:t>
                  </a: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2311A707-8303-40BF-8848-5A7B349741B6}"/>
                    </a:ext>
                  </a:extLst>
                </p:cNvPr>
                <p:cNvSpPr/>
                <p:nvPr/>
              </p:nvSpPr>
              <p:spPr>
                <a:xfrm>
                  <a:off x="3819321" y="4612050"/>
                  <a:ext cx="668647" cy="58493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E1504068-7BEA-49D0-ACF9-693E36E5CB4C}"/>
                  </a:ext>
                </a:extLst>
              </p:cNvPr>
              <p:cNvSpPr/>
              <p:nvPr/>
            </p:nvSpPr>
            <p:spPr>
              <a:xfrm>
                <a:off x="2643936" y="2840753"/>
                <a:ext cx="668647" cy="563849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27BA3BD-1354-4B28-AA8E-9C056DF59D28}"/>
                </a:ext>
              </a:extLst>
            </p:cNvPr>
            <p:cNvSpPr/>
            <p:nvPr/>
          </p:nvSpPr>
          <p:spPr>
            <a:xfrm>
              <a:off x="2570947" y="3631720"/>
              <a:ext cx="668647" cy="66864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33F1761-9B96-4BDD-A740-6D3471EA03A9}"/>
              </a:ext>
            </a:extLst>
          </p:cNvPr>
          <p:cNvSpPr/>
          <p:nvPr/>
        </p:nvSpPr>
        <p:spPr>
          <a:xfrm>
            <a:off x="6192066" y="2755456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400DC52-52F8-4CD1-A149-0BA8E9C29850}"/>
              </a:ext>
            </a:extLst>
          </p:cNvPr>
          <p:cNvSpPr/>
          <p:nvPr/>
        </p:nvSpPr>
        <p:spPr>
          <a:xfrm>
            <a:off x="6192066" y="3657733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C1664C0-6501-4380-9DEA-BD2BD6B4714A}"/>
              </a:ext>
            </a:extLst>
          </p:cNvPr>
          <p:cNvSpPr/>
          <p:nvPr/>
        </p:nvSpPr>
        <p:spPr>
          <a:xfrm>
            <a:off x="6192066" y="4535912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554DCF3-16B4-4B80-B346-C9929446DC76}"/>
              </a:ext>
            </a:extLst>
          </p:cNvPr>
          <p:cNvSpPr/>
          <p:nvPr/>
        </p:nvSpPr>
        <p:spPr>
          <a:xfrm>
            <a:off x="9869929" y="2765667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90F4094-8065-47A3-A59A-A0D07A184B7E}"/>
              </a:ext>
            </a:extLst>
          </p:cNvPr>
          <p:cNvSpPr/>
          <p:nvPr/>
        </p:nvSpPr>
        <p:spPr>
          <a:xfrm>
            <a:off x="9869929" y="3667944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3D327ED-6A76-4D9B-B4D9-31F6CA182D92}"/>
              </a:ext>
            </a:extLst>
          </p:cNvPr>
          <p:cNvSpPr/>
          <p:nvPr/>
        </p:nvSpPr>
        <p:spPr>
          <a:xfrm>
            <a:off x="9869929" y="4546123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2622298" y="28115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83383AE-0E31-45A4-B687-671B42D44126}"/>
              </a:ext>
            </a:extLst>
          </p:cNvPr>
          <p:cNvSpPr/>
          <p:nvPr/>
        </p:nvSpPr>
        <p:spPr>
          <a:xfrm>
            <a:off x="2612122" y="367949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1F9A75-1E5E-424D-A99B-54BE1010DA7D}"/>
              </a:ext>
            </a:extLst>
          </p:cNvPr>
          <p:cNvSpPr/>
          <p:nvPr/>
        </p:nvSpPr>
        <p:spPr>
          <a:xfrm>
            <a:off x="6215624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E5B97FB-27A8-453E-8FD6-12A76C0727CC}"/>
              </a:ext>
            </a:extLst>
          </p:cNvPr>
          <p:cNvSpPr/>
          <p:nvPr/>
        </p:nvSpPr>
        <p:spPr>
          <a:xfrm>
            <a:off x="6215624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6BDC21B-CE8C-4B54-8E8F-5C2364D2AAA9}"/>
              </a:ext>
            </a:extLst>
          </p:cNvPr>
          <p:cNvSpPr/>
          <p:nvPr/>
        </p:nvSpPr>
        <p:spPr>
          <a:xfrm>
            <a:off x="6205593" y="4546123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7E2349E-0084-400D-AA3B-62C594D55E96}"/>
              </a:ext>
            </a:extLst>
          </p:cNvPr>
          <p:cNvSpPr/>
          <p:nvPr/>
        </p:nvSpPr>
        <p:spPr>
          <a:xfrm>
            <a:off x="2592176" y="4569052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FD0E0FA-CCFC-4A27-A20C-AF7367BD0409}"/>
              </a:ext>
            </a:extLst>
          </p:cNvPr>
          <p:cNvSpPr/>
          <p:nvPr/>
        </p:nvSpPr>
        <p:spPr>
          <a:xfrm>
            <a:off x="9879960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6BEF608-4668-4420-9AD5-97EB8755A2E2}"/>
              </a:ext>
            </a:extLst>
          </p:cNvPr>
          <p:cNvSpPr/>
          <p:nvPr/>
        </p:nvSpPr>
        <p:spPr>
          <a:xfrm>
            <a:off x="9879960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DB751D3-E4FB-4A55-B8FC-F4E7A97BB5D7}"/>
              </a:ext>
            </a:extLst>
          </p:cNvPr>
          <p:cNvSpPr/>
          <p:nvPr/>
        </p:nvSpPr>
        <p:spPr>
          <a:xfrm>
            <a:off x="9911494" y="4559978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2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37" grpId="0" animBg="1"/>
      <p:bldP spid="39" grpId="0" animBg="1"/>
      <p:bldP spid="40" grpId="0" animBg="1"/>
      <p:bldP spid="42" grpId="0" animBg="1"/>
      <p:bldP spid="38" grpId="0" animBg="1"/>
      <p:bldP spid="46" grpId="0" animBg="1"/>
      <p:bldP spid="47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1078523" y="7897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85133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926180" y="1747088"/>
            <a:ext cx="2772984" cy="700550"/>
            <a:chOff x="2563090" y="4391891"/>
            <a:chExt cx="217976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14 – 4 – 3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926181" y="2655737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14 – 7=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3088002" y="1935490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4100" name="Picture 4" descr="Feliz Garoto Menino Bonitinho Com Número in 2021 | Kids cartoon characters,  Abc for kids, Teachers illustration">
            <a:extLst>
              <a:ext uri="{FF2B5EF4-FFF2-40B4-BE49-F238E27FC236}">
                <a16:creationId xmlns:a16="http://schemas.microsoft.com/office/drawing/2014/main" id="{CE826426-685A-4ACA-A219-C39423575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7611" r="7480" b="4776"/>
          <a:stretch/>
        </p:blipFill>
        <p:spPr bwMode="auto">
          <a:xfrm>
            <a:off x="7679924" y="3429000"/>
            <a:ext cx="3564133" cy="304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86AA975-D041-4F06-B664-0B13DDC7C280}"/>
              </a:ext>
            </a:extLst>
          </p:cNvPr>
          <p:cNvGrpSpPr/>
          <p:nvPr/>
        </p:nvGrpSpPr>
        <p:grpSpPr>
          <a:xfrm>
            <a:off x="3186546" y="3963816"/>
            <a:ext cx="2772984" cy="700550"/>
            <a:chOff x="2563090" y="4391891"/>
            <a:chExt cx="2179765" cy="51261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6B2C5FB-9A09-4750-A562-355AD80ADF3F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2 – 6 = 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53E600A-608F-4D71-9341-719A7890A76D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1D1F05B-61AB-429E-9190-808DF4B55A32}"/>
              </a:ext>
            </a:extLst>
          </p:cNvPr>
          <p:cNvGrpSpPr/>
          <p:nvPr/>
        </p:nvGrpSpPr>
        <p:grpSpPr>
          <a:xfrm>
            <a:off x="3186547" y="4872465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FF89931-6394-4DEF-8B2A-4A39C9333275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8= 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2BB87FB-FCD1-4ECA-B89D-D71053F0A5AD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283902-8174-41AF-A3EA-A8228610026C}"/>
              </a:ext>
            </a:extLst>
          </p:cNvPr>
          <p:cNvGrpSpPr/>
          <p:nvPr/>
        </p:nvGrpSpPr>
        <p:grpSpPr>
          <a:xfrm>
            <a:off x="6549740" y="1928012"/>
            <a:ext cx="2772984" cy="700550"/>
            <a:chOff x="2563090" y="4391891"/>
            <a:chExt cx="2179765" cy="512618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B41DAF9-3666-4633-859B-53B9967EBC52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6 – 3 = 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EB03AF8-417F-4480-A7D9-153666577124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D64AF26-9AD3-431F-A4DD-65B7A0B03DB7}"/>
              </a:ext>
            </a:extLst>
          </p:cNvPr>
          <p:cNvGrpSpPr/>
          <p:nvPr/>
        </p:nvGrpSpPr>
        <p:grpSpPr>
          <a:xfrm>
            <a:off x="6549741" y="2836661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4257E90-C6DD-4FEA-9CCD-D39CF3AF6C62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9 = 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047E9576-9B19-4714-8FEA-C17E2C25307F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C962628-A2FD-47A7-BEF8-C9FAA4E111F3}"/>
              </a:ext>
            </a:extLst>
          </p:cNvPr>
          <p:cNvSpPr/>
          <p:nvPr/>
        </p:nvSpPr>
        <p:spPr>
          <a:xfrm>
            <a:off x="2482237" y="2846697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0564031-49BF-4F62-90BE-F499551DD25B}"/>
              </a:ext>
            </a:extLst>
          </p:cNvPr>
          <p:cNvSpPr/>
          <p:nvPr/>
        </p:nvSpPr>
        <p:spPr>
          <a:xfrm>
            <a:off x="5342972" y="4158047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5CB2134-0AFF-4C9D-868B-27F131E40E3A}"/>
              </a:ext>
            </a:extLst>
          </p:cNvPr>
          <p:cNvSpPr/>
          <p:nvPr/>
        </p:nvSpPr>
        <p:spPr>
          <a:xfrm>
            <a:off x="4737207" y="5069254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0945CF2-31CF-465C-80D4-8E4E46EA08E5}"/>
              </a:ext>
            </a:extLst>
          </p:cNvPr>
          <p:cNvSpPr/>
          <p:nvPr/>
        </p:nvSpPr>
        <p:spPr>
          <a:xfrm>
            <a:off x="8712356" y="2104841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3916C3-02EE-4167-AD8A-97416E91A9A3}"/>
              </a:ext>
            </a:extLst>
          </p:cNvPr>
          <p:cNvSpPr/>
          <p:nvPr/>
        </p:nvSpPr>
        <p:spPr>
          <a:xfrm>
            <a:off x="8106591" y="3016048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5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841263" y="662042"/>
            <a:ext cx="816633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 12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9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1230923" y="10530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36B1B7-DAE4-4450-801E-AD3D37405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39" y="1967207"/>
            <a:ext cx="5014232" cy="39996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9C0473-9A6D-45C1-9DE2-0A02C7896302}"/>
              </a:ext>
            </a:extLst>
          </p:cNvPr>
          <p:cNvSpPr txBox="1"/>
          <p:nvPr/>
        </p:nvSpPr>
        <p:spPr>
          <a:xfrm>
            <a:off x="5924431" y="2847108"/>
            <a:ext cx="5304237" cy="2478125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12 – 9 = 3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3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C16695-03DA-4639-8D90-3A9EEB1E85B1}"/>
              </a:ext>
            </a:extLst>
          </p:cNvPr>
          <p:cNvCxnSpPr>
            <a:cxnSpLocks/>
          </p:cNvCxnSpPr>
          <p:nvPr/>
        </p:nvCxnSpPr>
        <p:spPr>
          <a:xfrm>
            <a:off x="2526220" y="1257629"/>
            <a:ext cx="11023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423734-E5EC-426D-B85C-FF34AF7D7C23}"/>
              </a:ext>
            </a:extLst>
          </p:cNvPr>
          <p:cNvCxnSpPr>
            <a:cxnSpLocks/>
          </p:cNvCxnSpPr>
          <p:nvPr/>
        </p:nvCxnSpPr>
        <p:spPr>
          <a:xfrm>
            <a:off x="1974677" y="1865242"/>
            <a:ext cx="682098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F1EEF0-457F-4D8F-91D7-2F70192DF02F}"/>
              </a:ext>
            </a:extLst>
          </p:cNvPr>
          <p:cNvCxnSpPr>
            <a:cxnSpLocks/>
          </p:cNvCxnSpPr>
          <p:nvPr/>
        </p:nvCxnSpPr>
        <p:spPr>
          <a:xfrm>
            <a:off x="4202620" y="1257629"/>
            <a:ext cx="1692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D4FD58-DADA-4DAC-9FE7-964A6948B6C6}"/>
              </a:ext>
            </a:extLst>
          </p:cNvPr>
          <p:cNvCxnSpPr>
            <a:cxnSpLocks/>
          </p:cNvCxnSpPr>
          <p:nvPr/>
        </p:nvCxnSpPr>
        <p:spPr>
          <a:xfrm>
            <a:off x="6096000" y="1257629"/>
            <a:ext cx="3309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AD5F2-9AE2-4EDA-B183-3D776EA1BEB5}"/>
              </a:ext>
            </a:extLst>
          </p:cNvPr>
          <p:cNvSpPr txBox="1"/>
          <p:nvPr/>
        </p:nvSpPr>
        <p:spPr>
          <a:xfrm>
            <a:off x="1921058" y="906437"/>
            <a:ext cx="163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&gt;, &lt;, = 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6084F7-E871-416C-A242-0AF2B03D3FC4}"/>
              </a:ext>
            </a:extLst>
          </p:cNvPr>
          <p:cNvGrpSpPr/>
          <p:nvPr/>
        </p:nvGrpSpPr>
        <p:grpSpPr>
          <a:xfrm>
            <a:off x="3405720" y="1143601"/>
            <a:ext cx="3590695" cy="2536272"/>
            <a:chOff x="1387704" y="1831285"/>
            <a:chExt cx="3590695" cy="2536272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9275EFA-643D-44B2-A11A-220136E055B9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  <a:grpFill/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5A8FAB1-DEF2-4F28-B363-87E0B2F02B0F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grpFill/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>
                  <a:buAutoNum type="alphaLcParenR"/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6         7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17 – 9         8</a:t>
                </a: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7F9D4C7-4741-41A7-A120-B77A797B7AF9}"/>
                  </a:ext>
                </a:extLst>
              </p:cNvPr>
              <p:cNvSpPr/>
              <p:nvPr/>
            </p:nvSpPr>
            <p:spPr>
              <a:xfrm>
                <a:off x="4368238" y="4677946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2A7D3E-BBEF-47AB-B288-A725C5E4EFFA}"/>
                </a:ext>
              </a:extLst>
            </p:cNvPr>
            <p:cNvSpPr/>
            <p:nvPr/>
          </p:nvSpPr>
          <p:spPr>
            <a:xfrm>
              <a:off x="3192853" y="3444997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668B45-F0D9-419F-8E2A-CF74570D248C}"/>
              </a:ext>
            </a:extLst>
          </p:cNvPr>
          <p:cNvGrpSpPr/>
          <p:nvPr/>
        </p:nvGrpSpPr>
        <p:grpSpPr>
          <a:xfrm>
            <a:off x="7097984" y="3614857"/>
            <a:ext cx="4030550" cy="2536272"/>
            <a:chOff x="1387704" y="1831285"/>
            <a:chExt cx="4030550" cy="25362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BCC5F5-9039-420F-91CA-736C72F8A75B}"/>
                </a:ext>
              </a:extLst>
            </p:cNvPr>
            <p:cNvGrpSpPr/>
            <p:nvPr/>
          </p:nvGrpSpPr>
          <p:grpSpPr>
            <a:xfrm>
              <a:off x="1387704" y="1831285"/>
              <a:ext cx="4030550" cy="2536272"/>
              <a:chOff x="2563089" y="4391890"/>
              <a:chExt cx="4030550" cy="253627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6F9671A-A6A2-4AC9-8F66-FA9CA537A7BE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4030550" cy="253627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b) 15 – 8          11 – 2 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16 – 7         13 – 4 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F9B57A9-0399-4C4A-88DF-86F4E602A640}"/>
                  </a:ext>
                </a:extLst>
              </p:cNvPr>
              <p:cNvSpPr/>
              <p:nvPr/>
            </p:nvSpPr>
            <p:spPr>
              <a:xfrm>
                <a:off x="4358435" y="4726214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5703ADE-5A70-4C1A-A30B-82DD812CEE56}"/>
                </a:ext>
              </a:extLst>
            </p:cNvPr>
            <p:cNvSpPr/>
            <p:nvPr/>
          </p:nvSpPr>
          <p:spPr>
            <a:xfrm>
              <a:off x="3196906" y="3352471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85AB13-1FC0-415A-803C-C566D96986FF}"/>
              </a:ext>
            </a:extLst>
          </p:cNvPr>
          <p:cNvSpPr/>
          <p:nvPr/>
        </p:nvSpPr>
        <p:spPr>
          <a:xfrm>
            <a:off x="5210869" y="1422556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7263E46-EB9A-4C53-A346-A7E52BFC5F3A}"/>
              </a:ext>
            </a:extLst>
          </p:cNvPr>
          <p:cNvSpPr/>
          <p:nvPr/>
        </p:nvSpPr>
        <p:spPr>
          <a:xfrm>
            <a:off x="5210869" y="275731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9A2FBF2-FBAB-4F8D-A57C-30BEAF70EF9C}"/>
              </a:ext>
            </a:extLst>
          </p:cNvPr>
          <p:cNvSpPr/>
          <p:nvPr/>
        </p:nvSpPr>
        <p:spPr>
          <a:xfrm>
            <a:off x="8884770" y="3949180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1AD9B8-D0BC-4931-BE10-7AD9F6E3887F}"/>
              </a:ext>
            </a:extLst>
          </p:cNvPr>
          <p:cNvSpPr/>
          <p:nvPr/>
        </p:nvSpPr>
        <p:spPr>
          <a:xfrm>
            <a:off x="8907186" y="513604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7148BF-2EE9-44FB-B9D7-25835D093E9F}"/>
              </a:ext>
            </a:extLst>
          </p:cNvPr>
          <p:cNvSpPr txBox="1"/>
          <p:nvPr/>
        </p:nvSpPr>
        <p:spPr>
          <a:xfrm>
            <a:off x="4538818" y="18620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D50C29-AAC2-4DBE-9655-82ECF66DD2A8}"/>
              </a:ext>
            </a:extLst>
          </p:cNvPr>
          <p:cNvSpPr txBox="1"/>
          <p:nvPr/>
        </p:nvSpPr>
        <p:spPr>
          <a:xfrm>
            <a:off x="4538818" y="30916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D9B1D3-56B9-4EED-8417-EF7BF44A5512}"/>
              </a:ext>
            </a:extLst>
          </p:cNvPr>
          <p:cNvSpPr txBox="1"/>
          <p:nvPr/>
        </p:nvSpPr>
        <p:spPr>
          <a:xfrm>
            <a:off x="8104097" y="436311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72CFBB-3D4B-4522-A0EC-366A0EAF2271}"/>
              </a:ext>
            </a:extLst>
          </p:cNvPr>
          <p:cNvSpPr txBox="1"/>
          <p:nvPr/>
        </p:nvSpPr>
        <p:spPr>
          <a:xfrm>
            <a:off x="10091965" y="433226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2A724F-368C-4AB9-BB97-11AAD9A1DFBC}"/>
              </a:ext>
            </a:extLst>
          </p:cNvPr>
          <p:cNvSpPr txBox="1"/>
          <p:nvPr/>
        </p:nvSpPr>
        <p:spPr>
          <a:xfrm>
            <a:off x="8104097" y="56242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FF39FE-5F1A-4CE3-90D7-03232268C460}"/>
              </a:ext>
            </a:extLst>
          </p:cNvPr>
          <p:cNvSpPr txBox="1"/>
          <p:nvPr/>
        </p:nvSpPr>
        <p:spPr>
          <a:xfrm>
            <a:off x="10091965" y="559336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AF7D5D9-FEBA-4BA4-B25D-5E805305BE6F}"/>
              </a:ext>
            </a:extLst>
          </p:cNvPr>
          <p:cNvSpPr/>
          <p:nvPr/>
        </p:nvSpPr>
        <p:spPr>
          <a:xfrm>
            <a:off x="1238856" y="9064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24580" name="Picture 4" descr="Cute Kid Girl Study Hard Think 2283437 Vector Art at Vecteezy">
            <a:extLst>
              <a:ext uri="{FF2B5EF4-FFF2-40B4-BE49-F238E27FC236}">
                <a16:creationId xmlns:a16="http://schemas.microsoft.com/office/drawing/2014/main" id="{A0D82BE3-EE6D-4501-A517-8C62D9DB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4" y="2504450"/>
            <a:ext cx="3914225" cy="391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75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210" y="2363419"/>
            <a:ext cx="6113417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12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TRỪ (QUA 10)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4343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06E4C507-98C8-4F46-9545-52D0B327DEBE}"/>
              </a:ext>
            </a:extLst>
          </p:cNvPr>
          <p:cNvGrpSpPr/>
          <p:nvPr/>
        </p:nvGrpSpPr>
        <p:grpSpPr>
          <a:xfrm>
            <a:off x="606401" y="1535935"/>
            <a:ext cx="5857010" cy="3859068"/>
            <a:chOff x="3643745" y="1733550"/>
            <a:chExt cx="5361710" cy="33909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3A2EEAC-178E-4250-9CBB-625B00AFB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62"/>
            <a:stretch/>
          </p:blipFill>
          <p:spPr>
            <a:xfrm>
              <a:off x="3643745" y="1733550"/>
              <a:ext cx="5314517" cy="339090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16C51D3-33EA-46EC-9B57-9359A1F8FA2E}"/>
                </a:ext>
              </a:extLst>
            </p:cNvPr>
            <p:cNvSpPr/>
            <p:nvPr/>
          </p:nvSpPr>
          <p:spPr>
            <a:xfrm>
              <a:off x="4793673" y="3214255"/>
              <a:ext cx="4211782" cy="19101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A811107D-F916-48E2-A884-D08C59390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24510"/>
              </p:ext>
            </p:extLst>
          </p:nvPr>
        </p:nvGraphicFramePr>
        <p:xfrm>
          <a:off x="2102050" y="3158378"/>
          <a:ext cx="8871529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2701">
                  <a:extLst>
                    <a:ext uri="{9D8B030D-6E8A-4147-A177-3AD203B41FA5}">
                      <a16:colId xmlns:a16="http://schemas.microsoft.com/office/drawing/2014/main" val="3510021742"/>
                    </a:ext>
                  </a:extLst>
                </a:gridCol>
                <a:gridCol w="1818828">
                  <a:extLst>
                    <a:ext uri="{9D8B030D-6E8A-4147-A177-3AD203B41FA5}">
                      <a16:colId xmlns:a16="http://schemas.microsoft.com/office/drawing/2014/main" val="1815400325"/>
                    </a:ext>
                  </a:extLst>
                </a:gridCol>
              </a:tblGrid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75818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98914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18131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95527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30FB4CC4-40F8-4870-8A64-7A683162601E}"/>
              </a:ext>
            </a:extLst>
          </p:cNvPr>
          <p:cNvGrpSpPr/>
          <p:nvPr/>
        </p:nvGrpSpPr>
        <p:grpSpPr>
          <a:xfrm>
            <a:off x="2201991" y="3215420"/>
            <a:ext cx="5259236" cy="385530"/>
            <a:chOff x="2450594" y="3215420"/>
            <a:chExt cx="5259236" cy="38553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7D91339-5B38-4485-979C-1F41C2CFFCA4}"/>
                </a:ext>
              </a:extLst>
            </p:cNvPr>
            <p:cNvGrpSpPr/>
            <p:nvPr/>
          </p:nvGrpSpPr>
          <p:grpSpPr>
            <a:xfrm>
              <a:off x="2450594" y="3215420"/>
              <a:ext cx="4500914" cy="385530"/>
              <a:chOff x="2450594" y="3215419"/>
              <a:chExt cx="4919666" cy="421399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5DD8164-5CF1-481C-84D4-D00F4136B2C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79F901C-22D8-4F3C-9F2F-25CC9BB100B5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4B7C26B-AFEF-4075-81E4-7FB45F3C4A3C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B185302-F9F3-4279-BF03-2CE4139D916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DA70C0E-D95A-475A-85DB-B2996519CCAA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EBE92FD-1A04-4E2B-801A-77B5D1555943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B500812-5CD4-41D4-9BA6-85419FFF4DA8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9C50CBC-3718-4622-935D-E6C27199D0BE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7DD7451-FEAF-4107-B644-B04414689C7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4FC55C4-A32F-464E-BBC0-E644CBB6CE4D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82303DB-DC31-44E8-8AB3-76EC0E4BD831}"/>
                </a:ext>
              </a:extLst>
            </p:cNvPr>
            <p:cNvSpPr/>
            <p:nvPr/>
          </p:nvSpPr>
          <p:spPr>
            <a:xfrm>
              <a:off x="7329571" y="3215420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F56348E-4D51-4DA6-96D9-C11C719D5B8C}"/>
              </a:ext>
            </a:extLst>
          </p:cNvPr>
          <p:cNvGrpSpPr/>
          <p:nvPr/>
        </p:nvGrpSpPr>
        <p:grpSpPr>
          <a:xfrm>
            <a:off x="2201991" y="3788379"/>
            <a:ext cx="6169936" cy="393248"/>
            <a:chOff x="2450594" y="3788379"/>
            <a:chExt cx="6169936" cy="39324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E9D0349-15EA-4816-8546-F79570CABDBA}"/>
                </a:ext>
              </a:extLst>
            </p:cNvPr>
            <p:cNvGrpSpPr/>
            <p:nvPr/>
          </p:nvGrpSpPr>
          <p:grpSpPr>
            <a:xfrm>
              <a:off x="2450594" y="3796097"/>
              <a:ext cx="4500914" cy="385530"/>
              <a:chOff x="2450594" y="3215419"/>
              <a:chExt cx="4919666" cy="421399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47526FC-5E78-4E08-BA70-A9E14EF67DE3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C6FF3BD-75F6-47AC-81EC-DF847157D27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E9E9475-D19E-4B97-93B7-F2F7784FF7F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96D4FF8-AD88-4891-AE6C-69AFEA93E1F7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8E4F576-15D6-43C9-91C5-C4E7236FAA79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06A1A81-BB89-4AB3-9D6D-AEA9F1E57639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6C24342-9798-4FDF-9A4C-53CDF446512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835427F-9976-4843-9C04-3DDF5B9FB3EC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A510B64-618A-44C1-B8D4-D1C9790E132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E8A27AE-3E91-4A0C-927D-D2F3DF421994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9570317-D327-456B-BDCC-CA3006726546}"/>
                </a:ext>
              </a:extLst>
            </p:cNvPr>
            <p:cNvSpPr/>
            <p:nvPr/>
          </p:nvSpPr>
          <p:spPr>
            <a:xfrm>
              <a:off x="7329571" y="379609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5C0921A-1D37-4F14-B994-68DDF9DFFDA9}"/>
                </a:ext>
              </a:extLst>
            </p:cNvPr>
            <p:cNvSpPr/>
            <p:nvPr/>
          </p:nvSpPr>
          <p:spPr>
            <a:xfrm>
              <a:off x="778492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DADB45D-60A5-454E-BBAB-2A4FF71A7D80}"/>
                </a:ext>
              </a:extLst>
            </p:cNvPr>
            <p:cNvSpPr/>
            <p:nvPr/>
          </p:nvSpPr>
          <p:spPr>
            <a:xfrm>
              <a:off x="824027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E1E8E8D-0070-40B7-BA34-8790175F058B}"/>
              </a:ext>
            </a:extLst>
          </p:cNvPr>
          <p:cNvGrpSpPr/>
          <p:nvPr/>
        </p:nvGrpSpPr>
        <p:grpSpPr>
          <a:xfrm>
            <a:off x="2201991" y="4376774"/>
            <a:ext cx="5719428" cy="392531"/>
            <a:chOff x="2450594" y="4376774"/>
            <a:chExt cx="5719428" cy="39253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6A0C99B-320A-42B0-B6C8-D29DBC0E9006}"/>
                </a:ext>
              </a:extLst>
            </p:cNvPr>
            <p:cNvGrpSpPr/>
            <p:nvPr/>
          </p:nvGrpSpPr>
          <p:grpSpPr>
            <a:xfrm>
              <a:off x="2450594" y="4376774"/>
              <a:ext cx="4500914" cy="385530"/>
              <a:chOff x="2450594" y="3215419"/>
              <a:chExt cx="4919666" cy="421399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092866D-67CE-4747-A449-0B486639637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2F7E95E-3B0D-46C8-BD8B-B725BB9E166B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B91713E-FD32-4A67-A9A9-AB910879CA0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F9D39D4-9999-4D56-804C-09BBBBA5914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24BA420-31F5-4208-9E11-C9000CBCC446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09DE231-EC3D-497C-B902-8C0A148F93C2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D2B3276-9CFA-4AFA-A49E-BDF615A428C5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6B4523D-8E41-4785-BA94-A21495051B79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3BFE4BF4-AA2E-4547-B75B-DD5C41BB8E60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46DF968-A872-42BC-A1A7-409043C300D6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63BCB1D-AEC5-457F-8356-B7B0AEF23E9E}"/>
                </a:ext>
              </a:extLst>
            </p:cNvPr>
            <p:cNvSpPr/>
            <p:nvPr/>
          </p:nvSpPr>
          <p:spPr>
            <a:xfrm>
              <a:off x="7329571" y="4376774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88A12D9-6B3E-45BE-A170-B6A814683330}"/>
                </a:ext>
              </a:extLst>
            </p:cNvPr>
            <p:cNvSpPr/>
            <p:nvPr/>
          </p:nvSpPr>
          <p:spPr>
            <a:xfrm>
              <a:off x="7789763" y="438904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C783DFE-9471-48CF-B89E-C4B692A38B65}"/>
              </a:ext>
            </a:extLst>
          </p:cNvPr>
          <p:cNvGrpSpPr/>
          <p:nvPr/>
        </p:nvGrpSpPr>
        <p:grpSpPr>
          <a:xfrm>
            <a:off x="2201991" y="4900445"/>
            <a:ext cx="6619143" cy="396748"/>
            <a:chOff x="2450594" y="4900445"/>
            <a:chExt cx="6619143" cy="396748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DDAC62D-E513-49AD-B629-BAEF0379B71C}"/>
                </a:ext>
              </a:extLst>
            </p:cNvPr>
            <p:cNvGrpSpPr/>
            <p:nvPr/>
          </p:nvGrpSpPr>
          <p:grpSpPr>
            <a:xfrm>
              <a:off x="2450594" y="4900445"/>
              <a:ext cx="4500914" cy="385530"/>
              <a:chOff x="2450594" y="3215419"/>
              <a:chExt cx="4919666" cy="421399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D40CD7B-8E56-480C-BC4D-7D1287E82DD4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9B43C47-C4D3-48EE-A917-3131A0485CB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60308DB1-965A-4864-A402-AB2AB8F025F7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3D0306E2-A531-4C46-85F9-C7A98A77D3DA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221A634-093F-4466-A2CD-598C858BFEF7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005D5B5-2FA2-4731-8D90-CCF169FE42C1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49A16680-B322-4380-B0CD-35E9C4F97F0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C9A55C77-34CF-4DA7-B5CB-56BF298A8C01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9C2BB2F-A0CB-495D-B176-5D2D4061C48A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5C49BA10-5085-4454-A8C0-6274F6FA47BF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9B9181C-C434-4E5D-8089-CE6E54EFD860}"/>
                </a:ext>
              </a:extLst>
            </p:cNvPr>
            <p:cNvSpPr/>
            <p:nvPr/>
          </p:nvSpPr>
          <p:spPr>
            <a:xfrm>
              <a:off x="7329571" y="490044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D72A42B-599B-4544-93F7-2C0CFE12E8C9}"/>
                </a:ext>
              </a:extLst>
            </p:cNvPr>
            <p:cNvSpPr/>
            <p:nvPr/>
          </p:nvSpPr>
          <p:spPr>
            <a:xfrm>
              <a:off x="7778778" y="491693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65EEBDD-F2CE-4F6A-85C8-9AF6EB92CD2A}"/>
                </a:ext>
              </a:extLst>
            </p:cNvPr>
            <p:cNvSpPr/>
            <p:nvPr/>
          </p:nvSpPr>
          <p:spPr>
            <a:xfrm>
              <a:off x="823412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EE8DDDD-4FDD-4174-B526-B5CCD91643C2}"/>
                </a:ext>
              </a:extLst>
            </p:cNvPr>
            <p:cNvSpPr/>
            <p:nvPr/>
          </p:nvSpPr>
          <p:spPr>
            <a:xfrm>
              <a:off x="868947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C16B684-1F15-49B1-A551-218818212417}"/>
              </a:ext>
            </a:extLst>
          </p:cNvPr>
          <p:cNvCxnSpPr>
            <a:cxnSpLocks/>
          </p:cNvCxnSpPr>
          <p:nvPr/>
        </p:nvCxnSpPr>
        <p:spPr>
          <a:xfrm>
            <a:off x="2168260" y="3434451"/>
            <a:ext cx="181508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58A23F9B-1B3B-4373-8CF4-C7B95EECDD23}"/>
              </a:ext>
            </a:extLst>
          </p:cNvPr>
          <p:cNvSpPr/>
          <p:nvPr/>
        </p:nvSpPr>
        <p:spPr>
          <a:xfrm>
            <a:off x="9145548" y="3201565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11 – 4 = 7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EAFDBC0-66DC-4675-A975-D008EA275574}"/>
              </a:ext>
            </a:extLst>
          </p:cNvPr>
          <p:cNvCxnSpPr>
            <a:cxnSpLocks/>
          </p:cNvCxnSpPr>
          <p:nvPr/>
        </p:nvCxnSpPr>
        <p:spPr>
          <a:xfrm>
            <a:off x="2154405" y="4004742"/>
            <a:ext cx="232571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3D84E9C4-5D77-487C-AA2C-76F6F477CA9B}"/>
              </a:ext>
            </a:extLst>
          </p:cNvPr>
          <p:cNvSpPr/>
          <p:nvPr/>
        </p:nvSpPr>
        <p:spPr>
          <a:xfrm>
            <a:off x="9134817" y="3747035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13 – 5 = 8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2C0DB86-CCE4-4725-B765-4516323595D2}"/>
              </a:ext>
            </a:extLst>
          </p:cNvPr>
          <p:cNvCxnSpPr>
            <a:cxnSpLocks/>
          </p:cNvCxnSpPr>
          <p:nvPr/>
        </p:nvCxnSpPr>
        <p:spPr>
          <a:xfrm>
            <a:off x="2168260" y="4566903"/>
            <a:ext cx="13325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B698198F-20A5-4745-9659-20B10B8AA72A}"/>
              </a:ext>
            </a:extLst>
          </p:cNvPr>
          <p:cNvSpPr/>
          <p:nvPr/>
        </p:nvSpPr>
        <p:spPr>
          <a:xfrm>
            <a:off x="9145548" y="4313510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12 – 3 = 9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B661E0E-41A8-43C2-B6FF-D18FFE3E435D}"/>
              </a:ext>
            </a:extLst>
          </p:cNvPr>
          <p:cNvCxnSpPr>
            <a:cxnSpLocks/>
          </p:cNvCxnSpPr>
          <p:nvPr/>
        </p:nvCxnSpPr>
        <p:spPr>
          <a:xfrm>
            <a:off x="2180620" y="5104429"/>
            <a:ext cx="3612203" cy="263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3EF9925E-2ABA-4F72-8BD7-15473FC8BBA8}"/>
              </a:ext>
            </a:extLst>
          </p:cNvPr>
          <p:cNvSpPr/>
          <p:nvPr/>
        </p:nvSpPr>
        <p:spPr>
          <a:xfrm>
            <a:off x="9145548" y="4850500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14 – 8 = 6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4023F8D-F28D-44F3-A273-1A13CF335345}"/>
              </a:ext>
            </a:extLst>
          </p:cNvPr>
          <p:cNvGrpSpPr/>
          <p:nvPr/>
        </p:nvGrpSpPr>
        <p:grpSpPr>
          <a:xfrm>
            <a:off x="5107266" y="455668"/>
            <a:ext cx="6154546" cy="2507607"/>
            <a:chOff x="5107266" y="455668"/>
            <a:chExt cx="6154546" cy="2507607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6A049B8E-D010-4F83-BF58-CA5AD9A27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6" name="Thought Bubble: Cloud 115">
              <a:extLst>
                <a:ext uri="{FF2B5EF4-FFF2-40B4-BE49-F238E27FC236}">
                  <a16:creationId xmlns:a16="http://schemas.microsoft.com/office/drawing/2014/main" id="{02231F79-5982-4E1E-BF6F-72848F506A68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681B189-E656-4790-9419-C96451E6B46B}"/>
                </a:ext>
              </a:extLst>
            </p:cNvPr>
            <p:cNvSpPr txBox="1"/>
            <p:nvPr/>
          </p:nvSpPr>
          <p:spPr>
            <a:xfrm>
              <a:off x="5682534" y="750979"/>
              <a:ext cx="3557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6" grpId="0"/>
      <p:bldP spid="109" grpId="0"/>
      <p:bldP spid="1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7994643-8D3A-4389-B450-358C3AEEF1F7}"/>
              </a:ext>
            </a:extLst>
          </p:cNvPr>
          <p:cNvGrpSpPr/>
          <p:nvPr/>
        </p:nvGrpSpPr>
        <p:grpSpPr>
          <a:xfrm>
            <a:off x="483855" y="1878841"/>
            <a:ext cx="11224290" cy="4216153"/>
            <a:chOff x="442246" y="1802641"/>
            <a:chExt cx="11611344" cy="43615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79F0648-FE03-4ED3-AFE7-07E7A2ABE791}"/>
                </a:ext>
              </a:extLst>
            </p:cNvPr>
            <p:cNvGrpSpPr/>
            <p:nvPr/>
          </p:nvGrpSpPr>
          <p:grpSpPr>
            <a:xfrm>
              <a:off x="442246" y="1802641"/>
              <a:ext cx="1438718" cy="4360768"/>
              <a:chOff x="748145" y="914398"/>
              <a:chExt cx="1787236" cy="541712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A6F8FDB-70B2-4549-B6C5-B261965B413F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50" dirty="0">
                    <a:solidFill>
                      <a:schemeClr val="tx1"/>
                    </a:solidFill>
                  </a:rPr>
                  <a:t>11 – 9 = 2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B564035-EB5B-4A81-B8C7-69C05FD29402}"/>
                  </a:ext>
                </a:extLst>
              </p:cNvPr>
              <p:cNvGrpSpPr/>
              <p:nvPr/>
            </p:nvGrpSpPr>
            <p:grpSpPr>
              <a:xfrm>
                <a:off x="748145" y="914398"/>
                <a:ext cx="1787236" cy="4738256"/>
                <a:chOff x="748145" y="914398"/>
                <a:chExt cx="1787236" cy="4738256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32AE9A6-0F42-43DE-9831-C7C5D41A089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8 = 3</a:t>
                  </a: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F4A9849-7B00-44F7-93EF-615EAB9CCF29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7 = 4</a:t>
                  </a: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425E7F42-5C3E-4EF3-A324-A7428CE26FB0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6 = 5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62F25BC-D7B8-49B2-930F-E1FB99853F68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5 = 6</a:t>
                  </a: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A4916829-A4E0-4116-99F0-D5F25388C69A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4 = 7</a:t>
                  </a: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24983545-D83A-40AE-9E9A-AA661B3BE803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3 = 8</a:t>
                  </a: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B6E8982-EDC2-4150-B900-8C5AEF0AF852}"/>
                    </a:ext>
                  </a:extLst>
                </p:cNvPr>
                <p:cNvSpPr/>
                <p:nvPr/>
              </p:nvSpPr>
              <p:spPr>
                <a:xfrm>
                  <a:off x="748145" y="914398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2 = 9</a:t>
                  </a:r>
                </a:p>
              </p:txBody>
            </p: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BCA6D76-9E29-470C-AE84-BE3C8FD094F3}"/>
                </a:ext>
              </a:extLst>
            </p:cNvPr>
            <p:cNvGrpSpPr/>
            <p:nvPr/>
          </p:nvGrpSpPr>
          <p:grpSpPr>
            <a:xfrm>
              <a:off x="1893664" y="2349132"/>
              <a:ext cx="1438718" cy="3814277"/>
              <a:chOff x="748145" y="1593271"/>
              <a:chExt cx="1787236" cy="4738256"/>
            </a:xfrm>
            <a:solidFill>
              <a:srgbClr val="FFFF99"/>
            </a:solidFill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2876AD5-6DE5-45BF-8628-C91101A730F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12 – 9 = 3</a:t>
                </a: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D8ED9D8C-E3E2-40EA-AF7A-247B3945426E}"/>
                  </a:ext>
                </a:extLst>
              </p:cNvPr>
              <p:cNvGrpSpPr/>
              <p:nvPr/>
            </p:nvGrpSpPr>
            <p:grpSpPr>
              <a:xfrm>
                <a:off x="748145" y="1593271"/>
                <a:ext cx="1787236" cy="4059383"/>
                <a:chOff x="748145" y="1593271"/>
                <a:chExt cx="1787236" cy="4059383"/>
              </a:xfrm>
              <a:grpFill/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5DB1FE80-EF8B-44DA-AE01-88F998EDA02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8 = 4</a:t>
                  </a: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6F3B8421-D7E5-4D20-BA6B-70A7BB327D08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7 = 5</a:t>
                  </a: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DEF2E2F6-E1FE-47B7-8F3D-51CE7A709D3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6 = 6</a:t>
                  </a: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F3C30671-87CF-483E-81C3-0B6839FB13C4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12 – 5 = ?</a:t>
                  </a: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ADA69C6D-12B8-407C-BEB2-CA854D58395D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4 = 8</a:t>
                  </a: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AF8763D2-E63B-427F-A572-9FD768D05BB1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3 = 9</a:t>
                  </a:r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C753272-6B84-446E-BE73-BE8AC17A631A}"/>
                </a:ext>
              </a:extLst>
            </p:cNvPr>
            <p:cNvGrpSpPr/>
            <p:nvPr/>
          </p:nvGrpSpPr>
          <p:grpSpPr>
            <a:xfrm>
              <a:off x="3345082" y="2896395"/>
              <a:ext cx="1438718" cy="3267787"/>
              <a:chOff x="748145" y="2272144"/>
              <a:chExt cx="1787236" cy="4059383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E5D5D712-4C32-4910-A99E-D2A524B2C588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13 – 9 = 4</a:t>
                </a: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3A45F06F-0996-40B9-BA66-99942BEDBDD0}"/>
                  </a:ext>
                </a:extLst>
              </p:cNvPr>
              <p:cNvGrpSpPr/>
              <p:nvPr/>
            </p:nvGrpSpPr>
            <p:grpSpPr>
              <a:xfrm>
                <a:off x="748145" y="2272144"/>
                <a:ext cx="1787236" cy="3380510"/>
                <a:chOff x="748145" y="2272144"/>
                <a:chExt cx="1787236" cy="3380510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5AF2CB76-51D8-4772-8993-0DFE2A305D3C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8 = 5</a:t>
                  </a: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23A32669-872E-4557-BC04-CB7C40FB645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7 = 6</a:t>
                  </a: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0AA59188-1471-443C-94EF-2C75E2B5D862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6 = 7</a:t>
                  </a: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6F7D1E4-4AF7-403F-9CA6-80EC5159F532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5 = 8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88653608-4CA2-4524-AA47-627AABD34D80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4 = 9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55FA7D6-8042-4128-A009-45A69C0D2453}"/>
                </a:ext>
              </a:extLst>
            </p:cNvPr>
            <p:cNvGrpSpPr/>
            <p:nvPr/>
          </p:nvGrpSpPr>
          <p:grpSpPr>
            <a:xfrm>
              <a:off x="4796500" y="3427815"/>
              <a:ext cx="1438718" cy="2721297"/>
              <a:chOff x="748145" y="2951017"/>
              <a:chExt cx="1787236" cy="3380510"/>
            </a:xfrm>
            <a:solidFill>
              <a:srgbClr val="FFFF99"/>
            </a:solidFill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F58ECB-DF69-4016-BEFA-321445066912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14 – 9 = 5</a:t>
                </a: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69648B05-12E6-4DF6-A1D7-2BB68349CFE3}"/>
                  </a:ext>
                </a:extLst>
              </p:cNvPr>
              <p:cNvGrpSpPr/>
              <p:nvPr/>
            </p:nvGrpSpPr>
            <p:grpSpPr>
              <a:xfrm>
                <a:off x="748145" y="2951017"/>
                <a:ext cx="1787236" cy="2701637"/>
                <a:chOff x="748145" y="2951017"/>
                <a:chExt cx="1787236" cy="2701637"/>
              </a:xfrm>
              <a:grpFill/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C222148-A37E-4916-9AE0-6E3FF255F5FD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8 = 6</a:t>
                  </a: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09A95746-65EF-4722-A6C8-5FDBFC742DCC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7 = 7</a:t>
                  </a: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2166652E-DBF5-4E19-B9A9-0A6240EA60D5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14 – 6 = ?</a:t>
                  </a: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5B4057DA-D944-4BF3-8C45-3FEA7D56618F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5 = 9</a:t>
                  </a:r>
                </a:p>
              </p:txBody>
            </p:sp>
          </p:grp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DC99E913-220F-4468-896A-F65798BF712C}"/>
                </a:ext>
              </a:extLst>
            </p:cNvPr>
            <p:cNvGrpSpPr/>
            <p:nvPr/>
          </p:nvGrpSpPr>
          <p:grpSpPr>
            <a:xfrm>
              <a:off x="6250955" y="3979881"/>
              <a:ext cx="1438718" cy="2174807"/>
              <a:chOff x="748145" y="3629890"/>
              <a:chExt cx="1787236" cy="2701637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FB23A82-CC3A-465D-8320-67BAA935884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15 – 9 = 6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E280D959-AB74-47EE-A44A-82AE1A8C260E}"/>
                  </a:ext>
                </a:extLst>
              </p:cNvPr>
              <p:cNvGrpSpPr/>
              <p:nvPr/>
            </p:nvGrpSpPr>
            <p:grpSpPr>
              <a:xfrm>
                <a:off x="748145" y="3629890"/>
                <a:ext cx="1787236" cy="2022764"/>
                <a:chOff x="748145" y="3629890"/>
                <a:chExt cx="1787236" cy="2022764"/>
              </a:xfrm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F0C4048C-4CD5-47F9-AE32-66824BA23F72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8 = 7</a:t>
                  </a: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7FE965F9-0F14-4C11-A154-0F312323550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7 = 8</a:t>
                  </a: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B0AAA4A9-4D45-40BC-92C6-6341ADA1B32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6 = 9</a:t>
                  </a:r>
                </a:p>
              </p:txBody>
            </p:sp>
          </p:grp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B25F2BAC-1396-4F81-9872-21EF5846C4DF}"/>
                </a:ext>
              </a:extLst>
            </p:cNvPr>
            <p:cNvGrpSpPr/>
            <p:nvPr/>
          </p:nvGrpSpPr>
          <p:grpSpPr>
            <a:xfrm>
              <a:off x="7712036" y="4521952"/>
              <a:ext cx="1438718" cy="1628318"/>
              <a:chOff x="748145" y="4292442"/>
              <a:chExt cx="1787236" cy="2022766"/>
            </a:xfrm>
            <a:solidFill>
              <a:srgbClr val="FFFF99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BDA6C926-525A-4A1F-862A-293121D314B2}"/>
                  </a:ext>
                </a:extLst>
              </p:cNvPr>
              <p:cNvSpPr/>
              <p:nvPr/>
            </p:nvSpPr>
            <p:spPr>
              <a:xfrm>
                <a:off x="748145" y="5650189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16 – 9 = 7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19248779-25E2-4EE0-B849-FAC742BD074C}"/>
                  </a:ext>
                </a:extLst>
              </p:cNvPr>
              <p:cNvGrpSpPr/>
              <p:nvPr/>
            </p:nvGrpSpPr>
            <p:grpSpPr>
              <a:xfrm>
                <a:off x="748145" y="4292442"/>
                <a:ext cx="1787236" cy="1343893"/>
                <a:chOff x="748145" y="4292442"/>
                <a:chExt cx="1787236" cy="1343893"/>
              </a:xfrm>
              <a:grpFill/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52FFEAED-C35A-4D9E-8FC9-C00D82637272}"/>
                    </a:ext>
                  </a:extLst>
                </p:cNvPr>
                <p:cNvSpPr/>
                <p:nvPr/>
              </p:nvSpPr>
              <p:spPr>
                <a:xfrm>
                  <a:off x="748145" y="4971316"/>
                  <a:ext cx="1787236" cy="6650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16 – 8 = ?</a:t>
                  </a: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FF1B3F7F-E2E2-406C-A97F-FD84F3601F91}"/>
                    </a:ext>
                  </a:extLst>
                </p:cNvPr>
                <p:cNvSpPr/>
                <p:nvPr/>
              </p:nvSpPr>
              <p:spPr>
                <a:xfrm>
                  <a:off x="748145" y="4292442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16 – 7 = 9</a:t>
                  </a:r>
                </a:p>
              </p:txBody>
            </p:sp>
          </p:grp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AECE4150-3CCC-432C-881C-6272A7CDD58A}"/>
                </a:ext>
              </a:extLst>
            </p:cNvPr>
            <p:cNvGrpSpPr/>
            <p:nvPr/>
          </p:nvGrpSpPr>
          <p:grpSpPr>
            <a:xfrm>
              <a:off x="9163454" y="5070257"/>
              <a:ext cx="1438718" cy="1081828"/>
              <a:chOff x="748145" y="4971314"/>
              <a:chExt cx="1787236" cy="1343892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9CE2660C-81AD-4C87-AE60-B67836D8B226}"/>
                  </a:ext>
                </a:extLst>
              </p:cNvPr>
              <p:cNvSpPr/>
              <p:nvPr/>
            </p:nvSpPr>
            <p:spPr>
              <a:xfrm>
                <a:off x="748145" y="565018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9 = 8</a:t>
                </a: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45591577-5F55-42F8-B812-326DFC4D035E}"/>
                  </a:ext>
                </a:extLst>
              </p:cNvPr>
              <p:cNvSpPr/>
              <p:nvPr/>
            </p:nvSpPr>
            <p:spPr>
              <a:xfrm>
                <a:off x="748145" y="497131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8 = 9</a:t>
                </a:r>
              </a:p>
            </p:txBody>
          </p:sp>
        </p:grp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2492E85-8C9A-40F5-8C49-4734FED0AC81}"/>
                </a:ext>
              </a:extLst>
            </p:cNvPr>
            <p:cNvSpPr/>
            <p:nvPr/>
          </p:nvSpPr>
          <p:spPr>
            <a:xfrm>
              <a:off x="10614872" y="5614934"/>
              <a:ext cx="1438718" cy="5353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18 – 9 = ?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682534" y="750979"/>
              <a:ext cx="3557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1899167" y="345995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12 – 5 = 7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4689762" y="398889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14 – 6 = 8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23589" y="504117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10326726" y="5552153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18 – 9 =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64931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5612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861883" y="165612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98AED2-FD6F-43AE-A960-FE272464C414}"/>
              </a:ext>
            </a:extLst>
          </p:cNvPr>
          <p:cNvGrpSpPr/>
          <p:nvPr/>
        </p:nvGrpSpPr>
        <p:grpSpPr>
          <a:xfrm>
            <a:off x="858981" y="2929629"/>
            <a:ext cx="10155381" cy="2409566"/>
            <a:chOff x="973533" y="1831284"/>
            <a:chExt cx="10155381" cy="240956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056F10D-425A-456D-A999-313C0C39AE1F}"/>
                </a:ext>
              </a:extLst>
            </p:cNvPr>
            <p:cNvGrpSpPr/>
            <p:nvPr/>
          </p:nvGrpSpPr>
          <p:grpSpPr>
            <a:xfrm>
              <a:off x="973533" y="1831284"/>
              <a:ext cx="10155381" cy="2409566"/>
              <a:chOff x="2148918" y="4391889"/>
              <a:chExt cx="10155381" cy="2409566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31EAFD2-6CF1-4EFB-9889-C7ABCC1F7479}"/>
                  </a:ext>
                </a:extLst>
              </p:cNvPr>
              <p:cNvSpPr/>
              <p:nvPr/>
            </p:nvSpPr>
            <p:spPr>
              <a:xfrm>
                <a:off x="2148918" y="4391889"/>
                <a:ext cx="10155381" cy="240956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11 – 6 = 			13 – 8 = 			16 – 7 = 	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7 = 			15 – 6 = 			17 – 9 = </a:t>
                </a: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311A707-8303-40BF-8848-5A7B349741B6}"/>
                  </a:ext>
                </a:extLst>
              </p:cNvPr>
              <p:cNvSpPr/>
              <p:nvPr/>
            </p:nvSpPr>
            <p:spPr>
              <a:xfrm>
                <a:off x="3842253" y="4956531"/>
                <a:ext cx="668647" cy="668647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1504068-7BEA-49D0-ACF9-693E36E5CB4C}"/>
                </a:ext>
              </a:extLst>
            </p:cNvPr>
            <p:cNvSpPr/>
            <p:nvPr/>
          </p:nvSpPr>
          <p:spPr>
            <a:xfrm>
              <a:off x="2666867" y="3295459"/>
              <a:ext cx="668647" cy="668647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A758194-A8D8-4839-89BE-B1EDF6FE11AA}"/>
              </a:ext>
            </a:extLst>
          </p:cNvPr>
          <p:cNvSpPr/>
          <p:nvPr/>
        </p:nvSpPr>
        <p:spPr>
          <a:xfrm>
            <a:off x="6251480" y="3494271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D9FA553-8128-4116-AA3A-E3241826E162}"/>
              </a:ext>
            </a:extLst>
          </p:cNvPr>
          <p:cNvSpPr/>
          <p:nvPr/>
        </p:nvSpPr>
        <p:spPr>
          <a:xfrm>
            <a:off x="6251479" y="4393804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40C4FF0-EA65-44BC-9652-0E6FB74848CB}"/>
              </a:ext>
            </a:extLst>
          </p:cNvPr>
          <p:cNvSpPr/>
          <p:nvPr/>
        </p:nvSpPr>
        <p:spPr>
          <a:xfrm>
            <a:off x="9874225" y="3508126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D25BAE7-C3B3-468C-9418-16C427EB5549}"/>
              </a:ext>
            </a:extLst>
          </p:cNvPr>
          <p:cNvSpPr/>
          <p:nvPr/>
        </p:nvSpPr>
        <p:spPr>
          <a:xfrm>
            <a:off x="9874224" y="4407659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2575243" y="35081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83383AE-0E31-45A4-B687-671B42D44126}"/>
              </a:ext>
            </a:extLst>
          </p:cNvPr>
          <p:cNvSpPr/>
          <p:nvPr/>
        </p:nvSpPr>
        <p:spPr>
          <a:xfrm>
            <a:off x="2575243" y="441616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7E2349E-0084-400D-AA3B-62C594D55E96}"/>
              </a:ext>
            </a:extLst>
          </p:cNvPr>
          <p:cNvSpPr/>
          <p:nvPr/>
        </p:nvSpPr>
        <p:spPr>
          <a:xfrm>
            <a:off x="6289544" y="351719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1F9A75-1E5E-424D-A99B-54BE1010DA7D}"/>
              </a:ext>
            </a:extLst>
          </p:cNvPr>
          <p:cNvSpPr/>
          <p:nvPr/>
        </p:nvSpPr>
        <p:spPr>
          <a:xfrm>
            <a:off x="6297337" y="4414020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E5B97FB-27A8-453E-8FD6-12A76C0727CC}"/>
              </a:ext>
            </a:extLst>
          </p:cNvPr>
          <p:cNvSpPr/>
          <p:nvPr/>
        </p:nvSpPr>
        <p:spPr>
          <a:xfrm>
            <a:off x="9897152" y="354012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6BDC21B-CE8C-4B54-8E8F-5C2364D2AAA9}"/>
              </a:ext>
            </a:extLst>
          </p:cNvPr>
          <p:cNvSpPr/>
          <p:nvPr/>
        </p:nvSpPr>
        <p:spPr>
          <a:xfrm>
            <a:off x="9897152" y="442854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3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792773" y="7724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315992" y="834015"/>
            <a:ext cx="1001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cầm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64AE411-77B0-4069-970F-4A0B7975B8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90" t="2312" r="1428"/>
          <a:stretch/>
        </p:blipFill>
        <p:spPr>
          <a:xfrm>
            <a:off x="2055219" y="2174091"/>
            <a:ext cx="7625810" cy="419443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5A76CDB3-D791-47A6-9D0D-EA57F96DF01F}"/>
              </a:ext>
            </a:extLst>
          </p:cNvPr>
          <p:cNvSpPr/>
          <p:nvPr/>
        </p:nvSpPr>
        <p:spPr>
          <a:xfrm>
            <a:off x="5840362" y="2467727"/>
            <a:ext cx="1515975" cy="14371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176CC0-5D25-426C-AC6B-7E3BACF9F710}"/>
              </a:ext>
            </a:extLst>
          </p:cNvPr>
          <p:cNvSpPr txBox="1"/>
          <p:nvPr/>
        </p:nvSpPr>
        <p:spPr>
          <a:xfrm>
            <a:off x="3448665" y="2090317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50135E-B61A-4B0A-A68D-C26DBD8DACFF}"/>
              </a:ext>
            </a:extLst>
          </p:cNvPr>
          <p:cNvSpPr txBox="1"/>
          <p:nvPr/>
        </p:nvSpPr>
        <p:spPr>
          <a:xfrm>
            <a:off x="4631580" y="1650871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C2B409-C832-4DC2-A52D-3D3CF0B73F3F}"/>
              </a:ext>
            </a:extLst>
          </p:cNvPr>
          <p:cNvSpPr txBox="1"/>
          <p:nvPr/>
        </p:nvSpPr>
        <p:spPr>
          <a:xfrm>
            <a:off x="6273299" y="201871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C152E8-5163-4907-80F5-EE5B6CB7BFD3}"/>
              </a:ext>
            </a:extLst>
          </p:cNvPr>
          <p:cNvSpPr txBox="1"/>
          <p:nvPr/>
        </p:nvSpPr>
        <p:spPr>
          <a:xfrm>
            <a:off x="8836089" y="249472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 animBg="1"/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1C0263ED-1024-4E86-B2BA-36E61C765382}"/>
              </a:ext>
            </a:extLst>
          </p:cNvPr>
          <p:cNvGrpSpPr/>
          <p:nvPr/>
        </p:nvGrpSpPr>
        <p:grpSpPr>
          <a:xfrm>
            <a:off x="1601743" y="1017205"/>
            <a:ext cx="8980290" cy="5184796"/>
            <a:chOff x="1601743" y="1017205"/>
            <a:chExt cx="8980290" cy="518479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4522498-D211-435E-95C7-564D9425966B}"/>
                </a:ext>
              </a:extLst>
            </p:cNvPr>
            <p:cNvGrpSpPr/>
            <p:nvPr/>
          </p:nvGrpSpPr>
          <p:grpSpPr>
            <a:xfrm>
              <a:off x="1601743" y="1176100"/>
              <a:ext cx="8980290" cy="5025901"/>
              <a:chOff x="1601743" y="1370066"/>
              <a:chExt cx="8980290" cy="502590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0D52C9E8-37A2-4C6D-AE58-3C4141F98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475"/>
              <a:stretch/>
            </p:blipFill>
            <p:spPr>
              <a:xfrm>
                <a:off x="1601743" y="1370066"/>
                <a:ext cx="8980290" cy="5025901"/>
              </a:xfrm>
              <a:prstGeom prst="rect">
                <a:avLst/>
              </a:prstGeom>
            </p:spPr>
          </p:pic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1C17788-C1BC-403B-BF25-21BD29163AFF}"/>
                  </a:ext>
                </a:extLst>
              </p:cNvPr>
              <p:cNvGrpSpPr/>
              <p:nvPr/>
            </p:nvGrpSpPr>
            <p:grpSpPr>
              <a:xfrm rot="586940">
                <a:off x="2797830" y="1784372"/>
                <a:ext cx="1283602" cy="700550"/>
                <a:chOff x="6937365" y="822345"/>
                <a:chExt cx="1283602" cy="700550"/>
              </a:xfrm>
            </p:grpSpPr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FE621BBF-4ECF-42A1-9968-0CCCAD60FE71}"/>
                    </a:ext>
                  </a:extLst>
                </p:cNvPr>
                <p:cNvSpPr/>
                <p:nvPr/>
              </p:nvSpPr>
              <p:spPr>
                <a:xfrm>
                  <a:off x="6937365" y="822345"/>
                  <a:ext cx="1283602" cy="700550"/>
                </a:xfrm>
                <a:prstGeom prst="roundRect">
                  <a:avLst/>
                </a:prstGeom>
                <a:solidFill>
                  <a:srgbClr val="A8EBE9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11 – </a:t>
                  </a:r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619A59DA-3761-4D5F-87B2-53AAC6092CBC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3BE74D0-8148-4C03-874F-9978FC8F5AAB}"/>
                  </a:ext>
                </a:extLst>
              </p:cNvPr>
              <p:cNvGrpSpPr/>
              <p:nvPr/>
            </p:nvGrpSpPr>
            <p:grpSpPr>
              <a:xfrm rot="21449151">
                <a:off x="5537401" y="1644753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FE9CF0A2-83EE-4643-87E0-D36267ABB1D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12 – </a:t>
                  </a:r>
                </a:p>
              </p:txBody>
            </p:sp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62C66003-8F73-4FD0-935E-B3EE08FFC4A6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8B40F481-229C-45A9-ABAC-4001E51FD0B9}"/>
                  </a:ext>
                </a:extLst>
              </p:cNvPr>
              <p:cNvGrpSpPr/>
              <p:nvPr/>
            </p:nvGrpSpPr>
            <p:grpSpPr>
              <a:xfrm rot="980206">
                <a:off x="7344429" y="3008232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61DA967A-A6C6-4540-8A67-2087C387FB8F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13 – </a:t>
                  </a:r>
                </a:p>
              </p:txBody>
            </p:sp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356FBD90-EA83-4AB1-B59A-3E833C3AF988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D04EF5B-A45B-4A56-B1E9-0F900BFD635C}"/>
                  </a:ext>
                </a:extLst>
              </p:cNvPr>
              <p:cNvGrpSpPr/>
              <p:nvPr/>
            </p:nvGrpSpPr>
            <p:grpSpPr>
              <a:xfrm rot="20730349">
                <a:off x="6518978" y="5319785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7E9F1335-AC74-4232-84C9-75B3A8CB1010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14 – </a:t>
                  </a:r>
                </a:p>
              </p:txBody>
            </p:sp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1034D4C6-6524-4493-A49D-BF8C5A6AD6BB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FACF56A0-CF9A-4A3D-ABBE-2BF32B319214}"/>
                  </a:ext>
                </a:extLst>
              </p:cNvPr>
              <p:cNvGrpSpPr/>
              <p:nvPr/>
            </p:nvGrpSpPr>
            <p:grpSpPr>
              <a:xfrm rot="21449151">
                <a:off x="3412665" y="555011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614DB77A-231D-4E81-936C-A8828C4E186B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15 – </a:t>
                  </a:r>
                </a:p>
              </p:txBody>
            </p:sp>
            <p:sp>
              <p:nvSpPr>
                <p:cNvPr id="82" name="Rectangle: Rounded Corners 81">
                  <a:extLst>
                    <a:ext uri="{FF2B5EF4-FFF2-40B4-BE49-F238E27FC236}">
                      <a16:creationId xmlns:a16="http://schemas.microsoft.com/office/drawing/2014/main" id="{F2CEECF4-213C-4225-8F2D-E71360D0251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E7AFA87-6C9F-45E7-8D12-FC5D2752D0FA}"/>
                  </a:ext>
                </a:extLst>
              </p:cNvPr>
              <p:cNvGrpSpPr/>
              <p:nvPr/>
            </p:nvGrpSpPr>
            <p:grpSpPr>
              <a:xfrm rot="20667897">
                <a:off x="2014315" y="364818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5066F879-D8F4-4EB0-BACB-1AB3040C0FE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16 – </a:t>
                  </a:r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702EE96B-FAA5-4453-9780-AB7CC8BCD24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47B5D5C-327F-47FE-8D9E-5217E80FC0C2}"/>
                </a:ext>
              </a:extLst>
            </p:cNvPr>
            <p:cNvSpPr/>
            <p:nvPr/>
          </p:nvSpPr>
          <p:spPr>
            <a:xfrm>
              <a:off x="6952343" y="1105180"/>
              <a:ext cx="1081388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2E7A3D9-9795-4E2A-B2D0-0D2F026E70E0}"/>
                </a:ext>
              </a:extLst>
            </p:cNvPr>
            <p:cNvSpPr/>
            <p:nvPr/>
          </p:nvSpPr>
          <p:spPr>
            <a:xfrm>
              <a:off x="4173808" y="1017205"/>
              <a:ext cx="1313097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9E25042-480F-4418-B225-1F29095EFCF5}"/>
              </a:ext>
            </a:extLst>
          </p:cNvPr>
          <p:cNvSpPr txBox="1"/>
          <p:nvPr/>
        </p:nvSpPr>
        <p:spPr>
          <a:xfrm>
            <a:off x="1601743" y="643515"/>
            <a:ext cx="112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624924-0F04-45F5-A0E7-390F4216BC67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2D85706-A437-4571-82E6-7A86C2B875D7}"/>
              </a:ext>
            </a:extLst>
          </p:cNvPr>
          <p:cNvSpPr/>
          <p:nvPr/>
        </p:nvSpPr>
        <p:spPr>
          <a:xfrm rot="21449151">
            <a:off x="6307863" y="158067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26B18CB-05A8-4603-83E5-FC9C3DFC5B0B}"/>
              </a:ext>
            </a:extLst>
          </p:cNvPr>
          <p:cNvSpPr/>
          <p:nvPr/>
        </p:nvSpPr>
        <p:spPr>
          <a:xfrm rot="1003016">
            <a:off x="8086725" y="3071419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770ED9C-C770-4076-A899-968D590B872B}"/>
              </a:ext>
            </a:extLst>
          </p:cNvPr>
          <p:cNvSpPr/>
          <p:nvPr/>
        </p:nvSpPr>
        <p:spPr>
          <a:xfrm rot="20806883">
            <a:off x="7279274" y="5186450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ADEABC8-B9FC-4FD6-B7BD-B059EA12A878}"/>
              </a:ext>
            </a:extLst>
          </p:cNvPr>
          <p:cNvSpPr/>
          <p:nvPr/>
        </p:nvSpPr>
        <p:spPr>
          <a:xfrm rot="21360005">
            <a:off x="4177832" y="5499605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02555882-713F-43A0-9DB4-B169729501B9}"/>
              </a:ext>
            </a:extLst>
          </p:cNvPr>
          <p:cNvSpPr/>
          <p:nvPr/>
        </p:nvSpPr>
        <p:spPr>
          <a:xfrm rot="20630762">
            <a:off x="2782528" y="351203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Bangtru(qua10)[20210607102918426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605</Words>
  <Application>Microsoft Office PowerPoint</Application>
  <PresentationFormat>Widescreen</PresentationFormat>
  <Paragraphs>170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.VnVogue</vt:lpstr>
      <vt:lpstr>.VnVogueH</vt:lpstr>
      <vt:lpstr>Arial</vt:lpstr>
      <vt:lpstr>Calibri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ducquytu@gmail.com</cp:lastModifiedBy>
  <cp:revision>263</cp:revision>
  <dcterms:created xsi:type="dcterms:W3CDTF">2021-06-02T01:34:28Z</dcterms:created>
  <dcterms:modified xsi:type="dcterms:W3CDTF">2023-11-14T03:21:15Z</dcterms:modified>
</cp:coreProperties>
</file>