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575" r:id="rId3"/>
    <p:sldId id="260" r:id="rId4"/>
    <p:sldId id="293" r:id="rId5"/>
    <p:sldId id="294" r:id="rId6"/>
    <p:sldId id="295" r:id="rId7"/>
    <p:sldId id="296" r:id="rId8"/>
    <p:sldId id="324" r:id="rId9"/>
    <p:sldId id="325" r:id="rId10"/>
    <p:sldId id="326" r:id="rId11"/>
    <p:sldId id="327" r:id="rId12"/>
    <p:sldId id="297" r:id="rId13"/>
    <p:sldId id="282" r:id="rId14"/>
    <p:sldId id="321" r:id="rId15"/>
    <p:sldId id="328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6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23411"/>
            <a:ext cx="2693460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1449917"/>
            <a:ext cx="2693460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8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8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5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5" y="182035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8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600"/>
            </a:lvl1pPr>
            <a:lvl2pPr>
              <a:defRPr sz="1449"/>
            </a:lvl2pPr>
            <a:lvl3pPr>
              <a:defRPr sz="1149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5" y="956750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50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6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600"/>
            </a:lvl1pPr>
            <a:lvl2pPr marL="228582" indent="0">
              <a:buNone/>
              <a:defRPr sz="1449"/>
            </a:lvl2pPr>
            <a:lvl3pPr marL="457165" indent="0">
              <a:buNone/>
              <a:defRPr sz="1149"/>
            </a:lvl3pPr>
            <a:lvl4pPr marL="685747" indent="0">
              <a:buNone/>
              <a:defRPr sz="1000"/>
            </a:lvl4pPr>
            <a:lvl5pPr marL="914330" indent="0">
              <a:buNone/>
              <a:defRPr sz="1000"/>
            </a:lvl5pPr>
            <a:lvl6pPr marL="1142913" indent="0">
              <a:buNone/>
              <a:defRPr sz="1000"/>
            </a:lvl6pPr>
            <a:lvl7pPr marL="1371492" indent="0">
              <a:buNone/>
              <a:defRPr sz="1000"/>
            </a:lvl7pPr>
            <a:lvl8pPr marL="1600077" indent="0">
              <a:buNone/>
              <a:defRPr sz="1000"/>
            </a:lvl8pPr>
            <a:lvl9pPr marL="18286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41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5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04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108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108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00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165" rtl="0" eaLnBrk="1" latinLnBrk="0" hangingPunct="1"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457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5" indent="-142866" algn="l" defTabSz="457165" rtl="0" eaLnBrk="1" latinLnBrk="0" hangingPunct="1">
        <a:spcBef>
          <a:spcPct val="20000"/>
        </a:spcBef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+mn-ea"/>
          <a:cs typeface="+mn-cs"/>
        </a:defRPr>
      </a:lvl2pPr>
      <a:lvl3pPr marL="57145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3pPr>
      <a:lvl4pPr marL="800039" indent="-114292" algn="l" defTabSz="45716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1" indent="-114292" algn="l" defTabSz="45716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03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79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65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4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5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4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3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3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5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12192000" cy="673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635830" y="2256100"/>
            <a:ext cx="7138244" cy="588169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</a:t>
            </a: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</a:t>
            </a:r>
            <a:endParaRPr kumimoji="0" lang="en-US" sz="3200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67102" y="2978666"/>
            <a:ext cx="4686300" cy="742951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Líp</a:t>
            </a:r>
            <a:r>
              <a:rPr kumimoji="0" lang="en-US" sz="3200" b="0" i="0" u="none" strike="noStrike" kern="10" cap="none" spc="0" normalizeH="0" baseline="0" noProof="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 2A</a:t>
            </a:r>
            <a:r>
              <a:rPr lang="en-US" sz="3200" kern="1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cs typeface="Arial"/>
                <a:sym typeface="Arial"/>
              </a:rPr>
              <a:t>1</a:t>
            </a:r>
            <a:endParaRPr kumimoji="0" lang="en-US" sz="3200" b="0" i="0" u="none" strike="noStrike" kern="10" cap="none" spc="0" normalizeH="0" baseline="0" noProof="0" dirty="0">
              <a:ln w="12700">
                <a:solidFill>
                  <a:srgbClr val="C0504D"/>
                </a:solidFill>
                <a:round/>
                <a:headEnd/>
                <a:tailEnd/>
              </a:ln>
              <a:solidFill>
                <a:srgbClr val="FF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.VnVogue"/>
              <a:ea typeface="+mn-ea"/>
              <a:cs typeface="Arial"/>
              <a:sym typeface="Arial"/>
            </a:endParaRP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88780"/>
            <a:ext cx="1143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5633385" y="190417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645010" y="307886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2688051" y="248606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285221" y="248606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2494088" y="307886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5245" y="1656645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123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586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.VnVogue</vt:lpstr>
      <vt:lpstr>.VnVogueH</vt:lpstr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306</cp:revision>
  <dcterms:created xsi:type="dcterms:W3CDTF">2021-06-02T01:34:28Z</dcterms:created>
  <dcterms:modified xsi:type="dcterms:W3CDTF">2023-11-14T03:20:45Z</dcterms:modified>
</cp:coreProperties>
</file>