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5" r:id="rId3"/>
  </p:sldMasterIdLst>
  <p:notesMasterIdLst>
    <p:notesMasterId r:id="rId25"/>
  </p:notesMasterIdLst>
  <p:sldIdLst>
    <p:sldId id="317" r:id="rId4"/>
    <p:sldId id="392" r:id="rId5"/>
    <p:sldId id="415" r:id="rId6"/>
    <p:sldId id="416" r:id="rId7"/>
    <p:sldId id="369" r:id="rId8"/>
    <p:sldId id="409" r:id="rId9"/>
    <p:sldId id="410" r:id="rId10"/>
    <p:sldId id="428" r:id="rId11"/>
    <p:sldId id="419" r:id="rId12"/>
    <p:sldId id="424" r:id="rId13"/>
    <p:sldId id="413" r:id="rId14"/>
    <p:sldId id="429" r:id="rId15"/>
    <p:sldId id="426" r:id="rId16"/>
    <p:sldId id="427" r:id="rId17"/>
    <p:sldId id="421" r:id="rId18"/>
    <p:sldId id="414" r:id="rId19"/>
    <p:sldId id="374" r:id="rId20"/>
    <p:sldId id="430" r:id="rId21"/>
    <p:sldId id="394" r:id="rId22"/>
    <p:sldId id="314" r:id="rId23"/>
    <p:sldId id="319" r:id="rId24"/>
  </p:sldIdLst>
  <p:sldSz cx="9144000" cy="5143500" type="screen16x9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33CC33"/>
    <a:srgbClr val="FFFF00"/>
    <a:srgbClr val="00FFFF"/>
    <a:srgbClr val="FF99FF"/>
    <a:srgbClr val="FFFF99"/>
    <a:srgbClr val="FFCC00"/>
    <a:srgbClr val="3366FF"/>
    <a:srgbClr val="F3E7E7"/>
    <a:srgbClr val="99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77" autoAdjust="0"/>
    <p:restoredTop sz="87680" autoAdjust="0"/>
  </p:normalViewPr>
  <p:slideViewPr>
    <p:cSldViewPr>
      <p:cViewPr varScale="1">
        <p:scale>
          <a:sx n="120" d="100"/>
          <a:sy n="120" d="100"/>
        </p:scale>
        <p:origin x="378" y="10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79EC9A-2394-43F3-861D-26A10C5E12D9}" type="datetimeFigureOut">
              <a:rPr lang="en-US" smtClean="0"/>
              <a:t>30/10/2023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096165-A3A9-4625-8E6F-388580144D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2273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4383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96165-A3A9-4625-8E6F-388580144D1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3530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7409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7411" name="文本占位符 174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algn="r"/>
            <a:fld id="{9A0DB2DC-4C9A-4742-B13C-FB6460FD3503}" type="slidenum">
              <a:rPr lang="en-US" altLang="zh-CN" sz="1200" dirty="0">
                <a:solidFill>
                  <a:srgbClr val="000000"/>
                </a:solidFill>
              </a:rPr>
              <a:pPr algn="r"/>
              <a:t>21</a:t>
            </a:fld>
            <a:endParaRPr lang="zh-CN" alt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3936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97685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30/10/2023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7940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30/10/2023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5109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30/10/2023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5354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30/10/2023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8249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30/10/2023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4409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30/10/2023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8716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30/10/2023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0912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159488" y="151515"/>
            <a:ext cx="8803758" cy="4880344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368496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159488" y="151515"/>
            <a:ext cx="8803758" cy="4880344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2689890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8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11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22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34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68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80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2960"/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/>
              <a:t>30/10/2023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296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2960"/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19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 smtClean="0"/>
              <a:t> 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95536" y="1131590"/>
            <a:ext cx="8496944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405880" y="1808261"/>
            <a:ext cx="8496944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69437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2960"/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/>
              <a:t>30/10/2023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296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2960"/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7058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2960"/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/>
              <a:t>30/10/2023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296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2960"/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6994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520"/>
            </a:lvl1pPr>
            <a:lvl2pPr>
              <a:defRPr sz="2160"/>
            </a:lvl2pPr>
            <a:lvl3pPr>
              <a:defRPr sz="1800"/>
            </a:lvl3pPr>
            <a:lvl4pPr>
              <a:defRPr sz="1620"/>
            </a:lvl4pPr>
            <a:lvl5pPr>
              <a:defRPr sz="1620"/>
            </a:lvl5pPr>
            <a:lvl6pPr>
              <a:defRPr sz="1620"/>
            </a:lvl6pPr>
            <a:lvl7pPr>
              <a:defRPr sz="1620"/>
            </a:lvl7pPr>
            <a:lvl8pPr>
              <a:defRPr sz="1620"/>
            </a:lvl8pPr>
            <a:lvl9pPr>
              <a:defRPr sz="16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520"/>
            </a:lvl1pPr>
            <a:lvl2pPr>
              <a:defRPr sz="2160"/>
            </a:lvl2pPr>
            <a:lvl3pPr>
              <a:defRPr sz="1800"/>
            </a:lvl3pPr>
            <a:lvl4pPr>
              <a:defRPr sz="1620"/>
            </a:lvl4pPr>
            <a:lvl5pPr>
              <a:defRPr sz="1620"/>
            </a:lvl5pPr>
            <a:lvl6pPr>
              <a:defRPr sz="1620"/>
            </a:lvl6pPr>
            <a:lvl7pPr>
              <a:defRPr sz="1620"/>
            </a:lvl7pPr>
            <a:lvl8pPr>
              <a:defRPr sz="1620"/>
            </a:lvl8pPr>
            <a:lvl9pPr>
              <a:defRPr sz="16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2960"/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/>
              <a:t>30/10/2023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296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2960"/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4498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160"/>
            </a:lvl1pPr>
            <a:lvl2pPr>
              <a:defRPr sz="1800"/>
            </a:lvl2pPr>
            <a:lvl3pPr>
              <a:defRPr sz="1620"/>
            </a:lvl3pPr>
            <a:lvl4pPr>
              <a:defRPr sz="1440"/>
            </a:lvl4pPr>
            <a:lvl5pPr>
              <a:defRPr sz="1440"/>
            </a:lvl5pPr>
            <a:lvl6pPr>
              <a:defRPr sz="1440"/>
            </a:lvl6pPr>
            <a:lvl7pPr>
              <a:defRPr sz="1440"/>
            </a:lvl7pPr>
            <a:lvl8pPr>
              <a:defRPr sz="1440"/>
            </a:lvl8pPr>
            <a:lvl9pPr>
              <a:defRPr sz="14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160"/>
            </a:lvl1pPr>
            <a:lvl2pPr>
              <a:defRPr sz="1800"/>
            </a:lvl2pPr>
            <a:lvl3pPr>
              <a:defRPr sz="1620"/>
            </a:lvl3pPr>
            <a:lvl4pPr>
              <a:defRPr sz="1440"/>
            </a:lvl4pPr>
            <a:lvl5pPr>
              <a:defRPr sz="1440"/>
            </a:lvl5pPr>
            <a:lvl6pPr>
              <a:defRPr sz="1440"/>
            </a:lvl6pPr>
            <a:lvl7pPr>
              <a:defRPr sz="1440"/>
            </a:lvl7pPr>
            <a:lvl8pPr>
              <a:defRPr sz="1440"/>
            </a:lvl8pPr>
            <a:lvl9pPr>
              <a:defRPr sz="14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2960"/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/>
              <a:t>30/10/2023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296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2960"/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9659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2960"/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/>
              <a:t>30/10/2023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296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2960"/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24849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2960"/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/>
              <a:t>30/10/2023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296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2960"/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0837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260"/>
            </a:lvl1pPr>
            <a:lvl2pPr marL="411480" indent="0">
              <a:buNone/>
              <a:defRPr sz="1080"/>
            </a:lvl2pPr>
            <a:lvl3pPr marL="822960" indent="0">
              <a:buNone/>
              <a:defRPr sz="900"/>
            </a:lvl3pPr>
            <a:lvl4pPr marL="1234440" indent="0">
              <a:buNone/>
              <a:defRPr sz="810"/>
            </a:lvl4pPr>
            <a:lvl5pPr marL="1645920" indent="0">
              <a:buNone/>
              <a:defRPr sz="810"/>
            </a:lvl5pPr>
            <a:lvl6pPr marL="2057400" indent="0">
              <a:buNone/>
              <a:defRPr sz="810"/>
            </a:lvl6pPr>
            <a:lvl7pPr marL="2468880" indent="0">
              <a:buNone/>
              <a:defRPr sz="810"/>
            </a:lvl7pPr>
            <a:lvl8pPr marL="2880360" indent="0">
              <a:buNone/>
              <a:defRPr sz="810"/>
            </a:lvl8pPr>
            <a:lvl9pPr marL="3291840" indent="0">
              <a:buNone/>
              <a:defRPr sz="81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2960"/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/>
              <a:t>30/10/2023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296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2960"/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3104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12"/>
            <a:ext cx="5486400" cy="603647"/>
          </a:xfrm>
        </p:spPr>
        <p:txBody>
          <a:bodyPr/>
          <a:lstStyle>
            <a:lvl1pPr marL="0" indent="0">
              <a:buNone/>
              <a:defRPr sz="1260"/>
            </a:lvl1pPr>
            <a:lvl2pPr marL="411480" indent="0">
              <a:buNone/>
              <a:defRPr sz="1080"/>
            </a:lvl2pPr>
            <a:lvl3pPr marL="822960" indent="0">
              <a:buNone/>
              <a:defRPr sz="900"/>
            </a:lvl3pPr>
            <a:lvl4pPr marL="1234440" indent="0">
              <a:buNone/>
              <a:defRPr sz="810"/>
            </a:lvl4pPr>
            <a:lvl5pPr marL="1645920" indent="0">
              <a:buNone/>
              <a:defRPr sz="810"/>
            </a:lvl5pPr>
            <a:lvl6pPr marL="2057400" indent="0">
              <a:buNone/>
              <a:defRPr sz="810"/>
            </a:lvl6pPr>
            <a:lvl7pPr marL="2468880" indent="0">
              <a:buNone/>
              <a:defRPr sz="810"/>
            </a:lvl7pPr>
            <a:lvl8pPr marL="2880360" indent="0">
              <a:buNone/>
              <a:defRPr sz="810"/>
            </a:lvl8pPr>
            <a:lvl9pPr marL="3291840" indent="0">
              <a:buNone/>
              <a:defRPr sz="81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2960"/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/>
              <a:t>30/10/2023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296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2960"/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7350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2960"/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/>
              <a:t>30/10/2023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296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2960"/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38017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2960"/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/>
              <a:t>30/10/2023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296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2960"/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814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19672" y="0"/>
            <a:ext cx="7524328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 smtClean="0"/>
              <a:t>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979712" y="987574"/>
            <a:ext cx="6912768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1990056" y="1664245"/>
            <a:ext cx="6912768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228082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8" b="17581"/>
          <a:stretch>
            <a:fillRect/>
          </a:stretch>
        </p:blipFill>
        <p:spPr bwMode="auto">
          <a:xfrm>
            <a:off x="0" y="0"/>
            <a:ext cx="915233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46472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159488" y="151515"/>
            <a:ext cx="8803758" cy="4880344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3412700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30/10/2023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9595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30/10/2023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133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30/10/2023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4311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30/10/2023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8029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bg1"/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2391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73" r:id="rId4"/>
    <p:sldLayoutId id="2147483687" r:id="rId5"/>
  </p:sldLayoutIdLst>
  <p:txStyles>
    <p:titleStyle>
      <a:lvl1pPr algn="ctr" defTabSz="914400" rtl="0" eaLnBrk="1" latinLnBrk="1" hangingPunct="1">
        <a:spcBef>
          <a:spcPct val="0"/>
        </a:spcBef>
        <a:buNone/>
        <a:defRPr sz="36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100000">
              <a:schemeClr val="bg1"/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937D59-5EDB-4C39-B697-625748F703B6}" type="datetimeFigureOut">
              <a:rPr lang="en-US" smtClean="0"/>
              <a:t>30/10/2023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239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88" r:id="rId12"/>
    <p:sldLayoutId id="2147483689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22960" latinLnBrk="0"/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 latinLnBrk="0"/>
              <a:t>30/10/2023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22960" latinLnBrk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22960" latinLnBrk="0"/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22960" latinLnBrk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051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ctr" defTabSz="822960" rtl="0" eaLnBrk="1" latinLnBrk="0" hangingPunct="1">
        <a:spcBef>
          <a:spcPct val="0"/>
        </a:spcBef>
        <a:buNone/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8610" indent="-308610" algn="l" defTabSz="822960" rtl="0" eaLnBrk="1" latinLnBrk="0" hangingPunct="1">
        <a:spcBef>
          <a:spcPct val="20000"/>
        </a:spcBef>
        <a:buFont typeface="Arial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1pPr>
      <a:lvl2pPr marL="668655" indent="-257175" algn="l" defTabSz="822960" rtl="0" eaLnBrk="1" latinLnBrk="0" hangingPunct="1">
        <a:spcBef>
          <a:spcPct val="20000"/>
        </a:spcBef>
        <a:buFont typeface="Arial" pitchFamily="34" charset="0"/>
        <a:buChar char="–"/>
        <a:defRPr sz="252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1" latinLnBrk="0" hangingPunct="1">
        <a:spcBef>
          <a:spcPct val="20000"/>
        </a:spcBef>
        <a:buFont typeface="Arial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bkdJ9hK04zo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90"/>
            <a:ext cx="9144000" cy="5134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044" y="-596602"/>
            <a:ext cx="9144000" cy="5538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82344"/>
            <a:ext cx="9144000" cy="21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3496155"/>
            <a:ext cx="4968552" cy="1641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E:\0000000我图PPT\03.20\亲子乐园\23园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51"/>
          <a:stretch>
            <a:fillRect/>
          </a:stretch>
        </p:blipFill>
        <p:spPr bwMode="auto">
          <a:xfrm>
            <a:off x="6454427" y="2067201"/>
            <a:ext cx="3118072" cy="1597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2" t="19027" r="11038" b="19634"/>
          <a:stretch>
            <a:fillRect/>
          </a:stretch>
        </p:blipFill>
        <p:spPr bwMode="auto">
          <a:xfrm>
            <a:off x="8013463" y="1133716"/>
            <a:ext cx="1444355" cy="1634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10301" r="70716" b="10733"/>
          <a:stretch>
            <a:fillRect/>
          </a:stretch>
        </p:blipFill>
        <p:spPr bwMode="auto">
          <a:xfrm>
            <a:off x="-624127" y="1243435"/>
            <a:ext cx="1714500" cy="2103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755576" y="932840"/>
            <a:ext cx="7362599" cy="3236251"/>
          </a:xfrm>
          <a:prstGeom prst="rect">
            <a:avLst/>
          </a:prstGeom>
        </p:spPr>
        <p:txBody>
          <a:bodyPr spcFirstLastPara="1" wrap="none" lIns="82148" tIns="41127" rIns="82148" bIns="41127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1094539" latinLnBrk="0">
              <a:lnSpc>
                <a:spcPct val="150000"/>
              </a:lnSpc>
            </a:pPr>
            <a:r>
              <a:rPr lang="en-US" sz="191800" b="1" kern="10" dirty="0" smtClean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NHIỆT LIỆT CHÀO </a:t>
            </a:r>
            <a:r>
              <a:rPr lang="en-US" sz="1918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MỪNG CÁC </a:t>
            </a:r>
            <a:r>
              <a:rPr lang="en-US" sz="191800" b="1" kern="10" dirty="0" smtClean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EM HỌC SINH VỚI TIẾT </a:t>
            </a:r>
            <a:r>
              <a:rPr lang="en-US" sz="1918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HỌC</a:t>
            </a:r>
          </a:p>
        </p:txBody>
      </p:sp>
      <p:sp>
        <p:nvSpPr>
          <p:cNvPr id="13" name="圆角矩形 1"/>
          <p:cNvSpPr/>
          <p:nvPr/>
        </p:nvSpPr>
        <p:spPr>
          <a:xfrm>
            <a:off x="1461689" y="1615229"/>
            <a:ext cx="6220621" cy="118859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486" tIns="54743" rIns="109486" bIns="54743" anchor="ctr"/>
          <a:lstStyle/>
          <a:p>
            <a:pPr algn="ctr" defTabSz="1459575" latinLnBrk="0">
              <a:defRPr/>
            </a:pPr>
            <a:endParaRPr lang="en-US" altLang="zh-CN" sz="2400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459575" latinLnBrk="0">
              <a:defRPr/>
            </a:pPr>
            <a:endParaRPr lang="en-US" altLang="zh-CN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459575" latinLnBrk="0">
              <a:defRPr/>
            </a:pPr>
            <a:r>
              <a:rPr lang="en-US" altLang="zh-CN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DỤC THỂ CHẤT</a:t>
            </a:r>
          </a:p>
          <a:p>
            <a:pPr algn="ctr" defTabSz="1459575" latinLnBrk="0">
              <a:defRPr/>
            </a:pPr>
            <a:r>
              <a:rPr lang="en-US" altLang="zh-CN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zh-CN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3 - </a:t>
            </a:r>
            <a:r>
              <a:rPr lang="en-US" altLang="zh-CN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altLang="zh-CN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</a:t>
            </a:r>
          </a:p>
          <a:p>
            <a:pPr algn="ctr" defTabSz="1459575" latinLnBrk="0">
              <a:defRPr/>
            </a:pPr>
            <a:r>
              <a:rPr lang="en-US" altLang="zh-CN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ĐỘNG TÁC VƯƠN THỞ, ĐỘNG  TÁC TAY</a:t>
            </a:r>
          </a:p>
          <a:p>
            <a:pPr algn="ctr" defTabSz="1459575" latinLnBrk="0">
              <a:defRPr/>
            </a:pPr>
            <a:endParaRPr lang="en-US" altLang="zh-CN" sz="2400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459575" latinLnBrk="0">
              <a:defRPr/>
            </a:pPr>
            <a:endParaRPr lang="en-US" altLang="zh-CN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459575" latinLnBrk="0">
              <a:defRPr/>
            </a:pPr>
            <a:r>
              <a:rPr lang="en-US" altLang="zh-C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</a:t>
            </a:r>
            <a:r>
              <a:rPr lang="en-US" altLang="zh-CN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Tuyết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Chinh</a:t>
            </a:r>
            <a:endParaRPr lang="zh-CN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603707" y="266063"/>
            <a:ext cx="39124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22554" latinLnBrk="0"/>
            <a:r>
              <a:rPr lang="en-US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TRƯỜNG TIỂU HỌC LONG 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BIÊN</a:t>
            </a:r>
            <a:endParaRPr lang="vi-VN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525295"/>
            <a:ext cx="5199111" cy="1641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540" y="-25455"/>
            <a:ext cx="1241314" cy="902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0548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bldLvl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9"/>
            <a:ext cx="5050904" cy="710778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ý:</a:t>
            </a:r>
            <a:endParaRPr lang="en-US" sz="32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8147248" cy="3517900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3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Động </a:t>
            </a:r>
            <a:r>
              <a:rPr lang="en-US" sz="3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</a:t>
            </a:r>
            <a:r>
              <a:rPr lang="en-US" sz="3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thở</a:t>
            </a:r>
            <a:endParaRPr lang="en-US" sz="3800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3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9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3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3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chậm</a:t>
            </a:r>
            <a:r>
              <a:rPr lang="en-US" sz="3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3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thở</a:t>
            </a:r>
            <a:r>
              <a:rPr lang="en-US" sz="3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endParaRPr lang="en-US" sz="39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3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9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3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3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kiễng</a:t>
            </a:r>
            <a:r>
              <a:rPr lang="en-US" sz="3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gót</a:t>
            </a:r>
            <a:r>
              <a:rPr lang="en-US" sz="3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9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3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3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9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1216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483518"/>
            <a:ext cx="8229600" cy="3733527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loạt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2-3L</a:t>
            </a:r>
            <a:b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Chia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2-3’</a:t>
            </a:r>
            <a:b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đua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diễn:1L</a:t>
            </a:r>
            <a:b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6-8’</a:t>
            </a:r>
            <a:b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7139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Vươn thở và tay.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564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0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95486"/>
            <a:ext cx="8640960" cy="472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151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39502"/>
            <a:ext cx="8640960" cy="457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663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771550"/>
            <a:ext cx="7772400" cy="1101725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Chia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1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CS </a:t>
            </a:r>
            <a:r>
              <a:rPr lang="en-US" sz="31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1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1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khiển</a:t>
            </a:r>
            <a:r>
              <a:rPr lang="en-US" sz="31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31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luân</a:t>
            </a:r>
            <a:r>
              <a:rPr lang="en-US" sz="31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phiên</a:t>
            </a:r>
            <a:r>
              <a:rPr lang="en-US" sz="31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sz="31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1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31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31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1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15616" y="2067694"/>
            <a:ext cx="6400800" cy="2952328"/>
          </a:xfrm>
        </p:spPr>
        <p:txBody>
          <a:bodyPr>
            <a:normAutofit/>
          </a:bodyPr>
          <a:lstStyle/>
          <a:p>
            <a:pPr algn="l"/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đua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HS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động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thở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đt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1Lx8n</a:t>
            </a:r>
          </a:p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chướng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ngại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endParaRPr lang="en-US" sz="2800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6633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5486"/>
            <a:ext cx="4402832" cy="648072"/>
          </a:xfrm>
        </p:spPr>
        <p:txBody>
          <a:bodyPr>
            <a:no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rào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7565" y="932308"/>
            <a:ext cx="3008313" cy="3655665"/>
          </a:xfrm>
        </p:spPr>
        <p:txBody>
          <a:bodyPr>
            <a:normAutofit fontScale="85000" lnSpcReduction="10000"/>
          </a:bodyPr>
          <a:lstStyle/>
          <a:p>
            <a:r>
              <a:rPr lang="en-US" sz="20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MĐ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khéo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léo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phối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rào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mốc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đập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đập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3.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000" b="1" u="sng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94" y="4460700"/>
            <a:ext cx="4285714" cy="682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371950"/>
            <a:ext cx="4285714" cy="7715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8756" r="3750"/>
          <a:stretch/>
        </p:blipFill>
        <p:spPr>
          <a:xfrm>
            <a:off x="3525148" y="771550"/>
            <a:ext cx="5439339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642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87"/>
            <a:ext cx="9144000" cy="511492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65514" y="1203598"/>
            <a:ext cx="475001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7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4.Vận </a:t>
            </a:r>
            <a:r>
              <a:rPr lang="en-US" sz="7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7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0343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ả lỏng.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946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3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7494"/>
            <a:ext cx="8064896" cy="4680520"/>
          </a:xfrm>
          <a:prstGeom prst="rect">
            <a:avLst/>
          </a:prstGeom>
        </p:spPr>
      </p:pic>
      <p:pic>
        <p:nvPicPr>
          <p:cNvPr id="4" name="Picture 3" descr="File:&lt;strong&gt;Tick&lt;/strong&gt; green modern.svg - Wikipedia, le encyclopedia liber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987574"/>
            <a:ext cx="1377556" cy="1203598"/>
          </a:xfrm>
          <a:prstGeom prst="rect">
            <a:avLst/>
          </a:prstGeom>
        </p:spPr>
      </p:pic>
      <p:pic>
        <p:nvPicPr>
          <p:cNvPr id="5" name="Picture 4" descr="File:&lt;strong&gt;Tick&lt;/strong&gt; green modern.svg - Wikipedia, le encyclopedia liber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3579862"/>
            <a:ext cx="1377556" cy="1203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186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-184666"/>
            <a:ext cx="9144000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771800" y="0"/>
            <a:ext cx="35285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</a:p>
        </p:txBody>
      </p:sp>
      <p:sp>
        <p:nvSpPr>
          <p:cNvPr id="4" name="Rectangle 3"/>
          <p:cNvSpPr/>
          <p:nvPr/>
        </p:nvSpPr>
        <p:spPr>
          <a:xfrm>
            <a:off x="1691680" y="915566"/>
            <a:ext cx="6912768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Tx/>
              <a:buChar char="-"/>
            </a:pPr>
            <a:r>
              <a:rPr lang="en-US" sz="2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</a:t>
            </a:r>
            <a:r>
              <a:rPr lang="en-US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thở</a:t>
            </a:r>
            <a:r>
              <a:rPr lang="en-US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endParaRPr lang="en-US" sz="2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endParaRPr lang="en-US" sz="2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Tx/>
              <a:buChar char="-"/>
            </a:pPr>
            <a:r>
              <a:rPr lang="en-US" sz="2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clip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endParaRPr lang="en-US" sz="2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Tx/>
              <a:buChar char="-"/>
            </a:pPr>
            <a:r>
              <a:rPr lang="en-US" sz="2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thói</a:t>
            </a:r>
            <a:r>
              <a:rPr lang="en-US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TDTT</a:t>
            </a:r>
            <a:endParaRPr lang="en-US" sz="2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nghiêm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túc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 </a:t>
            </a:r>
          </a:p>
        </p:txBody>
      </p:sp>
    </p:spTree>
    <p:extLst>
      <p:ext uri="{BB962C8B-B14F-4D97-AF65-F5344CB8AC3E}">
        <p14:creationId xmlns:p14="http://schemas.microsoft.com/office/powerpoint/2010/main" val="2365684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62"/>
          <p:cNvSpPr txBox="1"/>
          <p:nvPr/>
        </p:nvSpPr>
        <p:spPr bwMode="auto">
          <a:xfrm>
            <a:off x="3347864" y="699542"/>
            <a:ext cx="237626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3200" b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  <a:cs typeface="Arial" pitchFamily="34" charset="0"/>
              </a:rPr>
              <a:t>DẶN </a:t>
            </a:r>
            <a:r>
              <a:rPr lang="en-US" altLang="zh-CN" sz="3200" b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  <a:cs typeface="Arial" pitchFamily="34" charset="0"/>
              </a:rPr>
              <a:t>DÒ</a:t>
            </a:r>
          </a:p>
        </p:txBody>
      </p:sp>
      <p:sp>
        <p:nvSpPr>
          <p:cNvPr id="5" name="文本框 62"/>
          <p:cNvSpPr txBox="1"/>
          <p:nvPr/>
        </p:nvSpPr>
        <p:spPr bwMode="auto">
          <a:xfrm>
            <a:off x="1835696" y="1635646"/>
            <a:ext cx="619268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  <a:cs typeface="Arial" pitchFamily="34" charset="0"/>
              </a:rPr>
              <a:t>- </a:t>
            </a:r>
            <a:r>
              <a:rPr lang="en-US" altLang="zh-CN" sz="28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  <a:cs typeface="Arial" pitchFamily="34" charset="0"/>
              </a:rPr>
              <a:t>Ôn</a:t>
            </a:r>
            <a:r>
              <a:rPr lang="en-US" altLang="zh-CN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  <a:cs typeface="Arial" pitchFamily="34" charset="0"/>
              </a:rPr>
              <a:t> động </a:t>
            </a:r>
            <a:r>
              <a:rPr lang="en-US" altLang="zh-CN" sz="28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  <a:cs typeface="Arial" pitchFamily="34" charset="0"/>
              </a:rPr>
              <a:t>tác</a:t>
            </a:r>
            <a:r>
              <a:rPr lang="en-US" altLang="zh-CN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  <a:cs typeface="Arial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  <a:cs typeface="Arial" pitchFamily="34" charset="0"/>
              </a:rPr>
              <a:t>vươn</a:t>
            </a:r>
            <a:r>
              <a:rPr lang="en-US" altLang="zh-CN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  <a:cs typeface="Arial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  <a:cs typeface="Arial" pitchFamily="34" charset="0"/>
              </a:rPr>
              <a:t>thở</a:t>
            </a:r>
            <a:r>
              <a:rPr lang="en-US" altLang="zh-CN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  <a:cs typeface="Arial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  <a:cs typeface="Arial" pitchFamily="34" charset="0"/>
              </a:rPr>
              <a:t>và</a:t>
            </a:r>
            <a:r>
              <a:rPr lang="en-US" altLang="zh-CN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  <a:cs typeface="Arial" pitchFamily="34" charset="0"/>
              </a:rPr>
              <a:t> động </a:t>
            </a:r>
            <a:r>
              <a:rPr lang="en-US" altLang="zh-CN" sz="28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  <a:cs typeface="Arial" pitchFamily="34" charset="0"/>
              </a:rPr>
              <a:t>tác</a:t>
            </a:r>
            <a:r>
              <a:rPr lang="en-US" altLang="zh-CN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  <a:cs typeface="Arial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  <a:cs typeface="Arial" pitchFamily="34" charset="0"/>
              </a:rPr>
              <a:t>tay</a:t>
            </a:r>
            <a:r>
              <a:rPr lang="en-US" altLang="zh-CN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  <a:cs typeface="Arial" pitchFamily="34" charset="0"/>
              </a:rPr>
              <a:t>.</a:t>
            </a:r>
          </a:p>
          <a:p>
            <a:pPr>
              <a:defRPr/>
            </a:pPr>
            <a:endParaRPr lang="en-US" altLang="zh-CN" sz="2800" b="1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2399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5" name="图片 2084" descr="封面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0538"/>
            <a:ext cx="9252519" cy="51640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4" name="图片 2083" descr="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864" y="0"/>
            <a:ext cx="7841051" cy="78114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5" name="文本框 2054"/>
          <p:cNvSpPr txBox="1"/>
          <p:nvPr/>
        </p:nvSpPr>
        <p:spPr>
          <a:xfrm>
            <a:off x="2267744" y="3025400"/>
            <a:ext cx="4968552" cy="635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defTabSz="735998" fontAlgn="base" latinLnBrk="0">
              <a:spcBef>
                <a:spcPct val="50000"/>
              </a:spcBef>
              <a:spcAft>
                <a:spcPct val="0"/>
              </a:spcAft>
            </a:pPr>
            <a:r>
              <a:rPr lang="en-US" altLang="zh-CN" sz="3532" b="1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Chào</a:t>
            </a:r>
            <a:r>
              <a:rPr lang="en-US" altLang="zh-CN" sz="3532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532" b="1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tạm</a:t>
            </a:r>
            <a:r>
              <a:rPr lang="en-US" altLang="zh-CN" sz="3532" b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532" b="1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biệt các con </a:t>
            </a:r>
            <a:r>
              <a:rPr lang="en-US" altLang="zh-CN" sz="3532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2056" name="文本框 2055"/>
          <p:cNvSpPr txBox="1"/>
          <p:nvPr/>
        </p:nvSpPr>
        <p:spPr>
          <a:xfrm>
            <a:off x="2119267" y="1708297"/>
            <a:ext cx="5119769" cy="362920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prstTxWarp prst="textArchUp">
              <a:avLst/>
            </a:prstTxWarp>
            <a:spAutoFit/>
          </a:bodyPr>
          <a:lstStyle/>
          <a:p>
            <a:pPr algn="ctr" defTabSz="735998" fontAlgn="base" latinLnBrk="0">
              <a:spcBef>
                <a:spcPct val="50000"/>
              </a:spcBef>
              <a:spcAft>
                <a:spcPct val="0"/>
              </a:spcAft>
            </a:pPr>
            <a:r>
              <a:rPr lang="en-US" altLang="zh-CN" sz="3532" b="1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Tiết</a:t>
            </a:r>
            <a:r>
              <a:rPr lang="en-US" altLang="zh-CN" sz="3532" b="1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532" b="1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học</a:t>
            </a:r>
            <a:r>
              <a:rPr lang="en-US" altLang="zh-CN" sz="3532" b="1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532" b="1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đến</a:t>
            </a:r>
            <a:r>
              <a:rPr lang="en-US" altLang="zh-CN" sz="3532" b="1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532" b="1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đây</a:t>
            </a:r>
            <a:r>
              <a:rPr lang="en-US" altLang="zh-CN" sz="3532" b="1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532" b="1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là</a:t>
            </a:r>
            <a:r>
              <a:rPr lang="en-US" altLang="zh-CN" sz="3532" b="1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532" b="1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kết</a:t>
            </a:r>
            <a:r>
              <a:rPr lang="en-US" altLang="zh-CN" sz="3532" b="1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532" b="1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thúc</a:t>
            </a:r>
            <a:r>
              <a:rPr lang="en-US" altLang="zh-CN" sz="3532" b="1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!</a:t>
            </a:r>
            <a:endParaRPr lang="en-US" altLang="zh-CN" sz="3532" b="1" dirty="0">
              <a:ln w="22225">
                <a:solidFill>
                  <a:srgbClr val="FF0000"/>
                </a:soli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  <a:latin typeface="UTM Avo" pitchFamily="18" charset="0"/>
              <a:ea typeface="黑体" panose="0201060906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078" name="图片 2077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3657" y="487681"/>
            <a:ext cx="1513705" cy="50612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8" name="图片 2087" descr="1-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97005" y="452642"/>
            <a:ext cx="1695910" cy="789556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257558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5000" fill="hold"/>
                                        <p:tgtEl>
                                          <p:spTgt spid="20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5" grpId="0"/>
      <p:bldP spid="205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267494"/>
            <a:ext cx="8496944" cy="460648"/>
          </a:xfrm>
        </p:spPr>
        <p:txBody>
          <a:bodyPr/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động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động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bkdJ9hK04zo"/>
          <p:cNvPicPr>
            <a:picLocks noGrp="1" noRot="1" noChangeAspect="1"/>
          </p:cNvPicPr>
          <p:nvPr>
            <p:ph idx="10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115616" y="915566"/>
            <a:ext cx="6912768" cy="3962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635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199377"/>
            <a:ext cx="8229600" cy="857250"/>
          </a:xfrm>
        </p:spPr>
        <p:txBody>
          <a:bodyPr/>
          <a:lstStyle/>
          <a:p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éo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cưa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lừa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xẻ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 descr="TC kéo cưa lừa xẻ"/>
          <p:cNvPicPr>
            <a:picLocks noGrp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275606"/>
            <a:ext cx="6577136" cy="32403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Bài hát kéo cưa lừa xẻ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36768" y="41253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54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65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915566"/>
            <a:ext cx="6957392" cy="367240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02024" y="1182110"/>
            <a:ext cx="504056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2.Hình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ộng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thở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/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endParaRPr lang="en-US" sz="2800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5896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23478"/>
            <a:ext cx="8640960" cy="472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728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39502"/>
            <a:ext cx="8640960" cy="457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777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4911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T vươn thở và ta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293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1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3833</TotalTime>
  <Words>366</Words>
  <Application>Microsoft Office PowerPoint</Application>
  <PresentationFormat>On-screen Show (16:9)</PresentationFormat>
  <Paragraphs>43</Paragraphs>
  <Slides>21</Slides>
  <Notes>3</Notes>
  <HiddenSlides>0</HiddenSlides>
  <MMClips>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맑은 고딕</vt:lpstr>
      <vt:lpstr>宋体</vt:lpstr>
      <vt:lpstr>Arial</vt:lpstr>
      <vt:lpstr>Calibri</vt:lpstr>
      <vt:lpstr>等线</vt:lpstr>
      <vt:lpstr>黑体</vt:lpstr>
      <vt:lpstr>Times New Roman</vt:lpstr>
      <vt:lpstr>UTM Avo</vt:lpstr>
      <vt:lpstr>Office Theme</vt:lpstr>
      <vt:lpstr>Custom Design</vt:lpstr>
      <vt:lpstr>3_Office Theme</vt:lpstr>
      <vt:lpstr>PowerPoint Presentation</vt:lpstr>
      <vt:lpstr>PowerPoint Presentation</vt:lpstr>
      <vt:lpstr>PowerPoint Presentation</vt:lpstr>
      <vt:lpstr>Trò chơi: Kéo cưa lừa xẻ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*Một số điểm cần lưu ý:</vt:lpstr>
      <vt:lpstr>3. Luyện tập  - Tập đồng loạt: 2-3L - Chia tổ tập luyện: 2-3’ - Thi đua trình diễn:1L - Trò chơi: 6-8’ </vt:lpstr>
      <vt:lpstr>PowerPoint Presentation</vt:lpstr>
      <vt:lpstr>PowerPoint Presentation</vt:lpstr>
      <vt:lpstr>PowerPoint Presentation</vt:lpstr>
      <vt:lpstr>- Chia nhóm tập luyện: 2 nhóm CS nhóm điều khiển( luân phiên HS lên hô nhịp)</vt:lpstr>
      <vt:lpstr>Trò chơi: Vượt rào tiếp sức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Registered User</dc:creator>
  <cp:lastModifiedBy>10P250921</cp:lastModifiedBy>
  <cp:revision>374</cp:revision>
  <dcterms:created xsi:type="dcterms:W3CDTF">2014-04-01T16:27:38Z</dcterms:created>
  <dcterms:modified xsi:type="dcterms:W3CDTF">2023-10-30T05:00:17Z</dcterms:modified>
</cp:coreProperties>
</file>