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709" r:id="rId5"/>
  </p:sldMasterIdLst>
  <p:notesMasterIdLst>
    <p:notesMasterId r:id="rId28"/>
  </p:notesMasterIdLst>
  <p:sldIdLst>
    <p:sldId id="322" r:id="rId6"/>
    <p:sldId id="256" r:id="rId7"/>
    <p:sldId id="273" r:id="rId8"/>
    <p:sldId id="279" r:id="rId9"/>
    <p:sldId id="282" r:id="rId10"/>
    <p:sldId id="260" r:id="rId11"/>
    <p:sldId id="281" r:id="rId12"/>
    <p:sldId id="284" r:id="rId13"/>
    <p:sldId id="259" r:id="rId14"/>
    <p:sldId id="265" r:id="rId15"/>
    <p:sldId id="283" r:id="rId16"/>
    <p:sldId id="277" r:id="rId17"/>
    <p:sldId id="258" r:id="rId18"/>
    <p:sldId id="286" r:id="rId19"/>
    <p:sldId id="288" r:id="rId20"/>
    <p:sldId id="287" r:id="rId21"/>
    <p:sldId id="289" r:id="rId22"/>
    <p:sldId id="290" r:id="rId23"/>
    <p:sldId id="293" r:id="rId24"/>
    <p:sldId id="294" r:id="rId25"/>
    <p:sldId id="291" r:id="rId26"/>
    <p:sldId id="292" r:id="rId27"/>
  </p:sldIdLst>
  <p:sldSz cx="12192000" cy="6858000"/>
  <p:notesSz cx="6858000" cy="9144000"/>
  <p:embeddedFontLst>
    <p:embeddedFont>
      <p:font typeface="#9Slide05 ViceroyJF" panose="02040603050506020204" pitchFamily="18" charset="0"/>
      <p:regular r:id="rId29"/>
    </p:embeddedFont>
    <p:embeddedFont>
      <p:font typeface="#9Slide07 HoneyCream" pitchFamily="2" charset="0"/>
      <p:regular r:id="rId30"/>
    </p:embeddedFont>
    <p:embeddedFont>
      <p:font typeface="#9Slide07 SVNAppleberry" panose="02040603050506020204" pitchFamily="18"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panose="02040503050406030204" pitchFamily="18" charset="0"/>
      <p:regular r:id="rId38"/>
      <p:bold r:id="rId39"/>
      <p:italic r:id="rId40"/>
      <p:boldItalic r:id="rId41"/>
    </p:embeddedFont>
    <p:embeddedFont>
      <p:font typeface="Nunito ExtraLight" pitchFamily="2"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6761"/>
    <a:srgbClr val="FDDACA"/>
    <a:srgbClr val="FFFFFF"/>
    <a:srgbClr val="459B97"/>
    <a:srgbClr val="155B55"/>
    <a:srgbClr val="000000"/>
    <a:srgbClr val="CBD5CD"/>
    <a:srgbClr val="D69368"/>
    <a:srgbClr val="CA80B3"/>
    <a:srgbClr val="F685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11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gs" Target="tags/tag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28469-57B1-4DB9-ABFA-D1F3986AC666}"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D1F1E-70C7-4EDF-BCC3-530D26A390E2}" type="slidenum">
              <a:rPr lang="en-US" smtClean="0"/>
              <a:t>‹#›</a:t>
            </a:fld>
            <a:endParaRPr lang="en-US"/>
          </a:p>
        </p:txBody>
      </p:sp>
    </p:spTree>
    <p:extLst>
      <p:ext uri="{BB962C8B-B14F-4D97-AF65-F5344CB8AC3E}">
        <p14:creationId xmlns:p14="http://schemas.microsoft.com/office/powerpoint/2010/main" val="351260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8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hyperlink" Target="https://www.facebook.com/groups/629898828017053"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06557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4928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972AD2-3DA2-4624-A72D-8A4FD0558BD0}"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340640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97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041065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99656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691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577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917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293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78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207906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8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930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5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973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78877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812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926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4798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940194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231811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972AD2-3DA2-4624-A72D-8A4FD0558BD0}"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547401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493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519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56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302800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667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2328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778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68864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01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4" name="Picture 1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5"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9" name="TextBox 18">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21" name="TextBox 20"/>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107551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72AD2-3DA2-4624-A72D-8A4FD0558BD0}"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015581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4097317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177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33593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07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Tree>
    <p:extLst>
      <p:ext uri="{BB962C8B-B14F-4D97-AF65-F5344CB8AC3E}">
        <p14:creationId xmlns:p14="http://schemas.microsoft.com/office/powerpoint/2010/main" val="1525315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46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960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945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00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42855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972AD2-3DA2-4624-A72D-8A4FD0558BD0}"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762260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6412322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34181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952846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446595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8806798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29964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09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862142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810253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57662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972AD2-3DA2-4624-A72D-8A4FD0558BD0}"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885943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PPTMON titl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9CC789C-9CD1-4193-BEE7-65DB58112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98922" y="124339"/>
            <a:ext cx="11794156" cy="6609322"/>
          </a:xfrm>
          <a:prstGeom prst="rect">
            <a:avLst/>
          </a:prstGeom>
        </p:spPr>
      </p:pic>
      <p:pic>
        <p:nvPicPr>
          <p:cNvPr id="13" name="그림 12">
            <a:extLst>
              <a:ext uri="{FF2B5EF4-FFF2-40B4-BE49-F238E27FC236}">
                <a16:creationId xmlns:a16="http://schemas.microsoft.com/office/drawing/2014/main" id="{DD77A6E7-3DE0-478E-907A-ED4A141BF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118500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PPTMON title">
    <p:bg>
      <p:bgPr>
        <a:solidFill>
          <a:srgbClr val="32251A"/>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46CC772-338A-40F7-B154-06AD739F4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8922" y="124339"/>
            <a:ext cx="11794156" cy="6609322"/>
          </a:xfrm>
          <a:prstGeom prst="rect">
            <a:avLst/>
          </a:prstGeom>
        </p:spPr>
      </p:pic>
      <p:pic>
        <p:nvPicPr>
          <p:cNvPr id="15" name="그림 14">
            <a:extLst>
              <a:ext uri="{FF2B5EF4-FFF2-40B4-BE49-F238E27FC236}">
                <a16:creationId xmlns:a16="http://schemas.microsoft.com/office/drawing/2014/main" id="{715FA537-E139-451E-ACC5-E381E697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221595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_PPTMON title">
    <p:bg>
      <p:bgPr>
        <a:solidFill>
          <a:srgbClr val="032051"/>
        </a:solidFill>
        <a:effectLst/>
      </p:bgPr>
    </p:bg>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340DEEE5-632B-44DF-BD3E-5CC663AA3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98922" y="124339"/>
            <a:ext cx="11794156" cy="6609322"/>
          </a:xfrm>
          <a:prstGeom prst="rect">
            <a:avLst/>
          </a:prstGeom>
        </p:spPr>
      </p:pic>
      <p:pic>
        <p:nvPicPr>
          <p:cNvPr id="16" name="그림 15">
            <a:extLst>
              <a:ext uri="{FF2B5EF4-FFF2-40B4-BE49-F238E27FC236}">
                <a16:creationId xmlns:a16="http://schemas.microsoft.com/office/drawing/2014/main" id="{8D964309-18FD-4741-AB28-A53972A68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715505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210604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1140324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483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059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159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4261980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2507730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972AD2-3DA2-4624-A72D-8A4FD0558BD0}"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27168908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3017902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469017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61891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0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652609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9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279102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8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104594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032051"/>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6B918BF-85A3-4786-A94F-FAC3DEBFD8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a:off x="0" y="155943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1" name="그림 10">
            <a:extLst>
              <a:ext uri="{FF2B5EF4-FFF2-40B4-BE49-F238E27FC236}">
                <a16:creationId xmlns:a16="http://schemas.microsoft.com/office/drawing/2014/main" id="{C71F6CC7-95DA-4725-8CC0-EB035494F1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8509000" y="5632450"/>
            <a:ext cx="3683000" cy="1225550"/>
          </a:xfrm>
          <a:prstGeom prst="rect">
            <a:avLst/>
          </a:prstGeom>
        </p:spPr>
      </p:pic>
      <p:pic>
        <p:nvPicPr>
          <p:cNvPr id="12" name="그림 11">
            <a:extLst>
              <a:ext uri="{FF2B5EF4-FFF2-40B4-BE49-F238E27FC236}">
                <a16:creationId xmlns:a16="http://schemas.microsoft.com/office/drawing/2014/main" id="{E9BEE53F-D6A7-4569-8D6C-76785B695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a:off x="8977569" y="-2084130"/>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3" name="그림 12">
            <a:extLst>
              <a:ext uri="{FF2B5EF4-FFF2-40B4-BE49-F238E27FC236}">
                <a16:creationId xmlns:a16="http://schemas.microsoft.com/office/drawing/2014/main" id="{1E3D259D-C280-48E6-A9C4-6873E7C5F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V="1">
            <a:off x="0" y="0"/>
            <a:ext cx="3683000" cy="1225550"/>
          </a:xfrm>
          <a:prstGeom prst="rect">
            <a:avLst/>
          </a:prstGeom>
        </p:spPr>
      </p:pic>
    </p:spTree>
    <p:extLst>
      <p:ext uri="{BB962C8B-B14F-4D97-AF65-F5344CB8AC3E}">
        <p14:creationId xmlns:p14="http://schemas.microsoft.com/office/powerpoint/2010/main" val="3160457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8D7BB13-7256-459A-935C-E70D970C71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16200000" flipH="1">
            <a:off x="1895213" y="-1895212"/>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8" name="그림 17">
            <a:extLst>
              <a:ext uri="{FF2B5EF4-FFF2-40B4-BE49-F238E27FC236}">
                <a16:creationId xmlns:a16="http://schemas.microsoft.com/office/drawing/2014/main" id="{3713F529-90B2-4F53-B3B9-2560050EF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H="1" flipV="1">
            <a:off x="7757024"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934173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0F7DD0"/>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D3B3C27-4EE1-4EF5-B7C6-6ABECFB89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a:off x="8089900" y="0"/>
            <a:ext cx="4102100" cy="2590801"/>
          </a:xfrm>
          <a:prstGeom prst="rect">
            <a:avLst/>
          </a:prstGeom>
        </p:spPr>
      </p:pic>
      <p:pic>
        <p:nvPicPr>
          <p:cNvPr id="14" name="그림 13">
            <a:extLst>
              <a:ext uri="{FF2B5EF4-FFF2-40B4-BE49-F238E27FC236}">
                <a16:creationId xmlns:a16="http://schemas.microsoft.com/office/drawing/2014/main" id="{BB738E84-8820-445F-B0F5-AB9B52AC6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a:off x="0" y="4072467"/>
            <a:ext cx="5410200" cy="278553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37901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3632763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72AD2-3DA2-4624-A72D-8A4FD0558BD0}"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1646208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A0A844E-14B7-4C46-9C39-A83C482F6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a:off x="0" y="0"/>
            <a:ext cx="5066393" cy="2470827"/>
          </a:xfrm>
          <a:prstGeom prst="rect">
            <a:avLst/>
          </a:prstGeom>
        </p:spPr>
      </p:pic>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280068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0F7DD0"/>
        </a:solidFill>
        <a:effectLst/>
      </p:bgPr>
    </p:bg>
    <p:spTree>
      <p:nvGrpSpPr>
        <p:cNvPr id="1" name=""/>
        <p:cNvGrpSpPr/>
        <p:nvPr/>
      </p:nvGrpSpPr>
      <p:grpSpPr>
        <a:xfrm>
          <a:off x="0" y="0"/>
          <a:ext cx="0" cy="0"/>
          <a:chOff x="0" y="0"/>
          <a:chExt cx="0" cy="0"/>
        </a:xfrm>
      </p:grpSpPr>
      <p:sp>
        <p:nvSpPr>
          <p:cNvPr id="16" name="그림 개체 틀 17">
            <a:extLst>
              <a:ext uri="{FF2B5EF4-FFF2-40B4-BE49-F238E27FC236}">
                <a16:creationId xmlns:a16="http://schemas.microsoft.com/office/drawing/2014/main" id="{501B9D53-A60A-4657-801A-27CC174CA55A}"/>
              </a:ext>
            </a:extLst>
          </p:cNvPr>
          <p:cNvSpPr>
            <a:spLocks noGrp="1"/>
          </p:cNvSpPr>
          <p:nvPr>
            <p:ph type="pic" sz="quarter" idx="11" hasCustomPrompt="1"/>
          </p:nvPr>
        </p:nvSpPr>
        <p:spPr>
          <a:xfrm>
            <a:off x="732046" y="732868"/>
            <a:ext cx="10723354" cy="242772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72671412-A583-40B1-97FE-96DD606A3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rot="16200000">
            <a:off x="7453562" y="-303461"/>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14" name="그림 13">
            <a:extLst>
              <a:ext uri="{FF2B5EF4-FFF2-40B4-BE49-F238E27FC236}">
                <a16:creationId xmlns:a16="http://schemas.microsoft.com/office/drawing/2014/main" id="{B9650993-6D76-4D2B-8B9A-4E6B9554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rot="16200000" flipH="1">
            <a:off x="-336550" y="2393949"/>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943544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636050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7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534072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71472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6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1784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10210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23951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83441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504093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72AD2-3DA2-4624-A72D-8A4FD0558BD0}"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D0745-DF71-464F-8A3E-714B2FA11B1B}" type="slidenum">
              <a:rPr lang="en-US" smtClean="0"/>
              <a:t>‹#›</a:t>
            </a:fld>
            <a:endParaRPr lang="en-US"/>
          </a:p>
        </p:txBody>
      </p:sp>
    </p:spTree>
    <p:extLst>
      <p:ext uri="{BB962C8B-B14F-4D97-AF65-F5344CB8AC3E}">
        <p14:creationId xmlns:p14="http://schemas.microsoft.com/office/powerpoint/2010/main" val="34761656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2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86165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1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09911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032051"/>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D6D9B4C9-0C2A-4696-87CD-CEF331FDC16B}"/>
              </a:ext>
            </a:extLst>
          </p:cNvPr>
          <p:cNvSpPr>
            <a:spLocks noGrp="1"/>
          </p:cNvSpPr>
          <p:nvPr>
            <p:ph type="pic" sz="quarter" idx="10" hasCustomPrompt="1"/>
          </p:nvPr>
        </p:nvSpPr>
        <p:spPr>
          <a:xfrm>
            <a:off x="1008357"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936B362-0195-49C1-96F8-11451900EB92}"/>
              </a:ext>
            </a:extLst>
          </p:cNvPr>
          <p:cNvSpPr>
            <a:spLocks noGrp="1"/>
          </p:cNvSpPr>
          <p:nvPr>
            <p:ph type="pic" sz="quarter" idx="12" hasCustomPrompt="1"/>
          </p:nvPr>
        </p:nvSpPr>
        <p:spPr>
          <a:xfrm>
            <a:off x="6326481"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F49C80A-6FF3-47C0-87E1-31C55922E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flipV="1">
            <a:off x="8089900" y="4267199"/>
            <a:ext cx="4102100" cy="2590801"/>
          </a:xfrm>
          <a:prstGeom prst="rect">
            <a:avLst/>
          </a:prstGeom>
        </p:spPr>
      </p:pic>
      <p:pic>
        <p:nvPicPr>
          <p:cNvPr id="16" name="그림 15">
            <a:extLst>
              <a:ext uri="{FF2B5EF4-FFF2-40B4-BE49-F238E27FC236}">
                <a16:creationId xmlns:a16="http://schemas.microsoft.com/office/drawing/2014/main" id="{C403BC6E-AEF7-4F13-93D1-CEB6B5CA01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flipV="1">
            <a:off x="0" y="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0645526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18" name="그림 개체 틀 11">
            <a:extLst>
              <a:ext uri="{FF2B5EF4-FFF2-40B4-BE49-F238E27FC236}">
                <a16:creationId xmlns:a16="http://schemas.microsoft.com/office/drawing/2014/main" id="{FA4369BB-A53B-4B90-A2B4-71B94146EA8D}"/>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D7A12FC9-B152-415A-B598-1368F94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V="1">
            <a:off x="7391400" y="273050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20" name="그림 19">
            <a:extLst>
              <a:ext uri="{FF2B5EF4-FFF2-40B4-BE49-F238E27FC236}">
                <a16:creationId xmlns:a16="http://schemas.microsoft.com/office/drawing/2014/main" id="{6CFCD931-0DEC-4BF7-BBB9-7BC5D6FC8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V="1">
            <a:off x="0" y="0"/>
            <a:ext cx="5410200" cy="2785533"/>
          </a:xfrm>
          <a:prstGeom prst="rect">
            <a:avLst/>
          </a:prstGeom>
        </p:spPr>
      </p:pic>
    </p:spTree>
    <p:extLst>
      <p:ext uri="{BB962C8B-B14F-4D97-AF65-F5344CB8AC3E}">
        <p14:creationId xmlns:p14="http://schemas.microsoft.com/office/powerpoint/2010/main" val="506837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0F7DD0"/>
        </a:solidFill>
        <a:effectLst/>
      </p:bgPr>
    </p:bg>
    <p:spTree>
      <p:nvGrpSpPr>
        <p:cNvPr id="1" name=""/>
        <p:cNvGrpSpPr/>
        <p:nvPr/>
      </p:nvGrpSpPr>
      <p:grpSpPr>
        <a:xfrm>
          <a:off x="0" y="0"/>
          <a:ext cx="0" cy="0"/>
          <a:chOff x="0" y="0"/>
          <a:chExt cx="0" cy="0"/>
        </a:xfrm>
      </p:grpSpPr>
      <p:sp>
        <p:nvSpPr>
          <p:cNvPr id="18" name="그림 개체 틀 5">
            <a:extLst>
              <a:ext uri="{FF2B5EF4-FFF2-40B4-BE49-F238E27FC236}">
                <a16:creationId xmlns:a16="http://schemas.microsoft.com/office/drawing/2014/main" id="{F9D88346-A66D-436C-8C34-40C3A4DF752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145828BB-254A-449B-9F94-8A7B4A921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flipV="1">
            <a:off x="0" y="4387173"/>
            <a:ext cx="5066393" cy="2470827"/>
          </a:xfrm>
          <a:prstGeom prst="rect">
            <a:avLst/>
          </a:prstGeom>
        </p:spPr>
      </p:pic>
      <p:pic>
        <p:nvPicPr>
          <p:cNvPr id="14" name="그림 13">
            <a:extLst>
              <a:ext uri="{FF2B5EF4-FFF2-40B4-BE49-F238E27FC236}">
                <a16:creationId xmlns:a16="http://schemas.microsoft.com/office/drawing/2014/main" id="{2EEC9B92-86F6-4925-B5C8-DB246A518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flipV="1">
            <a:off x="9274511" y="0"/>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2202368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FA3C3C"/>
        </a:solidFill>
        <a:effectLst/>
      </p:bgPr>
    </p:bg>
    <p:spTree>
      <p:nvGrpSpPr>
        <p:cNvPr id="1" name=""/>
        <p:cNvGrpSpPr/>
        <p:nvPr/>
      </p:nvGrpSpPr>
      <p:grpSpPr>
        <a:xfrm>
          <a:off x="0" y="0"/>
          <a:ext cx="0" cy="0"/>
          <a:chOff x="0" y="0"/>
          <a:chExt cx="0" cy="0"/>
        </a:xfrm>
      </p:grpSpPr>
      <p:sp>
        <p:nvSpPr>
          <p:cNvPr id="18" name="그림 개체 틀 8">
            <a:extLst>
              <a:ext uri="{FF2B5EF4-FFF2-40B4-BE49-F238E27FC236}">
                <a16:creationId xmlns:a16="http://schemas.microsoft.com/office/drawing/2014/main" id="{2BDE2AC8-378A-493F-8985-BCA062CB42FA}"/>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042D4EB4-D772-4E60-A6FC-9457FCC48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flipH="1" flipV="1">
            <a:off x="10325097" y="1200671"/>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5B40F9C2-E5A6-41F9-8435-D91398218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H="1">
            <a:off x="-420438" y="420439"/>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2145597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721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14712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hyperlink" Target="https://www.facebook.com/groups/629898828017053" TargetMode="Externa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2.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1.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image" Target="../media/image8.png"/><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image" Target="../media/image6.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hyperlink" Target="https://www.facebook.com/groups/629898828017053" TargetMode="Externa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image" Target="../media/image2.png"/><Relationship Id="rId8" Type="http://schemas.openxmlformats.org/officeDocument/2006/relationships/slideLayout" Target="../slideLayouts/slideLayout65.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20" Type="http://schemas.openxmlformats.org/officeDocument/2006/relationships/slideLayout" Target="../slideLayouts/slideLayout77.xml"/><Relationship Id="rId4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972AD2-3DA2-4624-A72D-8A4FD0558BD0}" type="datetimeFigureOut">
              <a:rPr lang="en-US" smtClean="0"/>
              <a:t>11/6/2023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D0745-DF71-464F-8A3E-714B2FA11B1B}"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350227034"/>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697"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3B945-FCF5-4F1D-89D2-95AD4331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27BB-E333-4765-9663-D90BBDB89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D2E0-05F3-4A8A-8F82-1AD57430C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31A6F8-18C8-49B2-9056-7DBD0179B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2AC21D-A5BD-4008-8052-51FB76090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5">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5761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8" r:id="rId3"/>
    <p:sldLayoutId id="2147483707" r:id="rId4"/>
    <p:sldLayoutId id="2147483706" r:id="rId5"/>
    <p:sldLayoutId id="2147483705" r:id="rId6"/>
    <p:sldLayoutId id="2147483704" r:id="rId7"/>
    <p:sldLayoutId id="2147483703" r:id="rId8"/>
    <p:sldLayoutId id="2147483702" r:id="rId9"/>
    <p:sldLayoutId id="2147483698" r:id="rId10"/>
    <p:sldLayoutId id="2147483663" r:id="rId11"/>
    <p:sldLayoutId id="2147483664" r:id="rId12"/>
    <p:sldLayoutId id="2147483701" r:id="rId13"/>
    <p:sldLayoutId id="2147483665" r:id="rId14"/>
    <p:sldLayoutId id="2147483666" r:id="rId15"/>
    <p:sldLayoutId id="2147483700" r:id="rId16"/>
    <p:sldLayoutId id="2147483667" r:id="rId17"/>
    <p:sldLayoutId id="2147483668" r:id="rId18"/>
    <p:sldLayoutId id="2147483669" r:id="rId19"/>
    <p:sldLayoutId id="2147483670" r:id="rId20"/>
    <p:sldLayoutId id="2147483671" r:id="rId2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C3B945-FCF5-4F1D-89D2-95AD43312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A227BB-E333-4765-9663-D90BBDB89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6D2E0-05F3-4A8A-8F82-1AD57430C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9F752-EA8A-4F37-89D0-E695FE7BBE17}" type="datetimeFigureOut">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31A6F8-18C8-49B2-9056-7DBD0179BF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52AC21D-A5BD-4008-8052-51FB76090B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A8890D1-AA1C-44F9-B253-C62F6BDCA7D3}" type="slidenum">
              <a:rPr kumimoji="0" lang="en-US" sz="1200" b="0" i="0" u="none" strike="noStrike" kern="1200" cap="none" spc="0" normalizeH="0" baseline="0" noProof="0" smtClean="0">
                <a:ln>
                  <a:noFill/>
                </a:ln>
                <a:solidFill>
                  <a:srgbClr val="76717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67171">
                  <a:tint val="75000"/>
                </a:srgb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Mời</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truy</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1" i="0" u="none" strike="noStrike" kern="1200" cap="none" spc="0" normalizeH="0" baseline="0" noProof="0" dirty="0" err="1">
                <a:ln>
                  <a:noFill/>
                </a:ln>
                <a:solidFill>
                  <a:srgbClr val="767171"/>
                </a:solidFill>
                <a:effectLst/>
                <a:uLnTx/>
                <a:uFillTx/>
                <a:latin typeface="Times New Roman" panose="02020603050405020304" pitchFamily="18" charset="0"/>
                <a:ea typeface="+mn-ea"/>
                <a:cs typeface="Times New Roman" panose="02020603050405020304" pitchFamily="18" charset="0"/>
              </a:rPr>
              <a:t>cập</a:t>
            </a:r>
            <a:r>
              <a:rPr kumimoji="0" lang="en-US" sz="2105" b="1" i="0" u="none" strike="noStrike" kern="1200" cap="none" spc="0" normalizeH="0" baseline="0" noProof="0" dirty="0">
                <a:ln>
                  <a:noFill/>
                </a:ln>
                <a:solidFill>
                  <a:srgbClr val="767171"/>
                </a:solidFill>
                <a:effectLst/>
                <a:uLnTx/>
                <a:uFillTx/>
                <a:latin typeface="Times New Roman" panose="02020603050405020304" pitchFamily="18" charset="0"/>
                <a:ea typeface="+mn-ea"/>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DDACA">
                    <a:lumMod val="20000"/>
                    <a:lumOff val="8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FDDACA">
                    <a:lumMod val="20000"/>
                    <a:lumOff val="80000"/>
                  </a:srgbClr>
                </a:solidFill>
                <a:effectLst/>
                <a:uLnTx/>
                <a:uFillTx/>
                <a:latin typeface="#9Slide07 HoneyCream" pitchFamily="2" charset="0"/>
                <a:ea typeface="+mj-ea"/>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By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Phước</a:t>
            </a:r>
            <a:r>
              <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rPr>
              <a:t> </a:t>
            </a:r>
            <a:r>
              <a:rPr kumimoji="0" lang="en-US" sz="2800" b="0" i="0" u="none" strike="noStrike" kern="1200" cap="none" spc="0" normalizeH="0" baseline="0" noProof="0" dirty="0" err="1">
                <a:ln>
                  <a:noFill/>
                </a:ln>
                <a:solidFill>
                  <a:srgbClr val="767171"/>
                </a:solidFill>
                <a:effectLst/>
                <a:uLnTx/>
                <a:uFillTx/>
                <a:latin typeface="UTM Aquarelle" panose="02040603050506020204" pitchFamily="18" charset="0"/>
                <a:ea typeface="+mn-ea"/>
                <a:cs typeface="+mn-cs"/>
              </a:rPr>
              <a:t>Trang</a:t>
            </a:r>
            <a:endParaRPr kumimoji="0" lang="en-US" sz="2800" b="0" i="0" u="none" strike="noStrike" kern="1200" cap="none" spc="0" normalizeH="0" baseline="0" noProof="0" dirty="0">
              <a:ln>
                <a:noFill/>
              </a:ln>
              <a:solidFill>
                <a:srgbClr val="767171"/>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2059571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2023/11/6</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30457155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73D7D2"/>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23BC6E0-7619-453F-ADC5-B7532F9A462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65760" y="372872"/>
            <a:ext cx="11460480" cy="6112256"/>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734898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28.png"/><Relationship Id="rId11" Type="http://schemas.openxmlformats.org/officeDocument/2006/relationships/image" Target="../media/image16.svg"/><Relationship Id="rId5" Type="http://schemas.openxmlformats.org/officeDocument/2006/relationships/image" Target="../media/image27.svg"/><Relationship Id="rId10"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6.sv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15.png"/><Relationship Id="rId5" Type="http://schemas.microsoft.com/office/2007/relationships/hdphoto" Target="../media/hdphoto6.wdp"/><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7"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27.sv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6.svg"/><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15.png"/><Relationship Id="rId5" Type="http://schemas.microsoft.com/office/2007/relationships/hdphoto" Target="../media/hdphoto9.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5.png"/><Relationship Id="rId18" Type="http://schemas.openxmlformats.org/officeDocument/2006/relationships/image" Target="../media/image53.svg"/><Relationship Id="rId3" Type="http://schemas.openxmlformats.org/officeDocument/2006/relationships/image" Target="../media/image50.png"/><Relationship Id="rId21" Type="http://schemas.openxmlformats.org/officeDocument/2006/relationships/image" Target="../media/image56.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52.png"/><Relationship Id="rId2" Type="http://schemas.openxmlformats.org/officeDocument/2006/relationships/notesSlide" Target="../notesSlides/notesSlide1.xml"/><Relationship Id="rId16" Type="http://schemas.openxmlformats.org/officeDocument/2006/relationships/image" Target="../media/image18.svg"/><Relationship Id="rId20" Type="http://schemas.openxmlformats.org/officeDocument/2006/relationships/image" Target="../media/image55.svg"/><Relationship Id="rId1" Type="http://schemas.openxmlformats.org/officeDocument/2006/relationships/slideLayout" Target="../slideLayouts/slideLayout36.xml"/><Relationship Id="rId6" Type="http://schemas.openxmlformats.org/officeDocument/2006/relationships/image" Target="../media/image39.svg"/><Relationship Id="rId11" Type="http://schemas.openxmlformats.org/officeDocument/2006/relationships/image" Target="../media/image28.png"/><Relationship Id="rId5" Type="http://schemas.openxmlformats.org/officeDocument/2006/relationships/image" Target="../media/image38.png"/><Relationship Id="rId15" Type="http://schemas.openxmlformats.org/officeDocument/2006/relationships/image" Target="../media/image17.png"/><Relationship Id="rId10" Type="http://schemas.openxmlformats.org/officeDocument/2006/relationships/image" Target="../media/image31.svg"/><Relationship Id="rId19" Type="http://schemas.openxmlformats.org/officeDocument/2006/relationships/image" Target="../media/image54.png"/><Relationship Id="rId4" Type="http://schemas.openxmlformats.org/officeDocument/2006/relationships/image" Target="../media/image51.svg"/><Relationship Id="rId9" Type="http://schemas.openxmlformats.org/officeDocument/2006/relationships/image" Target="../media/image30.png"/><Relationship Id="rId1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7.png"/><Relationship Id="rId1" Type="http://schemas.openxmlformats.org/officeDocument/2006/relationships/slideLayout" Target="../slideLayouts/slideLayout57.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8.xml"/><Relationship Id="rId6" Type="http://schemas.openxmlformats.org/officeDocument/2006/relationships/image" Target="../media/image28.png"/><Relationship Id="rId11" Type="http://schemas.openxmlformats.org/officeDocument/2006/relationships/image" Target="../media/image16.svg"/><Relationship Id="rId5" Type="http://schemas.openxmlformats.org/officeDocument/2006/relationships/image" Target="../media/image27.svg"/><Relationship Id="rId10"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3378" y="-694480"/>
            <a:ext cx="358816" cy="369332"/>
          </a:xfrm>
          <a:prstGeom prst="rect">
            <a:avLst/>
          </a:prstGeom>
          <a:solidFill>
            <a:srgbClr val="0F7D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F7DD0"/>
              </a:solidFill>
              <a:effectLst/>
              <a:uLnTx/>
              <a:uFillTx/>
              <a:latin typeface="Nunito ExtraLight"/>
              <a:cs typeface="+mn-cs"/>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1234" y="-192296"/>
            <a:ext cx="1510766" cy="1510766"/>
          </a:xfrm>
          <a:prstGeom prst="rect">
            <a:avLst/>
          </a:prstGeom>
        </p:spPr>
      </p:pic>
      <p:sp>
        <p:nvSpPr>
          <p:cNvPr id="3" name="TextBox 2">
            <a:extLst>
              <a:ext uri="{FF2B5EF4-FFF2-40B4-BE49-F238E27FC236}">
                <a16:creationId xmlns:a16="http://schemas.microsoft.com/office/drawing/2014/main" id="{ACE5534C-AC26-BA4A-71DB-18BA50DD438A}"/>
              </a:ext>
            </a:extLst>
          </p:cNvPr>
          <p:cNvSpPr txBox="1"/>
          <p:nvPr/>
        </p:nvSpPr>
        <p:spPr>
          <a:xfrm>
            <a:off x="1528764" y="1837997"/>
            <a:ext cx="9152470" cy="3170099"/>
          </a:xfrm>
          <a:prstGeom prst="rect">
            <a:avLst/>
          </a:prstGeom>
          <a:noFill/>
        </p:spPr>
        <p:txBody>
          <a:bodyPr wrap="square">
            <a:spAutoFit/>
          </a:bodyPr>
          <a:lstStyle/>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Tiếng Việt lớp 3</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Đọc: Món quà đặc biệt</a:t>
            </a:r>
          </a:p>
          <a:p>
            <a:pPr marL="0" marR="0" lvl="0" indent="0" algn="ctr" defTabSz="609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Viết: </a:t>
            </a:r>
            <a:r>
              <a:rPr lang="en-US" sz="4000" b="1">
                <a:solidFill>
                  <a:srgbClr val="FF0000"/>
                </a:solidFill>
                <a:latin typeface="Times New Roman" panose="02020603050405020304" pitchFamily="18" charset="0"/>
                <a:cs typeface="Times New Roman" panose="02020603050405020304" pitchFamily="18" charset="0"/>
              </a:rPr>
              <a:t>Ôn chữ viết hoa G,H</a:t>
            </a:r>
            <a:endPar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7163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endParaRPr>
          </a:p>
        </p:txBody>
      </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 name="Group 6"/>
          <p:cNvGrpSpPr/>
          <p:nvPr/>
        </p:nvGrpSpPr>
        <p:grpSpPr>
          <a:xfrm>
            <a:off x="-3975103" y="20285"/>
            <a:ext cx="8026060" cy="8270772"/>
            <a:chOff x="-2768565" y="-54403"/>
            <a:chExt cx="8026060" cy="8270772"/>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768565" y="2074785"/>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35813" y="4791695"/>
            <a:ext cx="1090936" cy="511137"/>
          </a:xfrm>
          <a:prstGeom prst="rect">
            <a:avLst/>
          </a:prstGeom>
        </p:spPr>
      </p:pic>
      <p:pic>
        <p:nvPicPr>
          <p:cNvPr id="2" name="Picture 1"/>
          <p:cNvPicPr>
            <a:picLocks noChangeAspect="1"/>
          </p:cNvPicPr>
          <p:nvPr/>
        </p:nvPicPr>
        <p:blipFill>
          <a:blip r:embed="rId6"/>
          <a:stretch>
            <a:fillRect/>
          </a:stretch>
        </p:blipFill>
        <p:spPr>
          <a:xfrm>
            <a:off x="2849757" y="1252121"/>
            <a:ext cx="7979244" cy="1746217"/>
          </a:xfrm>
          <a:prstGeom prst="rect">
            <a:avLst/>
          </a:prstGeom>
        </p:spPr>
      </p:pic>
      <p:grpSp>
        <p:nvGrpSpPr>
          <p:cNvPr id="5" name="Group 4"/>
          <p:cNvGrpSpPr/>
          <p:nvPr/>
        </p:nvGrpSpPr>
        <p:grpSpPr>
          <a:xfrm>
            <a:off x="3201945" y="2894140"/>
            <a:ext cx="2699744" cy="2699744"/>
            <a:chOff x="4678132" y="3070615"/>
            <a:chExt cx="2699744" cy="2699744"/>
          </a:xfrm>
          <a:solidFill>
            <a:srgbClr val="CBD5CD"/>
          </a:solidFill>
        </p:grpSpPr>
        <p:sp>
          <p:nvSpPr>
            <p:cNvPr id="184"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4" name="Oval 3"/>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155B55"/>
                  </a:solidFill>
                </a:rPr>
                <a:t>Hì</a:t>
              </a:r>
              <a:r>
                <a:rPr lang="en-US" sz="4800" dirty="0">
                  <a:solidFill>
                    <a:srgbClr val="155B55"/>
                  </a:solidFill>
                </a:rPr>
                <a:t> </a:t>
              </a:r>
              <a:r>
                <a:rPr lang="en-US" sz="4800" dirty="0" err="1">
                  <a:solidFill>
                    <a:srgbClr val="155B55"/>
                  </a:solidFill>
                </a:rPr>
                <a:t>hụi</a:t>
              </a:r>
              <a:endParaRPr lang="en-US" sz="4800" dirty="0">
                <a:solidFill>
                  <a:srgbClr val="155B55"/>
                </a:solidFill>
              </a:endParaRPr>
            </a:p>
          </p:txBody>
        </p:sp>
      </p:grpSp>
      <p:grpSp>
        <p:nvGrpSpPr>
          <p:cNvPr id="91" name="Group 90"/>
          <p:cNvGrpSpPr/>
          <p:nvPr/>
        </p:nvGrpSpPr>
        <p:grpSpPr>
          <a:xfrm>
            <a:off x="5965676" y="4049030"/>
            <a:ext cx="2699744" cy="2699744"/>
            <a:chOff x="4678132" y="3070615"/>
            <a:chExt cx="2699744" cy="2699744"/>
          </a:xfrm>
          <a:solidFill>
            <a:srgbClr val="CBD5CD"/>
          </a:solidFill>
        </p:grpSpPr>
        <p:sp>
          <p:nvSpPr>
            <p:cNvPr id="92"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93" name="Oval 92"/>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155B55"/>
                  </a:solidFill>
                </a:rPr>
                <a:t>Đăm</a:t>
              </a:r>
              <a:r>
                <a:rPr lang="en-US" sz="4800" dirty="0">
                  <a:solidFill>
                    <a:srgbClr val="155B55"/>
                  </a:solidFill>
                </a:rPr>
                <a:t> </a:t>
              </a:r>
              <a:r>
                <a:rPr lang="en-US" sz="4800" dirty="0" err="1">
                  <a:solidFill>
                    <a:srgbClr val="155B55"/>
                  </a:solidFill>
                </a:rPr>
                <a:t>chiêu</a:t>
              </a:r>
              <a:endParaRPr lang="en-US" sz="4800" dirty="0">
                <a:solidFill>
                  <a:srgbClr val="155B55"/>
                </a:solidFill>
              </a:endParaRPr>
            </a:p>
          </p:txBody>
        </p:sp>
      </p:grpSp>
      <p:grpSp>
        <p:nvGrpSpPr>
          <p:cNvPr id="94" name="Group 93"/>
          <p:cNvGrpSpPr/>
          <p:nvPr/>
        </p:nvGrpSpPr>
        <p:grpSpPr>
          <a:xfrm>
            <a:off x="8642979" y="2894649"/>
            <a:ext cx="2699744" cy="2699744"/>
            <a:chOff x="4678132" y="3070615"/>
            <a:chExt cx="2699744" cy="2699744"/>
          </a:xfrm>
          <a:solidFill>
            <a:srgbClr val="CBD5CD"/>
          </a:solidFill>
        </p:grpSpPr>
        <p:sp>
          <p:nvSpPr>
            <p:cNvPr id="95" name="Graphic 200">
              <a:extLst>
                <a:ext uri="{FF2B5EF4-FFF2-40B4-BE49-F238E27FC236}">
                  <a16:creationId xmlns:a16="http://schemas.microsoft.com/office/drawing/2014/main" id="{DDF24249-78B1-4745-A2A5-62C47193BBCC}"/>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155B55"/>
                </a:solidFill>
                <a:effectLst/>
                <a:uLnTx/>
                <a:uFillTx/>
                <a:latin typeface="Calibri" panose="020F0502020204030204"/>
                <a:ea typeface="+mn-ea"/>
              </a:endParaRPr>
            </a:p>
          </p:txBody>
        </p:sp>
        <p:sp>
          <p:nvSpPr>
            <p:cNvPr id="96" name="Oval 95"/>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155B55"/>
                  </a:solidFill>
                </a:rPr>
                <a:t>Rơm</a:t>
              </a:r>
              <a:r>
                <a:rPr lang="en-US" sz="4800" dirty="0">
                  <a:solidFill>
                    <a:srgbClr val="155B55"/>
                  </a:solidFill>
                </a:rPr>
                <a:t> </a:t>
              </a:r>
              <a:r>
                <a:rPr lang="en-US" sz="4800" dirty="0" err="1">
                  <a:solidFill>
                    <a:srgbClr val="155B55"/>
                  </a:solidFill>
                </a:rPr>
                <a:t>rớm</a:t>
              </a:r>
              <a:endParaRPr lang="en-US" sz="4800" dirty="0">
                <a:solidFill>
                  <a:srgbClr val="155B55"/>
                </a:solidFill>
              </a:endParaRPr>
            </a:p>
          </p:txBody>
        </p:sp>
      </p:grpSp>
    </p:spTree>
    <p:extLst>
      <p:ext uri="{BB962C8B-B14F-4D97-AF65-F5344CB8AC3E}">
        <p14:creationId xmlns:p14="http://schemas.microsoft.com/office/powerpoint/2010/main" val="4515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1000"/>
                                        <p:tgtEl>
                                          <p:spTgt spid="91"/>
                                        </p:tgtEl>
                                      </p:cBhvr>
                                    </p:animEffect>
                                    <p:anim calcmode="lin" valueType="num">
                                      <p:cBhvr>
                                        <p:cTn id="15" dur="1000" fill="hold"/>
                                        <p:tgtEl>
                                          <p:spTgt spid="91"/>
                                        </p:tgtEl>
                                        <p:attrNameLst>
                                          <p:attrName>ppt_x</p:attrName>
                                        </p:attrNameLst>
                                      </p:cBhvr>
                                      <p:tavLst>
                                        <p:tav tm="0">
                                          <p:val>
                                            <p:strVal val="#ppt_x"/>
                                          </p:val>
                                        </p:tav>
                                        <p:tav tm="100000">
                                          <p:val>
                                            <p:strVal val="#ppt_x"/>
                                          </p:val>
                                        </p:tav>
                                      </p:tavLst>
                                    </p:anim>
                                    <p:anim calcmode="lin" valueType="num">
                                      <p:cBhvr>
                                        <p:cTn id="1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anim calcmode="lin" valueType="num">
                                      <p:cBhvr>
                                        <p:cTn id="22" dur="1000" fill="hold"/>
                                        <p:tgtEl>
                                          <p:spTgt spid="94"/>
                                        </p:tgtEl>
                                        <p:attrNameLst>
                                          <p:attrName>ppt_x</p:attrName>
                                        </p:attrNameLst>
                                      </p:cBhvr>
                                      <p:tavLst>
                                        <p:tav tm="0">
                                          <p:val>
                                            <p:strVal val="#ppt_x"/>
                                          </p:val>
                                        </p:tav>
                                        <p:tav tm="100000">
                                          <p:val>
                                            <p:strVal val="#ppt_x"/>
                                          </p:val>
                                        </p:tav>
                                      </p:tavLst>
                                    </p:anim>
                                    <p:anim calcmode="lin" valueType="num">
                                      <p:cBhvr>
                                        <p:cTn id="23"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4618" y="4011918"/>
            <a:ext cx="1712149" cy="802195"/>
          </a:xfrm>
          <a:prstGeom prst="rect">
            <a:avLst/>
          </a:prstGeom>
        </p:spPr>
      </p:pic>
      <p:pic>
        <p:nvPicPr>
          <p:cNvPr id="2" name="Picture 1"/>
          <p:cNvPicPr>
            <a:picLocks noChangeAspect="1"/>
          </p:cNvPicPr>
          <p:nvPr/>
        </p:nvPicPr>
        <p:blipFill>
          <a:blip r:embed="rId12"/>
          <a:stretch>
            <a:fillRect/>
          </a:stretch>
        </p:blipFill>
        <p:spPr>
          <a:xfrm>
            <a:off x="714968" y="1689383"/>
            <a:ext cx="11262310" cy="2871085"/>
          </a:xfrm>
          <a:prstGeom prst="rect">
            <a:avLst/>
          </a:prstGeom>
        </p:spPr>
      </p:pic>
    </p:spTree>
    <p:extLst>
      <p:ext uri="{BB962C8B-B14F-4D97-AF65-F5344CB8AC3E}">
        <p14:creationId xmlns:p14="http://schemas.microsoft.com/office/powerpoint/2010/main" val="370333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D93AB7C-6BE4-4BEA-8C23-737C7F96245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rot="10800000">
            <a:off x="-2" y="0"/>
            <a:ext cx="12192001" cy="1554480"/>
          </a:xfrm>
          <a:prstGeom prst="rect">
            <a:avLst/>
          </a:prstGeom>
        </p:spPr>
      </p:pic>
      <p:pic>
        <p:nvPicPr>
          <p:cNvPr id="13" name="Picture 12"/>
          <p:cNvPicPr>
            <a:picLocks noChangeAspect="1"/>
          </p:cNvPicPr>
          <p:nvPr/>
        </p:nvPicPr>
        <p:blipFill>
          <a:blip r:embed="rId4"/>
          <a:stretch>
            <a:fillRect/>
          </a:stretch>
        </p:blipFill>
        <p:spPr>
          <a:xfrm>
            <a:off x="3829735" y="-21750"/>
            <a:ext cx="5020209" cy="2255520"/>
          </a:xfrm>
          <a:prstGeom prst="rect">
            <a:avLst/>
          </a:prstGeom>
        </p:spPr>
      </p:pic>
      <p:grpSp>
        <p:nvGrpSpPr>
          <p:cNvPr id="19" name="Group 18"/>
          <p:cNvGrpSpPr/>
          <p:nvPr/>
        </p:nvGrpSpPr>
        <p:grpSpPr>
          <a:xfrm>
            <a:off x="243839" y="1841242"/>
            <a:ext cx="12191999" cy="5016758"/>
            <a:chOff x="636174" y="3996720"/>
            <a:chExt cx="12191999" cy="5016758"/>
          </a:xfrm>
        </p:grpSpPr>
        <p:sp>
          <p:nvSpPr>
            <p:cNvPr id="9" name="Rectangle 8"/>
            <p:cNvSpPr/>
            <p:nvPr/>
          </p:nvSpPr>
          <p:spPr>
            <a:xfrm>
              <a:off x="636174" y="3996720"/>
              <a:ext cx="12191999" cy="5016758"/>
            </a:xfrm>
            <a:prstGeom prst="rect">
              <a:avLst/>
            </a:prstGeom>
          </p:spPr>
          <p:txBody>
            <a:bodyPr wrap="square">
              <a:spAutoFit/>
            </a:bodyPr>
            <a:lstStyle/>
            <a:p>
              <a:r>
                <a:rPr lang="vi-VN" sz="3200" b="1" i="0" dirty="0">
                  <a:solidFill>
                    <a:schemeClr val="tx2">
                      <a:lumMod val="50000"/>
                    </a:schemeClr>
                  </a:solidFill>
                  <a:effectLst/>
                  <a:latin typeface="Cambria" panose="02040503050406030204" pitchFamily="18" charset="0"/>
                  <a:ea typeface="Cambria" panose="02040503050406030204" pitchFamily="18" charset="0"/>
                </a:rPr>
                <a:t>Câu 1</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Hai chị em đã viết gì trong tấm thiệp tặng bố?</a:t>
              </a:r>
            </a:p>
            <a:p>
              <a:r>
                <a:rPr lang="vi-VN" sz="3200" b="1" i="0" dirty="0">
                  <a:solidFill>
                    <a:schemeClr val="tx2">
                      <a:lumMod val="50000"/>
                    </a:schemeClr>
                  </a:solidFill>
                  <a:effectLst/>
                  <a:latin typeface="Cambria" panose="02040503050406030204" pitchFamily="18" charset="0"/>
                  <a:ea typeface="Cambria" panose="02040503050406030204" pitchFamily="18" charset="0"/>
                </a:rPr>
                <a:t>Câu 2</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Từ ngữ nào dưới đây thể hiện cảm xúc của bố khi nhận quà của hai chị em?</a:t>
              </a:r>
              <a:endParaRPr lang="en-US" sz="3200" i="0" dirty="0">
                <a:solidFill>
                  <a:srgbClr val="155B55"/>
                </a:solidFill>
                <a:effectLst/>
                <a:latin typeface="Cambria" panose="02040503050406030204" pitchFamily="18" charset="0"/>
                <a:ea typeface="Cambria" panose="02040503050406030204" pitchFamily="18" charset="0"/>
              </a:endParaRPr>
            </a:p>
            <a:p>
              <a:endParaRPr lang="en-US" sz="3200" dirty="0">
                <a:solidFill>
                  <a:srgbClr val="155B55"/>
                </a:solidFill>
                <a:latin typeface="Cambria" panose="02040503050406030204" pitchFamily="18" charset="0"/>
                <a:ea typeface="Cambria" panose="02040503050406030204" pitchFamily="18" charset="0"/>
              </a:endParaRPr>
            </a:p>
            <a:p>
              <a:endParaRPr lang="en-US" sz="3200" i="0" dirty="0">
                <a:solidFill>
                  <a:srgbClr val="155B55"/>
                </a:solidFill>
                <a:effectLst/>
                <a:latin typeface="Cambria" panose="02040503050406030204" pitchFamily="18" charset="0"/>
                <a:ea typeface="Cambria" panose="02040503050406030204" pitchFamily="18" charset="0"/>
              </a:endParaRPr>
            </a:p>
            <a:p>
              <a:endParaRPr lang="vi-VN" sz="3200" i="0" dirty="0">
                <a:solidFill>
                  <a:srgbClr val="155B55"/>
                </a:solidFill>
                <a:effectLst/>
                <a:latin typeface="Cambria" panose="02040503050406030204" pitchFamily="18" charset="0"/>
                <a:ea typeface="Cambria" panose="02040503050406030204" pitchFamily="18" charset="0"/>
              </a:endParaRPr>
            </a:p>
            <a:p>
              <a:r>
                <a:rPr lang="vi-VN" sz="3200" b="1" i="0" dirty="0">
                  <a:solidFill>
                    <a:schemeClr val="tx2">
                      <a:lumMod val="50000"/>
                    </a:schemeClr>
                  </a:solidFill>
                  <a:effectLst/>
                  <a:latin typeface="Cambria" panose="02040503050406030204" pitchFamily="18" charset="0"/>
                  <a:ea typeface="Cambria" panose="02040503050406030204" pitchFamily="18" charset="0"/>
                </a:rPr>
                <a:t>Câu 3</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Vì sao bố rất vui khi nhận quà mà người chị lại rơm rớm nước mắt?</a:t>
              </a:r>
            </a:p>
            <a:p>
              <a:r>
                <a:rPr lang="vi-VN" sz="3200" b="1" i="0" dirty="0">
                  <a:solidFill>
                    <a:schemeClr val="tx2">
                      <a:lumMod val="50000"/>
                    </a:schemeClr>
                  </a:solidFill>
                  <a:effectLst/>
                  <a:latin typeface="Cambria" panose="02040503050406030204" pitchFamily="18" charset="0"/>
                  <a:ea typeface="Cambria" panose="02040503050406030204" pitchFamily="18" charset="0"/>
                </a:rPr>
                <a:t>Câu 4</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Bố đã làm gì để hai chị em cảm thấy rất vui?</a:t>
              </a:r>
            </a:p>
            <a:p>
              <a:r>
                <a:rPr lang="vi-VN" sz="3200" b="1" i="0" dirty="0">
                  <a:solidFill>
                    <a:schemeClr val="tx2">
                      <a:lumMod val="50000"/>
                    </a:schemeClr>
                  </a:solidFill>
                  <a:effectLst/>
                  <a:latin typeface="Cambria" panose="02040503050406030204" pitchFamily="18" charset="0"/>
                  <a:ea typeface="Cambria" panose="02040503050406030204" pitchFamily="18" charset="0"/>
                </a:rPr>
                <a:t>Câu 5</a:t>
              </a:r>
              <a:r>
                <a:rPr lang="en-US" sz="3200" b="1" dirty="0">
                  <a:solidFill>
                    <a:schemeClr val="tx2">
                      <a:lumMod val="50000"/>
                    </a:schemeClr>
                  </a:solidFill>
                  <a:latin typeface="Cambria" panose="02040503050406030204" pitchFamily="18" charset="0"/>
                  <a:ea typeface="Cambria" panose="02040503050406030204" pitchFamily="18" charset="0"/>
                </a:rPr>
                <a:t>. </a:t>
              </a:r>
              <a:r>
                <a:rPr lang="vi-VN" sz="3200" i="0" dirty="0">
                  <a:solidFill>
                    <a:srgbClr val="155B55"/>
                  </a:solidFill>
                  <a:effectLst/>
                  <a:latin typeface="Cambria" panose="02040503050406030204" pitchFamily="18" charset="0"/>
                  <a:ea typeface="Cambria" panose="02040503050406030204" pitchFamily="18" charset="0"/>
                </a:rPr>
                <a:t>Em thích nhất chi tiết nào trong câu chuyện trên? Vì sao?</a:t>
              </a:r>
            </a:p>
          </p:txBody>
        </p:sp>
        <p:sp>
          <p:nvSpPr>
            <p:cNvPr id="14" name="Rounded Rectangle 13"/>
            <p:cNvSpPr/>
            <p:nvPr/>
          </p:nvSpPr>
          <p:spPr>
            <a:xfrm>
              <a:off x="3943252" y="5255653"/>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a. băn khoăn</a:t>
              </a:r>
            </a:p>
          </p:txBody>
        </p:sp>
        <p:sp>
          <p:nvSpPr>
            <p:cNvPr id="15" name="Rounded Rectangle 14"/>
            <p:cNvSpPr/>
            <p:nvPr/>
          </p:nvSpPr>
          <p:spPr>
            <a:xfrm>
              <a:off x="7662727" y="5251987"/>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b. đăm chiêu</a:t>
              </a:r>
            </a:p>
          </p:txBody>
        </p:sp>
        <p:sp>
          <p:nvSpPr>
            <p:cNvPr id="16" name="Rounded Rectangle 15"/>
            <p:cNvSpPr/>
            <p:nvPr/>
          </p:nvSpPr>
          <p:spPr>
            <a:xfrm>
              <a:off x="3943253" y="6117179"/>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155B55"/>
                  </a:solidFill>
                  <a:latin typeface="Cambria" panose="02040503050406030204" pitchFamily="18" charset="0"/>
                  <a:ea typeface="Cambria" panose="02040503050406030204" pitchFamily="18" charset="0"/>
                </a:rPr>
                <a:t>  </a:t>
              </a:r>
              <a:r>
                <a:rPr lang="vi-VN" sz="3200" dirty="0">
                  <a:solidFill>
                    <a:srgbClr val="155B55"/>
                  </a:solidFill>
                  <a:latin typeface="Cambria" panose="02040503050406030204" pitchFamily="18" charset="0"/>
                  <a:ea typeface="Cambria" panose="02040503050406030204" pitchFamily="18" charset="0"/>
                </a:rPr>
                <a:t>c. hồi hộp</a:t>
              </a:r>
            </a:p>
          </p:txBody>
        </p:sp>
        <p:sp>
          <p:nvSpPr>
            <p:cNvPr id="17" name="Rounded Rectangle 16"/>
            <p:cNvSpPr/>
            <p:nvPr/>
          </p:nvSpPr>
          <p:spPr>
            <a:xfrm>
              <a:off x="7662728" y="6112759"/>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d. ngạc nhiên</a:t>
              </a:r>
            </a:p>
          </p:txBody>
        </p:sp>
      </p:grpSp>
    </p:spTree>
    <p:extLst>
      <p:ext uri="{BB962C8B-B14F-4D97-AF65-F5344CB8AC3E}">
        <p14:creationId xmlns:p14="http://schemas.microsoft.com/office/powerpoint/2010/main" val="332318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64920" y="421781"/>
            <a:ext cx="9839201" cy="5509200"/>
          </a:xfrm>
          <a:prstGeom prst="rect">
            <a:avLst/>
          </a:prstGeom>
          <a:solidFill>
            <a:srgbClr val="FDDACA"/>
          </a:solidFill>
        </p:spPr>
        <p:txBody>
          <a:bodyPr wrap="square">
            <a:spAutoFit/>
          </a:bodyPr>
          <a:lstStyle/>
          <a:p>
            <a:pPr algn="just"/>
            <a:endParaRPr lang="en-US" sz="3200" b="1" i="0" dirty="0">
              <a:solidFill>
                <a:srgbClr val="459B97"/>
              </a:solidFill>
              <a:effectLst/>
              <a:latin typeface="Cambria" panose="02040503050406030204" pitchFamily="18" charset="0"/>
              <a:ea typeface="Cambria" panose="02040503050406030204" pitchFamily="18" charset="0"/>
            </a:endParaRPr>
          </a:p>
          <a:p>
            <a:pPr algn="just"/>
            <a:endParaRPr lang="en-US" sz="3200" b="1" dirty="0">
              <a:solidFill>
                <a:srgbClr val="459B97"/>
              </a:solidFill>
              <a:latin typeface="Cambria" panose="02040503050406030204" pitchFamily="18" charset="0"/>
              <a:ea typeface="Cambria" panose="02040503050406030204" pitchFamily="18" charset="0"/>
            </a:endParaRPr>
          </a:p>
          <a:p>
            <a:pPr algn="just"/>
            <a:endParaRPr lang="en-US" sz="3200" b="1" i="0" dirty="0">
              <a:solidFill>
                <a:srgbClr val="459B97"/>
              </a:solidFill>
              <a:effectLst/>
              <a:latin typeface="Cambria" panose="02040503050406030204" pitchFamily="18" charset="0"/>
              <a:ea typeface="Cambria" panose="02040503050406030204" pitchFamily="18" charset="0"/>
            </a:endParaRPr>
          </a:p>
          <a:p>
            <a:pPr algn="just"/>
            <a:endParaRPr lang="en-US" sz="3200" b="1"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vi-VN" sz="3200" b="0" i="0" dirty="0">
              <a:solidFill>
                <a:srgbClr val="459B97"/>
              </a:solidFill>
              <a:effectLst/>
              <a:latin typeface="Cambria" panose="02040503050406030204" pitchFamily="18" charset="0"/>
              <a:ea typeface="Cambria" panose="02040503050406030204" pitchFamily="18" charset="0"/>
            </a:endParaRPr>
          </a:p>
        </p:txBody>
      </p:sp>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9891" b="93811" l="28823" r="89988">
                        <a14:backgroundMark x1="33010" y1="42900" x2="20328" y2="60680"/>
                        <a14:backgroundMark x1="33677" y1="31796" x2="18143" y2="53823"/>
                        <a14:backgroundMark x1="34769" y1="24697" x2="24333" y2="54915"/>
                        <a14:backgroundMark x1="41019" y1="26032" x2="32342" y2="45995"/>
                      </a14:backgroundRemoval>
                    </a14:imgEffect>
                  </a14:imgLayer>
                </a14:imgProps>
              </a:ext>
              <a:ext uri="{28A0092B-C50C-407E-A947-70E740481C1C}">
                <a14:useLocalDpi xmlns:a14="http://schemas.microsoft.com/office/drawing/2010/main" val="0"/>
              </a:ext>
            </a:extLst>
          </a:blip>
          <a:stretch>
            <a:fillRect/>
          </a:stretch>
        </p:blipFill>
        <p:spPr>
          <a:xfrm>
            <a:off x="7421048" y="2434154"/>
            <a:ext cx="4653735" cy="4653735"/>
          </a:xfrm>
          <a:prstGeom prst="rect">
            <a:avLst/>
          </a:prstGeom>
        </p:spPr>
      </p:pic>
      <p:grpSp>
        <p:nvGrpSpPr>
          <p:cNvPr id="7" name="Group 6"/>
          <p:cNvGrpSpPr/>
          <p:nvPr/>
        </p:nvGrpSpPr>
        <p:grpSpPr>
          <a:xfrm rot="20565164" flipH="1">
            <a:off x="-82946" y="55707"/>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2934" y="2615537"/>
              <a:ext cx="1979915" cy="927652"/>
            </a:xfrm>
            <a:prstGeom prst="rect">
              <a:avLst/>
            </a:prstGeom>
          </p:spPr>
        </p:pic>
      </p:grpSp>
      <p:sp>
        <p:nvSpPr>
          <p:cNvPr id="5" name="Rectangle 4"/>
          <p:cNvSpPr/>
          <p:nvPr/>
        </p:nvSpPr>
        <p:spPr>
          <a:xfrm>
            <a:off x="1112833" y="37183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1</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vi-VN" sz="3600" b="1" dirty="0">
                <a:solidFill>
                  <a:schemeClr val="accent1">
                    <a:lumMod val="50000"/>
                  </a:schemeClr>
                </a:solidFill>
                <a:latin typeface="Cambria" panose="02040503050406030204" pitchFamily="18" charset="0"/>
                <a:ea typeface="Cambria" panose="02040503050406030204" pitchFamily="18" charset="0"/>
              </a:rPr>
              <a:t>Hai chị em đã viết gì trong tấm thiệp tặng bố?</a:t>
            </a:r>
          </a:p>
        </p:txBody>
      </p:sp>
      <p:sp>
        <p:nvSpPr>
          <p:cNvPr id="46" name="Rectangle 45"/>
          <p:cNvSpPr/>
          <p:nvPr/>
        </p:nvSpPr>
        <p:spPr>
          <a:xfrm>
            <a:off x="613809" y="1697622"/>
            <a:ext cx="9141456" cy="4031873"/>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Hai chị em đã viết ra những điểm tốt và cả điểm chưa tốt của bố, cụ thể là:</a:t>
            </a:r>
          </a:p>
          <a:p>
            <a:pPr lvl="0" algn="just"/>
            <a:r>
              <a:rPr lang="vi-VN" sz="3200" dirty="0">
                <a:solidFill>
                  <a:srgbClr val="F16761"/>
                </a:solidFill>
                <a:latin typeface="Cambria" panose="02040503050406030204" pitchFamily="18" charset="0"/>
                <a:ea typeface="Cambria" panose="02040503050406030204" pitchFamily="18" charset="0"/>
              </a:rPr>
              <a:t>- Tính rất hiền</a:t>
            </a:r>
          </a:p>
          <a:p>
            <a:pPr lvl="0" algn="just"/>
            <a:r>
              <a:rPr lang="vi-VN" sz="3200" dirty="0">
                <a:solidFill>
                  <a:srgbClr val="F16761"/>
                </a:solidFill>
                <a:latin typeface="Cambria" panose="02040503050406030204" pitchFamily="18" charset="0"/>
                <a:ea typeface="Cambria" panose="02040503050406030204" pitchFamily="18" charset="0"/>
              </a:rPr>
              <a:t>- Nói rất to</a:t>
            </a:r>
          </a:p>
          <a:p>
            <a:pPr lvl="0" algn="just"/>
            <a:r>
              <a:rPr lang="vi-VN" sz="3200" dirty="0">
                <a:solidFill>
                  <a:srgbClr val="F16761"/>
                </a:solidFill>
                <a:latin typeface="Cambria" panose="02040503050406030204" pitchFamily="18" charset="0"/>
                <a:ea typeface="Cambria" panose="02040503050406030204" pitchFamily="18" charset="0"/>
              </a:rPr>
              <a:t>- Ngủ rất nhanh</a:t>
            </a:r>
          </a:p>
          <a:p>
            <a:pPr lvl="0" algn="just"/>
            <a:r>
              <a:rPr lang="vi-VN" sz="3200" dirty="0">
                <a:solidFill>
                  <a:srgbClr val="F16761"/>
                </a:solidFill>
                <a:latin typeface="Cambria" panose="02040503050406030204" pitchFamily="18" charset="0"/>
                <a:ea typeface="Cambria" panose="02040503050406030204" pitchFamily="18" charset="0"/>
              </a:rPr>
              <a:t>- Ghét nói dối</a:t>
            </a:r>
          </a:p>
          <a:p>
            <a:pPr lvl="0" algn="just"/>
            <a:r>
              <a:rPr lang="vi-VN" sz="3200" dirty="0">
                <a:solidFill>
                  <a:srgbClr val="F16761"/>
                </a:solidFill>
                <a:latin typeface="Cambria" panose="02040503050406030204" pitchFamily="18" charset="0"/>
                <a:ea typeface="Cambria" panose="02040503050406030204" pitchFamily="18" charset="0"/>
              </a:rPr>
              <a:t>- Nấu ăn không ngon</a:t>
            </a:r>
          </a:p>
          <a:p>
            <a:pPr lvl="0" algn="just"/>
            <a:r>
              <a:rPr lang="en-US" sz="3200" dirty="0">
                <a:solidFill>
                  <a:srgbClr val="F16761"/>
                </a:solidFill>
                <a:latin typeface="Cambria" panose="02040503050406030204" pitchFamily="18" charset="0"/>
                <a:ea typeface="Cambria" panose="02040503050406030204" pitchFamily="18" charset="0"/>
              </a:rPr>
              <a:t>- </a:t>
            </a:r>
            <a:r>
              <a:rPr lang="vi-VN" sz="3200" dirty="0">
                <a:solidFill>
                  <a:srgbClr val="F16761"/>
                </a:solidFill>
                <a:latin typeface="Cambria" panose="02040503050406030204" pitchFamily="18" charset="0"/>
                <a:ea typeface="Cambria" panose="02040503050406030204" pitchFamily="18" charset="0"/>
              </a:rPr>
              <a:t>Yêu mẹ</a:t>
            </a:r>
            <a:endParaRPr lang="en-US" sz="3200" dirty="0">
              <a:solidFill>
                <a:srgbClr val="F1676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151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2220266" y="1097100"/>
            <a:ext cx="9562669" cy="5509200"/>
          </a:xfrm>
          <a:prstGeom prst="rect">
            <a:avLst/>
          </a:prstGeom>
          <a:solidFill>
            <a:srgbClr val="FDDACA"/>
          </a:solidFill>
        </p:spPr>
        <p:txBody>
          <a:bodyPr wrap="square">
            <a:spAutoFit/>
          </a:bodyPr>
          <a:lstStyle/>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600235" y="2196822"/>
            <a:ext cx="4574819" cy="5537107"/>
            <a:chOff x="-600235" y="2196822"/>
            <a:chExt cx="4574819" cy="5537107"/>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5996" b="89945" l="9994" r="89945"/>
                      </a14:imgEffect>
                    </a14:imgLayer>
                  </a14:imgProps>
                </a:ext>
                <a:ext uri="{28A0092B-C50C-407E-A947-70E740481C1C}">
                  <a14:useLocalDpi xmlns:a14="http://schemas.microsoft.com/office/drawing/2010/main" val="0"/>
                </a:ext>
              </a:extLst>
            </a:blip>
            <a:stretch>
              <a:fillRect/>
            </a:stretch>
          </p:blipFill>
          <p:spPr>
            <a:xfrm flipH="1">
              <a:off x="-600235" y="3159110"/>
              <a:ext cx="4574819" cy="4574819"/>
            </a:xfrm>
            <a:prstGeom prst="rect">
              <a:avLst/>
            </a:prstGeom>
          </p:spPr>
        </p:pic>
      </p:grpSp>
      <p:grpSp>
        <p:nvGrpSpPr>
          <p:cNvPr id="7" name="Group 6"/>
          <p:cNvGrpSpPr/>
          <p:nvPr/>
        </p:nvGrpSpPr>
        <p:grpSpPr>
          <a:xfrm flipH="1">
            <a:off x="952054" y="768553"/>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82934" y="2615537"/>
              <a:ext cx="1979915" cy="927652"/>
            </a:xfrm>
            <a:prstGeom prst="rect">
              <a:avLst/>
            </a:prstGeom>
          </p:spPr>
        </p:pic>
      </p:grpSp>
      <p:sp>
        <p:nvSpPr>
          <p:cNvPr id="5" name="Rectangle 4"/>
          <p:cNvSpPr/>
          <p:nvPr/>
        </p:nvSpPr>
        <p:spPr>
          <a:xfrm>
            <a:off x="2274105" y="1200975"/>
            <a:ext cx="9677400" cy="1200329"/>
          </a:xfrm>
          <a:prstGeom prst="rect">
            <a:avLst/>
          </a:prstGeom>
        </p:spPr>
        <p:txBody>
          <a:bodyPr wrap="square">
            <a:spAutoFit/>
          </a:bodyPr>
          <a:lstStyle/>
          <a:p>
            <a:r>
              <a:rPr lang="vi-VN" sz="3600" b="1" i="0" dirty="0">
                <a:solidFill>
                  <a:schemeClr val="accent1">
                    <a:lumMod val="50000"/>
                  </a:schemeClr>
                </a:solidFill>
                <a:effectLst/>
                <a:latin typeface="Cambria" panose="02040503050406030204" pitchFamily="18" charset="0"/>
                <a:ea typeface="Cambria" panose="02040503050406030204" pitchFamily="18" charset="0"/>
              </a:rPr>
              <a:t>Câu 2</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vi-VN" sz="3600" b="1" i="0" dirty="0">
                <a:solidFill>
                  <a:schemeClr val="accent1">
                    <a:lumMod val="50000"/>
                  </a:schemeClr>
                </a:solidFill>
                <a:effectLst/>
                <a:latin typeface="Cambria" panose="02040503050406030204" pitchFamily="18" charset="0"/>
                <a:ea typeface="Cambria" panose="02040503050406030204" pitchFamily="18" charset="0"/>
              </a:rPr>
              <a:t>Từ ngữ nào dưới đây thể hiện cảm xúc của bố khi nhận quà của hai chị em?</a:t>
            </a:r>
            <a:endParaRPr lang="en-US" sz="3600" b="1" i="0" dirty="0">
              <a:solidFill>
                <a:schemeClr val="accent1">
                  <a:lumMod val="50000"/>
                </a:schemeClr>
              </a:solidFill>
              <a:effectLst/>
              <a:latin typeface="Cambria" panose="02040503050406030204" pitchFamily="18" charset="0"/>
              <a:ea typeface="Cambria" panose="02040503050406030204" pitchFamily="18" charset="0"/>
            </a:endParaRPr>
          </a:p>
        </p:txBody>
      </p:sp>
      <p:sp>
        <p:nvSpPr>
          <p:cNvPr id="53" name="Rounded Rectangle 52"/>
          <p:cNvSpPr/>
          <p:nvPr/>
        </p:nvSpPr>
        <p:spPr>
          <a:xfrm>
            <a:off x="4073173" y="3370002"/>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a. băn khoăn</a:t>
            </a:r>
          </a:p>
        </p:txBody>
      </p:sp>
      <p:sp>
        <p:nvSpPr>
          <p:cNvPr id="54" name="Rounded Rectangle 53"/>
          <p:cNvSpPr/>
          <p:nvPr/>
        </p:nvSpPr>
        <p:spPr>
          <a:xfrm>
            <a:off x="7792648" y="3366336"/>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b. đăm chiêu</a:t>
            </a:r>
          </a:p>
        </p:txBody>
      </p:sp>
      <p:sp>
        <p:nvSpPr>
          <p:cNvPr id="55" name="Rounded Rectangle 54"/>
          <p:cNvSpPr/>
          <p:nvPr/>
        </p:nvSpPr>
        <p:spPr>
          <a:xfrm>
            <a:off x="4073174" y="4231528"/>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155B55"/>
                </a:solidFill>
                <a:latin typeface="Cambria" panose="02040503050406030204" pitchFamily="18" charset="0"/>
                <a:ea typeface="Cambria" panose="02040503050406030204" pitchFamily="18" charset="0"/>
              </a:rPr>
              <a:t>  </a:t>
            </a:r>
            <a:r>
              <a:rPr lang="vi-VN" sz="3200" dirty="0">
                <a:solidFill>
                  <a:srgbClr val="155B55"/>
                </a:solidFill>
                <a:latin typeface="Cambria" panose="02040503050406030204" pitchFamily="18" charset="0"/>
                <a:ea typeface="Cambria" panose="02040503050406030204" pitchFamily="18" charset="0"/>
              </a:rPr>
              <a:t>c. hồi hộp</a:t>
            </a:r>
          </a:p>
        </p:txBody>
      </p:sp>
      <p:sp>
        <p:nvSpPr>
          <p:cNvPr id="56" name="Rounded Rectangle 55"/>
          <p:cNvSpPr/>
          <p:nvPr/>
        </p:nvSpPr>
        <p:spPr>
          <a:xfrm>
            <a:off x="7792649" y="4227108"/>
            <a:ext cx="2788921" cy="767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155B55"/>
                </a:solidFill>
                <a:latin typeface="Cambria" panose="02040503050406030204" pitchFamily="18" charset="0"/>
                <a:ea typeface="Cambria" panose="02040503050406030204" pitchFamily="18" charset="0"/>
              </a:rPr>
              <a:t>d. ngạc nhiên</a:t>
            </a:r>
          </a:p>
        </p:txBody>
      </p:sp>
    </p:spTree>
    <p:extLst>
      <p:ext uri="{BB962C8B-B14F-4D97-AF65-F5344CB8AC3E}">
        <p14:creationId xmlns:p14="http://schemas.microsoft.com/office/powerpoint/2010/main" val="226614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2000" fill="hold" grpId="1" nodeType="clickEffect">
                                  <p:stCondLst>
                                    <p:cond delay="0"/>
                                  </p:stCondLst>
                                  <p:childTnLst>
                                    <p:animClr clrSpc="hsl" dir="cw">
                                      <p:cBhvr override="childStyle">
                                        <p:cTn id="6" dur="500" fill="hold"/>
                                        <p:tgtEl>
                                          <p:spTgt spid="56"/>
                                        </p:tgtEl>
                                        <p:attrNameLst>
                                          <p:attrName>style.color</p:attrName>
                                        </p:attrNameLst>
                                      </p:cBhvr>
                                      <p:by>
                                        <p:hsl h="0" s="12549" l="25098"/>
                                      </p:by>
                                    </p:animClr>
                                    <p:animClr clrSpc="hsl" dir="cw">
                                      <p:cBhvr>
                                        <p:cTn id="7" dur="500" fill="hold"/>
                                        <p:tgtEl>
                                          <p:spTgt spid="56"/>
                                        </p:tgtEl>
                                        <p:attrNameLst>
                                          <p:attrName>fillcolor</p:attrName>
                                        </p:attrNameLst>
                                      </p:cBhvr>
                                      <p:by>
                                        <p:hsl h="0" s="12549" l="25098"/>
                                      </p:by>
                                    </p:animClr>
                                    <p:animClr clrSpc="hsl" dir="cw">
                                      <p:cBhvr>
                                        <p:cTn id="8" dur="500" fill="hold"/>
                                        <p:tgtEl>
                                          <p:spTgt spid="56"/>
                                        </p:tgtEl>
                                        <p:attrNameLst>
                                          <p:attrName>stroke.color</p:attrName>
                                        </p:attrNameLst>
                                      </p:cBhvr>
                                      <p:by>
                                        <p:hsl h="0" s="12549" l="25098"/>
                                      </p:by>
                                    </p:animClr>
                                    <p:set>
                                      <p:cBhvr>
                                        <p:cTn id="9" dur="500" fill="hold"/>
                                        <p:tgtEl>
                                          <p:spTgt spid="56"/>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78158" y="913698"/>
            <a:ext cx="9839201" cy="5016758"/>
          </a:xfrm>
          <a:prstGeom prst="rect">
            <a:avLst/>
          </a:prstGeom>
          <a:solidFill>
            <a:srgbClr val="FDDACA"/>
          </a:solidFill>
        </p:spPr>
        <p:txBody>
          <a:bodyPr wrap="square">
            <a:spAutoFit/>
          </a:bodyPr>
          <a:lstStyle/>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b="0" i="0" dirty="0">
              <a:solidFill>
                <a:srgbClr val="459B97"/>
              </a:solidFill>
              <a:effectLst/>
              <a:latin typeface="Cambria" panose="02040503050406030204" pitchFamily="18" charset="0"/>
              <a:ea typeface="Cambria" panose="02040503050406030204" pitchFamily="18" charset="0"/>
            </a:endParaRPr>
          </a:p>
          <a:p>
            <a:pPr algn="just"/>
            <a:endParaRPr lang="vi-VN" sz="3200" b="0" i="0" dirty="0">
              <a:solidFill>
                <a:srgbClr val="459B97"/>
              </a:solidFill>
              <a:effectLst/>
              <a:latin typeface="Cambria" panose="02040503050406030204" pitchFamily="18" charset="0"/>
              <a:ea typeface="Cambria" panose="02040503050406030204" pitchFamily="18" charset="0"/>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903063" y="1343226"/>
            <a:ext cx="8808407" cy="1200329"/>
          </a:xfrm>
          <a:prstGeom prst="rect">
            <a:avLst/>
          </a:prstGeom>
        </p:spPr>
        <p:txBody>
          <a:bodyPr wrap="square">
            <a:spAutoFit/>
          </a:bodyPr>
          <a:lstStyle/>
          <a:p>
            <a:pPr lvl="0"/>
            <a:r>
              <a:rPr lang="vi-VN" sz="3600" b="1" dirty="0">
                <a:solidFill>
                  <a:schemeClr val="accent1">
                    <a:lumMod val="50000"/>
                  </a:schemeClr>
                </a:solidFill>
                <a:latin typeface="Cambria" panose="02040503050406030204" pitchFamily="18" charset="0"/>
                <a:ea typeface="Cambria" panose="02040503050406030204" pitchFamily="18" charset="0"/>
              </a:rPr>
              <a:t>Câu 3. Vì sao bố rất vui khi nhận quà mà người chị lại rơm rớm nước mắt?</a:t>
            </a:r>
          </a:p>
        </p:txBody>
      </p:sp>
      <p:sp>
        <p:nvSpPr>
          <p:cNvPr id="46" name="Rectangle 45"/>
          <p:cNvSpPr/>
          <p:nvPr/>
        </p:nvSpPr>
        <p:spPr>
          <a:xfrm>
            <a:off x="719155" y="3069822"/>
            <a:ext cx="8079104" cy="1569660"/>
          </a:xfrm>
          <a:prstGeom prst="rect">
            <a:avLst/>
          </a:prstGeom>
        </p:spPr>
        <p:txBody>
          <a:bodyPr wrap="square">
            <a:spAutoFit/>
          </a:bodyPr>
          <a:lstStyle/>
          <a:p>
            <a:pPr lvl="0" algn="just"/>
            <a:r>
              <a:rPr lang="vi-VN" sz="3200" b="1" dirty="0">
                <a:solidFill>
                  <a:srgbClr val="F16761"/>
                </a:solidFill>
                <a:latin typeface="Cambria" panose="02040503050406030204" pitchFamily="18" charset="0"/>
                <a:ea typeface="Cambria" panose="02040503050406030204" pitchFamily="18" charset="0"/>
              </a:rPr>
              <a:t>Người chị rơm rớm nước mắt vì mình đã quên xóa mất dòng viết điểm không tốt của bố trong tấm thiệp.</a:t>
            </a:r>
          </a:p>
        </p:txBody>
      </p:sp>
      <p:grpSp>
        <p:nvGrpSpPr>
          <p:cNvPr id="4" name="Group 3"/>
          <p:cNvGrpSpPr/>
          <p:nvPr/>
        </p:nvGrpSpPr>
        <p:grpSpPr>
          <a:xfrm>
            <a:off x="7866935" y="2238871"/>
            <a:ext cx="4817439" cy="4832707"/>
            <a:chOff x="7866935" y="2238871"/>
            <a:chExt cx="4817439" cy="4832707"/>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9994" b="96669" l="9994" r="89945"/>
                      </a14:imgEffect>
                    </a14:imgLayer>
                  </a14:imgProps>
                </a:ext>
                <a:ext uri="{28A0092B-C50C-407E-A947-70E740481C1C}">
                  <a14:useLocalDpi xmlns:a14="http://schemas.microsoft.com/office/drawing/2010/main" val="0"/>
                </a:ext>
              </a:extLst>
            </a:blip>
            <a:stretch>
              <a:fillRect/>
            </a:stretch>
          </p:blipFill>
          <p:spPr>
            <a:xfrm>
              <a:off x="7866935" y="2238871"/>
              <a:ext cx="4817439" cy="4817439"/>
            </a:xfrm>
            <a:prstGeom prst="rect">
              <a:avLst/>
            </a:prstGeom>
          </p:spPr>
        </p:pic>
      </p:grpSp>
    </p:spTree>
    <p:extLst>
      <p:ext uri="{BB962C8B-B14F-4D97-AF65-F5344CB8AC3E}">
        <p14:creationId xmlns:p14="http://schemas.microsoft.com/office/powerpoint/2010/main" val="2752158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raphic 170">
            <a:extLst>
              <a:ext uri="{FF2B5EF4-FFF2-40B4-BE49-F238E27FC236}">
                <a16:creationId xmlns:a16="http://schemas.microsoft.com/office/drawing/2014/main" id="{26F52147-B8C0-4B0E-A126-B0C604C3AA72}"/>
              </a:ext>
            </a:extLst>
          </p:cNvPr>
          <p:cNvSpPr/>
          <p:nvPr/>
        </p:nvSpPr>
        <p:spPr>
          <a:xfrm>
            <a:off x="1184993" y="3116363"/>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Rectangle 9"/>
          <p:cNvSpPr/>
          <p:nvPr/>
        </p:nvSpPr>
        <p:spPr>
          <a:xfrm>
            <a:off x="2220266" y="1097100"/>
            <a:ext cx="9562669" cy="5016758"/>
          </a:xfrm>
          <a:prstGeom prst="rect">
            <a:avLst/>
          </a:prstGeom>
          <a:solidFill>
            <a:srgbClr val="FDDACA"/>
          </a:solidFill>
        </p:spPr>
        <p:txBody>
          <a:bodyPr wrap="square">
            <a:spAutoFit/>
          </a:bodyPr>
          <a:lstStyle/>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a:p>
            <a:pPr algn="just"/>
            <a:endParaRPr lang="en-US" sz="3200" dirty="0">
              <a:solidFill>
                <a:srgbClr val="459B97"/>
              </a:solidFill>
              <a:latin typeface="Cambria" panose="02040503050406030204" pitchFamily="18" charset="0"/>
              <a:ea typeface="Cambria" panose="02040503050406030204" pitchFamily="18" charset="0"/>
            </a:endParaRPr>
          </a:p>
        </p:txBody>
      </p:sp>
      <p:grpSp>
        <p:nvGrpSpPr>
          <p:cNvPr id="4" name="Group 3"/>
          <p:cNvGrpSpPr/>
          <p:nvPr/>
        </p:nvGrpSpPr>
        <p:grpSpPr>
          <a:xfrm>
            <a:off x="-581407" y="-919699"/>
            <a:ext cx="4574819" cy="4720021"/>
            <a:chOff x="-406828" y="2166647"/>
            <a:chExt cx="4574819" cy="4720021"/>
          </a:xfrm>
        </p:grpSpPr>
        <p:grpSp>
          <p:nvGrpSpPr>
            <p:cNvPr id="8" name="Group 7"/>
            <p:cNvGrpSpPr/>
            <p:nvPr/>
          </p:nvGrpSpPr>
          <p:grpSpPr>
            <a:xfrm>
              <a:off x="411128" y="219682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9182" l="10000" r="90000"/>
                      </a14:imgEffect>
                    </a14:imgLayer>
                  </a14:imgProps>
                </a:ext>
                <a:ext uri="{28A0092B-C50C-407E-A947-70E740481C1C}">
                  <a14:useLocalDpi xmlns:a14="http://schemas.microsoft.com/office/drawing/2010/main" val="0"/>
                </a:ext>
              </a:extLst>
            </a:blip>
            <a:stretch>
              <a:fillRect/>
            </a:stretch>
          </p:blipFill>
          <p:spPr>
            <a:xfrm flipH="1">
              <a:off x="-406828" y="2166647"/>
              <a:ext cx="4574819" cy="4574819"/>
            </a:xfrm>
            <a:prstGeom prst="rect">
              <a:avLst/>
            </a:prstGeom>
          </p:spPr>
        </p:pic>
      </p:grpSp>
      <p:grpSp>
        <p:nvGrpSpPr>
          <p:cNvPr id="7" name="Group 6"/>
          <p:cNvGrpSpPr/>
          <p:nvPr/>
        </p:nvGrpSpPr>
        <p:grpSpPr>
          <a:xfrm flipH="1">
            <a:off x="3436999" y="767251"/>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82934" y="2615537"/>
              <a:ext cx="1979915" cy="927652"/>
            </a:xfrm>
            <a:prstGeom prst="rect">
              <a:avLst/>
            </a:prstGeom>
          </p:spPr>
        </p:pic>
      </p:grpSp>
      <p:sp>
        <p:nvSpPr>
          <p:cNvPr id="5" name="Rectangle 4"/>
          <p:cNvSpPr/>
          <p:nvPr/>
        </p:nvSpPr>
        <p:spPr>
          <a:xfrm>
            <a:off x="3619459" y="1656397"/>
            <a:ext cx="8073178" cy="1200329"/>
          </a:xfrm>
          <a:prstGeom prst="rect">
            <a:avLst/>
          </a:prstGeom>
        </p:spPr>
        <p:txBody>
          <a:bodyPr wrap="square">
            <a:spAutoFit/>
          </a:bodyPr>
          <a:lstStyle/>
          <a:p>
            <a:r>
              <a:rPr lang="vi-VN" sz="3600" b="1" i="0" dirty="0">
                <a:solidFill>
                  <a:schemeClr val="accent1">
                    <a:lumMod val="50000"/>
                  </a:schemeClr>
                </a:solidFill>
                <a:effectLst/>
                <a:latin typeface="Cambria" panose="02040503050406030204" pitchFamily="18" charset="0"/>
                <a:ea typeface="Cambria" panose="02040503050406030204" pitchFamily="18" charset="0"/>
              </a:rPr>
              <a:t>Câu </a:t>
            </a:r>
            <a:r>
              <a:rPr lang="en-US" sz="3600" b="1" i="0" dirty="0">
                <a:solidFill>
                  <a:schemeClr val="accent1">
                    <a:lumMod val="50000"/>
                  </a:schemeClr>
                </a:solidFill>
                <a:effectLst/>
                <a:latin typeface="Cambria" panose="02040503050406030204" pitchFamily="18" charset="0"/>
                <a:ea typeface="Cambria" panose="02040503050406030204" pitchFamily="18" charset="0"/>
              </a:rPr>
              <a:t>4</a:t>
            </a:r>
            <a:r>
              <a:rPr lang="en-US" sz="3600" b="1" dirty="0">
                <a:solidFill>
                  <a:schemeClr val="accent1">
                    <a:lumMod val="50000"/>
                  </a:schemeClr>
                </a:solidFill>
                <a:latin typeface="Cambria" panose="02040503050406030204" pitchFamily="18" charset="0"/>
                <a:ea typeface="Cambria" panose="02040503050406030204" pitchFamily="18" charset="0"/>
              </a:rPr>
              <a:t>. </a:t>
            </a:r>
            <a:r>
              <a:rPr lang="vi-VN" sz="3600" b="1" i="0" dirty="0">
                <a:solidFill>
                  <a:schemeClr val="accent1">
                    <a:lumMod val="50000"/>
                  </a:schemeClr>
                </a:solidFill>
                <a:effectLst/>
                <a:latin typeface="Cambria" panose="02040503050406030204" pitchFamily="18" charset="0"/>
                <a:ea typeface="Cambria" panose="02040503050406030204" pitchFamily="18" charset="0"/>
              </a:rPr>
              <a:t>Bố đã làm gì để hai chị em cảm thấy rất vui?</a:t>
            </a:r>
          </a:p>
        </p:txBody>
      </p:sp>
      <p:sp>
        <p:nvSpPr>
          <p:cNvPr id="3" name="Rectangle 2"/>
          <p:cNvSpPr/>
          <p:nvPr/>
        </p:nvSpPr>
        <p:spPr>
          <a:xfrm>
            <a:off x="3113649" y="3340692"/>
            <a:ext cx="8321040" cy="1569660"/>
          </a:xfrm>
          <a:prstGeom prst="rect">
            <a:avLst/>
          </a:prstGeom>
        </p:spPr>
        <p:txBody>
          <a:bodyPr wrap="square">
            <a:spAutoFit/>
          </a:bodyPr>
          <a:lstStyle/>
          <a:p>
            <a:pPr algn="just"/>
            <a:r>
              <a:rPr lang="vi-VN" sz="3200" b="1" i="0" dirty="0">
                <a:solidFill>
                  <a:srgbClr val="F16761"/>
                </a:solidFill>
                <a:effectLst/>
                <a:latin typeface="Cambria" panose="02040503050406030204" pitchFamily="18" charset="0"/>
                <a:ea typeface="Cambria" panose="02040503050406030204" pitchFamily="18" charset="0"/>
              </a:rPr>
              <a:t>Bố đã choàng tay ôm hai chị em vào lòng và cảm ơn hai chị em. Bố còn nói là bố rất yêu hai chị em nữa.</a:t>
            </a:r>
          </a:p>
        </p:txBody>
      </p:sp>
    </p:spTree>
    <p:extLst>
      <p:ext uri="{BB962C8B-B14F-4D97-AF65-F5344CB8AC3E}">
        <p14:creationId xmlns:p14="http://schemas.microsoft.com/office/powerpoint/2010/main" val="338903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2946" y="1285178"/>
            <a:ext cx="9839201" cy="2554545"/>
          </a:xfrm>
          <a:prstGeom prst="rect">
            <a:avLst/>
          </a:prstGeom>
          <a:solidFill>
            <a:srgbClr val="FDDACA"/>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dirty="0">
              <a:solidFill>
                <a:srgbClr val="459B97"/>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459B97"/>
              </a:solidFill>
              <a:effectLst/>
              <a:uLnTx/>
              <a:uFillTx/>
              <a:latin typeface="Cambria" panose="02040503050406030204" pitchFamily="18" charset="0"/>
              <a:ea typeface="Cambria" panose="02040503050406030204" pitchFamily="18" charset="0"/>
              <a:cs typeface="+mn-cs"/>
            </a:endParaRPr>
          </a:p>
        </p:txBody>
      </p:sp>
      <p:grpSp>
        <p:nvGrpSpPr>
          <p:cNvPr id="7" name="Group 6"/>
          <p:cNvGrpSpPr/>
          <p:nvPr/>
        </p:nvGrpSpPr>
        <p:grpSpPr>
          <a:xfrm rot="20565164" flipH="1">
            <a:off x="71500" y="748898"/>
            <a:ext cx="2792466" cy="1006244"/>
            <a:chOff x="9182934" y="2536945"/>
            <a:chExt cx="2792466" cy="1006244"/>
          </a:xfrm>
        </p:grpSpPr>
        <p:grpSp>
          <p:nvGrpSpPr>
            <p:cNvPr id="484" name="Group 483">
              <a:extLst>
                <a:ext uri="{FF2B5EF4-FFF2-40B4-BE49-F238E27FC236}">
                  <a16:creationId xmlns:a16="http://schemas.microsoft.com/office/drawing/2014/main" id="{44B6DF59-9192-465D-90E1-A3DE308044C9}"/>
                </a:ext>
              </a:extLst>
            </p:cNvPr>
            <p:cNvGrpSpPr/>
            <p:nvPr/>
          </p:nvGrpSpPr>
          <p:grpSpPr>
            <a:xfrm flipH="1">
              <a:off x="10350298" y="2536945"/>
              <a:ext cx="1625102" cy="888291"/>
              <a:chOff x="-2757327" y="585888"/>
              <a:chExt cx="1625102" cy="888291"/>
            </a:xfrm>
          </p:grpSpPr>
          <p:sp>
            <p:nvSpPr>
              <p:cNvPr id="485" name="Freeform: Shape 484">
                <a:extLst>
                  <a:ext uri="{FF2B5EF4-FFF2-40B4-BE49-F238E27FC236}">
                    <a16:creationId xmlns:a16="http://schemas.microsoft.com/office/drawing/2014/main" id="{79D62D85-08A0-4345-B5EB-551C3E131AD7}"/>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F846AC29-66C3-4FE8-86C3-05509FA76E95}"/>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7D017C46-003B-4283-BA38-33B5D38CC1A9}"/>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129BCB05-3F31-4CE4-928D-614B0CB26C94}"/>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177" name="Graphic 176">
              <a:extLst>
                <a:ext uri="{FF2B5EF4-FFF2-40B4-BE49-F238E27FC236}">
                  <a16:creationId xmlns:a16="http://schemas.microsoft.com/office/drawing/2014/main" id="{A4F545FB-319E-4ECD-A73A-CA33DD408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2934" y="2615537"/>
              <a:ext cx="1979915" cy="927652"/>
            </a:xfrm>
            <a:prstGeom prst="rect">
              <a:avLst/>
            </a:prstGeom>
          </p:spPr>
        </p:pic>
      </p:grpSp>
      <p:sp>
        <p:nvSpPr>
          <p:cNvPr id="5" name="Rectangle 4"/>
          <p:cNvSpPr/>
          <p:nvPr/>
        </p:nvSpPr>
        <p:spPr>
          <a:xfrm>
            <a:off x="903063" y="1968327"/>
            <a:ext cx="8808407" cy="1200329"/>
          </a:xfrm>
          <a:prstGeom prst="rect">
            <a:avLst/>
          </a:prstGeom>
        </p:spPr>
        <p:txBody>
          <a:bodyPr wrap="square">
            <a:spAutoFit/>
          </a:bodyPr>
          <a:lstStyle/>
          <a:p>
            <a:pPr lvl="0"/>
            <a:r>
              <a:rPr lang="en-US" sz="3600" b="1" dirty="0" err="1">
                <a:solidFill>
                  <a:srgbClr val="97D3C9">
                    <a:lumMod val="50000"/>
                  </a:srgbClr>
                </a:solidFill>
                <a:latin typeface="Cambria" panose="02040503050406030204" pitchFamily="18" charset="0"/>
                <a:ea typeface="Cambria" panose="02040503050406030204" pitchFamily="18" charset="0"/>
              </a:rPr>
              <a:t>Câu</a:t>
            </a:r>
            <a:r>
              <a:rPr lang="en-US" sz="3600" b="1" dirty="0">
                <a:solidFill>
                  <a:srgbClr val="97D3C9">
                    <a:lumMod val="50000"/>
                  </a:srgbClr>
                </a:solidFill>
                <a:latin typeface="Cambria" panose="02040503050406030204" pitchFamily="18" charset="0"/>
                <a:ea typeface="Cambria" panose="02040503050406030204" pitchFamily="18" charset="0"/>
              </a:rPr>
              <a:t> 5. </a:t>
            </a:r>
            <a:r>
              <a:rPr lang="vi-VN" sz="3600" b="1" dirty="0">
                <a:solidFill>
                  <a:srgbClr val="97D3C9">
                    <a:lumMod val="50000"/>
                  </a:srgbClr>
                </a:solidFill>
                <a:latin typeface="Cambria" panose="02040503050406030204" pitchFamily="18" charset="0"/>
                <a:ea typeface="Cambria" panose="02040503050406030204" pitchFamily="18" charset="0"/>
              </a:rPr>
              <a:t>Em thích nhất chi tiết nào trong câu chuyện trên? Vì sao?</a:t>
            </a:r>
          </a:p>
        </p:txBody>
      </p:sp>
      <p:grpSp>
        <p:nvGrpSpPr>
          <p:cNvPr id="3" name="Group 2"/>
          <p:cNvGrpSpPr/>
          <p:nvPr/>
        </p:nvGrpSpPr>
        <p:grpSpPr>
          <a:xfrm>
            <a:off x="5779702" y="1968327"/>
            <a:ext cx="5417714" cy="5417714"/>
            <a:chOff x="7608502" y="2065142"/>
            <a:chExt cx="5417714" cy="5417714"/>
          </a:xfrm>
        </p:grpSpPr>
        <p:grpSp>
          <p:nvGrpSpPr>
            <p:cNvPr id="8" name="Group 7"/>
            <p:cNvGrpSpPr/>
            <p:nvPr/>
          </p:nvGrpSpPr>
          <p:grpSpPr>
            <a:xfrm>
              <a:off x="9260919" y="2381732"/>
              <a:ext cx="3368392" cy="4689846"/>
              <a:chOff x="595999" y="3349643"/>
              <a:chExt cx="2958600" cy="2866457"/>
            </a:xfrm>
          </p:grpSpPr>
          <p:sp>
            <p:nvSpPr>
              <p:cNvPr id="481" name="Oval 480">
                <a:extLst>
                  <a:ext uri="{FF2B5EF4-FFF2-40B4-BE49-F238E27FC236}">
                    <a16:creationId xmlns:a16="http://schemas.microsoft.com/office/drawing/2014/main" id="{786C7DF4-986E-4BA7-8665-EA5B3569204F}"/>
                  </a:ext>
                </a:extLst>
              </p:cNvPr>
              <p:cNvSpPr/>
              <p:nvPr/>
            </p:nvSpPr>
            <p:spPr>
              <a:xfrm>
                <a:off x="819423" y="5737538"/>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69185C07-EF1B-4863-A5F8-5E00693BAF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409635">
                <a:off x="595999" y="3349643"/>
                <a:ext cx="1315552" cy="2558820"/>
              </a:xfrm>
              <a:prstGeom prst="rect">
                <a:avLst/>
              </a:prstGeom>
            </p:spPr>
          </p:pic>
          <p:grpSp>
            <p:nvGrpSpPr>
              <p:cNvPr id="13" name="Graphic 14">
                <a:extLst>
                  <a:ext uri="{FF2B5EF4-FFF2-40B4-BE49-F238E27FC236}">
                    <a16:creationId xmlns:a16="http://schemas.microsoft.com/office/drawing/2014/main" id="{5DC02F87-0E4C-4D27-97DD-D0B9EA65E495}"/>
                  </a:ext>
                </a:extLst>
              </p:cNvPr>
              <p:cNvGrpSpPr/>
              <p:nvPr/>
            </p:nvGrpSpPr>
            <p:grpSpPr>
              <a:xfrm rot="5025652">
                <a:off x="951555" y="4163927"/>
                <a:ext cx="1531512" cy="1219181"/>
                <a:chOff x="5700712" y="3114735"/>
                <a:chExt cx="1531512" cy="1219181"/>
              </a:xfrm>
            </p:grpSpPr>
            <p:sp>
              <p:nvSpPr>
                <p:cNvPr id="14" name="Freeform: Shape 13">
                  <a:extLst>
                    <a:ext uri="{FF2B5EF4-FFF2-40B4-BE49-F238E27FC236}">
                      <a16:creationId xmlns:a16="http://schemas.microsoft.com/office/drawing/2014/main" id="{79757D7F-8FBA-40DF-A1ED-F639323C17BA}"/>
                    </a:ext>
                  </a:extLst>
                </p:cNvPr>
                <p:cNvSpPr/>
                <p:nvPr/>
              </p:nvSpPr>
              <p:spPr>
                <a:xfrm>
                  <a:off x="5700712" y="3114735"/>
                  <a:ext cx="1525020" cy="1219181"/>
                </a:xfrm>
                <a:custGeom>
                  <a:avLst/>
                  <a:gdLst>
                    <a:gd name="connsiteX0" fmla="*/ 1525021 w 1525020"/>
                    <a:gd name="connsiteY0" fmla="*/ 1219181 h 1219181"/>
                    <a:gd name="connsiteX1" fmla="*/ 614500 w 1525020"/>
                    <a:gd name="connsiteY1" fmla="*/ 934759 h 1219181"/>
                    <a:gd name="connsiteX2" fmla="*/ 254231 w 1525020"/>
                    <a:gd name="connsiteY2" fmla="*/ 431818 h 1219181"/>
                    <a:gd name="connsiteX3" fmla="*/ 0 w 1525020"/>
                    <a:gd name="connsiteY3" fmla="*/ 13009 h 1219181"/>
                    <a:gd name="connsiteX4" fmla="*/ 1525021 w 1525020"/>
                    <a:gd name="connsiteY4" fmla="*/ 1219181 h 121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020" h="1219181">
                      <a:moveTo>
                        <a:pt x="1525021" y="1219181"/>
                      </a:moveTo>
                      <a:cubicBezTo>
                        <a:pt x="1238389" y="1190279"/>
                        <a:pt x="844615" y="1126215"/>
                        <a:pt x="614500" y="934759"/>
                      </a:cubicBezTo>
                      <a:cubicBezTo>
                        <a:pt x="454892" y="799267"/>
                        <a:pt x="346830" y="610388"/>
                        <a:pt x="254231" y="431818"/>
                      </a:cubicBezTo>
                      <a:cubicBezTo>
                        <a:pt x="176729" y="288042"/>
                        <a:pt x="77503" y="156785"/>
                        <a:pt x="0" y="13009"/>
                      </a:cubicBezTo>
                      <a:cubicBezTo>
                        <a:pt x="703048" y="-90451"/>
                        <a:pt x="1523916" y="433475"/>
                        <a:pt x="1525021" y="1219181"/>
                      </a:cubicBezTo>
                    </a:path>
                  </a:pathLst>
                </a:custGeom>
                <a:solidFill>
                  <a:srgbClr val="11564F"/>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4348E68A-CD8B-4104-9DAC-50256608EAC8}"/>
                    </a:ext>
                  </a:extLst>
                </p:cNvPr>
                <p:cNvSpPr/>
                <p:nvPr/>
              </p:nvSpPr>
              <p:spPr>
                <a:xfrm>
                  <a:off x="5968890" y="3261000"/>
                  <a:ext cx="1263333" cy="1057459"/>
                </a:xfrm>
                <a:custGeom>
                  <a:avLst/>
                  <a:gdLst>
                    <a:gd name="connsiteX0" fmla="*/ 1259419 w 1263333"/>
                    <a:gd name="connsiteY0" fmla="*/ 1027814 h 1057459"/>
                    <a:gd name="connsiteX1" fmla="*/ 692047 w 1263333"/>
                    <a:gd name="connsiteY1" fmla="*/ 540522 h 1057459"/>
                    <a:gd name="connsiteX2" fmla="*/ 24528 w 1263333"/>
                    <a:gd name="connsiteY2" fmla="*/ 2972 h 1057459"/>
                    <a:gd name="connsiteX3" fmla="*/ 7592 w 1263333"/>
                    <a:gd name="connsiteY3" fmla="*/ 32059 h 1057459"/>
                    <a:gd name="connsiteX4" fmla="*/ 641053 w 1263333"/>
                    <a:gd name="connsiteY4" fmla="*/ 544019 h 1057459"/>
                    <a:gd name="connsiteX5" fmla="*/ 1235671 w 1263333"/>
                    <a:gd name="connsiteY5" fmla="*/ 1051562 h 1057459"/>
                    <a:gd name="connsiteX6" fmla="*/ 1259419 w 1263333"/>
                    <a:gd name="connsiteY6" fmla="*/ 1027814 h 1057459"/>
                    <a:gd name="connsiteX7" fmla="*/ 1259419 w 1263333"/>
                    <a:gd name="connsiteY7" fmla="*/ 1027814 h 10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333" h="1057459">
                      <a:moveTo>
                        <a:pt x="1259419" y="1027814"/>
                      </a:moveTo>
                      <a:cubicBezTo>
                        <a:pt x="1104045" y="830835"/>
                        <a:pt x="891419" y="688900"/>
                        <a:pt x="692047" y="540522"/>
                      </a:cubicBezTo>
                      <a:cubicBezTo>
                        <a:pt x="462668" y="369868"/>
                        <a:pt x="260719" y="164973"/>
                        <a:pt x="24528" y="2972"/>
                      </a:cubicBezTo>
                      <a:cubicBezTo>
                        <a:pt x="6671" y="-9362"/>
                        <a:pt x="-10265" y="19909"/>
                        <a:pt x="7592" y="32059"/>
                      </a:cubicBezTo>
                      <a:cubicBezTo>
                        <a:pt x="232184" y="185960"/>
                        <a:pt x="424745" y="379625"/>
                        <a:pt x="641053" y="544019"/>
                      </a:cubicBezTo>
                      <a:cubicBezTo>
                        <a:pt x="848157" y="701418"/>
                        <a:pt x="1072750" y="845010"/>
                        <a:pt x="1235671" y="1051562"/>
                      </a:cubicBezTo>
                      <a:cubicBezTo>
                        <a:pt x="1249110" y="1068682"/>
                        <a:pt x="1272674" y="1044750"/>
                        <a:pt x="1259419" y="1027814"/>
                      </a:cubicBezTo>
                      <a:lnTo>
                        <a:pt x="1259419" y="1027814"/>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33B83DE1-730F-4393-A667-1BDF178FD49B}"/>
                    </a:ext>
                  </a:extLst>
                </p:cNvPr>
                <p:cNvSpPr/>
                <p:nvPr/>
              </p:nvSpPr>
              <p:spPr>
                <a:xfrm>
                  <a:off x="6806508" y="3906779"/>
                  <a:ext cx="313118" cy="287805"/>
                </a:xfrm>
                <a:custGeom>
                  <a:avLst/>
                  <a:gdLst>
                    <a:gd name="connsiteX0" fmla="*/ 16246 w 313118"/>
                    <a:gd name="connsiteY0" fmla="*/ 279128 h 287805"/>
                    <a:gd name="connsiteX1" fmla="*/ 296251 w 313118"/>
                    <a:gd name="connsiteY1" fmla="*/ 287780 h 287805"/>
                    <a:gd name="connsiteX2" fmla="*/ 313003 w 313118"/>
                    <a:gd name="connsiteY2" fmla="*/ 271028 h 287805"/>
                    <a:gd name="connsiteX3" fmla="*/ 275633 w 313118"/>
                    <a:gd name="connsiteY3" fmla="*/ 7592 h 287805"/>
                    <a:gd name="connsiteX4" fmla="*/ 246546 w 313118"/>
                    <a:gd name="connsiteY4" fmla="*/ 24528 h 287805"/>
                    <a:gd name="connsiteX5" fmla="*/ 279314 w 313118"/>
                    <a:gd name="connsiteY5" fmla="*/ 271028 h 287805"/>
                    <a:gd name="connsiteX6" fmla="*/ 296067 w 313118"/>
                    <a:gd name="connsiteY6" fmla="*/ 254275 h 287805"/>
                    <a:gd name="connsiteX7" fmla="*/ 16062 w 313118"/>
                    <a:gd name="connsiteY7" fmla="*/ 245623 h 287805"/>
                    <a:gd name="connsiteX8" fmla="*/ 16246 w 313118"/>
                    <a:gd name="connsiteY8" fmla="*/ 279128 h 287805"/>
                    <a:gd name="connsiteX9" fmla="*/ 16246 w 313118"/>
                    <a:gd name="connsiteY9" fmla="*/ 279128 h 28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118" h="287805">
                      <a:moveTo>
                        <a:pt x="16246" y="279128"/>
                      </a:moveTo>
                      <a:cubicBezTo>
                        <a:pt x="109397" y="285755"/>
                        <a:pt x="202916" y="282257"/>
                        <a:pt x="296251" y="287780"/>
                      </a:cubicBezTo>
                      <a:cubicBezTo>
                        <a:pt x="304535" y="288332"/>
                        <a:pt x="314292" y="279680"/>
                        <a:pt x="313003" y="271028"/>
                      </a:cubicBezTo>
                      <a:cubicBezTo>
                        <a:pt x="301037" y="182111"/>
                        <a:pt x="329756" y="86567"/>
                        <a:pt x="275633" y="7592"/>
                      </a:cubicBezTo>
                      <a:cubicBezTo>
                        <a:pt x="263482" y="-10265"/>
                        <a:pt x="234212" y="6671"/>
                        <a:pt x="246546" y="24528"/>
                      </a:cubicBezTo>
                      <a:cubicBezTo>
                        <a:pt x="296251" y="97245"/>
                        <a:pt x="268269" y="188923"/>
                        <a:pt x="279314" y="271028"/>
                      </a:cubicBezTo>
                      <a:cubicBezTo>
                        <a:pt x="284837" y="265505"/>
                        <a:pt x="290544" y="259798"/>
                        <a:pt x="296067" y="254275"/>
                      </a:cubicBezTo>
                      <a:cubicBezTo>
                        <a:pt x="202732" y="248753"/>
                        <a:pt x="109397" y="252250"/>
                        <a:pt x="16062" y="245623"/>
                      </a:cubicBezTo>
                      <a:cubicBezTo>
                        <a:pt x="-5476" y="243966"/>
                        <a:pt x="-5292" y="277655"/>
                        <a:pt x="16246" y="279128"/>
                      </a:cubicBezTo>
                      <a:lnTo>
                        <a:pt x="16246" y="27912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D04573DE-6B28-4FB3-A852-426486151B60}"/>
                    </a:ext>
                  </a:extLst>
                </p:cNvPr>
                <p:cNvSpPr/>
                <p:nvPr/>
              </p:nvSpPr>
              <p:spPr>
                <a:xfrm>
                  <a:off x="6540978" y="3721350"/>
                  <a:ext cx="433228" cy="353816"/>
                </a:xfrm>
                <a:custGeom>
                  <a:avLst/>
                  <a:gdLst>
                    <a:gd name="connsiteX0" fmla="*/ 16131 w 433228"/>
                    <a:gd name="connsiteY0" fmla="*/ 312680 h 353816"/>
                    <a:gd name="connsiteX1" fmla="*/ 411561 w 433228"/>
                    <a:gd name="connsiteY1" fmla="*/ 353364 h 353816"/>
                    <a:gd name="connsiteX2" fmla="*/ 432916 w 433228"/>
                    <a:gd name="connsiteY2" fmla="*/ 337164 h 353816"/>
                    <a:gd name="connsiteX3" fmla="*/ 358175 w 433228"/>
                    <a:gd name="connsiteY3" fmla="*/ 8375 h 353816"/>
                    <a:gd name="connsiteX4" fmla="*/ 329088 w 433228"/>
                    <a:gd name="connsiteY4" fmla="*/ 25312 h 353816"/>
                    <a:gd name="connsiteX5" fmla="*/ 399227 w 433228"/>
                    <a:gd name="connsiteY5" fmla="*/ 337164 h 353816"/>
                    <a:gd name="connsiteX6" fmla="*/ 420582 w 433228"/>
                    <a:gd name="connsiteY6" fmla="*/ 320964 h 353816"/>
                    <a:gd name="connsiteX7" fmla="*/ 16315 w 433228"/>
                    <a:gd name="connsiteY7" fmla="*/ 279175 h 353816"/>
                    <a:gd name="connsiteX8" fmla="*/ 16131 w 433228"/>
                    <a:gd name="connsiteY8" fmla="*/ 312680 h 353816"/>
                    <a:gd name="connsiteX9" fmla="*/ 16131 w 433228"/>
                    <a:gd name="connsiteY9" fmla="*/ 312680 h 35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28" h="353816">
                      <a:moveTo>
                        <a:pt x="16131" y="312680"/>
                      </a:moveTo>
                      <a:cubicBezTo>
                        <a:pt x="149414" y="306973"/>
                        <a:pt x="281408" y="325198"/>
                        <a:pt x="411561" y="353364"/>
                      </a:cubicBezTo>
                      <a:cubicBezTo>
                        <a:pt x="422423" y="355758"/>
                        <a:pt x="432548" y="348394"/>
                        <a:pt x="432916" y="337164"/>
                      </a:cubicBezTo>
                      <a:cubicBezTo>
                        <a:pt x="436414" y="226893"/>
                        <a:pt x="410457" y="105576"/>
                        <a:pt x="358175" y="8375"/>
                      </a:cubicBezTo>
                      <a:cubicBezTo>
                        <a:pt x="347866" y="-10770"/>
                        <a:pt x="318963" y="6350"/>
                        <a:pt x="329088" y="25312"/>
                      </a:cubicBezTo>
                      <a:cubicBezTo>
                        <a:pt x="378425" y="117174"/>
                        <a:pt x="402541" y="233336"/>
                        <a:pt x="399227" y="337164"/>
                      </a:cubicBezTo>
                      <a:cubicBezTo>
                        <a:pt x="406223" y="331826"/>
                        <a:pt x="413402" y="326303"/>
                        <a:pt x="420582" y="320964"/>
                      </a:cubicBezTo>
                      <a:cubicBezTo>
                        <a:pt x="287667" y="292246"/>
                        <a:pt x="152544" y="273284"/>
                        <a:pt x="16315" y="279175"/>
                      </a:cubicBezTo>
                      <a:cubicBezTo>
                        <a:pt x="-5408" y="279912"/>
                        <a:pt x="-5408" y="313601"/>
                        <a:pt x="16131" y="312680"/>
                      </a:cubicBezTo>
                      <a:lnTo>
                        <a:pt x="16131" y="312680"/>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853ED4D0-704F-4897-910A-6CC77EC59A99}"/>
                    </a:ext>
                  </a:extLst>
                </p:cNvPr>
                <p:cNvSpPr/>
                <p:nvPr/>
              </p:nvSpPr>
              <p:spPr>
                <a:xfrm>
                  <a:off x="6366366" y="3488568"/>
                  <a:ext cx="332782" cy="375188"/>
                </a:xfrm>
                <a:custGeom>
                  <a:avLst/>
                  <a:gdLst>
                    <a:gd name="connsiteX0" fmla="*/ 16223 w 332782"/>
                    <a:gd name="connsiteY0" fmla="*/ 375177 h 375188"/>
                    <a:gd name="connsiteX1" fmla="*/ 312244 w 332782"/>
                    <a:gd name="connsiteY1" fmla="*/ 369838 h 375188"/>
                    <a:gd name="connsiteX2" fmla="*/ 328444 w 332782"/>
                    <a:gd name="connsiteY2" fmla="*/ 357504 h 375188"/>
                    <a:gd name="connsiteX3" fmla="*/ 264748 w 332782"/>
                    <a:gd name="connsiteY3" fmla="*/ 8649 h 375188"/>
                    <a:gd name="connsiteX4" fmla="*/ 235661 w 332782"/>
                    <a:gd name="connsiteY4" fmla="*/ 25586 h 375188"/>
                    <a:gd name="connsiteX5" fmla="*/ 297516 w 332782"/>
                    <a:gd name="connsiteY5" fmla="*/ 286444 h 375188"/>
                    <a:gd name="connsiteX6" fmla="*/ 298068 w 332782"/>
                    <a:gd name="connsiteY6" fmla="*/ 329706 h 375188"/>
                    <a:gd name="connsiteX7" fmla="*/ 214122 w 332782"/>
                    <a:gd name="connsiteY7" fmla="*/ 335965 h 375188"/>
                    <a:gd name="connsiteX8" fmla="*/ 16223 w 332782"/>
                    <a:gd name="connsiteY8" fmla="*/ 341672 h 375188"/>
                    <a:gd name="connsiteX9" fmla="*/ 16223 w 332782"/>
                    <a:gd name="connsiteY9" fmla="*/ 375177 h 375188"/>
                    <a:gd name="connsiteX10" fmla="*/ 16223 w 332782"/>
                    <a:gd name="connsiteY10" fmla="*/ 375177 h 37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2782" h="375188">
                      <a:moveTo>
                        <a:pt x="16223" y="375177"/>
                      </a:moveTo>
                      <a:cubicBezTo>
                        <a:pt x="114897" y="371495"/>
                        <a:pt x="213570" y="368181"/>
                        <a:pt x="312244" y="369838"/>
                      </a:cubicBezTo>
                      <a:cubicBezTo>
                        <a:pt x="319055" y="370022"/>
                        <a:pt x="327339" y="364684"/>
                        <a:pt x="328444" y="357504"/>
                      </a:cubicBezTo>
                      <a:cubicBezTo>
                        <a:pt x="345012" y="246312"/>
                        <a:pt x="312060" y="108979"/>
                        <a:pt x="264748" y="8649"/>
                      </a:cubicBezTo>
                      <a:cubicBezTo>
                        <a:pt x="255543" y="-10865"/>
                        <a:pt x="226457" y="6072"/>
                        <a:pt x="235661" y="25586"/>
                      </a:cubicBezTo>
                      <a:cubicBezTo>
                        <a:pt x="273216" y="105298"/>
                        <a:pt x="290521" y="199369"/>
                        <a:pt x="297516" y="286444"/>
                      </a:cubicBezTo>
                      <a:cubicBezTo>
                        <a:pt x="298621" y="300804"/>
                        <a:pt x="298437" y="315163"/>
                        <a:pt x="298068" y="329706"/>
                      </a:cubicBezTo>
                      <a:cubicBezTo>
                        <a:pt x="297700" y="341488"/>
                        <a:pt x="222959" y="335781"/>
                        <a:pt x="214122" y="335965"/>
                      </a:cubicBezTo>
                      <a:cubicBezTo>
                        <a:pt x="148033" y="336518"/>
                        <a:pt x="82128" y="339279"/>
                        <a:pt x="16223" y="341672"/>
                      </a:cubicBezTo>
                      <a:cubicBezTo>
                        <a:pt x="-5316" y="342408"/>
                        <a:pt x="-5500" y="375913"/>
                        <a:pt x="16223" y="375177"/>
                      </a:cubicBezTo>
                      <a:lnTo>
                        <a:pt x="16223" y="375177"/>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445CC0E4-BD04-4CFB-994E-9D184615E264}"/>
                    </a:ext>
                  </a:extLst>
                </p:cNvPr>
                <p:cNvSpPr/>
                <p:nvPr/>
              </p:nvSpPr>
              <p:spPr>
                <a:xfrm>
                  <a:off x="6183286" y="3406068"/>
                  <a:ext cx="304279" cy="273031"/>
                </a:xfrm>
                <a:custGeom>
                  <a:avLst/>
                  <a:gdLst>
                    <a:gd name="connsiteX0" fmla="*/ 16315 w 304279"/>
                    <a:gd name="connsiteY0" fmla="*/ 273032 h 273031"/>
                    <a:gd name="connsiteX1" fmla="*/ 286379 w 304279"/>
                    <a:gd name="connsiteY1" fmla="*/ 272848 h 273031"/>
                    <a:gd name="connsiteX2" fmla="*/ 303131 w 304279"/>
                    <a:gd name="connsiteY2" fmla="*/ 256095 h 273031"/>
                    <a:gd name="connsiteX3" fmla="*/ 300922 w 304279"/>
                    <a:gd name="connsiteY3" fmla="*/ 16223 h 273031"/>
                    <a:gd name="connsiteX4" fmla="*/ 267233 w 304279"/>
                    <a:gd name="connsiteY4" fmla="*/ 16223 h 273031"/>
                    <a:gd name="connsiteX5" fmla="*/ 269442 w 304279"/>
                    <a:gd name="connsiteY5" fmla="*/ 256095 h 273031"/>
                    <a:gd name="connsiteX6" fmla="*/ 286195 w 304279"/>
                    <a:gd name="connsiteY6" fmla="*/ 239343 h 273031"/>
                    <a:gd name="connsiteX7" fmla="*/ 16131 w 304279"/>
                    <a:gd name="connsiteY7" fmla="*/ 239527 h 273031"/>
                    <a:gd name="connsiteX8" fmla="*/ 16315 w 304279"/>
                    <a:gd name="connsiteY8" fmla="*/ 273032 h 273031"/>
                    <a:gd name="connsiteX9" fmla="*/ 16315 w 304279"/>
                    <a:gd name="connsiteY9" fmla="*/ 273032 h 27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79" h="273031">
                      <a:moveTo>
                        <a:pt x="16315" y="273032"/>
                      </a:moveTo>
                      <a:cubicBezTo>
                        <a:pt x="106336" y="273032"/>
                        <a:pt x="196358" y="267693"/>
                        <a:pt x="286379" y="272848"/>
                      </a:cubicBezTo>
                      <a:cubicBezTo>
                        <a:pt x="295767" y="273400"/>
                        <a:pt x="302947" y="264748"/>
                        <a:pt x="303131" y="256095"/>
                      </a:cubicBezTo>
                      <a:cubicBezTo>
                        <a:pt x="305708" y="176015"/>
                        <a:pt x="303499" y="96119"/>
                        <a:pt x="300922" y="16223"/>
                      </a:cubicBezTo>
                      <a:cubicBezTo>
                        <a:pt x="300186" y="-5316"/>
                        <a:pt x="266497" y="-5500"/>
                        <a:pt x="267233" y="16223"/>
                      </a:cubicBezTo>
                      <a:cubicBezTo>
                        <a:pt x="269810" y="96303"/>
                        <a:pt x="272019" y="176199"/>
                        <a:pt x="269442" y="256095"/>
                      </a:cubicBezTo>
                      <a:cubicBezTo>
                        <a:pt x="274965" y="250389"/>
                        <a:pt x="280672" y="244866"/>
                        <a:pt x="286195" y="239343"/>
                      </a:cubicBezTo>
                      <a:cubicBezTo>
                        <a:pt x="196173" y="234188"/>
                        <a:pt x="106152" y="239527"/>
                        <a:pt x="16131" y="239527"/>
                      </a:cubicBezTo>
                      <a:cubicBezTo>
                        <a:pt x="-5408" y="239343"/>
                        <a:pt x="-5408" y="273032"/>
                        <a:pt x="16315" y="273032"/>
                      </a:cubicBezTo>
                      <a:lnTo>
                        <a:pt x="16315" y="273032"/>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0" name="Freeform: Shape 19">
                  <a:extLst>
                    <a:ext uri="{FF2B5EF4-FFF2-40B4-BE49-F238E27FC236}">
                      <a16:creationId xmlns:a16="http://schemas.microsoft.com/office/drawing/2014/main" id="{CD8ABBF4-DB6C-4999-91C1-2E177586E98A}"/>
                    </a:ext>
                  </a:extLst>
                </p:cNvPr>
                <p:cNvSpPr/>
                <p:nvPr/>
              </p:nvSpPr>
              <p:spPr>
                <a:xfrm>
                  <a:off x="6010999" y="3220826"/>
                  <a:ext cx="229844" cy="261561"/>
                </a:xfrm>
                <a:custGeom>
                  <a:avLst/>
                  <a:gdLst>
                    <a:gd name="connsiteX0" fmla="*/ 16108 w 229844"/>
                    <a:gd name="connsiteY0" fmla="*/ 257798 h 261561"/>
                    <a:gd name="connsiteX1" fmla="*/ 206828 w 229844"/>
                    <a:gd name="connsiteY1" fmla="*/ 261296 h 261561"/>
                    <a:gd name="connsiteX2" fmla="*/ 227446 w 229844"/>
                    <a:gd name="connsiteY2" fmla="*/ 249514 h 261561"/>
                    <a:gd name="connsiteX3" fmla="*/ 198359 w 229844"/>
                    <a:gd name="connsiteY3" fmla="*/ 16085 h 261561"/>
                    <a:gd name="connsiteX4" fmla="*/ 164671 w 229844"/>
                    <a:gd name="connsiteY4" fmla="*/ 16085 h 261561"/>
                    <a:gd name="connsiteX5" fmla="*/ 195046 w 229844"/>
                    <a:gd name="connsiteY5" fmla="*/ 240678 h 261561"/>
                    <a:gd name="connsiteX6" fmla="*/ 215664 w 229844"/>
                    <a:gd name="connsiteY6" fmla="*/ 228896 h 261561"/>
                    <a:gd name="connsiteX7" fmla="*/ 15924 w 229844"/>
                    <a:gd name="connsiteY7" fmla="*/ 224294 h 261561"/>
                    <a:gd name="connsiteX8" fmla="*/ 16108 w 229844"/>
                    <a:gd name="connsiteY8" fmla="*/ 257798 h 261561"/>
                    <a:gd name="connsiteX9" fmla="*/ 16108 w 229844"/>
                    <a:gd name="connsiteY9" fmla="*/ 257798 h 26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844" h="261561">
                      <a:moveTo>
                        <a:pt x="16108" y="257798"/>
                      </a:moveTo>
                      <a:cubicBezTo>
                        <a:pt x="79988" y="251171"/>
                        <a:pt x="143316" y="250987"/>
                        <a:pt x="206828" y="261296"/>
                      </a:cubicBezTo>
                      <a:cubicBezTo>
                        <a:pt x="214928" y="262585"/>
                        <a:pt x="226157" y="259271"/>
                        <a:pt x="227446" y="249514"/>
                      </a:cubicBezTo>
                      <a:cubicBezTo>
                        <a:pt x="239044" y="168514"/>
                        <a:pt x="205171" y="95613"/>
                        <a:pt x="198359" y="16085"/>
                      </a:cubicBezTo>
                      <a:cubicBezTo>
                        <a:pt x="196519" y="-5270"/>
                        <a:pt x="162830" y="-5454"/>
                        <a:pt x="164671" y="16085"/>
                      </a:cubicBezTo>
                      <a:cubicBezTo>
                        <a:pt x="171114" y="91195"/>
                        <a:pt x="206091" y="164648"/>
                        <a:pt x="195046" y="240678"/>
                      </a:cubicBezTo>
                      <a:cubicBezTo>
                        <a:pt x="202041" y="236812"/>
                        <a:pt x="208853" y="232762"/>
                        <a:pt x="215664" y="228896"/>
                      </a:cubicBezTo>
                      <a:cubicBezTo>
                        <a:pt x="149023" y="218034"/>
                        <a:pt x="82934" y="217114"/>
                        <a:pt x="15924" y="224294"/>
                      </a:cubicBezTo>
                      <a:cubicBezTo>
                        <a:pt x="-5247" y="226503"/>
                        <a:pt x="-5431" y="260191"/>
                        <a:pt x="16108" y="257798"/>
                      </a:cubicBezTo>
                      <a:lnTo>
                        <a:pt x="16108" y="257798"/>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1" name="Freeform: Shape 20">
                  <a:extLst>
                    <a:ext uri="{FF2B5EF4-FFF2-40B4-BE49-F238E27FC236}">
                      <a16:creationId xmlns:a16="http://schemas.microsoft.com/office/drawing/2014/main" id="{EAE30E5B-EC5E-480E-AD4F-D959188A229A}"/>
                    </a:ext>
                  </a:extLst>
                </p:cNvPr>
                <p:cNvSpPr/>
                <p:nvPr/>
              </p:nvSpPr>
              <p:spPr>
                <a:xfrm>
                  <a:off x="6356310" y="335491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7B295989-FA7E-4D99-8FA9-AF090F3DDDF1}"/>
                    </a:ext>
                  </a:extLst>
                </p:cNvPr>
                <p:cNvSpPr/>
                <p:nvPr/>
              </p:nvSpPr>
              <p:spPr>
                <a:xfrm>
                  <a:off x="6297032" y="330189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6E918CD1-E422-4440-91D2-7926CF06ACB0}"/>
                    </a:ext>
                  </a:extLst>
                </p:cNvPr>
                <p:cNvSpPr/>
                <p:nvPr/>
              </p:nvSpPr>
              <p:spPr>
                <a:xfrm>
                  <a:off x="6369197" y="328477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EAD9553B-582B-42AA-BB86-B613425C039A}"/>
                    </a:ext>
                  </a:extLst>
                </p:cNvPr>
                <p:cNvSpPr/>
                <p:nvPr/>
              </p:nvSpPr>
              <p:spPr>
                <a:xfrm>
                  <a:off x="6247512" y="3822324"/>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D705765-D52A-4B98-BAD2-9369CCE11303}"/>
                    </a:ext>
                  </a:extLst>
                </p:cNvPr>
                <p:cNvSpPr/>
                <p:nvPr/>
              </p:nvSpPr>
              <p:spPr>
                <a:xfrm>
                  <a:off x="6181054" y="377354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980FED43-DEAE-437A-A49B-3371159FD4D7}"/>
                    </a:ext>
                  </a:extLst>
                </p:cNvPr>
                <p:cNvSpPr/>
                <p:nvPr/>
              </p:nvSpPr>
              <p:spPr>
                <a:xfrm>
                  <a:off x="6267762" y="37479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184"/>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CCE7D71-3BC7-48B5-8530-45A74A8EBF10}"/>
                    </a:ext>
                  </a:extLst>
                </p:cNvPr>
                <p:cNvSpPr/>
                <p:nvPr/>
              </p:nvSpPr>
              <p:spPr>
                <a:xfrm>
                  <a:off x="5863311" y="322697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E486181F-5A25-46E2-84AD-C2251DE5065A}"/>
                    </a:ext>
                  </a:extLst>
                </p:cNvPr>
                <p:cNvSpPr/>
                <p:nvPr/>
              </p:nvSpPr>
              <p:spPr>
                <a:xfrm>
                  <a:off x="5904364" y="3189047"/>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74350BEB-8B35-476B-9E37-3AD73F28F68E}"/>
                    </a:ext>
                  </a:extLst>
                </p:cNvPr>
                <p:cNvSpPr/>
                <p:nvPr/>
              </p:nvSpPr>
              <p:spPr>
                <a:xfrm>
                  <a:off x="6676263" y="3441805"/>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F298CBEF-A420-48B8-809F-79F1B2E6E8C9}"/>
                    </a:ext>
                  </a:extLst>
                </p:cNvPr>
                <p:cNvSpPr/>
                <p:nvPr/>
              </p:nvSpPr>
              <p:spPr>
                <a:xfrm>
                  <a:off x="6621219" y="3396151"/>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0D88FF10-F678-4239-8AEF-265ECF662D39}"/>
                    </a:ext>
                  </a:extLst>
                </p:cNvPr>
                <p:cNvSpPr/>
                <p:nvPr/>
              </p:nvSpPr>
              <p:spPr>
                <a:xfrm>
                  <a:off x="6495484" y="40614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AD942CA1-064E-47C3-B55E-F1168755EE23}"/>
                    </a:ext>
                  </a:extLst>
                </p:cNvPr>
                <p:cNvSpPr/>
                <p:nvPr/>
              </p:nvSpPr>
              <p:spPr>
                <a:xfrm>
                  <a:off x="6428474" y="4037160"/>
                  <a:ext cx="48876" cy="50441"/>
                </a:xfrm>
                <a:custGeom>
                  <a:avLst/>
                  <a:gdLst>
                    <a:gd name="connsiteX0" fmla="*/ 24438 w 48876"/>
                    <a:gd name="connsiteY0" fmla="*/ 50441 h 50441"/>
                    <a:gd name="connsiteX1" fmla="*/ 24438 w 48876"/>
                    <a:gd name="connsiteY1" fmla="*/ 0 h 50441"/>
                    <a:gd name="connsiteX2" fmla="*/ 24438 w 48876"/>
                    <a:gd name="connsiteY2" fmla="*/ 50441 h 50441"/>
                    <a:gd name="connsiteX3" fmla="*/ 24438 w 48876"/>
                    <a:gd name="connsiteY3" fmla="*/ 50441 h 50441"/>
                  </a:gdLst>
                  <a:ahLst/>
                  <a:cxnLst>
                    <a:cxn ang="0">
                      <a:pos x="connsiteX0" y="connsiteY0"/>
                    </a:cxn>
                    <a:cxn ang="0">
                      <a:pos x="connsiteX1" y="connsiteY1"/>
                    </a:cxn>
                    <a:cxn ang="0">
                      <a:pos x="connsiteX2" y="connsiteY2"/>
                    </a:cxn>
                    <a:cxn ang="0">
                      <a:pos x="connsiteX3" y="connsiteY3"/>
                    </a:cxn>
                  </a:cxnLst>
                  <a:rect l="l" t="t" r="r" b="b"/>
                  <a:pathLst>
                    <a:path w="48876" h="50441">
                      <a:moveTo>
                        <a:pt x="24438" y="50441"/>
                      </a:moveTo>
                      <a:cubicBezTo>
                        <a:pt x="57023" y="50441"/>
                        <a:pt x="57023" y="0"/>
                        <a:pt x="24438" y="0"/>
                      </a:cubicBezTo>
                      <a:cubicBezTo>
                        <a:pt x="-8146" y="0"/>
                        <a:pt x="-8146" y="50441"/>
                        <a:pt x="24438" y="50441"/>
                      </a:cubicBezTo>
                      <a:lnTo>
                        <a:pt x="24438" y="50441"/>
                      </a:lnTo>
                      <a:close/>
                    </a:path>
                  </a:pathLst>
                </a:custGeom>
                <a:solidFill>
                  <a:srgbClr val="46AA9E"/>
                </a:solidFill>
                <a:ln w="18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33" name="Graphic 233">
                <a:extLst>
                  <a:ext uri="{FF2B5EF4-FFF2-40B4-BE49-F238E27FC236}">
                    <a16:creationId xmlns:a16="http://schemas.microsoft.com/office/drawing/2014/main" id="{0C89763A-8030-4DC4-92AC-8F49222092D1}"/>
                  </a:ext>
                </a:extLst>
              </p:cNvPr>
              <p:cNvGrpSpPr/>
              <p:nvPr/>
            </p:nvGrpSpPr>
            <p:grpSpPr>
              <a:xfrm>
                <a:off x="1956980" y="4116239"/>
                <a:ext cx="1597619" cy="1648486"/>
                <a:chOff x="2651548" y="5448024"/>
                <a:chExt cx="1484014" cy="1429613"/>
              </a:xfrm>
            </p:grpSpPr>
            <p:sp>
              <p:nvSpPr>
                <p:cNvPr id="34" name="Freeform: Shape 33">
                  <a:extLst>
                    <a:ext uri="{FF2B5EF4-FFF2-40B4-BE49-F238E27FC236}">
                      <a16:creationId xmlns:a16="http://schemas.microsoft.com/office/drawing/2014/main" id="{BD38FF8E-ECD3-4E35-8E76-E79F29C9D80D}"/>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0763D690-E4F6-4D53-AAA8-FCFCF88B39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4471649F-ECFC-428F-BD24-42DFBF4D6C76}"/>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C5BC625A-D728-4F33-A242-C2E2F0907043}"/>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F1D50913-2E56-40C8-9507-5A94909B4616}"/>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439C652C-2F0C-450E-A253-18CB71C535A9}"/>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0" name="Freeform: Shape 39">
                  <a:extLst>
                    <a:ext uri="{FF2B5EF4-FFF2-40B4-BE49-F238E27FC236}">
                      <a16:creationId xmlns:a16="http://schemas.microsoft.com/office/drawing/2014/main" id="{81F30D83-4F85-4ABC-A1F0-1CC480697ED7}"/>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41" name="Freeform: Shape 40">
                  <a:extLst>
                    <a:ext uri="{FF2B5EF4-FFF2-40B4-BE49-F238E27FC236}">
                      <a16:creationId xmlns:a16="http://schemas.microsoft.com/office/drawing/2014/main" id="{1D1FE81F-0E5D-43BD-B4CC-14A02E09AAEA}"/>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47" name="Picture 46"/>
            <p:cNvPicPr>
              <a:picLocks noChangeAspect="1"/>
            </p:cNvPicPr>
            <p:nvPr/>
          </p:nvPicPr>
          <p:blipFill>
            <a:blip r:embed="rId6" cstate="print">
              <a:extLst>
                <a:ext uri="{BEBA8EAE-BF5A-486C-A8C5-ECC9F3942E4B}">
                  <a14:imgProps xmlns:a14="http://schemas.microsoft.com/office/drawing/2010/main">
                    <a14:imgLayer r:embed="rId7">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7608502" y="2065142"/>
              <a:ext cx="5417714" cy="5417714"/>
            </a:xfrm>
            <a:prstGeom prst="rect">
              <a:avLst/>
            </a:prstGeom>
          </p:spPr>
        </p:pic>
      </p:grpSp>
    </p:spTree>
    <p:extLst>
      <p:ext uri="{BB962C8B-B14F-4D97-AF65-F5344CB8AC3E}">
        <p14:creationId xmlns:p14="http://schemas.microsoft.com/office/powerpoint/2010/main" val="226254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98357" y="670274"/>
            <a:ext cx="6017324" cy="4953285"/>
          </a:xfrm>
          <a:prstGeom prst="rect">
            <a:avLst/>
          </a:prstGeom>
        </p:spPr>
      </p:pic>
    </p:spTree>
    <p:extLst>
      <p:ext uri="{BB962C8B-B14F-4D97-AF65-F5344CB8AC3E}">
        <p14:creationId xmlns:p14="http://schemas.microsoft.com/office/powerpoint/2010/main" val="405608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10"/>
                                        </p:tgtEl>
                                      </p:cBhvr>
                                    </p:animEffect>
                                    <p:animScale>
                                      <p:cBhvr>
                                        <p:cTn id="10"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6" y="574972"/>
            <a:ext cx="12051673" cy="6124754"/>
          </a:xfrm>
          <a:prstGeom prst="rect">
            <a:avLst/>
          </a:prstGeom>
          <a:solidFill>
            <a:srgbClr val="FDDACA"/>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chiều, hai chị em hì hụi chuẩn bị quà sinh nhật cho bố. Tấm thiệp đặc biệt được chị nắn nót viết: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Ngắm ngh</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ía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tấm thiệp,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băn khoăn: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khi chỉ viết điều tốt thôi. Chị xóa dòng “Nấu ăn không ngon” đi chị!</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Ừ. Em thấy viết thế có ít quá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 bố rất đẹp trai nữa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Chị cắm cúi viết thêm vào tấm thiệp. Quà “bí mật” tặng bố đã xong. Bố đang ngồi trước máy tính, mặt đăm chiêu.</a:t>
            </a:r>
          </a:p>
        </p:txBody>
      </p:sp>
      <p:pic>
        <p:nvPicPr>
          <p:cNvPr id="7" name="Picture 6"/>
          <p:cNvPicPr>
            <a:picLocks noChangeAspect="1"/>
          </p:cNvPicPr>
          <p:nvPr/>
        </p:nvPicPr>
        <p:blipFill>
          <a:blip r:embed="rId2"/>
          <a:stretch>
            <a:fillRect/>
          </a:stretch>
        </p:blipFill>
        <p:spPr>
          <a:xfrm>
            <a:off x="2985164" y="0"/>
            <a:ext cx="6221672" cy="960699"/>
          </a:xfrm>
          <a:prstGeom prst="rect">
            <a:avLst/>
          </a:prstGeom>
        </p:spPr>
      </p:pic>
      <p:grpSp>
        <p:nvGrpSpPr>
          <p:cNvPr id="23" name="Group 22"/>
          <p:cNvGrpSpPr/>
          <p:nvPr/>
        </p:nvGrpSpPr>
        <p:grpSpPr>
          <a:xfrm>
            <a:off x="1729016" y="1906985"/>
            <a:ext cx="6101080" cy="2042160"/>
            <a:chOff x="1635760" y="1696720"/>
            <a:chExt cx="6101080" cy="2042160"/>
          </a:xfrm>
        </p:grpSpPr>
        <p:grpSp>
          <p:nvGrpSpPr>
            <p:cNvPr id="13" name="Group 12"/>
            <p:cNvGrpSpPr/>
            <p:nvPr/>
          </p:nvGrpSpPr>
          <p:grpSpPr>
            <a:xfrm>
              <a:off x="1635760" y="1696720"/>
              <a:ext cx="6101080" cy="2042160"/>
              <a:chOff x="1137920" y="1767840"/>
              <a:chExt cx="5928360" cy="204216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tretch>
                <a:fillRect/>
              </a:stretch>
            </p:blipFill>
            <p:spPr>
              <a:xfrm>
                <a:off x="1137920" y="1767840"/>
                <a:ext cx="5928360" cy="2042160"/>
              </a:xfrm>
              <a:prstGeom prst="rect">
                <a:avLst/>
              </a:prstGeom>
            </p:spPr>
          </p:pic>
          <p:sp>
            <p:nvSpPr>
              <p:cNvPr id="12" name="Rounded Rectangle 11"/>
              <p:cNvSpPr/>
              <p:nvPr/>
            </p:nvSpPr>
            <p:spPr>
              <a:xfrm>
                <a:off x="1219200" y="1849120"/>
                <a:ext cx="5770880" cy="1859280"/>
              </a:xfrm>
              <a:prstGeom prst="roundRect">
                <a:avLst/>
              </a:prstGeom>
              <a:solidFill>
                <a:schemeClr val="bg1">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grpSp>
          <p:nvGrpSpPr>
            <p:cNvPr id="21" name="Group 20"/>
            <p:cNvGrpSpPr/>
            <p:nvPr/>
          </p:nvGrpSpPr>
          <p:grpSpPr>
            <a:xfrm>
              <a:off x="1769270" y="1778000"/>
              <a:ext cx="5928360" cy="1815882"/>
              <a:chOff x="1219200" y="1870819"/>
              <a:chExt cx="5928360" cy="1815882"/>
            </a:xfrm>
          </p:grpSpPr>
          <p:grpSp>
            <p:nvGrpSpPr>
              <p:cNvPr id="11" name="Group 10"/>
              <p:cNvGrpSpPr/>
              <p:nvPr/>
            </p:nvGrpSpPr>
            <p:grpSpPr>
              <a:xfrm>
                <a:off x="1324391" y="1870819"/>
                <a:ext cx="5823169" cy="1815882"/>
                <a:chOff x="1329472" y="2059653"/>
                <a:chExt cx="2583907" cy="1815882"/>
              </a:xfrm>
            </p:grpSpPr>
            <p:sp>
              <p:nvSpPr>
                <p:cNvPr id="10" name="Rectangle 9"/>
                <p:cNvSpPr/>
                <p:nvPr/>
              </p:nvSpPr>
              <p:spPr>
                <a:xfrm>
                  <a:off x="1329472" y="2059653"/>
                  <a:ext cx="3060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a:ln w="101600">
                        <a:solidFill>
                          <a:srgbClr val="FFFFFF"/>
                        </a:solid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p:cNvSpPr txBox="1"/>
                <p:nvPr/>
              </p:nvSpPr>
              <p:spPr>
                <a:xfrm>
                  <a:off x="1329472" y="2059653"/>
                  <a:ext cx="258390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Bố</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Tính</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hiền</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Ghét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dối</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Nói</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to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Nấu</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ăn</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không</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ngon</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Ngủ</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rất</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nhanh</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Yêu</a:t>
                  </a: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mẹ</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434679"/>
                <a:ext cx="272589" cy="256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905088"/>
                <a:ext cx="272589" cy="256342"/>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3333358"/>
                <a:ext cx="272589" cy="256342"/>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433240"/>
                <a:ext cx="272589" cy="256342"/>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903649"/>
                <a:ext cx="272589" cy="256342"/>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3331919"/>
                <a:ext cx="272589" cy="256342"/>
              </a:xfrm>
              <a:prstGeom prst="rect">
                <a:avLst/>
              </a:prstGeom>
            </p:spPr>
          </p:pic>
        </p:grpSp>
      </p:grpSp>
    </p:spTree>
    <p:extLst>
      <p:ext uri="{BB962C8B-B14F-4D97-AF65-F5344CB8AC3E}">
        <p14:creationId xmlns:p14="http://schemas.microsoft.com/office/powerpoint/2010/main" val="352134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172020" y="1276829"/>
            <a:ext cx="10341428" cy="1596838"/>
          </a:xfrm>
          <a:prstGeom prst="rect">
            <a:avLst/>
          </a:prstGeom>
        </p:spPr>
      </p:pic>
      <p:pic>
        <p:nvPicPr>
          <p:cNvPr id="14" name="Graphic 250">
            <a:extLst>
              <a:ext uri="{FF2B5EF4-FFF2-40B4-BE49-F238E27FC236}">
                <a16:creationId xmlns:a16="http://schemas.microsoft.com/office/drawing/2014/main" id="{0C1A9E3F-0B91-4C6B-BA0E-1D41EF3FA8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21726" y="-187303"/>
            <a:ext cx="2992831" cy="1402234"/>
          </a:xfrm>
          <a:prstGeom prst="rect">
            <a:avLst/>
          </a:prstGeom>
        </p:spPr>
      </p:pic>
      <p:pic>
        <p:nvPicPr>
          <p:cNvPr id="15" name="Graphic 255">
            <a:extLst>
              <a:ext uri="{FF2B5EF4-FFF2-40B4-BE49-F238E27FC236}">
                <a16:creationId xmlns:a16="http://schemas.microsoft.com/office/drawing/2014/main" id="{AB741FFB-1B3B-4FCC-B7F1-F2C6923646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8601" y="-187303"/>
            <a:ext cx="1566248" cy="1700498"/>
          </a:xfrm>
          <a:prstGeom prst="rect">
            <a:avLst/>
          </a:prstGeom>
        </p:spPr>
      </p:pic>
      <p:pic>
        <p:nvPicPr>
          <p:cNvPr id="19" name="Picture 18"/>
          <p:cNvPicPr>
            <a:picLocks noChangeAspect="1"/>
          </p:cNvPicPr>
          <p:nvPr/>
        </p:nvPicPr>
        <p:blipFill>
          <a:blip r:embed="rId8"/>
          <a:stretch>
            <a:fillRect/>
          </a:stretch>
        </p:blipFill>
        <p:spPr>
          <a:xfrm>
            <a:off x="4908573" y="-125405"/>
            <a:ext cx="2219136" cy="1926503"/>
          </a:xfrm>
          <a:prstGeom prst="rect">
            <a:avLst/>
          </a:prstGeom>
        </p:spPr>
      </p:pic>
      <p:pic>
        <p:nvPicPr>
          <p:cNvPr id="20" name="Picture 19"/>
          <p:cNvPicPr>
            <a:picLocks noChangeAspect="1"/>
          </p:cNvPicPr>
          <p:nvPr/>
        </p:nvPicPr>
        <p:blipFill>
          <a:blip r:embed="rId9"/>
          <a:stretch>
            <a:fillRect/>
          </a:stretch>
        </p:blipFill>
        <p:spPr>
          <a:xfrm>
            <a:off x="-355216" y="239021"/>
            <a:ext cx="4291956" cy="1274174"/>
          </a:xfrm>
          <a:prstGeom prst="rect">
            <a:avLst/>
          </a:prstGeom>
        </p:spPr>
      </p:pic>
    </p:spTree>
    <p:extLst>
      <p:ext uri="{BB962C8B-B14F-4D97-AF65-F5344CB8AC3E}">
        <p14:creationId xmlns:p14="http://schemas.microsoft.com/office/powerpoint/2010/main" val="1361506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5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2"/>
                                        </p:tgtEl>
                                        <p:attrNameLst>
                                          <p:attrName>ppt_x</p:attrName>
                                          <p:attrName>ppt_y</p:attrName>
                                        </p:attrNameLst>
                                      </p:cBhvr>
                                    </p:animMotion>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177" y="58847"/>
            <a:ext cx="11943643" cy="6740307"/>
          </a:xfrm>
          <a:prstGeom prst="rect">
            <a:avLst/>
          </a:prstGeom>
          <a:solidFill>
            <a:srgbClr val="FDDACA"/>
          </a:solidFill>
          <a:ln>
            <a:solidFill>
              <a:schemeClr val="bg1">
                <a:lumMod val="50000"/>
              </a:schemeClr>
            </a:solidFill>
          </a:ln>
        </p:spPr>
        <p:txBody>
          <a:bodyPr wrap="square">
            <a:spAutoFit/>
          </a:bodyPr>
          <a:lstStyle/>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Bố ơi…</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Bố nhìn hai chị em.</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Hai chị em sao thế?</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Chúng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Chúc mừng sinh nhật bố!</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Hai chị em hồi hộp nhìn bố. Bố ngạc nhiên mở quà, đọc chăm chú. Rồi bố cười giòn giã:</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Ngạc nhiên chưa? Hai chị em tặng bố. Còn tiết lộ bí mật bố nấu ăn không ngon nữa.</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Chị nhìn em. Em nhìn chị. Cả hai nhìn tấm thiệp. Thôi, quên xóa dòng “Nấu ăn không ngon rồi”. Mắt chị rơm rớm. Nhưng bố đã choàng tay ôm hai chị em vào lòng:</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Cảm ơn hai con. Đây là món quà đặc biệt nhất bố được nhận đấy. Bố muốn thêm một ý nữa là: Bố rất yêu các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Ừ nhỉ, sao cả hai chị em đều quên. Ba bố con cười vang cả nhà.</a:t>
            </a:r>
          </a:p>
          <a:p>
            <a:pPr lvl="8" algn="ctr"/>
            <a:r>
              <a:rPr lang="en-US" sz="2700" b="0" i="0" dirty="0">
                <a:solidFill>
                  <a:srgbClr val="000000"/>
                </a:solidFill>
                <a:effectLst/>
                <a:latin typeface="Cambria" panose="02040503050406030204" pitchFamily="18" charset="0"/>
                <a:ea typeface="Cambria" panose="02040503050406030204" pitchFamily="18" charset="0"/>
              </a:rPr>
              <a:t>		</a:t>
            </a:r>
            <a:r>
              <a:rPr lang="vi-VN" sz="2700" b="1" i="1" dirty="0">
                <a:solidFill>
                  <a:srgbClr val="000000"/>
                </a:solidFill>
                <a:effectLst/>
                <a:latin typeface="Cambria" panose="02040503050406030204" pitchFamily="18" charset="0"/>
                <a:ea typeface="Cambria" panose="02040503050406030204" pitchFamily="18" charset="0"/>
              </a:rPr>
              <a:t>(Phong Điệp)</a:t>
            </a:r>
          </a:p>
        </p:txBody>
      </p:sp>
    </p:spTree>
    <p:extLst>
      <p:ext uri="{BB962C8B-B14F-4D97-AF65-F5344CB8AC3E}">
        <p14:creationId xmlns:p14="http://schemas.microsoft.com/office/powerpoint/2010/main" val="406927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782466" y="2289438"/>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176942" y="-115834"/>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750627" y="1655354"/>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Calibri" panose="020F0502020204030204"/>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327537" y="2778918"/>
            <a:ext cx="2377235" cy="379590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3032206" y="2908913"/>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86699" y="1857369"/>
            <a:ext cx="2111368" cy="1805584"/>
          </a:xfrm>
          <a:prstGeom prst="rect">
            <a:avLst/>
          </a:prstGeom>
        </p:spPr>
      </p:pic>
      <p:pic>
        <p:nvPicPr>
          <p:cNvPr id="40" name="Picture 39"/>
          <p:cNvPicPr>
            <a:picLocks noChangeAspect="1"/>
          </p:cNvPicPr>
          <p:nvPr/>
        </p:nvPicPr>
        <p:blipFill>
          <a:blip r:embed="rId21"/>
          <a:stretch>
            <a:fillRect/>
          </a:stretch>
        </p:blipFill>
        <p:spPr>
          <a:xfrm>
            <a:off x="2827513" y="4677388"/>
            <a:ext cx="6406794" cy="2587589"/>
          </a:xfrm>
          <a:prstGeom prst="rect">
            <a:avLst/>
          </a:prstGeom>
        </p:spPr>
      </p:pic>
    </p:spTree>
    <p:extLst>
      <p:ext uri="{BB962C8B-B14F-4D97-AF65-F5344CB8AC3E}">
        <p14:creationId xmlns:p14="http://schemas.microsoft.com/office/powerpoint/2010/main" val="24455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 truy cập: </a:t>
            </a:r>
            <a:r>
              <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123"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057050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FE2DB"/>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E4513AA-7A1E-4953-83A0-E32CAF4C7771}"/>
              </a:ext>
            </a:extLst>
          </p:cNvPr>
          <p:cNvSpPr/>
          <p:nvPr/>
        </p:nvSpPr>
        <p:spPr>
          <a:xfrm>
            <a:off x="2849489" y="-202791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endParaRPr>
          </a:p>
        </p:txBody>
      </p:sp>
      <p:sp>
        <p:nvSpPr>
          <p:cNvPr id="4" name="Graphic 3">
            <a:extLst>
              <a:ext uri="{FF2B5EF4-FFF2-40B4-BE49-F238E27FC236}">
                <a16:creationId xmlns:a16="http://schemas.microsoft.com/office/drawing/2014/main" id="{3BF0AB94-5C79-4A1B-9797-7E9397DD71C1}"/>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5" name="Graphic 3">
            <a:extLst>
              <a:ext uri="{FF2B5EF4-FFF2-40B4-BE49-F238E27FC236}">
                <a16:creationId xmlns:a16="http://schemas.microsoft.com/office/drawing/2014/main" id="{BF4DF31C-3A01-4C34-98B6-BB6F84505FB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 name="Graphic 2">
            <a:extLst>
              <a:ext uri="{FF2B5EF4-FFF2-40B4-BE49-F238E27FC236}">
                <a16:creationId xmlns:a16="http://schemas.microsoft.com/office/drawing/2014/main" id="{5D809CB0-9538-498F-B9E9-C69F5612DD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97039" y="3060498"/>
            <a:ext cx="1160958" cy="543945"/>
          </a:xfrm>
          <a:prstGeom prst="rect">
            <a:avLst/>
          </a:prstGeom>
        </p:spPr>
      </p:pic>
      <p:pic>
        <p:nvPicPr>
          <p:cNvPr id="14" name="Graphic 13">
            <a:extLst>
              <a:ext uri="{FF2B5EF4-FFF2-40B4-BE49-F238E27FC236}">
                <a16:creationId xmlns:a16="http://schemas.microsoft.com/office/drawing/2014/main" id="{5B56E290-FC7F-4E51-9FF9-C88BA4CEDD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CAFA26BF-2DAA-47B4-9E92-A89F6EDC3C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9345" y="663537"/>
            <a:ext cx="1723597" cy="807559"/>
          </a:xfrm>
          <a:prstGeom prst="rect">
            <a:avLst/>
          </a:prstGeom>
        </p:spPr>
      </p:pic>
      <p:pic>
        <p:nvPicPr>
          <p:cNvPr id="13" name="Picture 12"/>
          <p:cNvPicPr>
            <a:picLocks noChangeAspect="1"/>
          </p:cNvPicPr>
          <p:nvPr/>
        </p:nvPicPr>
        <p:blipFill>
          <a:blip r:embed="rId4"/>
          <a:stretch>
            <a:fillRect/>
          </a:stretch>
        </p:blipFill>
        <p:spPr>
          <a:xfrm>
            <a:off x="957569" y="542636"/>
            <a:ext cx="10276642" cy="2364625"/>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9891" b="89988" l="4976" r="95874">
                        <a14:foregroundMark x1="23726" y1="23847" x2="26517" y2="24029"/>
                      </a14:backgroundRemoval>
                    </a14:imgEffect>
                  </a14:imgLayer>
                </a14:imgProps>
              </a:ext>
              <a:ext uri="{28A0092B-C50C-407E-A947-70E740481C1C}">
                <a14:useLocalDpi xmlns:a14="http://schemas.microsoft.com/office/drawing/2010/main" val="0"/>
              </a:ext>
            </a:extLst>
          </a:blip>
          <a:stretch>
            <a:fillRect/>
          </a:stretch>
        </p:blipFill>
        <p:spPr>
          <a:xfrm>
            <a:off x="3398237" y="1770487"/>
            <a:ext cx="5417714" cy="5417714"/>
          </a:xfrm>
          <a:prstGeom prst="rect">
            <a:avLst/>
          </a:prstGeom>
        </p:spPr>
      </p:pic>
    </p:spTree>
    <p:extLst>
      <p:ext uri="{BB962C8B-B14F-4D97-AF65-F5344CB8AC3E}">
        <p14:creationId xmlns:p14="http://schemas.microsoft.com/office/powerpoint/2010/main" val="27884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
                                        </p:tgtEl>
                                        <p:attrNameLst>
                                          <p:attrName>ppt_y</p:attrName>
                                        </p:attrNameLst>
                                      </p:cBhvr>
                                      <p:tavLst>
                                        <p:tav tm="0" fmla="#ppt_y+(sin(-2*pi*(1-$))*-#ppt_x+cos(-2*pi*(1-$))*(1-#ppt_y))*(1-$)">
                                          <p:val>
                                            <p:fltVal val="0"/>
                                          </p:val>
                                        </p:tav>
                                        <p:tav tm="100000">
                                          <p:val>
                                            <p:fltVal val="1"/>
                                          </p:val>
                                        </p:tav>
                                      </p:tavLst>
                                    </p:anim>
                                  </p:childTnLst>
                                </p:cTn>
                              </p:par>
                              <p:par>
                                <p:cTn id="11" presetID="6" presetClass="entr" presetSubtype="16"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3"/>
                                        </p:tgtEl>
                                      </p:cBhvr>
                                    </p:animEffect>
                                    <p:animScale>
                                      <p:cBhvr>
                                        <p:cTn id="1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yrics - Cha già rồi đúng không - Ali Hoàng Dương (OST Bố Già 202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31502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3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9000" b="-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73482" y="658682"/>
            <a:ext cx="12118518" cy="1871242"/>
          </a:xfrm>
          <a:prstGeom prst="rect">
            <a:avLst/>
          </a:prstGeom>
        </p:spPr>
      </p:pic>
    </p:spTree>
    <p:extLst>
      <p:ext uri="{BB962C8B-B14F-4D97-AF65-F5344CB8AC3E}">
        <p14:creationId xmlns:p14="http://schemas.microsoft.com/office/powerpoint/2010/main" val="69163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08255248-DD14-4AF7-B247-9AEDCECA6E82}"/>
              </a:ext>
            </a:extLst>
          </p:cNvPr>
          <p:cNvGrpSpPr/>
          <p:nvPr/>
        </p:nvGrpSpPr>
        <p:grpSpPr>
          <a:xfrm flipH="1">
            <a:off x="910600" y="3859317"/>
            <a:ext cx="2912095" cy="2961879"/>
            <a:chOff x="-1456591" y="1094944"/>
            <a:chExt cx="2912095" cy="2961879"/>
          </a:xfrm>
        </p:grpSpPr>
        <p:pic>
          <p:nvPicPr>
            <p:cNvPr id="6" name="Graphic 5">
              <a:extLst>
                <a:ext uri="{FF2B5EF4-FFF2-40B4-BE49-F238E27FC236}">
                  <a16:creationId xmlns:a16="http://schemas.microsoft.com/office/drawing/2014/main" id="{4F2C4F26-3C28-4A16-B42D-969127D62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77" y="1094944"/>
              <a:ext cx="1376593" cy="2413507"/>
            </a:xfrm>
            <a:prstGeom prst="rect">
              <a:avLst/>
            </a:prstGeom>
          </p:spPr>
        </p:pic>
        <p:pic>
          <p:nvPicPr>
            <p:cNvPr id="7" name="Graphic 6">
              <a:extLst>
                <a:ext uri="{FF2B5EF4-FFF2-40B4-BE49-F238E27FC236}">
                  <a16:creationId xmlns:a16="http://schemas.microsoft.com/office/drawing/2014/main" id="{BF111CC1-FD84-446D-AEE3-C34D9FA7AC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448843">
              <a:off x="38563" y="2035561"/>
              <a:ext cx="962251" cy="1871630"/>
            </a:xfrm>
            <a:prstGeom prst="rect">
              <a:avLst/>
            </a:prstGeom>
          </p:spPr>
        </p:pic>
        <p:grpSp>
          <p:nvGrpSpPr>
            <p:cNvPr id="8" name="Graphic 233">
              <a:extLst>
                <a:ext uri="{FF2B5EF4-FFF2-40B4-BE49-F238E27FC236}">
                  <a16:creationId xmlns:a16="http://schemas.microsoft.com/office/drawing/2014/main" id="{70E42136-CDE0-457F-A71C-198180B5B087}"/>
                </a:ext>
              </a:extLst>
            </p:cNvPr>
            <p:cNvGrpSpPr/>
            <p:nvPr/>
          </p:nvGrpSpPr>
          <p:grpSpPr>
            <a:xfrm rot="18810904">
              <a:off x="-1446719" y="2571529"/>
              <a:ext cx="1121715" cy="1141459"/>
              <a:chOff x="2651548" y="5448024"/>
              <a:chExt cx="1484014" cy="1429613"/>
            </a:xfrm>
          </p:grpSpPr>
          <p:sp>
            <p:nvSpPr>
              <p:cNvPr id="9" name="Freeform: Shape 8">
                <a:extLst>
                  <a:ext uri="{FF2B5EF4-FFF2-40B4-BE49-F238E27FC236}">
                    <a16:creationId xmlns:a16="http://schemas.microsoft.com/office/drawing/2014/main" id="{F9C84B30-1BAB-4DAE-86A1-5715F89B099A}"/>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0" name="Freeform: Shape 9">
                <a:extLst>
                  <a:ext uri="{FF2B5EF4-FFF2-40B4-BE49-F238E27FC236}">
                    <a16:creationId xmlns:a16="http://schemas.microsoft.com/office/drawing/2014/main" id="{A8871E6C-1633-495B-A0C0-EB01B829A9F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1" name="Freeform: Shape 10">
                <a:extLst>
                  <a:ext uri="{FF2B5EF4-FFF2-40B4-BE49-F238E27FC236}">
                    <a16:creationId xmlns:a16="http://schemas.microsoft.com/office/drawing/2014/main" id="{E189EF97-56EA-434E-8ABF-E0DE6771FF1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2" name="Freeform: Shape 11">
                <a:extLst>
                  <a:ext uri="{FF2B5EF4-FFF2-40B4-BE49-F238E27FC236}">
                    <a16:creationId xmlns:a16="http://schemas.microsoft.com/office/drawing/2014/main" id="{BB447B19-921C-47A7-A92C-AC70EED860E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3" name="Freeform: Shape 12">
                <a:extLst>
                  <a:ext uri="{FF2B5EF4-FFF2-40B4-BE49-F238E27FC236}">
                    <a16:creationId xmlns:a16="http://schemas.microsoft.com/office/drawing/2014/main" id="{A4C89CBB-C157-4FD4-BB51-C88E8849C15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4" name="Freeform: Shape 13">
                <a:extLst>
                  <a:ext uri="{FF2B5EF4-FFF2-40B4-BE49-F238E27FC236}">
                    <a16:creationId xmlns:a16="http://schemas.microsoft.com/office/drawing/2014/main" id="{547369A2-B638-4A54-9411-BE1A72008EB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 name="Freeform: Shape 14">
                <a:extLst>
                  <a:ext uri="{FF2B5EF4-FFF2-40B4-BE49-F238E27FC236}">
                    <a16:creationId xmlns:a16="http://schemas.microsoft.com/office/drawing/2014/main" id="{CBA72673-56EF-4AC1-978C-03FAA21D1014}"/>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 name="Freeform: Shape 15">
                <a:extLst>
                  <a:ext uri="{FF2B5EF4-FFF2-40B4-BE49-F238E27FC236}">
                    <a16:creationId xmlns:a16="http://schemas.microsoft.com/office/drawing/2014/main" id="{225D8813-AAD0-48C3-B12A-18E00BAA93F1}"/>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7" name="Graphic 16">
              <a:extLst>
                <a:ext uri="{FF2B5EF4-FFF2-40B4-BE49-F238E27FC236}">
                  <a16:creationId xmlns:a16="http://schemas.microsoft.com/office/drawing/2014/main" id="{46DE923F-0583-43F7-B4A9-54443486F5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955023">
              <a:off x="-829426" y="2703139"/>
              <a:ext cx="1009110" cy="1698258"/>
            </a:xfrm>
            <a:prstGeom prst="rect">
              <a:avLst/>
            </a:prstGeom>
          </p:spPr>
        </p:pic>
      </p:gr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116377">
            <a:off x="8846263" y="3857467"/>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907444">
            <a:off x="9720342" y="465196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325346" flipH="1">
            <a:off x="8600959" y="5067387"/>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90899" y="4961735"/>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64618" y="4011918"/>
            <a:ext cx="1712149" cy="802195"/>
          </a:xfrm>
          <a:prstGeom prst="rect">
            <a:avLst/>
          </a:prstGeom>
        </p:spPr>
      </p:pic>
      <p:pic>
        <p:nvPicPr>
          <p:cNvPr id="21" name="Picture 20"/>
          <p:cNvPicPr>
            <a:picLocks noChangeAspect="1"/>
          </p:cNvPicPr>
          <p:nvPr/>
        </p:nvPicPr>
        <p:blipFill>
          <a:blip r:embed="rId12"/>
          <a:stretch>
            <a:fillRect/>
          </a:stretch>
        </p:blipFill>
        <p:spPr>
          <a:xfrm>
            <a:off x="1452699" y="2061913"/>
            <a:ext cx="8967993" cy="2243522"/>
          </a:xfrm>
          <a:prstGeom prst="rect">
            <a:avLst/>
          </a:prstGeom>
        </p:spPr>
      </p:pic>
    </p:spTree>
    <p:extLst>
      <p:ext uri="{BB962C8B-B14F-4D97-AF65-F5344CB8AC3E}">
        <p14:creationId xmlns:p14="http://schemas.microsoft.com/office/powerpoint/2010/main" val="302128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26" y="574972"/>
            <a:ext cx="12051673" cy="6124754"/>
          </a:xfrm>
          <a:prstGeom prst="rect">
            <a:avLst/>
          </a:prstGeom>
          <a:solidFill>
            <a:srgbClr val="FDDACA"/>
          </a:solidFill>
          <a:ln>
            <a:solidFill>
              <a:schemeClr val="bg1">
                <a:lumMod val="50000"/>
              </a:schemeClr>
            </a:solidFill>
          </a:ln>
        </p:spPr>
        <p:txBody>
          <a:bodyPr wrap="square">
            <a:spAutoFit/>
          </a:bodyPr>
          <a:lstStyle/>
          <a:p>
            <a:endParaRPr lang="en-US" sz="2800" b="0" i="0" dirty="0">
              <a:solidFill>
                <a:srgbClr val="000000"/>
              </a:solidFill>
              <a:effectLst/>
              <a:latin typeface="Cambria" panose="02040503050406030204" pitchFamily="18" charset="0"/>
              <a:ea typeface="Cambria" panose="02040503050406030204" pitchFamily="18" charset="0"/>
            </a:endParaRPr>
          </a:p>
          <a:p>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Cả chiều, hai chị em hì hụi chuẩn bị quà sinh nhật cho bố. Tấm thiệp đặc biệt được chị nắn nót viết:</a:t>
            </a:r>
            <a:r>
              <a:rPr lang="en-US" sz="2800" b="0" i="0" dirty="0">
                <a:solidFill>
                  <a:srgbClr val="000000"/>
                </a:solidFill>
                <a:effectLst/>
                <a:latin typeface="Cambria" panose="02040503050406030204" pitchFamily="18" charset="0"/>
                <a:ea typeface="Cambria" panose="02040503050406030204" pitchFamily="18" charset="0"/>
              </a:rPr>
              <a:t> </a:t>
            </a:r>
          </a:p>
          <a:p>
            <a:endParaRPr lang="en-US" sz="2800" dirty="0">
              <a:solidFill>
                <a:srgbClr val="000000"/>
              </a:solidFill>
              <a:latin typeface="Cambria" panose="02040503050406030204" pitchFamily="18" charset="0"/>
              <a:ea typeface="Cambria" panose="02040503050406030204" pitchFamily="18" charset="0"/>
            </a:endParaRPr>
          </a:p>
          <a:p>
            <a:endParaRPr lang="en-US" sz="2800" b="0" i="0" dirty="0">
              <a:solidFill>
                <a:srgbClr val="000000"/>
              </a:solidFill>
              <a:effectLst/>
              <a:latin typeface="Cambria" panose="02040503050406030204" pitchFamily="18" charset="0"/>
              <a:ea typeface="Cambria" panose="02040503050406030204" pitchFamily="18" charset="0"/>
            </a:endParaRPr>
          </a:p>
          <a:p>
            <a:endParaRPr lang="en-US" sz="2800" dirty="0">
              <a:solidFill>
                <a:srgbClr val="000000"/>
              </a:solidFill>
              <a:latin typeface="Cambria" panose="02040503050406030204" pitchFamily="18" charset="0"/>
              <a:ea typeface="Cambria" panose="02040503050406030204" pitchFamily="18" charset="0"/>
            </a:endParaRPr>
          </a:p>
          <a:p>
            <a:endParaRPr lang="en-US" sz="2800" b="0" i="0" dirty="0">
              <a:solidFill>
                <a:srgbClr val="000000"/>
              </a:solidFill>
              <a:effectLst/>
              <a:latin typeface="Cambria" panose="02040503050406030204" pitchFamily="18" charset="0"/>
              <a:ea typeface="Cambria" panose="02040503050406030204" pitchFamily="18" charset="0"/>
            </a:endParaRPr>
          </a:p>
          <a:p>
            <a:endParaRPr lang="en-US" sz="2800" b="0" i="0" dirty="0">
              <a:solidFill>
                <a:srgbClr val="000000"/>
              </a:solidFill>
              <a:effectLst/>
              <a:latin typeface="Cambria" panose="02040503050406030204" pitchFamily="18" charset="0"/>
              <a:ea typeface="Cambria" panose="02040503050406030204" pitchFamily="18" charset="0"/>
            </a:endParaRP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Ngắm ngh</a:t>
            </a:r>
            <a:r>
              <a:rPr lang="en-US" sz="2800" dirty="0" err="1">
                <a:solidFill>
                  <a:srgbClr val="000000"/>
                </a:solidFill>
                <a:latin typeface="Cambria" panose="02040503050406030204" pitchFamily="18" charset="0"/>
                <a:ea typeface="Cambria" panose="02040503050406030204" pitchFamily="18" charset="0"/>
              </a:rPr>
              <a:t>ía</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tấm thiệp, </a:t>
            </a:r>
            <a:r>
              <a:rPr lang="en-US" sz="2800" dirty="0" err="1">
                <a:solidFill>
                  <a:srgbClr val="000000"/>
                </a:solidFill>
                <a:latin typeface="Cambria" panose="02040503050406030204" pitchFamily="18" charset="0"/>
                <a:ea typeface="Cambria" panose="02040503050406030204" pitchFamily="18" charset="0"/>
              </a:rPr>
              <a:t>em</a:t>
            </a:r>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băn khoăn:</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Có khi chỉ viết điều tốt thôi. Chị xóa dòng “Nấu ăn không ngon” đi chị!</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Ừ. Em thấy viết thế có ít quá không?</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 A, bố rất đẹp trai nữa ạ!</a:t>
            </a:r>
          </a:p>
          <a:p>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Chị cắm cúi viết thêm vào tấm thiệp. Quà “bí mật” tặng bố đã xong. Bố đang ngồi trước máy tính, mặt đăm chiêu.</a:t>
            </a:r>
          </a:p>
        </p:txBody>
      </p:sp>
      <p:pic>
        <p:nvPicPr>
          <p:cNvPr id="7" name="Picture 6"/>
          <p:cNvPicPr>
            <a:picLocks noChangeAspect="1"/>
          </p:cNvPicPr>
          <p:nvPr/>
        </p:nvPicPr>
        <p:blipFill>
          <a:blip r:embed="rId2"/>
          <a:stretch>
            <a:fillRect/>
          </a:stretch>
        </p:blipFill>
        <p:spPr>
          <a:xfrm>
            <a:off x="2985164" y="0"/>
            <a:ext cx="6221672" cy="960699"/>
          </a:xfrm>
          <a:prstGeom prst="rect">
            <a:avLst/>
          </a:prstGeom>
        </p:spPr>
      </p:pic>
      <p:grpSp>
        <p:nvGrpSpPr>
          <p:cNvPr id="23" name="Group 22"/>
          <p:cNvGrpSpPr/>
          <p:nvPr/>
        </p:nvGrpSpPr>
        <p:grpSpPr>
          <a:xfrm>
            <a:off x="1729016" y="1906985"/>
            <a:ext cx="6101080" cy="2042160"/>
            <a:chOff x="1635760" y="1696720"/>
            <a:chExt cx="6101080" cy="2042160"/>
          </a:xfrm>
        </p:grpSpPr>
        <p:grpSp>
          <p:nvGrpSpPr>
            <p:cNvPr id="13" name="Group 12"/>
            <p:cNvGrpSpPr/>
            <p:nvPr/>
          </p:nvGrpSpPr>
          <p:grpSpPr>
            <a:xfrm>
              <a:off x="1635760" y="1696720"/>
              <a:ext cx="6101080" cy="2042160"/>
              <a:chOff x="1137920" y="1767840"/>
              <a:chExt cx="5928360" cy="204216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val="0"/>
                  </a:ext>
                </a:extLst>
              </a:blip>
              <a:stretch>
                <a:fillRect/>
              </a:stretch>
            </p:blipFill>
            <p:spPr>
              <a:xfrm>
                <a:off x="1137920" y="1767840"/>
                <a:ext cx="5928360" cy="2042160"/>
              </a:xfrm>
              <a:prstGeom prst="rect">
                <a:avLst/>
              </a:prstGeom>
            </p:spPr>
          </p:pic>
          <p:sp>
            <p:nvSpPr>
              <p:cNvPr id="12" name="Rounded Rectangle 11"/>
              <p:cNvSpPr/>
              <p:nvPr/>
            </p:nvSpPr>
            <p:spPr>
              <a:xfrm>
                <a:off x="1219200" y="1849120"/>
                <a:ext cx="5770880" cy="1859280"/>
              </a:xfrm>
              <a:prstGeom prst="roundRect">
                <a:avLst/>
              </a:prstGeom>
              <a:solidFill>
                <a:schemeClr val="bg1">
                  <a:lumMod val="40000"/>
                  <a:lumOff val="6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769270" y="1778000"/>
              <a:ext cx="5928360" cy="1815882"/>
              <a:chOff x="1219200" y="1870819"/>
              <a:chExt cx="5928360" cy="1815882"/>
            </a:xfrm>
          </p:grpSpPr>
          <p:grpSp>
            <p:nvGrpSpPr>
              <p:cNvPr id="11" name="Group 10"/>
              <p:cNvGrpSpPr/>
              <p:nvPr/>
            </p:nvGrpSpPr>
            <p:grpSpPr>
              <a:xfrm>
                <a:off x="1324391" y="1870819"/>
                <a:ext cx="5823169" cy="1815882"/>
                <a:chOff x="1329472" y="2059653"/>
                <a:chExt cx="2583907" cy="1815882"/>
              </a:xfrm>
            </p:grpSpPr>
            <p:sp>
              <p:nvSpPr>
                <p:cNvPr id="10" name="Rectangle 9"/>
                <p:cNvSpPr/>
                <p:nvPr/>
              </p:nvSpPr>
              <p:spPr>
                <a:xfrm>
                  <a:off x="1329472" y="2059653"/>
                  <a:ext cx="306001" cy="523220"/>
                </a:xfrm>
                <a:prstGeom prst="rect">
                  <a:avLst/>
                </a:prstGeom>
              </p:spPr>
              <p:txBody>
                <a:bodyPr wrap="none">
                  <a:spAutoFit/>
                </a:bodyPr>
                <a:lstStyle/>
                <a:p>
                  <a:pPr lvl="0"/>
                  <a:r>
                    <a:rPr lang="en-US" sz="2800" dirty="0" err="1">
                      <a:ln w="101600">
                        <a:solidFill>
                          <a:srgbClr val="FFFFFF"/>
                        </a:solidFill>
                      </a:ln>
                      <a:solidFill>
                        <a:srgbClr val="002060"/>
                      </a:solidFill>
                      <a:latin typeface="Cambria" panose="02040503050406030204" pitchFamily="18" charset="0"/>
                      <a:ea typeface="Cambria" panose="02040503050406030204" pitchFamily="18" charset="0"/>
                    </a:rPr>
                    <a:t>Bố</a:t>
                  </a:r>
                  <a:r>
                    <a:rPr lang="en-US" sz="2800" dirty="0">
                      <a:ln w="101600">
                        <a:solidFill>
                          <a:srgbClr val="FFFFFF"/>
                        </a:solidFill>
                      </a:ln>
                      <a:solidFill>
                        <a:srgbClr val="002060"/>
                      </a:solidFill>
                      <a:latin typeface="Cambria" panose="02040503050406030204" pitchFamily="18" charset="0"/>
                      <a:ea typeface="Cambria" panose="02040503050406030204" pitchFamily="18" charset="0"/>
                    </a:rPr>
                    <a:t>:</a:t>
                  </a:r>
                </a:p>
              </p:txBody>
            </p:sp>
            <p:sp>
              <p:nvSpPr>
                <p:cNvPr id="9" name="TextBox 8"/>
                <p:cNvSpPr txBox="1"/>
                <p:nvPr/>
              </p:nvSpPr>
              <p:spPr>
                <a:xfrm>
                  <a:off x="1329472" y="2059653"/>
                  <a:ext cx="2583907" cy="1815882"/>
                </a:xfrm>
                <a:prstGeom prst="rect">
                  <a:avLst/>
                </a:prstGeom>
                <a:noFill/>
              </p:spPr>
              <p:txBody>
                <a:bodyPr wrap="square" rtlCol="0">
                  <a:spAutoFit/>
                </a:bodyPr>
                <a:lstStyle/>
                <a:p>
                  <a:r>
                    <a:rPr lang="en-US" sz="2800" dirty="0" err="1">
                      <a:solidFill>
                        <a:srgbClr val="000000"/>
                      </a:solidFill>
                      <a:latin typeface="Cambria" panose="02040503050406030204" pitchFamily="18" charset="0"/>
                      <a:ea typeface="Cambria" panose="02040503050406030204" pitchFamily="18" charset="0"/>
                    </a:rPr>
                    <a:t>Bố</a:t>
                  </a:r>
                  <a:r>
                    <a:rPr lang="en-US" sz="2800" dirty="0">
                      <a:solidFill>
                        <a:srgbClr val="000000"/>
                      </a:solidFill>
                      <a:latin typeface="Cambria" panose="02040503050406030204" pitchFamily="18" charset="0"/>
                      <a:ea typeface="Cambria" panose="02040503050406030204" pitchFamily="18" charset="0"/>
                    </a:rPr>
                    <a:t>:</a:t>
                  </a:r>
                </a:p>
                <a:p>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Tính</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rất</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hiền</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Ghét</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nói</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dối</a:t>
                  </a:r>
                  <a:endParaRPr lang="en-US" sz="2800" i="1" dirty="0">
                    <a:solidFill>
                      <a:srgbClr val="000000"/>
                    </a:solidFill>
                    <a:latin typeface="Cambria" panose="02040503050406030204" pitchFamily="18" charset="0"/>
                    <a:ea typeface="Cambria" panose="02040503050406030204" pitchFamily="18" charset="0"/>
                  </a:endParaRPr>
                </a:p>
                <a:p>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Nói</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rất</a:t>
                  </a:r>
                  <a:r>
                    <a:rPr lang="en-US" sz="2800" i="1" dirty="0">
                      <a:solidFill>
                        <a:srgbClr val="000000"/>
                      </a:solidFill>
                      <a:latin typeface="Cambria" panose="02040503050406030204" pitchFamily="18" charset="0"/>
                      <a:ea typeface="Cambria" panose="02040503050406030204" pitchFamily="18" charset="0"/>
                    </a:rPr>
                    <a:t> to		</a:t>
                  </a:r>
                  <a:r>
                    <a:rPr lang="en-US" sz="2800" i="1" dirty="0" err="1">
                      <a:solidFill>
                        <a:srgbClr val="000000"/>
                      </a:solidFill>
                      <a:latin typeface="Cambria" panose="02040503050406030204" pitchFamily="18" charset="0"/>
                      <a:ea typeface="Cambria" panose="02040503050406030204" pitchFamily="18" charset="0"/>
                    </a:rPr>
                    <a:t>Nấu</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ăn</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không</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ngon</a:t>
                  </a:r>
                  <a:endParaRPr lang="en-US" sz="2800" i="1" dirty="0">
                    <a:solidFill>
                      <a:srgbClr val="000000"/>
                    </a:solidFill>
                    <a:latin typeface="Cambria" panose="02040503050406030204" pitchFamily="18" charset="0"/>
                    <a:ea typeface="Cambria" panose="02040503050406030204" pitchFamily="18" charset="0"/>
                  </a:endParaRPr>
                </a:p>
                <a:p>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Ngủ</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rất</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nhanh</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Yêu</a:t>
                  </a:r>
                  <a:r>
                    <a:rPr lang="en-US" sz="2800" i="1" dirty="0">
                      <a:solidFill>
                        <a:srgbClr val="000000"/>
                      </a:solidFill>
                      <a:latin typeface="Cambria" panose="02040503050406030204" pitchFamily="18" charset="0"/>
                      <a:ea typeface="Cambria" panose="02040503050406030204" pitchFamily="18" charset="0"/>
                    </a:rPr>
                    <a:t> </a:t>
                  </a:r>
                  <a:r>
                    <a:rPr lang="en-US" sz="2800" i="1" dirty="0" err="1">
                      <a:solidFill>
                        <a:srgbClr val="000000"/>
                      </a:solidFill>
                      <a:latin typeface="Cambria" panose="02040503050406030204" pitchFamily="18" charset="0"/>
                      <a:ea typeface="Cambria" panose="02040503050406030204" pitchFamily="18" charset="0"/>
                    </a:rPr>
                    <a:t>mẹ</a:t>
                  </a:r>
                  <a:endParaRPr lang="en-US" sz="2800" i="1" dirty="0">
                    <a:solidFill>
                      <a:srgbClr val="000000"/>
                    </a:solidFill>
                    <a:latin typeface="Cambria" panose="02040503050406030204" pitchFamily="18" charset="0"/>
                    <a:ea typeface="Cambria" panose="02040503050406030204" pitchFamily="18" charset="0"/>
                  </a:endParaRPr>
                </a:p>
              </p:txBody>
            </p:sp>
          </p:gr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434679"/>
                <a:ext cx="272589" cy="256342"/>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2905088"/>
                <a:ext cx="272589" cy="256342"/>
              </a:xfrm>
              <a:prstGeom prst="rect">
                <a:avLst/>
              </a:prstGeom>
            </p:spPr>
          </p:pic>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1219200" y="3333358"/>
                <a:ext cx="272589" cy="256342"/>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433240"/>
                <a:ext cx="272589" cy="256342"/>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2903649"/>
                <a:ext cx="272589" cy="256342"/>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99296" l="662" r="96689"/>
                        </a14:imgEffect>
                      </a14:imgLayer>
                    </a14:imgProps>
                  </a:ext>
                </a:extLst>
              </a:blip>
              <a:stretch>
                <a:fillRect/>
              </a:stretch>
            </p:blipFill>
            <p:spPr>
              <a:xfrm>
                <a:off x="3830320" y="3331919"/>
                <a:ext cx="272589" cy="256342"/>
              </a:xfrm>
              <a:prstGeom prst="rect">
                <a:avLst/>
              </a:prstGeom>
            </p:spPr>
          </p:pic>
        </p:grpSp>
      </p:grpSp>
    </p:spTree>
    <p:extLst>
      <p:ext uri="{BB962C8B-B14F-4D97-AF65-F5344CB8AC3E}">
        <p14:creationId xmlns:p14="http://schemas.microsoft.com/office/powerpoint/2010/main" val="2905331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177" y="58847"/>
            <a:ext cx="11943643" cy="6740307"/>
          </a:xfrm>
          <a:prstGeom prst="rect">
            <a:avLst/>
          </a:prstGeom>
          <a:solidFill>
            <a:srgbClr val="FDDACA"/>
          </a:solidFill>
          <a:ln>
            <a:solidFill>
              <a:schemeClr val="bg1">
                <a:lumMod val="50000"/>
              </a:schemeClr>
            </a:solidFill>
          </a:ln>
        </p:spPr>
        <p:txBody>
          <a:bodyPr wrap="square">
            <a:spAutoFit/>
          </a:bodyPr>
          <a:lstStyle/>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Bố ơi…</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Bố nhìn hai chị em.</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Hai chị em sao thế?</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Chúng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Chúc mừng sinh nhật bố!</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Hai chị em hồi hộp nhìn bố. Bố ngạc nhiên mở quà, đọc chăm chú. Rồi bố cười giòn giã:</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Ngạc nhiên chưa? Hai chị em tặng bố. Còn tiết lộ bí mật bố nấu ăn không ngon nữa.</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Chị nhìn em. Em nhìn chị. Cả hai nhìn tấm thiệp. Thôi, quên xóa dòng “Nấu ăn không ngon rồi”. Mắt chị rơm rớm. Nhưng bố đã choàng tay ôm hai chị em vào lòng:</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 Cảm ơn hai con. Đây là món quà đặc biệt nhất bố được nhận đấy. Bố muốn thêm một ý nữa là: Bố rất yêu các con.</a:t>
            </a:r>
          </a:p>
          <a:p>
            <a:r>
              <a:rPr lang="en-US" sz="2700" b="0" i="0" dirty="0">
                <a:solidFill>
                  <a:srgbClr val="000000"/>
                </a:solidFill>
                <a:effectLst/>
                <a:latin typeface="Cambria" panose="02040503050406030204" pitchFamily="18" charset="0"/>
                <a:ea typeface="Cambria" panose="02040503050406030204" pitchFamily="18" charset="0"/>
              </a:rPr>
              <a:t>     </a:t>
            </a:r>
            <a:r>
              <a:rPr lang="vi-VN" sz="2700" b="0" i="0" dirty="0">
                <a:solidFill>
                  <a:srgbClr val="000000"/>
                </a:solidFill>
                <a:effectLst/>
                <a:latin typeface="Cambria" panose="02040503050406030204" pitchFamily="18" charset="0"/>
                <a:ea typeface="Cambria" panose="02040503050406030204" pitchFamily="18" charset="0"/>
              </a:rPr>
              <a:t>Ừ nhỉ, sao cả hai chị em đều quên. Ba bố con cười vang cả nhà.</a:t>
            </a:r>
          </a:p>
          <a:p>
            <a:pPr lvl="8" algn="ctr"/>
            <a:r>
              <a:rPr lang="en-US" sz="2700" b="0" i="0" dirty="0">
                <a:solidFill>
                  <a:srgbClr val="000000"/>
                </a:solidFill>
                <a:effectLst/>
                <a:latin typeface="Cambria" panose="02040503050406030204" pitchFamily="18" charset="0"/>
                <a:ea typeface="Cambria" panose="02040503050406030204" pitchFamily="18" charset="0"/>
              </a:rPr>
              <a:t>		</a:t>
            </a:r>
            <a:r>
              <a:rPr lang="vi-VN" sz="2700" b="1" i="1" dirty="0">
                <a:solidFill>
                  <a:srgbClr val="000000"/>
                </a:solidFill>
                <a:effectLst/>
                <a:latin typeface="Cambria" panose="02040503050406030204" pitchFamily="18" charset="0"/>
                <a:ea typeface="Cambria" panose="02040503050406030204" pitchFamily="18" charset="0"/>
              </a:rPr>
              <a:t>(Phong Điệp)</a:t>
            </a:r>
          </a:p>
        </p:txBody>
      </p:sp>
    </p:spTree>
    <p:extLst>
      <p:ext uri="{BB962C8B-B14F-4D97-AF65-F5344CB8AC3E}">
        <p14:creationId xmlns:p14="http://schemas.microsoft.com/office/powerpoint/2010/main" val="2846087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Oval 855">
            <a:extLst>
              <a:ext uri="{FF2B5EF4-FFF2-40B4-BE49-F238E27FC236}">
                <a16:creationId xmlns:a16="http://schemas.microsoft.com/office/drawing/2014/main" id="{D9DDC65E-7BAB-4F09-8663-5CA2A56F4156}"/>
              </a:ext>
            </a:extLst>
          </p:cNvPr>
          <p:cNvSpPr/>
          <p:nvPr/>
        </p:nvSpPr>
        <p:spPr>
          <a:xfrm>
            <a:off x="1496121" y="5402565"/>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834" name="Graphic 154">
            <a:extLst>
              <a:ext uri="{FF2B5EF4-FFF2-40B4-BE49-F238E27FC236}">
                <a16:creationId xmlns:a16="http://schemas.microsoft.com/office/drawing/2014/main" id="{F03F700D-6C66-42DC-8F74-B42764CB2872}"/>
              </a:ext>
            </a:extLst>
          </p:cNvPr>
          <p:cNvGrpSpPr/>
          <p:nvPr/>
        </p:nvGrpSpPr>
        <p:grpSpPr>
          <a:xfrm rot="5241908">
            <a:off x="1978326" y="4004052"/>
            <a:ext cx="1734184" cy="1380521"/>
            <a:chOff x="9167261" y="3475651"/>
            <a:chExt cx="1734184" cy="1380521"/>
          </a:xfrm>
        </p:grpSpPr>
        <p:sp>
          <p:nvSpPr>
            <p:cNvPr id="835" name="Freeform: Shape 834">
              <a:extLst>
                <a:ext uri="{FF2B5EF4-FFF2-40B4-BE49-F238E27FC236}">
                  <a16:creationId xmlns:a16="http://schemas.microsoft.com/office/drawing/2014/main" id="{870DF9CA-1B22-40FA-A816-3DAB6F26204D}"/>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6" name="Freeform: Shape 835">
              <a:extLst>
                <a:ext uri="{FF2B5EF4-FFF2-40B4-BE49-F238E27FC236}">
                  <a16:creationId xmlns:a16="http://schemas.microsoft.com/office/drawing/2014/main" id="{BD29B9E8-611E-47FF-BF6C-0E84AE0026D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7" name="Freeform: Shape 836">
              <a:extLst>
                <a:ext uri="{FF2B5EF4-FFF2-40B4-BE49-F238E27FC236}">
                  <a16:creationId xmlns:a16="http://schemas.microsoft.com/office/drawing/2014/main" id="{3E83E135-250E-4085-A5B3-9CD5A24BD38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8" name="Freeform: Shape 837">
              <a:extLst>
                <a:ext uri="{FF2B5EF4-FFF2-40B4-BE49-F238E27FC236}">
                  <a16:creationId xmlns:a16="http://schemas.microsoft.com/office/drawing/2014/main" id="{5FFC9C1C-0CF6-492A-BCAD-0C9FA3D519E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9" name="Freeform: Shape 838">
              <a:extLst>
                <a:ext uri="{FF2B5EF4-FFF2-40B4-BE49-F238E27FC236}">
                  <a16:creationId xmlns:a16="http://schemas.microsoft.com/office/drawing/2014/main" id="{F37694FE-8117-4D2F-8BB4-DF8C590B119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0" name="Freeform: Shape 839">
              <a:extLst>
                <a:ext uri="{FF2B5EF4-FFF2-40B4-BE49-F238E27FC236}">
                  <a16:creationId xmlns:a16="http://schemas.microsoft.com/office/drawing/2014/main" id="{342BDAF5-8B65-487D-A663-37B9734777C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1" name="Freeform: Shape 840">
              <a:extLst>
                <a:ext uri="{FF2B5EF4-FFF2-40B4-BE49-F238E27FC236}">
                  <a16:creationId xmlns:a16="http://schemas.microsoft.com/office/drawing/2014/main" id="{199D5011-73CB-48DD-8E84-3BBFDB072BCA}"/>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2" name="Freeform: Shape 841">
              <a:extLst>
                <a:ext uri="{FF2B5EF4-FFF2-40B4-BE49-F238E27FC236}">
                  <a16:creationId xmlns:a16="http://schemas.microsoft.com/office/drawing/2014/main" id="{F331FDE9-5303-4B25-B4F5-C5E5B59ED848}"/>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3" name="Freeform: Shape 842">
              <a:extLst>
                <a:ext uri="{FF2B5EF4-FFF2-40B4-BE49-F238E27FC236}">
                  <a16:creationId xmlns:a16="http://schemas.microsoft.com/office/drawing/2014/main" id="{4B296D1B-8AA1-420E-8BBF-B41FF9FCD1B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4" name="Freeform: Shape 843">
              <a:extLst>
                <a:ext uri="{FF2B5EF4-FFF2-40B4-BE49-F238E27FC236}">
                  <a16:creationId xmlns:a16="http://schemas.microsoft.com/office/drawing/2014/main" id="{401D4ADC-B740-4582-B05E-93A5FFBADC41}"/>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5" name="Freeform: Shape 844">
              <a:extLst>
                <a:ext uri="{FF2B5EF4-FFF2-40B4-BE49-F238E27FC236}">
                  <a16:creationId xmlns:a16="http://schemas.microsoft.com/office/drawing/2014/main" id="{0E69B112-D403-4D8F-8C5D-A20D3564103F}"/>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6" name="Freeform: Shape 845">
              <a:extLst>
                <a:ext uri="{FF2B5EF4-FFF2-40B4-BE49-F238E27FC236}">
                  <a16:creationId xmlns:a16="http://schemas.microsoft.com/office/drawing/2014/main" id="{5C455E93-0260-4529-A469-778971C4411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7" name="Freeform: Shape 846">
              <a:extLst>
                <a:ext uri="{FF2B5EF4-FFF2-40B4-BE49-F238E27FC236}">
                  <a16:creationId xmlns:a16="http://schemas.microsoft.com/office/drawing/2014/main" id="{39AE90BE-42B2-4A6E-B18B-9F08A2C99C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8" name="Freeform: Shape 847">
              <a:extLst>
                <a:ext uri="{FF2B5EF4-FFF2-40B4-BE49-F238E27FC236}">
                  <a16:creationId xmlns:a16="http://schemas.microsoft.com/office/drawing/2014/main" id="{AA7C12FD-92B8-4E07-91EB-06E055D85E76}"/>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49" name="Freeform: Shape 848">
              <a:extLst>
                <a:ext uri="{FF2B5EF4-FFF2-40B4-BE49-F238E27FC236}">
                  <a16:creationId xmlns:a16="http://schemas.microsoft.com/office/drawing/2014/main" id="{406A4291-49C5-424D-AF06-5914F2EF58A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0" name="Freeform: Shape 849">
              <a:extLst>
                <a:ext uri="{FF2B5EF4-FFF2-40B4-BE49-F238E27FC236}">
                  <a16:creationId xmlns:a16="http://schemas.microsoft.com/office/drawing/2014/main" id="{E5ADDF47-A4DF-4750-B326-D3F4FF4706C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1" name="Freeform: Shape 850">
              <a:extLst>
                <a:ext uri="{FF2B5EF4-FFF2-40B4-BE49-F238E27FC236}">
                  <a16:creationId xmlns:a16="http://schemas.microsoft.com/office/drawing/2014/main" id="{C8E7F6E1-D71E-4B11-86EB-14E863B0CB24}"/>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2" name="Freeform: Shape 851">
              <a:extLst>
                <a:ext uri="{FF2B5EF4-FFF2-40B4-BE49-F238E27FC236}">
                  <a16:creationId xmlns:a16="http://schemas.microsoft.com/office/drawing/2014/main" id="{CA265397-A89F-4B57-B31D-1462DA32F2F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53" name="Freeform: Shape 852">
              <a:extLst>
                <a:ext uri="{FF2B5EF4-FFF2-40B4-BE49-F238E27FC236}">
                  <a16:creationId xmlns:a16="http://schemas.microsoft.com/office/drawing/2014/main" id="{07275883-56CF-4462-A522-DC024527A5A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cxnSp>
        <p:nvCxnSpPr>
          <p:cNvPr id="6" name="Straight Connector 5">
            <a:extLst>
              <a:ext uri="{FF2B5EF4-FFF2-40B4-BE49-F238E27FC236}">
                <a16:creationId xmlns:a16="http://schemas.microsoft.com/office/drawing/2014/main" id="{87522EC4-A9DF-4FD4-AF85-9B202B0790BC}"/>
              </a:ext>
            </a:extLst>
          </p:cNvPr>
          <p:cNvCxnSpPr>
            <a:cxnSpLocks/>
          </p:cNvCxnSpPr>
          <p:nvPr/>
        </p:nvCxnSpPr>
        <p:spPr>
          <a:xfrm>
            <a:off x="8898376" y="2019654"/>
            <a:ext cx="0" cy="40561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CA78B4-C0DB-4040-ACD8-A2C970B5736D}"/>
              </a:ext>
            </a:extLst>
          </p:cNvPr>
          <p:cNvCxnSpPr>
            <a:cxnSpLocks/>
          </p:cNvCxnSpPr>
          <p:nvPr/>
        </p:nvCxnSpPr>
        <p:spPr>
          <a:xfrm>
            <a:off x="6833521" y="3519831"/>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A540BFC-D76E-4C89-9A04-9BEBC88C6DA9}"/>
              </a:ext>
            </a:extLst>
          </p:cNvPr>
          <p:cNvSpPr/>
          <p:nvPr/>
        </p:nvSpPr>
        <p:spPr>
          <a:xfrm>
            <a:off x="6592844" y="2363329"/>
            <a:ext cx="2346184"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7978"/>
                </a:solidFill>
                <a:effectLst/>
                <a:uLnTx/>
                <a:uFillTx/>
                <a:ea typeface="Adobe Gothic Std B" panose="020B0800000000000000" pitchFamily="34" charset="-128"/>
              </a:rPr>
              <a:t>hì</a:t>
            </a:r>
            <a:r>
              <a:rPr kumimoji="0" lang="en-US" sz="6000" b="0" i="0" u="none" strike="noStrike" kern="1200" cap="none" spc="0" normalizeH="0" noProof="0" dirty="0">
                <a:ln>
                  <a:noFill/>
                </a:ln>
                <a:solidFill>
                  <a:srgbClr val="FF7978"/>
                </a:solidFill>
                <a:effectLst/>
                <a:uLnTx/>
                <a:uFillTx/>
                <a:ea typeface="Adobe Gothic Std B" panose="020B0800000000000000" pitchFamily="34" charset="-128"/>
              </a:rPr>
              <a:t> </a:t>
            </a:r>
            <a:r>
              <a:rPr kumimoji="0" lang="en-US" sz="6000" b="0" i="0" u="none" strike="noStrike" kern="1200" cap="none" spc="0" normalizeH="0" noProof="0" dirty="0" err="1">
                <a:ln>
                  <a:noFill/>
                </a:ln>
                <a:solidFill>
                  <a:srgbClr val="FF7978"/>
                </a:solidFill>
                <a:effectLst/>
                <a:uLnTx/>
                <a:uFillTx/>
                <a:ea typeface="Adobe Gothic Std B" panose="020B0800000000000000" pitchFamily="34" charset="-128"/>
              </a:rPr>
              <a:t>hụi</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398" name="Graphic 170">
            <a:extLst>
              <a:ext uri="{FF2B5EF4-FFF2-40B4-BE49-F238E27FC236}">
                <a16:creationId xmlns:a16="http://schemas.microsoft.com/office/drawing/2014/main" id="{180AB5CB-1627-44B9-8558-44B12FA1039D}"/>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pic>
        <p:nvPicPr>
          <p:cNvPr id="399" name="Graphic 398">
            <a:extLst>
              <a:ext uri="{FF2B5EF4-FFF2-40B4-BE49-F238E27FC236}">
                <a16:creationId xmlns:a16="http://schemas.microsoft.com/office/drawing/2014/main" id="{3D80CFFB-B7D7-4C0B-8963-4BD351CF87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4567" y="5560063"/>
            <a:ext cx="1712149" cy="802195"/>
          </a:xfrm>
          <a:prstGeom prst="rect">
            <a:avLst/>
          </a:prstGeom>
        </p:spPr>
      </p:pic>
      <p:grpSp>
        <p:nvGrpSpPr>
          <p:cNvPr id="784" name="Graphic 7">
            <a:extLst>
              <a:ext uri="{FF2B5EF4-FFF2-40B4-BE49-F238E27FC236}">
                <a16:creationId xmlns:a16="http://schemas.microsoft.com/office/drawing/2014/main" id="{0D761DD2-F49F-41DB-B10E-26D552FBC53F}"/>
              </a:ext>
            </a:extLst>
          </p:cNvPr>
          <p:cNvGrpSpPr/>
          <p:nvPr/>
        </p:nvGrpSpPr>
        <p:grpSpPr>
          <a:xfrm>
            <a:off x="1959935" y="285234"/>
            <a:ext cx="3012906" cy="5311487"/>
            <a:chOff x="0" y="2213069"/>
            <a:chExt cx="2613113" cy="4606687"/>
          </a:xfrm>
        </p:grpSpPr>
        <p:sp>
          <p:nvSpPr>
            <p:cNvPr id="785" name="Freeform: Shape 784">
              <a:extLst>
                <a:ext uri="{FF2B5EF4-FFF2-40B4-BE49-F238E27FC236}">
                  <a16:creationId xmlns:a16="http://schemas.microsoft.com/office/drawing/2014/main" id="{A015F0D6-7B92-42CD-8307-E56847665506}"/>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nvGrpSpPr>
            <p:cNvPr id="786" name="Graphic 7">
              <a:extLst>
                <a:ext uri="{FF2B5EF4-FFF2-40B4-BE49-F238E27FC236}">
                  <a16:creationId xmlns:a16="http://schemas.microsoft.com/office/drawing/2014/main" id="{FB251430-0E18-4CC3-A994-DE7708F95775}"/>
                </a:ext>
              </a:extLst>
            </p:cNvPr>
            <p:cNvGrpSpPr/>
            <p:nvPr/>
          </p:nvGrpSpPr>
          <p:grpSpPr>
            <a:xfrm>
              <a:off x="101106" y="2960878"/>
              <a:ext cx="1687576" cy="3858878"/>
              <a:chOff x="101106" y="2960878"/>
              <a:chExt cx="1687576" cy="3858878"/>
            </a:xfrm>
          </p:grpSpPr>
          <p:sp>
            <p:nvSpPr>
              <p:cNvPr id="800" name="Freeform: Shape 799">
                <a:extLst>
                  <a:ext uri="{FF2B5EF4-FFF2-40B4-BE49-F238E27FC236}">
                    <a16:creationId xmlns:a16="http://schemas.microsoft.com/office/drawing/2014/main" id="{1B6F22E2-A31F-4687-B5FF-017DD0EBE5A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1" name="Freeform: Shape 800">
                <a:extLst>
                  <a:ext uri="{FF2B5EF4-FFF2-40B4-BE49-F238E27FC236}">
                    <a16:creationId xmlns:a16="http://schemas.microsoft.com/office/drawing/2014/main" id="{B0787395-2401-4159-B626-A4D53AE56DB6}"/>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2" name="Freeform: Shape 801">
                <a:extLst>
                  <a:ext uri="{FF2B5EF4-FFF2-40B4-BE49-F238E27FC236}">
                    <a16:creationId xmlns:a16="http://schemas.microsoft.com/office/drawing/2014/main" id="{19473467-2837-4742-8F35-D36AFC9B85FD}"/>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3" name="Freeform: Shape 802">
                <a:extLst>
                  <a:ext uri="{FF2B5EF4-FFF2-40B4-BE49-F238E27FC236}">
                    <a16:creationId xmlns:a16="http://schemas.microsoft.com/office/drawing/2014/main" id="{5D0D6DFE-682A-49EC-A179-4AEC8C65E476}"/>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4" name="Freeform: Shape 803">
                <a:extLst>
                  <a:ext uri="{FF2B5EF4-FFF2-40B4-BE49-F238E27FC236}">
                    <a16:creationId xmlns:a16="http://schemas.microsoft.com/office/drawing/2014/main" id="{3BE2440E-CA62-4118-8533-A5F1482A9D60}"/>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5" name="Freeform: Shape 804">
                <a:extLst>
                  <a:ext uri="{FF2B5EF4-FFF2-40B4-BE49-F238E27FC236}">
                    <a16:creationId xmlns:a16="http://schemas.microsoft.com/office/drawing/2014/main" id="{5EC9B57E-CF28-499D-8D5D-DF3F961B8967}"/>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6" name="Freeform: Shape 805">
                <a:extLst>
                  <a:ext uri="{FF2B5EF4-FFF2-40B4-BE49-F238E27FC236}">
                    <a16:creationId xmlns:a16="http://schemas.microsoft.com/office/drawing/2014/main" id="{7A2D09FE-216D-45FC-B07D-577E483F3827}"/>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7" name="Freeform: Shape 806">
                <a:extLst>
                  <a:ext uri="{FF2B5EF4-FFF2-40B4-BE49-F238E27FC236}">
                    <a16:creationId xmlns:a16="http://schemas.microsoft.com/office/drawing/2014/main" id="{09D3E405-3F54-4594-874F-3621CFAE199D}"/>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8" name="Freeform: Shape 807">
                <a:extLst>
                  <a:ext uri="{FF2B5EF4-FFF2-40B4-BE49-F238E27FC236}">
                    <a16:creationId xmlns:a16="http://schemas.microsoft.com/office/drawing/2014/main" id="{029F786A-BE43-4016-AA06-47A96D701111}"/>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09" name="Freeform: Shape 808">
                <a:extLst>
                  <a:ext uri="{FF2B5EF4-FFF2-40B4-BE49-F238E27FC236}">
                    <a16:creationId xmlns:a16="http://schemas.microsoft.com/office/drawing/2014/main" id="{D50E3F1C-E12F-46F2-AE9A-41CFEA3A6469}"/>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0" name="Freeform: Shape 809">
                <a:extLst>
                  <a:ext uri="{FF2B5EF4-FFF2-40B4-BE49-F238E27FC236}">
                    <a16:creationId xmlns:a16="http://schemas.microsoft.com/office/drawing/2014/main" id="{D6CE50B0-3999-4DEB-8F86-23E92C6FA4B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1" name="Freeform: Shape 810">
                <a:extLst>
                  <a:ext uri="{FF2B5EF4-FFF2-40B4-BE49-F238E27FC236}">
                    <a16:creationId xmlns:a16="http://schemas.microsoft.com/office/drawing/2014/main" id="{0E67C60B-7D48-4AAD-8674-D793072BE73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787" name="Graphic 7">
              <a:extLst>
                <a:ext uri="{FF2B5EF4-FFF2-40B4-BE49-F238E27FC236}">
                  <a16:creationId xmlns:a16="http://schemas.microsoft.com/office/drawing/2014/main" id="{E57B85A4-A9F6-4653-8EA5-04E7D3BDD26D}"/>
                </a:ext>
              </a:extLst>
            </p:cNvPr>
            <p:cNvGrpSpPr/>
            <p:nvPr/>
          </p:nvGrpSpPr>
          <p:grpSpPr>
            <a:xfrm>
              <a:off x="199901" y="2459662"/>
              <a:ext cx="2180577" cy="1990110"/>
              <a:chOff x="199901" y="2459662"/>
              <a:chExt cx="2180577" cy="1990110"/>
            </a:xfrm>
          </p:grpSpPr>
          <p:sp>
            <p:nvSpPr>
              <p:cNvPr id="788" name="Freeform: Shape 787">
                <a:extLst>
                  <a:ext uri="{FF2B5EF4-FFF2-40B4-BE49-F238E27FC236}">
                    <a16:creationId xmlns:a16="http://schemas.microsoft.com/office/drawing/2014/main" id="{4C334BEC-C220-4062-A4EC-1783D467A01B}"/>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89" name="Freeform: Shape 788">
                <a:extLst>
                  <a:ext uri="{FF2B5EF4-FFF2-40B4-BE49-F238E27FC236}">
                    <a16:creationId xmlns:a16="http://schemas.microsoft.com/office/drawing/2014/main" id="{FF3A3BF6-DD8D-4F5E-A11F-EEF0BD4F4ECD}"/>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0" name="Freeform: Shape 789">
                <a:extLst>
                  <a:ext uri="{FF2B5EF4-FFF2-40B4-BE49-F238E27FC236}">
                    <a16:creationId xmlns:a16="http://schemas.microsoft.com/office/drawing/2014/main" id="{4E199951-B412-40F5-9B37-CDBB41612AC3}"/>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1" name="Freeform: Shape 790">
                <a:extLst>
                  <a:ext uri="{FF2B5EF4-FFF2-40B4-BE49-F238E27FC236}">
                    <a16:creationId xmlns:a16="http://schemas.microsoft.com/office/drawing/2014/main" id="{5D334FA9-09C2-4667-8789-E41DB4D7A755}"/>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2" name="Freeform: Shape 791">
                <a:extLst>
                  <a:ext uri="{FF2B5EF4-FFF2-40B4-BE49-F238E27FC236}">
                    <a16:creationId xmlns:a16="http://schemas.microsoft.com/office/drawing/2014/main" id="{FBC00DE4-861D-48BB-9ADD-FB35B3D7FB5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3" name="Freeform: Shape 792">
                <a:extLst>
                  <a:ext uri="{FF2B5EF4-FFF2-40B4-BE49-F238E27FC236}">
                    <a16:creationId xmlns:a16="http://schemas.microsoft.com/office/drawing/2014/main" id="{46F3A62D-BB42-4277-BA8F-9FABD11000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4" name="Freeform: Shape 793">
                <a:extLst>
                  <a:ext uri="{FF2B5EF4-FFF2-40B4-BE49-F238E27FC236}">
                    <a16:creationId xmlns:a16="http://schemas.microsoft.com/office/drawing/2014/main" id="{34B1DB01-0AA4-48CB-93A4-BDD0026873EA}"/>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5" name="Freeform: Shape 794">
                <a:extLst>
                  <a:ext uri="{FF2B5EF4-FFF2-40B4-BE49-F238E27FC236}">
                    <a16:creationId xmlns:a16="http://schemas.microsoft.com/office/drawing/2014/main" id="{481D92F1-2A3B-4C18-B600-86D400BCC50A}"/>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6" name="Freeform: Shape 795">
                <a:extLst>
                  <a:ext uri="{FF2B5EF4-FFF2-40B4-BE49-F238E27FC236}">
                    <a16:creationId xmlns:a16="http://schemas.microsoft.com/office/drawing/2014/main" id="{763E6334-48DA-42D9-8844-881B4CC52628}"/>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7" name="Freeform: Shape 796">
                <a:extLst>
                  <a:ext uri="{FF2B5EF4-FFF2-40B4-BE49-F238E27FC236}">
                    <a16:creationId xmlns:a16="http://schemas.microsoft.com/office/drawing/2014/main" id="{F75FF6A4-E6DB-477F-8945-426C716AF339}"/>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8" name="Freeform: Shape 797">
                <a:extLst>
                  <a:ext uri="{FF2B5EF4-FFF2-40B4-BE49-F238E27FC236}">
                    <a16:creationId xmlns:a16="http://schemas.microsoft.com/office/drawing/2014/main" id="{B68CA6C2-3C04-485C-AB92-2B05F1FAA0B5}"/>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799" name="Freeform: Shape 798">
                <a:extLst>
                  <a:ext uri="{FF2B5EF4-FFF2-40B4-BE49-F238E27FC236}">
                    <a16:creationId xmlns:a16="http://schemas.microsoft.com/office/drawing/2014/main" id="{F9224346-4DC5-47DE-8E5F-C8BB0B055DF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grpSp>
        <p:nvGrpSpPr>
          <p:cNvPr id="813" name="Graphic 153">
            <a:extLst>
              <a:ext uri="{FF2B5EF4-FFF2-40B4-BE49-F238E27FC236}">
                <a16:creationId xmlns:a16="http://schemas.microsoft.com/office/drawing/2014/main" id="{D4D05578-31BD-47AF-850E-14A55A05B37A}"/>
              </a:ext>
            </a:extLst>
          </p:cNvPr>
          <p:cNvGrpSpPr/>
          <p:nvPr/>
        </p:nvGrpSpPr>
        <p:grpSpPr>
          <a:xfrm>
            <a:off x="11080917" y="2607583"/>
            <a:ext cx="1068908" cy="1281259"/>
            <a:chOff x="11161825" y="3187825"/>
            <a:chExt cx="1068908" cy="1281259"/>
          </a:xfrm>
        </p:grpSpPr>
        <p:sp>
          <p:nvSpPr>
            <p:cNvPr id="814" name="Freeform: Shape 813">
              <a:extLst>
                <a:ext uri="{FF2B5EF4-FFF2-40B4-BE49-F238E27FC236}">
                  <a16:creationId xmlns:a16="http://schemas.microsoft.com/office/drawing/2014/main" id="{B4F1EBFE-CB7D-497A-945C-7CAABB24B51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5" name="Freeform: Shape 814">
              <a:extLst>
                <a:ext uri="{FF2B5EF4-FFF2-40B4-BE49-F238E27FC236}">
                  <a16:creationId xmlns:a16="http://schemas.microsoft.com/office/drawing/2014/main" id="{1B8B0947-23EE-4A71-8460-DF7D99FD9B28}"/>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6" name="Freeform: Shape 815">
              <a:extLst>
                <a:ext uri="{FF2B5EF4-FFF2-40B4-BE49-F238E27FC236}">
                  <a16:creationId xmlns:a16="http://schemas.microsoft.com/office/drawing/2014/main" id="{C28A2300-57C3-4950-A528-0FDB3FD0566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7" name="Freeform: Shape 816">
              <a:extLst>
                <a:ext uri="{FF2B5EF4-FFF2-40B4-BE49-F238E27FC236}">
                  <a16:creationId xmlns:a16="http://schemas.microsoft.com/office/drawing/2014/main" id="{BCF4F70F-A386-4260-8C7D-CF32B87D30A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18" name="Freeform: Shape 817">
              <a:extLst>
                <a:ext uri="{FF2B5EF4-FFF2-40B4-BE49-F238E27FC236}">
                  <a16:creationId xmlns:a16="http://schemas.microsoft.com/office/drawing/2014/main" id="{E7ED83BC-E396-4383-B829-C46CBD4CEF00}"/>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28" name="Graphic 243">
            <a:extLst>
              <a:ext uri="{FF2B5EF4-FFF2-40B4-BE49-F238E27FC236}">
                <a16:creationId xmlns:a16="http://schemas.microsoft.com/office/drawing/2014/main" id="{A58B7B92-5F2B-438F-AF44-3AD79B4CB063}"/>
              </a:ext>
            </a:extLst>
          </p:cNvPr>
          <p:cNvGrpSpPr/>
          <p:nvPr/>
        </p:nvGrpSpPr>
        <p:grpSpPr>
          <a:xfrm rot="1263797">
            <a:off x="813306" y="4130664"/>
            <a:ext cx="1630724" cy="1255170"/>
            <a:chOff x="7982733" y="5589867"/>
            <a:chExt cx="1630724" cy="1255170"/>
          </a:xfrm>
        </p:grpSpPr>
        <p:sp>
          <p:nvSpPr>
            <p:cNvPr id="829" name="Freeform: Shape 828">
              <a:extLst>
                <a:ext uri="{FF2B5EF4-FFF2-40B4-BE49-F238E27FC236}">
                  <a16:creationId xmlns:a16="http://schemas.microsoft.com/office/drawing/2014/main" id="{0C0780ED-4C34-4933-9051-B4AE6B6B149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0" name="Freeform: Shape 829">
              <a:extLst>
                <a:ext uri="{FF2B5EF4-FFF2-40B4-BE49-F238E27FC236}">
                  <a16:creationId xmlns:a16="http://schemas.microsoft.com/office/drawing/2014/main" id="{CF619637-F632-4F9B-868A-FEFB0A39B0C9}"/>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1" name="Freeform: Shape 830">
              <a:extLst>
                <a:ext uri="{FF2B5EF4-FFF2-40B4-BE49-F238E27FC236}">
                  <a16:creationId xmlns:a16="http://schemas.microsoft.com/office/drawing/2014/main" id="{E6BA1695-D968-417F-8D46-5A0E1F9FBF56}"/>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2" name="Freeform: Shape 831">
              <a:extLst>
                <a:ext uri="{FF2B5EF4-FFF2-40B4-BE49-F238E27FC236}">
                  <a16:creationId xmlns:a16="http://schemas.microsoft.com/office/drawing/2014/main" id="{443A191B-9463-47E1-9B5F-7E73D5923696}"/>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33" name="Freeform: Shape 832">
              <a:extLst>
                <a:ext uri="{FF2B5EF4-FFF2-40B4-BE49-F238E27FC236}">
                  <a16:creationId xmlns:a16="http://schemas.microsoft.com/office/drawing/2014/main" id="{A2BBEA38-E70B-49AF-9669-1DDF9445C2B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grpSp>
        <p:nvGrpSpPr>
          <p:cNvPr id="819" name="Graphic 233">
            <a:extLst>
              <a:ext uri="{FF2B5EF4-FFF2-40B4-BE49-F238E27FC236}">
                <a16:creationId xmlns:a16="http://schemas.microsoft.com/office/drawing/2014/main" id="{1E25EF6D-D466-4680-81F7-107B19F677E2}"/>
              </a:ext>
            </a:extLst>
          </p:cNvPr>
          <p:cNvGrpSpPr/>
          <p:nvPr/>
        </p:nvGrpSpPr>
        <p:grpSpPr>
          <a:xfrm>
            <a:off x="2595002" y="4098686"/>
            <a:ext cx="1484013" cy="1429614"/>
            <a:chOff x="2651548" y="5448024"/>
            <a:chExt cx="1484013" cy="1429614"/>
          </a:xfrm>
        </p:grpSpPr>
        <p:sp>
          <p:nvSpPr>
            <p:cNvPr id="820" name="Freeform: Shape 819">
              <a:extLst>
                <a:ext uri="{FF2B5EF4-FFF2-40B4-BE49-F238E27FC236}">
                  <a16:creationId xmlns:a16="http://schemas.microsoft.com/office/drawing/2014/main" id="{0E55A99C-C960-4E56-8389-83927518CC2B}"/>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1" name="Freeform: Shape 820">
              <a:extLst>
                <a:ext uri="{FF2B5EF4-FFF2-40B4-BE49-F238E27FC236}">
                  <a16:creationId xmlns:a16="http://schemas.microsoft.com/office/drawing/2014/main" id="{B546BA5C-C1D2-477F-8D65-D248CBCB68FE}"/>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2" name="Freeform: Shape 821">
              <a:extLst>
                <a:ext uri="{FF2B5EF4-FFF2-40B4-BE49-F238E27FC236}">
                  <a16:creationId xmlns:a16="http://schemas.microsoft.com/office/drawing/2014/main" id="{ED8E531D-DB1A-4CE4-9742-61FCB1B531B0}"/>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3" name="Freeform: Shape 822">
              <a:extLst>
                <a:ext uri="{FF2B5EF4-FFF2-40B4-BE49-F238E27FC236}">
                  <a16:creationId xmlns:a16="http://schemas.microsoft.com/office/drawing/2014/main" id="{6E7F802C-8ACF-439B-B505-D87E1EB92259}"/>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4" name="Freeform: Shape 823">
              <a:extLst>
                <a:ext uri="{FF2B5EF4-FFF2-40B4-BE49-F238E27FC236}">
                  <a16:creationId xmlns:a16="http://schemas.microsoft.com/office/drawing/2014/main" id="{63708C3D-1DE4-46F3-AEA2-B060E1527985}"/>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5" name="Freeform: Shape 824">
              <a:extLst>
                <a:ext uri="{FF2B5EF4-FFF2-40B4-BE49-F238E27FC236}">
                  <a16:creationId xmlns:a16="http://schemas.microsoft.com/office/drawing/2014/main" id="{E2FC010E-9939-469F-9522-2FC4EFC9B07D}"/>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6" name="Freeform: Shape 825">
              <a:extLst>
                <a:ext uri="{FF2B5EF4-FFF2-40B4-BE49-F238E27FC236}">
                  <a16:creationId xmlns:a16="http://schemas.microsoft.com/office/drawing/2014/main" id="{5E4EA77F-142C-4383-AA5B-E1F32443E08F}"/>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sp>
          <p:nvSpPr>
            <p:cNvPr id="827" name="Freeform: Shape 826">
              <a:extLst>
                <a:ext uri="{FF2B5EF4-FFF2-40B4-BE49-F238E27FC236}">
                  <a16:creationId xmlns:a16="http://schemas.microsoft.com/office/drawing/2014/main" id="{457DA395-0673-409A-9B4B-41FB1204D73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endParaRPr>
            </a:p>
          </p:txBody>
        </p:sp>
      </p:grpSp>
      <p:pic>
        <p:nvPicPr>
          <p:cNvPr id="854" name="Graphic 853">
            <a:extLst>
              <a:ext uri="{FF2B5EF4-FFF2-40B4-BE49-F238E27FC236}">
                <a16:creationId xmlns:a16="http://schemas.microsoft.com/office/drawing/2014/main" id="{3E597AB0-17BF-4592-9656-25D3E052D9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6751" y="360848"/>
            <a:ext cx="1641739" cy="1686110"/>
          </a:xfrm>
          <a:prstGeom prst="rect">
            <a:avLst/>
          </a:prstGeom>
        </p:spPr>
      </p:pic>
      <p:pic>
        <p:nvPicPr>
          <p:cNvPr id="857" name="Graphic 856">
            <a:extLst>
              <a:ext uri="{FF2B5EF4-FFF2-40B4-BE49-F238E27FC236}">
                <a16:creationId xmlns:a16="http://schemas.microsoft.com/office/drawing/2014/main" id="{4184B06B-AF4C-4A41-AEF0-714F22DCB8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2601" y="613320"/>
            <a:ext cx="1000125" cy="1085850"/>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117059" y="2748976"/>
            <a:ext cx="6748857" cy="1170533"/>
          </a:xfrm>
          <a:prstGeom prst="rect">
            <a:avLst/>
          </a:prstGeom>
        </p:spPr>
      </p:pic>
      <p:sp>
        <p:nvSpPr>
          <p:cNvPr id="95" name="Rectangle 94">
            <a:extLst>
              <a:ext uri="{FF2B5EF4-FFF2-40B4-BE49-F238E27FC236}">
                <a16:creationId xmlns:a16="http://schemas.microsoft.com/office/drawing/2014/main" id="{2A540BFC-D76E-4C89-9A04-9BEBC88C6DA9}"/>
              </a:ext>
            </a:extLst>
          </p:cNvPr>
          <p:cNvSpPr/>
          <p:nvPr/>
        </p:nvSpPr>
        <p:spPr>
          <a:xfrm>
            <a:off x="8848375" y="2313092"/>
            <a:ext cx="2632260"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srgbClr val="FF7978"/>
                </a:solidFill>
                <a:ea typeface="Adobe Gothic Std B" panose="020B0800000000000000" pitchFamily="34" charset="-128"/>
              </a:rPr>
              <a:t>n</a:t>
            </a:r>
            <a:r>
              <a:rPr kumimoji="0" lang="en-US" sz="6000" b="0" i="0" u="none" strike="noStrike" kern="1200" cap="none" spc="0" normalizeH="0" baseline="0" noProof="0" dirty="0" err="1">
                <a:ln>
                  <a:noFill/>
                </a:ln>
                <a:solidFill>
                  <a:srgbClr val="FF7978"/>
                </a:solidFill>
                <a:effectLst/>
                <a:uLnTx/>
                <a:uFillTx/>
                <a:ea typeface="Adobe Gothic Std B" panose="020B0800000000000000" pitchFamily="34" charset="-128"/>
              </a:rPr>
              <a:t>ắn</a:t>
            </a:r>
            <a:r>
              <a:rPr kumimoji="0" lang="en-US" sz="6000" b="0" i="0" u="none" strike="noStrike" kern="1200" cap="none" spc="0" normalizeH="0" baseline="0" noProof="0" dirty="0">
                <a:ln>
                  <a:noFill/>
                </a:ln>
                <a:solidFill>
                  <a:srgbClr val="FF7978"/>
                </a:solidFill>
                <a:effectLst/>
                <a:uLnTx/>
                <a:uFillTx/>
                <a:ea typeface="Adobe Gothic Std B" panose="020B0800000000000000" pitchFamily="34" charset="-128"/>
              </a:rPr>
              <a:t> </a:t>
            </a:r>
            <a:r>
              <a:rPr kumimoji="0" lang="en-US" sz="6000" b="0" i="0" u="none" strike="noStrike" kern="1200" cap="none" spc="0" normalizeH="0" baseline="0" noProof="0" dirty="0" err="1">
                <a:ln>
                  <a:noFill/>
                </a:ln>
                <a:solidFill>
                  <a:srgbClr val="FF7978"/>
                </a:solidFill>
                <a:effectLst/>
                <a:uLnTx/>
                <a:uFillTx/>
                <a:ea typeface="Adobe Gothic Std B" panose="020B0800000000000000" pitchFamily="34" charset="-128"/>
              </a:rPr>
              <a:t>nót</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96" name="Rectangle 95">
            <a:extLst>
              <a:ext uri="{FF2B5EF4-FFF2-40B4-BE49-F238E27FC236}">
                <a16:creationId xmlns:a16="http://schemas.microsoft.com/office/drawing/2014/main" id="{2A540BFC-D76E-4C89-9A04-9BEBC88C6DA9}"/>
              </a:ext>
            </a:extLst>
          </p:cNvPr>
          <p:cNvSpPr/>
          <p:nvPr/>
        </p:nvSpPr>
        <p:spPr>
          <a:xfrm>
            <a:off x="8688154" y="3863269"/>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7978"/>
                </a:solidFill>
                <a:ea typeface="Adobe Gothic Std B" panose="020B0800000000000000" pitchFamily="34" charset="-128"/>
              </a:rPr>
              <a:t>đăm</a:t>
            </a:r>
            <a:r>
              <a:rPr lang="en-US" sz="6000" dirty="0">
                <a:solidFill>
                  <a:srgbClr val="FF7978"/>
                </a:solidFill>
                <a:ea typeface="Adobe Gothic Std B" panose="020B0800000000000000" pitchFamily="34" charset="-128"/>
              </a:rPr>
              <a:t> </a:t>
            </a:r>
            <a:r>
              <a:rPr lang="en-US" sz="6000" dirty="0" err="1">
                <a:solidFill>
                  <a:srgbClr val="FF7978"/>
                </a:solidFill>
                <a:ea typeface="Adobe Gothic Std B" panose="020B0800000000000000" pitchFamily="34" charset="-128"/>
              </a:rPr>
              <a:t>chiêu</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97" name="Rectangle 96">
            <a:extLst>
              <a:ext uri="{FF2B5EF4-FFF2-40B4-BE49-F238E27FC236}">
                <a16:creationId xmlns:a16="http://schemas.microsoft.com/office/drawing/2014/main" id="{2A540BFC-D76E-4C89-9A04-9BEBC88C6DA9}"/>
              </a:ext>
            </a:extLst>
          </p:cNvPr>
          <p:cNvSpPr/>
          <p:nvPr/>
        </p:nvSpPr>
        <p:spPr>
          <a:xfrm>
            <a:off x="5347636" y="5247986"/>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7978"/>
                </a:solidFill>
                <a:ea typeface="Adobe Gothic Std B" panose="020B0800000000000000" pitchFamily="34" charset="-128"/>
              </a:rPr>
              <a:t>giòn</a:t>
            </a:r>
            <a:r>
              <a:rPr lang="en-US" sz="6000" dirty="0">
                <a:solidFill>
                  <a:srgbClr val="FF7978"/>
                </a:solidFill>
                <a:ea typeface="Adobe Gothic Std B" panose="020B0800000000000000" pitchFamily="34" charset="-128"/>
              </a:rPr>
              <a:t> </a:t>
            </a:r>
            <a:r>
              <a:rPr lang="en-US" sz="6000" dirty="0" err="1">
                <a:solidFill>
                  <a:srgbClr val="FF7978"/>
                </a:solidFill>
                <a:ea typeface="Adobe Gothic Std B" panose="020B0800000000000000" pitchFamily="34" charset="-128"/>
              </a:rPr>
              <a:t>giã</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cxnSp>
        <p:nvCxnSpPr>
          <p:cNvPr id="98" name="Straight Connector 97">
            <a:extLst>
              <a:ext uri="{FF2B5EF4-FFF2-40B4-BE49-F238E27FC236}">
                <a16:creationId xmlns:a16="http://schemas.microsoft.com/office/drawing/2014/main" id="{04CA78B4-C0DB-4040-ACD8-A2C970B5736D}"/>
              </a:ext>
            </a:extLst>
          </p:cNvPr>
          <p:cNvCxnSpPr>
            <a:cxnSpLocks/>
          </p:cNvCxnSpPr>
          <p:nvPr/>
        </p:nvCxnSpPr>
        <p:spPr>
          <a:xfrm>
            <a:off x="6728490" y="5155280"/>
            <a:ext cx="41968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A540BFC-D76E-4C89-9A04-9BEBC88C6DA9}"/>
              </a:ext>
            </a:extLst>
          </p:cNvPr>
          <p:cNvSpPr/>
          <p:nvPr/>
        </p:nvSpPr>
        <p:spPr>
          <a:xfrm>
            <a:off x="8688153" y="5247986"/>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7978"/>
                </a:solidFill>
                <a:ea typeface="Adobe Gothic Std B" panose="020B0800000000000000" pitchFamily="34" charset="-128"/>
              </a:rPr>
              <a:t>rơm</a:t>
            </a:r>
            <a:r>
              <a:rPr lang="en-US" sz="6000" dirty="0">
                <a:solidFill>
                  <a:srgbClr val="FF7978"/>
                </a:solidFill>
                <a:ea typeface="Adobe Gothic Std B" panose="020B0800000000000000" pitchFamily="34" charset="-128"/>
              </a:rPr>
              <a:t> </a:t>
            </a:r>
            <a:r>
              <a:rPr lang="en-US" sz="6000" dirty="0" err="1">
                <a:solidFill>
                  <a:srgbClr val="FF7978"/>
                </a:solidFill>
                <a:ea typeface="Adobe Gothic Std B" panose="020B0800000000000000" pitchFamily="34" charset="-128"/>
              </a:rPr>
              <a:t>rớm</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
        <p:nvSpPr>
          <p:cNvPr id="100" name="Rectangle 99">
            <a:extLst>
              <a:ext uri="{FF2B5EF4-FFF2-40B4-BE49-F238E27FC236}">
                <a16:creationId xmlns:a16="http://schemas.microsoft.com/office/drawing/2014/main" id="{2A540BFC-D76E-4C89-9A04-9BEBC88C6DA9}"/>
              </a:ext>
            </a:extLst>
          </p:cNvPr>
          <p:cNvSpPr/>
          <p:nvPr/>
        </p:nvSpPr>
        <p:spPr>
          <a:xfrm>
            <a:off x="5223263" y="3858535"/>
            <a:ext cx="3806523" cy="100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7978"/>
                </a:solidFill>
                <a:ea typeface="Adobe Gothic Std B" panose="020B0800000000000000" pitchFamily="34" charset="-128"/>
              </a:rPr>
              <a:t>băn</a:t>
            </a:r>
            <a:r>
              <a:rPr lang="en-US" sz="6000" dirty="0">
                <a:solidFill>
                  <a:srgbClr val="FF7978"/>
                </a:solidFill>
                <a:ea typeface="Adobe Gothic Std B" panose="020B0800000000000000" pitchFamily="34" charset="-128"/>
              </a:rPr>
              <a:t> </a:t>
            </a:r>
            <a:r>
              <a:rPr lang="en-US" sz="6000" dirty="0" err="1">
                <a:solidFill>
                  <a:srgbClr val="FF7978"/>
                </a:solidFill>
                <a:ea typeface="Adobe Gothic Std B" panose="020B0800000000000000" pitchFamily="34" charset="-128"/>
              </a:rPr>
              <a:t>khoăn</a:t>
            </a:r>
            <a:endParaRPr kumimoji="0" lang="th-TH" sz="6000" b="0" i="0" u="none" strike="noStrike" kern="1200" cap="none" spc="0" normalizeH="0" baseline="0" noProof="0" dirty="0">
              <a:ln>
                <a:noFill/>
              </a:ln>
              <a:solidFill>
                <a:srgbClr val="FF7978"/>
              </a:solidFill>
              <a:effectLst/>
              <a:uLnTx/>
              <a:uFillTx/>
              <a:ea typeface="Adobe Gothic Std B" panose="020B0800000000000000" pitchFamily="34" charset="-128"/>
            </a:endParaRPr>
          </a:p>
        </p:txBody>
      </p:sp>
    </p:spTree>
    <p:extLst>
      <p:ext uri="{BB962C8B-B14F-4D97-AF65-F5344CB8AC3E}">
        <p14:creationId xmlns:p14="http://schemas.microsoft.com/office/powerpoint/2010/main" val="3629525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randombar(horizontal)">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randombar(horizontal)">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randombar(horizontal)">
                                      <p:cBhvr>
                                        <p:cTn id="27" dur="500"/>
                                        <p:tgtEl>
                                          <p:spTgt spid="9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randombar(horizontal)">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randombar(horizontal)">
                                      <p:cBhvr>
                                        <p:cTn id="3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5" grpId="0"/>
      <p:bldP spid="96" grpId="0"/>
      <p:bldP spid="97" grpId="0"/>
      <p:bldP spid="99" grpId="0"/>
      <p:bldP spid="10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51695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unito Black - Nunito ExtraLight">
      <a:majorFont>
        <a:latin typeface="Nunito Black"/>
        <a:ea typeface="Arial Unicode MS"/>
        <a:cs typeface=""/>
      </a:majorFont>
      <a:minorFont>
        <a:latin typeface="Nunito Extra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3C3C"/>
        </a:solidFill>
        <a:ln>
          <a:noFill/>
        </a:ln>
        <a:effectLst/>
      </a:spPr>
      <a:bodyPr rtlCol="0" anchor="ctr"/>
      <a:lstStyle>
        <a:defPPr algn="ctr">
          <a:defRPr sz="2400" i="1" dirty="0" smtClean="0">
            <a:solidFill>
              <a:srgbClr val="FFD479"/>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1054</Words>
  <Application>Microsoft Office PowerPoint</Application>
  <PresentationFormat>Widescreen</PresentationFormat>
  <Paragraphs>143</Paragraphs>
  <Slides>22</Slides>
  <Notes>1</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22</vt:i4>
      </vt:variant>
    </vt:vector>
  </HeadingPairs>
  <TitlesOfParts>
    <vt:vector size="42" baseType="lpstr">
      <vt:lpstr>#9Slide07 HoneyCream</vt:lpstr>
      <vt:lpstr>字魂27号-布丁体</vt:lpstr>
      <vt:lpstr>#9Slide05 ViceroyJF</vt:lpstr>
      <vt:lpstr>Cambria</vt:lpstr>
      <vt:lpstr>Arial</vt:lpstr>
      <vt:lpstr>UTM Aquarelle</vt:lpstr>
      <vt:lpstr>UTM Avo</vt:lpstr>
      <vt:lpstr>SVN-Dancing Script</vt:lpstr>
      <vt:lpstr>Times New Roman</vt:lpstr>
      <vt:lpstr>UYa Respective</vt:lpstr>
      <vt:lpstr>Calibri</vt:lpstr>
      <vt:lpstr>Nunito ExtraLight</vt:lpstr>
      <vt:lpstr>SVN-Newton</vt:lpstr>
      <vt:lpstr>Calibri Light</vt:lpstr>
      <vt:lpstr>#9Slide07 SVNAppleberry</vt:lpstr>
      <vt:lpstr>Office Theme</vt:lpstr>
      <vt:lpstr>1_Office Theme</vt:lpstr>
      <vt:lpstr>2_Office Theme</vt:lpstr>
      <vt:lpstr>Office 主题</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HP</cp:lastModifiedBy>
  <cp:revision>38</cp:revision>
  <dcterms:created xsi:type="dcterms:W3CDTF">2022-10-15T03:21:08Z</dcterms:created>
  <dcterms:modified xsi:type="dcterms:W3CDTF">2023-11-06T07:22:48Z</dcterms:modified>
</cp:coreProperties>
</file>