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0"/>
  </p:notesMasterIdLst>
  <p:sldIdLst>
    <p:sldId id="1074" r:id="rId3"/>
    <p:sldId id="256" r:id="rId4"/>
    <p:sldId id="1057" r:id="rId5"/>
    <p:sldId id="259" r:id="rId6"/>
    <p:sldId id="1061" r:id="rId7"/>
    <p:sldId id="1063" r:id="rId8"/>
    <p:sldId id="1058" r:id="rId9"/>
    <p:sldId id="858" r:id="rId10"/>
    <p:sldId id="1064" r:id="rId11"/>
    <p:sldId id="1073" r:id="rId12"/>
    <p:sldId id="1065" r:id="rId13"/>
    <p:sldId id="1067" r:id="rId14"/>
    <p:sldId id="1066" r:id="rId15"/>
    <p:sldId id="1059" r:id="rId16"/>
    <p:sldId id="1072" r:id="rId17"/>
    <p:sldId id="1056" r:id="rId18"/>
    <p:sldId id="1068"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Cambria" panose="02040503050406030204" pitchFamily="18" charset="0"/>
      <p:regular r:id="rId27"/>
      <p:bold r:id="rId28"/>
      <p:italic r:id="rId29"/>
      <p:boldItalic r:id="rId30"/>
    </p:embeddedFont>
    <p:embeddedFont>
      <p:font typeface="DengXian" panose="02010600030101010101" pitchFamily="2" charset="-122"/>
      <p:regular r:id="rId31"/>
      <p:bold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94941"/>
    <a:srgbClr val="FFD719"/>
    <a:srgbClr val="08B89B"/>
    <a:srgbClr val="08C4A5"/>
    <a:srgbClr val="058F78"/>
    <a:srgbClr val="EAE6C2"/>
    <a:srgbClr val="F2C616"/>
    <a:srgbClr val="2DAB66"/>
    <a:srgbClr val="F08621"/>
    <a:srgbClr val="CC74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92991" autoAdjust="0"/>
  </p:normalViewPr>
  <p:slideViewPr>
    <p:cSldViewPr snapToGrid="0">
      <p:cViewPr varScale="1">
        <p:scale>
          <a:sx n="53" d="100"/>
          <a:sy n="53" d="100"/>
        </p:scale>
        <p:origin x="108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5EDB6A-DCB6-434A-8387-23248118383B}" type="datetimeFigureOut">
              <a:rPr lang="en-US" smtClean="0"/>
              <a:t>12/23/2023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A685D-1B7D-41D7-944C-9B423A6E130B}" type="slidenum">
              <a:rPr lang="en-US" smtClean="0"/>
              <a:t>‹#›</a:t>
            </a:fld>
            <a:endParaRPr lang="en-US"/>
          </a:p>
        </p:txBody>
      </p:sp>
    </p:spTree>
    <p:extLst>
      <p:ext uri="{BB962C8B-B14F-4D97-AF65-F5344CB8AC3E}">
        <p14:creationId xmlns:p14="http://schemas.microsoft.com/office/powerpoint/2010/main" val="121176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9FE2CA-7442-415B-86AF-29DD26089C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7652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A685D-1B7D-41D7-944C-9B423A6E130B}" type="slidenum">
              <a:rPr lang="en-US" smtClean="0"/>
              <a:t>12</a:t>
            </a:fld>
            <a:endParaRPr lang="en-US"/>
          </a:p>
        </p:txBody>
      </p:sp>
    </p:spTree>
    <p:extLst>
      <p:ext uri="{BB962C8B-B14F-4D97-AF65-F5344CB8AC3E}">
        <p14:creationId xmlns:p14="http://schemas.microsoft.com/office/powerpoint/2010/main" val="1073764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9FE2CA-7442-415B-86AF-29DD26089CA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59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05DE-F4FD-C0AC-FDB2-2DA9EACDC9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BAC77F-3496-CB85-01B5-CBB82B985D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DD2FF0-6D8E-591F-3A4A-E005C6814D0C}"/>
              </a:ext>
            </a:extLst>
          </p:cNvPr>
          <p:cNvSpPr>
            <a:spLocks noGrp="1"/>
          </p:cNvSpPr>
          <p:nvPr>
            <p:ph type="dt" sz="half" idx="10"/>
          </p:nvPr>
        </p:nvSpPr>
        <p:spPr/>
        <p:txBody>
          <a:bodyPr/>
          <a:lstStyle/>
          <a:p>
            <a:fld id="{2FFD1688-87A4-46C2-A50A-935C16CB0DBF}" type="datetimeFigureOut">
              <a:rPr lang="en-US" smtClean="0"/>
              <a:t>12/23/2023</a:t>
            </a:fld>
            <a:endParaRPr lang="en-US"/>
          </a:p>
        </p:txBody>
      </p:sp>
      <p:sp>
        <p:nvSpPr>
          <p:cNvPr id="5" name="Footer Placeholder 4">
            <a:extLst>
              <a:ext uri="{FF2B5EF4-FFF2-40B4-BE49-F238E27FC236}">
                <a16:creationId xmlns:a16="http://schemas.microsoft.com/office/drawing/2014/main" id="{5F69CF43-B9BC-B310-3E47-A0FC2D87F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44AEEE-D95B-DD3E-F913-DC587FFA3A39}"/>
              </a:ext>
            </a:extLst>
          </p:cNvPr>
          <p:cNvSpPr>
            <a:spLocks noGrp="1"/>
          </p:cNvSpPr>
          <p:nvPr>
            <p:ph type="sldNum" sz="quarter" idx="12"/>
          </p:nvPr>
        </p:nvSpPr>
        <p:spPr/>
        <p:txBody>
          <a:bodyPr/>
          <a:lstStyle/>
          <a:p>
            <a:fld id="{5785A51E-122B-4EFC-A1F9-DCAAB762228D}" type="slidenum">
              <a:rPr lang="en-US" smtClean="0"/>
              <a:t>‹#›</a:t>
            </a:fld>
            <a:endParaRPr lang="en-US"/>
          </a:p>
        </p:txBody>
      </p:sp>
    </p:spTree>
    <p:extLst>
      <p:ext uri="{BB962C8B-B14F-4D97-AF65-F5344CB8AC3E}">
        <p14:creationId xmlns:p14="http://schemas.microsoft.com/office/powerpoint/2010/main" val="206026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A152-1510-755C-5A94-F8B595E23F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2C5684-1496-E355-19C7-D16F9C49B6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85ECB-9386-9550-9938-E0546ADD7BF7}"/>
              </a:ext>
            </a:extLst>
          </p:cNvPr>
          <p:cNvSpPr>
            <a:spLocks noGrp="1"/>
          </p:cNvSpPr>
          <p:nvPr>
            <p:ph type="dt" sz="half" idx="10"/>
          </p:nvPr>
        </p:nvSpPr>
        <p:spPr/>
        <p:txBody>
          <a:bodyPr/>
          <a:lstStyle/>
          <a:p>
            <a:fld id="{2FFD1688-87A4-46C2-A50A-935C16CB0DBF}" type="datetimeFigureOut">
              <a:rPr lang="en-US" smtClean="0"/>
              <a:t>12/23/2023</a:t>
            </a:fld>
            <a:endParaRPr lang="en-US"/>
          </a:p>
        </p:txBody>
      </p:sp>
      <p:sp>
        <p:nvSpPr>
          <p:cNvPr id="5" name="Footer Placeholder 4">
            <a:extLst>
              <a:ext uri="{FF2B5EF4-FFF2-40B4-BE49-F238E27FC236}">
                <a16:creationId xmlns:a16="http://schemas.microsoft.com/office/drawing/2014/main" id="{DE4175E0-427E-93F5-4F1D-1E8B3DA90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7DB85-4C73-347E-9C46-CBF20093AB22}"/>
              </a:ext>
            </a:extLst>
          </p:cNvPr>
          <p:cNvSpPr>
            <a:spLocks noGrp="1"/>
          </p:cNvSpPr>
          <p:nvPr>
            <p:ph type="sldNum" sz="quarter" idx="12"/>
          </p:nvPr>
        </p:nvSpPr>
        <p:spPr/>
        <p:txBody>
          <a:bodyPr/>
          <a:lstStyle/>
          <a:p>
            <a:fld id="{5785A51E-122B-4EFC-A1F9-DCAAB762228D}" type="slidenum">
              <a:rPr lang="en-US" smtClean="0"/>
              <a:t>‹#›</a:t>
            </a:fld>
            <a:endParaRPr lang="en-US"/>
          </a:p>
        </p:txBody>
      </p:sp>
    </p:spTree>
    <p:extLst>
      <p:ext uri="{BB962C8B-B14F-4D97-AF65-F5344CB8AC3E}">
        <p14:creationId xmlns:p14="http://schemas.microsoft.com/office/powerpoint/2010/main" val="430513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EF7388-9017-CBA2-ECD6-E725A956B9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E1F534-BF67-2D7F-87CA-F60D7DB4C6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69E24-B229-1B07-110D-BDECC765E332}"/>
              </a:ext>
            </a:extLst>
          </p:cNvPr>
          <p:cNvSpPr>
            <a:spLocks noGrp="1"/>
          </p:cNvSpPr>
          <p:nvPr>
            <p:ph type="dt" sz="half" idx="10"/>
          </p:nvPr>
        </p:nvSpPr>
        <p:spPr/>
        <p:txBody>
          <a:bodyPr/>
          <a:lstStyle/>
          <a:p>
            <a:fld id="{2FFD1688-87A4-46C2-A50A-935C16CB0DBF}" type="datetimeFigureOut">
              <a:rPr lang="en-US" smtClean="0"/>
              <a:t>12/23/2023</a:t>
            </a:fld>
            <a:endParaRPr lang="en-US"/>
          </a:p>
        </p:txBody>
      </p:sp>
      <p:sp>
        <p:nvSpPr>
          <p:cNvPr id="5" name="Footer Placeholder 4">
            <a:extLst>
              <a:ext uri="{FF2B5EF4-FFF2-40B4-BE49-F238E27FC236}">
                <a16:creationId xmlns:a16="http://schemas.microsoft.com/office/drawing/2014/main" id="{E18E5131-A054-0F67-59E1-78EC911D63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09058-2A1C-8B7D-C47C-EB872532F75B}"/>
              </a:ext>
            </a:extLst>
          </p:cNvPr>
          <p:cNvSpPr>
            <a:spLocks noGrp="1"/>
          </p:cNvSpPr>
          <p:nvPr>
            <p:ph type="sldNum" sz="quarter" idx="12"/>
          </p:nvPr>
        </p:nvSpPr>
        <p:spPr/>
        <p:txBody>
          <a:bodyPr/>
          <a:lstStyle/>
          <a:p>
            <a:fld id="{5785A51E-122B-4EFC-A1F9-DCAAB762228D}" type="slidenum">
              <a:rPr lang="en-US" smtClean="0"/>
              <a:t>‹#›</a:t>
            </a:fld>
            <a:endParaRPr lang="en-US"/>
          </a:p>
        </p:txBody>
      </p:sp>
    </p:spTree>
    <p:extLst>
      <p:ext uri="{BB962C8B-B14F-4D97-AF65-F5344CB8AC3E}">
        <p14:creationId xmlns:p14="http://schemas.microsoft.com/office/powerpoint/2010/main" val="24809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6715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666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4740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778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231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626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873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7386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79F7-471E-D6C7-072A-0767B6DCBB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7FA938-FCC9-15BD-844B-F9D8743379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01980-5535-1694-40EA-63DE318C8666}"/>
              </a:ext>
            </a:extLst>
          </p:cNvPr>
          <p:cNvSpPr>
            <a:spLocks noGrp="1"/>
          </p:cNvSpPr>
          <p:nvPr>
            <p:ph type="dt" sz="half" idx="10"/>
          </p:nvPr>
        </p:nvSpPr>
        <p:spPr/>
        <p:txBody>
          <a:bodyPr/>
          <a:lstStyle/>
          <a:p>
            <a:fld id="{2FFD1688-87A4-46C2-A50A-935C16CB0DBF}" type="datetimeFigureOut">
              <a:rPr lang="en-US" smtClean="0"/>
              <a:t>12/23/2023</a:t>
            </a:fld>
            <a:endParaRPr lang="en-US"/>
          </a:p>
        </p:txBody>
      </p:sp>
      <p:sp>
        <p:nvSpPr>
          <p:cNvPr id="5" name="Footer Placeholder 4">
            <a:extLst>
              <a:ext uri="{FF2B5EF4-FFF2-40B4-BE49-F238E27FC236}">
                <a16:creationId xmlns:a16="http://schemas.microsoft.com/office/drawing/2014/main" id="{C7CAB589-E492-5E69-DFDD-42DDF3195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465AD-2C40-95D4-58A2-36FF2CEAE1CC}"/>
              </a:ext>
            </a:extLst>
          </p:cNvPr>
          <p:cNvSpPr>
            <a:spLocks noGrp="1"/>
          </p:cNvSpPr>
          <p:nvPr>
            <p:ph type="sldNum" sz="quarter" idx="12"/>
          </p:nvPr>
        </p:nvSpPr>
        <p:spPr/>
        <p:txBody>
          <a:bodyPr/>
          <a:lstStyle/>
          <a:p>
            <a:fld id="{5785A51E-122B-4EFC-A1F9-DCAAB762228D}" type="slidenum">
              <a:rPr lang="en-US" smtClean="0"/>
              <a:t>‹#›</a:t>
            </a:fld>
            <a:endParaRPr lang="en-US"/>
          </a:p>
        </p:txBody>
      </p:sp>
    </p:spTree>
    <p:extLst>
      <p:ext uri="{BB962C8B-B14F-4D97-AF65-F5344CB8AC3E}">
        <p14:creationId xmlns:p14="http://schemas.microsoft.com/office/powerpoint/2010/main" val="1381860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3892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63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1248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46057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pic>
        <p:nvPicPr>
          <p:cNvPr id="2" name="Picture 1">
            <a:extLst>
              <a:ext uri="{FF2B5EF4-FFF2-40B4-BE49-F238E27FC236}">
                <a16:creationId xmlns:a16="http://schemas.microsoft.com/office/drawing/2014/main" id="{51A31546-8139-E5E1-8069-9A2F3691E1A6}"/>
              </a:ext>
            </a:extLst>
          </p:cNvPr>
          <p:cNvPicPr>
            <a:picLocks noChangeAspect="1"/>
          </p:cNvPicPr>
          <p:nvPr userDrawn="1"/>
        </p:nvPicPr>
        <p:blipFill>
          <a:blip r:embed="rId12"/>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044B1E7-F066-BE36-D697-2FAF619DA689}"/>
              </a:ext>
            </a:extLst>
          </p:cNvPr>
          <p:cNvPicPr>
            <a:picLocks noChangeAspect="1"/>
          </p:cNvPicPr>
          <p:nvPr userDrawn="1"/>
        </p:nvPicPr>
        <p:blipFill>
          <a:blip r:embed="rId13"/>
          <a:stretch>
            <a:fillRect/>
          </a:stretch>
        </p:blipFill>
        <p:spPr>
          <a:xfrm>
            <a:off x="10881259" y="0"/>
            <a:ext cx="1542422" cy="518205"/>
          </a:xfrm>
          <a:prstGeom prst="rect">
            <a:avLst/>
          </a:prstGeom>
        </p:spPr>
      </p:pic>
    </p:spTree>
    <p:extLst>
      <p:ext uri="{BB962C8B-B14F-4D97-AF65-F5344CB8AC3E}">
        <p14:creationId xmlns:p14="http://schemas.microsoft.com/office/powerpoint/2010/main" val="4285355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pic>
        <p:nvPicPr>
          <p:cNvPr id="2" name="Picture 1">
            <a:extLst>
              <a:ext uri="{FF2B5EF4-FFF2-40B4-BE49-F238E27FC236}">
                <a16:creationId xmlns:a16="http://schemas.microsoft.com/office/drawing/2014/main" id="{51A31546-8139-E5E1-8069-9A2F3691E1A6}"/>
              </a:ext>
            </a:extLst>
          </p:cNvPr>
          <p:cNvPicPr>
            <a:picLocks noChangeAspect="1"/>
          </p:cNvPicPr>
          <p:nvPr userDrawn="1"/>
        </p:nvPicPr>
        <p:blipFill>
          <a:blip r:embed="rId12"/>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044B1E7-F066-BE36-D697-2FAF619DA689}"/>
              </a:ext>
            </a:extLst>
          </p:cNvPr>
          <p:cNvPicPr>
            <a:picLocks noChangeAspect="1"/>
          </p:cNvPicPr>
          <p:nvPr userDrawn="1"/>
        </p:nvPicPr>
        <p:blipFill>
          <a:blip r:embed="rId13"/>
          <a:stretch>
            <a:fillRect/>
          </a:stretch>
        </p:blipFill>
        <p:spPr>
          <a:xfrm>
            <a:off x="10881259" y="0"/>
            <a:ext cx="1542422" cy="518205"/>
          </a:xfrm>
          <a:prstGeom prst="rect">
            <a:avLst/>
          </a:prstGeom>
        </p:spPr>
      </p:pic>
    </p:spTree>
    <p:extLst>
      <p:ext uri="{BB962C8B-B14F-4D97-AF65-F5344CB8AC3E}">
        <p14:creationId xmlns:p14="http://schemas.microsoft.com/office/powerpoint/2010/main" val="2134616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pic>
        <p:nvPicPr>
          <p:cNvPr id="2" name="Picture 1">
            <a:extLst>
              <a:ext uri="{FF2B5EF4-FFF2-40B4-BE49-F238E27FC236}">
                <a16:creationId xmlns:a16="http://schemas.microsoft.com/office/drawing/2014/main" id="{51A31546-8139-E5E1-8069-9A2F3691E1A6}"/>
              </a:ext>
            </a:extLst>
          </p:cNvPr>
          <p:cNvPicPr>
            <a:picLocks noChangeAspect="1"/>
          </p:cNvPicPr>
          <p:nvPr userDrawn="1"/>
        </p:nvPicPr>
        <p:blipFill>
          <a:blip r:embed="rId12"/>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044B1E7-F066-BE36-D697-2FAF619DA689}"/>
              </a:ext>
            </a:extLst>
          </p:cNvPr>
          <p:cNvPicPr>
            <a:picLocks noChangeAspect="1"/>
          </p:cNvPicPr>
          <p:nvPr userDrawn="1"/>
        </p:nvPicPr>
        <p:blipFill>
          <a:blip r:embed="rId13"/>
          <a:stretch>
            <a:fillRect/>
          </a:stretch>
        </p:blipFill>
        <p:spPr>
          <a:xfrm>
            <a:off x="10881259" y="0"/>
            <a:ext cx="1542422" cy="518205"/>
          </a:xfrm>
          <a:prstGeom prst="rect">
            <a:avLst/>
          </a:prstGeom>
        </p:spPr>
      </p:pic>
    </p:spTree>
    <p:extLst>
      <p:ext uri="{BB962C8B-B14F-4D97-AF65-F5344CB8AC3E}">
        <p14:creationId xmlns:p14="http://schemas.microsoft.com/office/powerpoint/2010/main" val="2697727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pic>
        <p:nvPicPr>
          <p:cNvPr id="2" name="Picture 1">
            <a:extLst>
              <a:ext uri="{FF2B5EF4-FFF2-40B4-BE49-F238E27FC236}">
                <a16:creationId xmlns:a16="http://schemas.microsoft.com/office/drawing/2014/main" id="{51A31546-8139-E5E1-8069-9A2F3691E1A6}"/>
              </a:ext>
            </a:extLst>
          </p:cNvPr>
          <p:cNvPicPr>
            <a:picLocks noChangeAspect="1"/>
          </p:cNvPicPr>
          <p:nvPr userDrawn="1"/>
        </p:nvPicPr>
        <p:blipFill>
          <a:blip r:embed="rId12"/>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044B1E7-F066-BE36-D697-2FAF619DA689}"/>
              </a:ext>
            </a:extLst>
          </p:cNvPr>
          <p:cNvPicPr>
            <a:picLocks noChangeAspect="1"/>
          </p:cNvPicPr>
          <p:nvPr userDrawn="1"/>
        </p:nvPicPr>
        <p:blipFill>
          <a:blip r:embed="rId13"/>
          <a:stretch>
            <a:fillRect/>
          </a:stretch>
        </p:blipFill>
        <p:spPr>
          <a:xfrm>
            <a:off x="10881259" y="0"/>
            <a:ext cx="1542422" cy="518205"/>
          </a:xfrm>
          <a:prstGeom prst="rect">
            <a:avLst/>
          </a:prstGeom>
        </p:spPr>
      </p:pic>
    </p:spTree>
    <p:extLst>
      <p:ext uri="{BB962C8B-B14F-4D97-AF65-F5344CB8AC3E}">
        <p14:creationId xmlns:p14="http://schemas.microsoft.com/office/powerpoint/2010/main" val="301609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pic>
        <p:nvPicPr>
          <p:cNvPr id="2" name="Picture 1">
            <a:extLst>
              <a:ext uri="{FF2B5EF4-FFF2-40B4-BE49-F238E27FC236}">
                <a16:creationId xmlns:a16="http://schemas.microsoft.com/office/drawing/2014/main" id="{51A31546-8139-E5E1-8069-9A2F3691E1A6}"/>
              </a:ext>
            </a:extLst>
          </p:cNvPr>
          <p:cNvPicPr>
            <a:picLocks noChangeAspect="1"/>
          </p:cNvPicPr>
          <p:nvPr userDrawn="1"/>
        </p:nvPicPr>
        <p:blipFill>
          <a:blip r:embed="rId12"/>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044B1E7-F066-BE36-D697-2FAF619DA689}"/>
              </a:ext>
            </a:extLst>
          </p:cNvPr>
          <p:cNvPicPr>
            <a:picLocks noChangeAspect="1"/>
          </p:cNvPicPr>
          <p:nvPr userDrawn="1"/>
        </p:nvPicPr>
        <p:blipFill>
          <a:blip r:embed="rId13"/>
          <a:stretch>
            <a:fillRect/>
          </a:stretch>
        </p:blipFill>
        <p:spPr>
          <a:xfrm>
            <a:off x="10881259" y="0"/>
            <a:ext cx="1542422" cy="518205"/>
          </a:xfrm>
          <a:prstGeom prst="rect">
            <a:avLst/>
          </a:prstGeom>
        </p:spPr>
      </p:pic>
    </p:spTree>
    <p:extLst>
      <p:ext uri="{BB962C8B-B14F-4D97-AF65-F5344CB8AC3E}">
        <p14:creationId xmlns:p14="http://schemas.microsoft.com/office/powerpoint/2010/main" val="103745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pic>
        <p:nvPicPr>
          <p:cNvPr id="2" name="Picture 1">
            <a:extLst>
              <a:ext uri="{FF2B5EF4-FFF2-40B4-BE49-F238E27FC236}">
                <a16:creationId xmlns:a16="http://schemas.microsoft.com/office/drawing/2014/main" id="{51A31546-8139-E5E1-8069-9A2F3691E1A6}"/>
              </a:ext>
            </a:extLst>
          </p:cNvPr>
          <p:cNvPicPr>
            <a:picLocks noChangeAspect="1"/>
          </p:cNvPicPr>
          <p:nvPr userDrawn="1"/>
        </p:nvPicPr>
        <p:blipFill>
          <a:blip r:embed="rId12"/>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044B1E7-F066-BE36-D697-2FAF619DA689}"/>
              </a:ext>
            </a:extLst>
          </p:cNvPr>
          <p:cNvPicPr>
            <a:picLocks noChangeAspect="1"/>
          </p:cNvPicPr>
          <p:nvPr userDrawn="1"/>
        </p:nvPicPr>
        <p:blipFill>
          <a:blip r:embed="rId13"/>
          <a:stretch>
            <a:fillRect/>
          </a:stretch>
        </p:blipFill>
        <p:spPr>
          <a:xfrm>
            <a:off x="10881259" y="0"/>
            <a:ext cx="1542422" cy="518205"/>
          </a:xfrm>
          <a:prstGeom prst="rect">
            <a:avLst/>
          </a:prstGeom>
        </p:spPr>
      </p:pic>
    </p:spTree>
    <p:extLst>
      <p:ext uri="{BB962C8B-B14F-4D97-AF65-F5344CB8AC3E}">
        <p14:creationId xmlns:p14="http://schemas.microsoft.com/office/powerpoint/2010/main" val="51012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12563-FAA6-0750-1FE6-C8C03678FC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0B96C0-81DA-7157-D608-38F74D9D1B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42207F-8CED-67EE-CF17-2FA387913559}"/>
              </a:ext>
            </a:extLst>
          </p:cNvPr>
          <p:cNvSpPr>
            <a:spLocks noGrp="1"/>
          </p:cNvSpPr>
          <p:nvPr>
            <p:ph type="dt" sz="half" idx="10"/>
          </p:nvPr>
        </p:nvSpPr>
        <p:spPr/>
        <p:txBody>
          <a:bodyPr/>
          <a:lstStyle/>
          <a:p>
            <a:fld id="{2FFD1688-87A4-46C2-A50A-935C16CB0DBF}" type="datetimeFigureOut">
              <a:rPr lang="en-US" smtClean="0"/>
              <a:t>12/23/2023</a:t>
            </a:fld>
            <a:endParaRPr lang="en-US"/>
          </a:p>
        </p:txBody>
      </p:sp>
      <p:sp>
        <p:nvSpPr>
          <p:cNvPr id="5" name="Footer Placeholder 4">
            <a:extLst>
              <a:ext uri="{FF2B5EF4-FFF2-40B4-BE49-F238E27FC236}">
                <a16:creationId xmlns:a16="http://schemas.microsoft.com/office/drawing/2014/main" id="{484192A1-E8E0-AC42-6DCC-4CB8AA468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858F5E-3E2B-CDB3-2BC3-12FCA29BD634}"/>
              </a:ext>
            </a:extLst>
          </p:cNvPr>
          <p:cNvSpPr>
            <a:spLocks noGrp="1"/>
          </p:cNvSpPr>
          <p:nvPr>
            <p:ph type="sldNum" sz="quarter" idx="12"/>
          </p:nvPr>
        </p:nvSpPr>
        <p:spPr/>
        <p:txBody>
          <a:bodyPr/>
          <a:lstStyle/>
          <a:p>
            <a:fld id="{5785A51E-122B-4EFC-A1F9-DCAAB762228D}" type="slidenum">
              <a:rPr lang="en-US" smtClean="0"/>
              <a:t>‹#›</a:t>
            </a:fld>
            <a:endParaRPr lang="en-US"/>
          </a:p>
        </p:txBody>
      </p:sp>
    </p:spTree>
    <p:extLst>
      <p:ext uri="{BB962C8B-B14F-4D97-AF65-F5344CB8AC3E}">
        <p14:creationId xmlns:p14="http://schemas.microsoft.com/office/powerpoint/2010/main" val="50425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50D87F-1802-4C21-AF04-FCA0B57ED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82511" y="474968"/>
            <a:ext cx="616039" cy="526511"/>
          </a:xfrm>
          <a:prstGeom prst="rect">
            <a:avLst/>
          </a:prstGeom>
        </p:spPr>
      </p:pic>
      <p:pic>
        <p:nvPicPr>
          <p:cNvPr id="9" name="图片 8">
            <a:extLst>
              <a:ext uri="{FF2B5EF4-FFF2-40B4-BE49-F238E27FC236}">
                <a16:creationId xmlns:a16="http://schemas.microsoft.com/office/drawing/2014/main" id="{64E6E986-A8D8-4A2C-8CB8-DDC8BB6B93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4676" t="25710" r="11937"/>
          <a:stretch/>
        </p:blipFill>
        <p:spPr>
          <a:xfrm rot="5400000">
            <a:off x="6750268" y="1416271"/>
            <a:ext cx="6858002" cy="4025462"/>
          </a:xfrm>
          <a:prstGeom prst="rect">
            <a:avLst/>
          </a:prstGeom>
        </p:spPr>
      </p:pic>
      <p:pic>
        <p:nvPicPr>
          <p:cNvPr id="10" name="图片 9">
            <a:extLst>
              <a:ext uri="{FF2B5EF4-FFF2-40B4-BE49-F238E27FC236}">
                <a16:creationId xmlns:a16="http://schemas.microsoft.com/office/drawing/2014/main" id="{DBEED378-525D-4487-88F7-A159AFDB68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1770" r="14844" b="26235"/>
          <a:stretch/>
        </p:blipFill>
        <p:spPr>
          <a:xfrm rot="5400000">
            <a:off x="7050060" y="1718112"/>
            <a:ext cx="6858002" cy="3421780"/>
          </a:xfrm>
          <a:prstGeom prst="rect">
            <a:avLst/>
          </a:prstGeom>
        </p:spPr>
      </p:pic>
      <p:sp>
        <p:nvSpPr>
          <p:cNvPr id="11" name="矩形 10">
            <a:extLst>
              <a:ext uri="{FF2B5EF4-FFF2-40B4-BE49-F238E27FC236}">
                <a16:creationId xmlns:a16="http://schemas.microsoft.com/office/drawing/2014/main" id="{9946D4F7-407B-492A-9733-7B88F3289764}"/>
              </a:ext>
            </a:extLst>
          </p:cNvPr>
          <p:cNvSpPr/>
          <p:nvPr userDrawn="1"/>
        </p:nvSpPr>
        <p:spPr>
          <a:xfrm>
            <a:off x="0" y="0"/>
            <a:ext cx="9143999" cy="6858000"/>
          </a:xfrm>
          <a:prstGeom prst="rect">
            <a:avLst/>
          </a:prstGeom>
          <a:solidFill>
            <a:srgbClr val="E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C3596110-A5FF-4A05-A8D0-0CA60CAAAF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611" r="17505" b="39390"/>
          <a:stretch/>
        </p:blipFill>
        <p:spPr>
          <a:xfrm rot="5400000">
            <a:off x="-2399608" y="2399606"/>
            <a:ext cx="6858002" cy="2058785"/>
          </a:xfrm>
          <a:prstGeom prst="rect">
            <a:avLst/>
          </a:prstGeom>
        </p:spPr>
      </p:pic>
      <p:pic>
        <p:nvPicPr>
          <p:cNvPr id="13" name="图片 12">
            <a:extLst>
              <a:ext uri="{FF2B5EF4-FFF2-40B4-BE49-F238E27FC236}">
                <a16:creationId xmlns:a16="http://schemas.microsoft.com/office/drawing/2014/main" id="{886E148D-0535-4579-98B2-1525BE6921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999" y="5544312"/>
            <a:ext cx="3044755" cy="1366557"/>
          </a:xfrm>
          <a:prstGeom prst="rect">
            <a:avLst/>
          </a:prstGeom>
        </p:spPr>
      </p:pic>
      <p:pic>
        <p:nvPicPr>
          <p:cNvPr id="14" name="图片 13">
            <a:extLst>
              <a:ext uri="{FF2B5EF4-FFF2-40B4-BE49-F238E27FC236}">
                <a16:creationId xmlns:a16="http://schemas.microsoft.com/office/drawing/2014/main" id="{F7CE130A-7147-4013-B67C-1D6D7CD333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4721" y="4956424"/>
            <a:ext cx="1485090" cy="1562038"/>
          </a:xfrm>
          <a:prstGeom prst="rect">
            <a:avLst/>
          </a:prstGeom>
        </p:spPr>
      </p:pic>
      <p:pic>
        <p:nvPicPr>
          <p:cNvPr id="15" name="图片 14">
            <a:extLst>
              <a:ext uri="{FF2B5EF4-FFF2-40B4-BE49-F238E27FC236}">
                <a16:creationId xmlns:a16="http://schemas.microsoft.com/office/drawing/2014/main" id="{B2EF7BDE-7202-49E3-AD27-A7F93F233A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658397">
            <a:off x="122644" y="1351601"/>
            <a:ext cx="1100152" cy="801624"/>
          </a:xfrm>
          <a:prstGeom prst="rect">
            <a:avLst/>
          </a:prstGeom>
        </p:spPr>
      </p:pic>
      <p:pic>
        <p:nvPicPr>
          <p:cNvPr id="16" name="图片 15">
            <a:extLst>
              <a:ext uri="{FF2B5EF4-FFF2-40B4-BE49-F238E27FC236}">
                <a16:creationId xmlns:a16="http://schemas.microsoft.com/office/drawing/2014/main" id="{345A358C-3A1C-48F2-BE49-49281046398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3450" y="135850"/>
            <a:ext cx="588679" cy="631405"/>
          </a:xfrm>
          <a:prstGeom prst="rect">
            <a:avLst/>
          </a:prstGeom>
        </p:spPr>
      </p:pic>
      <p:pic>
        <p:nvPicPr>
          <p:cNvPr id="17" name="图片 16">
            <a:extLst>
              <a:ext uri="{FF2B5EF4-FFF2-40B4-BE49-F238E27FC236}">
                <a16:creationId xmlns:a16="http://schemas.microsoft.com/office/drawing/2014/main" id="{987C4225-2D22-4B13-B363-7B5A854D9CE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66" t="20458" r="7564" b="-2098"/>
          <a:stretch/>
        </p:blipFill>
        <p:spPr>
          <a:xfrm rot="5400000" flipV="1">
            <a:off x="-526436" y="4757060"/>
            <a:ext cx="2627376" cy="1574504"/>
          </a:xfrm>
          <a:prstGeom prst="rect">
            <a:avLst/>
          </a:prstGeom>
        </p:spPr>
      </p:pic>
      <p:pic>
        <p:nvPicPr>
          <p:cNvPr id="18" name="图片 17">
            <a:extLst>
              <a:ext uri="{FF2B5EF4-FFF2-40B4-BE49-F238E27FC236}">
                <a16:creationId xmlns:a16="http://schemas.microsoft.com/office/drawing/2014/main" id="{5174ABF7-5C6E-4E1E-8B16-EDB0501DF2E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1606" y="5787389"/>
            <a:ext cx="721543" cy="731073"/>
          </a:xfrm>
          <a:prstGeom prst="rect">
            <a:avLst/>
          </a:prstGeom>
        </p:spPr>
      </p:pic>
      <p:pic>
        <p:nvPicPr>
          <p:cNvPr id="2" name="Picture 1">
            <a:extLst>
              <a:ext uri="{FF2B5EF4-FFF2-40B4-BE49-F238E27FC236}">
                <a16:creationId xmlns:a16="http://schemas.microsoft.com/office/drawing/2014/main" id="{51A31546-8139-E5E1-8069-9A2F3691E1A6}"/>
              </a:ext>
            </a:extLst>
          </p:cNvPr>
          <p:cNvPicPr>
            <a:picLocks noChangeAspect="1"/>
          </p:cNvPicPr>
          <p:nvPr userDrawn="1"/>
        </p:nvPicPr>
        <p:blipFill>
          <a:blip r:embed="rId12"/>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044B1E7-F066-BE36-D697-2FAF619DA689}"/>
              </a:ext>
            </a:extLst>
          </p:cNvPr>
          <p:cNvPicPr>
            <a:picLocks noChangeAspect="1"/>
          </p:cNvPicPr>
          <p:nvPr userDrawn="1"/>
        </p:nvPicPr>
        <p:blipFill>
          <a:blip r:embed="rId13"/>
          <a:stretch>
            <a:fillRect/>
          </a:stretch>
        </p:blipFill>
        <p:spPr>
          <a:xfrm>
            <a:off x="10881259" y="0"/>
            <a:ext cx="1542422" cy="518205"/>
          </a:xfrm>
          <a:prstGeom prst="rect">
            <a:avLst/>
          </a:prstGeom>
        </p:spPr>
      </p:pic>
    </p:spTree>
    <p:extLst>
      <p:ext uri="{BB962C8B-B14F-4D97-AF65-F5344CB8AC3E}">
        <p14:creationId xmlns:p14="http://schemas.microsoft.com/office/powerpoint/2010/main" val="165939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5133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657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34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301DE-01A0-8849-9E3C-24BC665B5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530D1D-EE4E-40C0-7033-A26BE686EB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C7B377-9CE2-FB9F-235B-E7A433242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4EBDF7-D436-19BF-AFCD-48C97AF3A95D}"/>
              </a:ext>
            </a:extLst>
          </p:cNvPr>
          <p:cNvSpPr>
            <a:spLocks noGrp="1"/>
          </p:cNvSpPr>
          <p:nvPr>
            <p:ph type="dt" sz="half" idx="10"/>
          </p:nvPr>
        </p:nvSpPr>
        <p:spPr/>
        <p:txBody>
          <a:bodyPr/>
          <a:lstStyle/>
          <a:p>
            <a:fld id="{2FFD1688-87A4-46C2-A50A-935C16CB0DBF}" type="datetimeFigureOut">
              <a:rPr lang="en-US" smtClean="0"/>
              <a:t>12/23/2023</a:t>
            </a:fld>
            <a:endParaRPr lang="en-US"/>
          </a:p>
        </p:txBody>
      </p:sp>
      <p:sp>
        <p:nvSpPr>
          <p:cNvPr id="6" name="Footer Placeholder 5">
            <a:extLst>
              <a:ext uri="{FF2B5EF4-FFF2-40B4-BE49-F238E27FC236}">
                <a16:creationId xmlns:a16="http://schemas.microsoft.com/office/drawing/2014/main" id="{63A54976-8DC9-DFC6-313D-5788B8512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9C2380-4533-2DE8-8982-32CD295BFB0B}"/>
              </a:ext>
            </a:extLst>
          </p:cNvPr>
          <p:cNvSpPr>
            <a:spLocks noGrp="1"/>
          </p:cNvSpPr>
          <p:nvPr>
            <p:ph type="sldNum" sz="quarter" idx="12"/>
          </p:nvPr>
        </p:nvSpPr>
        <p:spPr/>
        <p:txBody>
          <a:bodyPr/>
          <a:lstStyle/>
          <a:p>
            <a:fld id="{5785A51E-122B-4EFC-A1F9-DCAAB762228D}" type="slidenum">
              <a:rPr lang="en-US" smtClean="0"/>
              <a:t>‹#›</a:t>
            </a:fld>
            <a:endParaRPr lang="en-US"/>
          </a:p>
        </p:txBody>
      </p:sp>
    </p:spTree>
    <p:extLst>
      <p:ext uri="{BB962C8B-B14F-4D97-AF65-F5344CB8AC3E}">
        <p14:creationId xmlns:p14="http://schemas.microsoft.com/office/powerpoint/2010/main" val="3615811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B0BB-7955-EDCC-5DF4-89006BBF19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1B8690-D30C-249A-A772-DB048B2E32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13F0D1-F1DF-3D94-9200-A869580E11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7D47BF-43DA-1A53-1C1C-051B233E1B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63BB8D-0C72-F4AC-EA41-AC2ACCF7D9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E7C0A5-E38B-A811-3AF2-9DB357B6A542}"/>
              </a:ext>
            </a:extLst>
          </p:cNvPr>
          <p:cNvSpPr>
            <a:spLocks noGrp="1"/>
          </p:cNvSpPr>
          <p:nvPr>
            <p:ph type="dt" sz="half" idx="10"/>
          </p:nvPr>
        </p:nvSpPr>
        <p:spPr/>
        <p:txBody>
          <a:bodyPr/>
          <a:lstStyle/>
          <a:p>
            <a:fld id="{2FFD1688-87A4-46C2-A50A-935C16CB0DBF}" type="datetimeFigureOut">
              <a:rPr lang="en-US" smtClean="0"/>
              <a:t>12/23/2023</a:t>
            </a:fld>
            <a:endParaRPr lang="en-US"/>
          </a:p>
        </p:txBody>
      </p:sp>
      <p:sp>
        <p:nvSpPr>
          <p:cNvPr id="8" name="Footer Placeholder 7">
            <a:extLst>
              <a:ext uri="{FF2B5EF4-FFF2-40B4-BE49-F238E27FC236}">
                <a16:creationId xmlns:a16="http://schemas.microsoft.com/office/drawing/2014/main" id="{9C8BCDC5-9D39-AF8F-10CA-923D5DC0A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31F31D-1704-992C-8517-09B1DE884C70}"/>
              </a:ext>
            </a:extLst>
          </p:cNvPr>
          <p:cNvSpPr>
            <a:spLocks noGrp="1"/>
          </p:cNvSpPr>
          <p:nvPr>
            <p:ph type="sldNum" sz="quarter" idx="12"/>
          </p:nvPr>
        </p:nvSpPr>
        <p:spPr/>
        <p:txBody>
          <a:bodyPr/>
          <a:lstStyle/>
          <a:p>
            <a:fld id="{5785A51E-122B-4EFC-A1F9-DCAAB762228D}" type="slidenum">
              <a:rPr lang="en-US" smtClean="0"/>
              <a:t>‹#›</a:t>
            </a:fld>
            <a:endParaRPr lang="en-US"/>
          </a:p>
        </p:txBody>
      </p:sp>
    </p:spTree>
    <p:extLst>
      <p:ext uri="{BB962C8B-B14F-4D97-AF65-F5344CB8AC3E}">
        <p14:creationId xmlns:p14="http://schemas.microsoft.com/office/powerpoint/2010/main" val="2828973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359A-523F-DFDC-0D4E-6FC7BF75CC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986850-8C4F-EB4E-81AF-14E85B8FC032}"/>
              </a:ext>
            </a:extLst>
          </p:cNvPr>
          <p:cNvSpPr>
            <a:spLocks noGrp="1"/>
          </p:cNvSpPr>
          <p:nvPr>
            <p:ph type="dt" sz="half" idx="10"/>
          </p:nvPr>
        </p:nvSpPr>
        <p:spPr/>
        <p:txBody>
          <a:bodyPr/>
          <a:lstStyle/>
          <a:p>
            <a:fld id="{2FFD1688-87A4-46C2-A50A-935C16CB0DBF}" type="datetimeFigureOut">
              <a:rPr lang="en-US" smtClean="0"/>
              <a:t>12/23/2023</a:t>
            </a:fld>
            <a:endParaRPr lang="en-US"/>
          </a:p>
        </p:txBody>
      </p:sp>
      <p:sp>
        <p:nvSpPr>
          <p:cNvPr id="4" name="Footer Placeholder 3">
            <a:extLst>
              <a:ext uri="{FF2B5EF4-FFF2-40B4-BE49-F238E27FC236}">
                <a16:creationId xmlns:a16="http://schemas.microsoft.com/office/drawing/2014/main" id="{403DB202-8E2B-7A34-DD23-F47B20D439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353ED1-075B-9833-1398-5664A605F05F}"/>
              </a:ext>
            </a:extLst>
          </p:cNvPr>
          <p:cNvSpPr>
            <a:spLocks noGrp="1"/>
          </p:cNvSpPr>
          <p:nvPr>
            <p:ph type="sldNum" sz="quarter" idx="12"/>
          </p:nvPr>
        </p:nvSpPr>
        <p:spPr/>
        <p:txBody>
          <a:bodyPr/>
          <a:lstStyle/>
          <a:p>
            <a:fld id="{5785A51E-122B-4EFC-A1F9-DCAAB762228D}" type="slidenum">
              <a:rPr lang="en-US" smtClean="0"/>
              <a:t>‹#›</a:t>
            </a:fld>
            <a:endParaRPr lang="en-US"/>
          </a:p>
        </p:txBody>
      </p:sp>
    </p:spTree>
    <p:extLst>
      <p:ext uri="{BB962C8B-B14F-4D97-AF65-F5344CB8AC3E}">
        <p14:creationId xmlns:p14="http://schemas.microsoft.com/office/powerpoint/2010/main" val="2174786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C3B0F8-E6F7-E58A-AB6F-7AD1813BF846}"/>
              </a:ext>
            </a:extLst>
          </p:cNvPr>
          <p:cNvSpPr>
            <a:spLocks noGrp="1"/>
          </p:cNvSpPr>
          <p:nvPr>
            <p:ph type="dt" sz="half" idx="10"/>
          </p:nvPr>
        </p:nvSpPr>
        <p:spPr/>
        <p:txBody>
          <a:bodyPr/>
          <a:lstStyle/>
          <a:p>
            <a:fld id="{2FFD1688-87A4-46C2-A50A-935C16CB0DBF}" type="datetimeFigureOut">
              <a:rPr lang="en-US" smtClean="0"/>
              <a:t>12/23/2023</a:t>
            </a:fld>
            <a:endParaRPr lang="en-US"/>
          </a:p>
        </p:txBody>
      </p:sp>
      <p:sp>
        <p:nvSpPr>
          <p:cNvPr id="3" name="Footer Placeholder 2">
            <a:extLst>
              <a:ext uri="{FF2B5EF4-FFF2-40B4-BE49-F238E27FC236}">
                <a16:creationId xmlns:a16="http://schemas.microsoft.com/office/drawing/2014/main" id="{27D67143-2356-2CAC-4312-B863EEE607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4977DB-B5C9-1E12-5DF2-BEB6FECFABD7}"/>
              </a:ext>
            </a:extLst>
          </p:cNvPr>
          <p:cNvSpPr>
            <a:spLocks noGrp="1"/>
          </p:cNvSpPr>
          <p:nvPr>
            <p:ph type="sldNum" sz="quarter" idx="12"/>
          </p:nvPr>
        </p:nvSpPr>
        <p:spPr/>
        <p:txBody>
          <a:bodyPr/>
          <a:lstStyle/>
          <a:p>
            <a:fld id="{5785A51E-122B-4EFC-A1F9-DCAAB762228D}" type="slidenum">
              <a:rPr lang="en-US" smtClean="0"/>
              <a:t>‹#›</a:t>
            </a:fld>
            <a:endParaRPr lang="en-US"/>
          </a:p>
        </p:txBody>
      </p:sp>
    </p:spTree>
    <p:extLst>
      <p:ext uri="{BB962C8B-B14F-4D97-AF65-F5344CB8AC3E}">
        <p14:creationId xmlns:p14="http://schemas.microsoft.com/office/powerpoint/2010/main" val="2605670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65BC-55E7-B2CF-7A69-AA80C6533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F79F79-A04F-10E5-D4D7-1F810F6380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A1E304-F0B4-2252-4DE6-FF976267A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FF57D2-E2F1-802F-1322-D5541BE85884}"/>
              </a:ext>
            </a:extLst>
          </p:cNvPr>
          <p:cNvSpPr>
            <a:spLocks noGrp="1"/>
          </p:cNvSpPr>
          <p:nvPr>
            <p:ph type="dt" sz="half" idx="10"/>
          </p:nvPr>
        </p:nvSpPr>
        <p:spPr/>
        <p:txBody>
          <a:bodyPr/>
          <a:lstStyle/>
          <a:p>
            <a:fld id="{2FFD1688-87A4-46C2-A50A-935C16CB0DBF}" type="datetimeFigureOut">
              <a:rPr lang="en-US" smtClean="0"/>
              <a:t>12/23/2023</a:t>
            </a:fld>
            <a:endParaRPr lang="en-US"/>
          </a:p>
        </p:txBody>
      </p:sp>
      <p:sp>
        <p:nvSpPr>
          <p:cNvPr id="6" name="Footer Placeholder 5">
            <a:extLst>
              <a:ext uri="{FF2B5EF4-FFF2-40B4-BE49-F238E27FC236}">
                <a16:creationId xmlns:a16="http://schemas.microsoft.com/office/drawing/2014/main" id="{9C57111A-801E-BDD5-D5BA-C4EAD6E711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F7B538-DEF0-A308-A093-EB97D4402BF0}"/>
              </a:ext>
            </a:extLst>
          </p:cNvPr>
          <p:cNvSpPr>
            <a:spLocks noGrp="1"/>
          </p:cNvSpPr>
          <p:nvPr>
            <p:ph type="sldNum" sz="quarter" idx="12"/>
          </p:nvPr>
        </p:nvSpPr>
        <p:spPr/>
        <p:txBody>
          <a:bodyPr/>
          <a:lstStyle/>
          <a:p>
            <a:fld id="{5785A51E-122B-4EFC-A1F9-DCAAB762228D}" type="slidenum">
              <a:rPr lang="en-US" smtClean="0"/>
              <a:t>‹#›</a:t>
            </a:fld>
            <a:endParaRPr lang="en-US"/>
          </a:p>
        </p:txBody>
      </p:sp>
    </p:spTree>
    <p:extLst>
      <p:ext uri="{BB962C8B-B14F-4D97-AF65-F5344CB8AC3E}">
        <p14:creationId xmlns:p14="http://schemas.microsoft.com/office/powerpoint/2010/main" val="2571715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3615-072F-88DE-40AC-FF82FF1B8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FACDE7-36AE-3BFF-2B67-048DDDEC2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925D51-D144-D09B-A26E-821C291F8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F9072B-B91D-09F3-5838-3C87F24DB085}"/>
              </a:ext>
            </a:extLst>
          </p:cNvPr>
          <p:cNvSpPr>
            <a:spLocks noGrp="1"/>
          </p:cNvSpPr>
          <p:nvPr>
            <p:ph type="dt" sz="half" idx="10"/>
          </p:nvPr>
        </p:nvSpPr>
        <p:spPr/>
        <p:txBody>
          <a:bodyPr/>
          <a:lstStyle/>
          <a:p>
            <a:fld id="{2FFD1688-87A4-46C2-A50A-935C16CB0DBF}" type="datetimeFigureOut">
              <a:rPr lang="en-US" smtClean="0"/>
              <a:t>12/23/2023</a:t>
            </a:fld>
            <a:endParaRPr lang="en-US"/>
          </a:p>
        </p:txBody>
      </p:sp>
      <p:sp>
        <p:nvSpPr>
          <p:cNvPr id="6" name="Footer Placeholder 5">
            <a:extLst>
              <a:ext uri="{FF2B5EF4-FFF2-40B4-BE49-F238E27FC236}">
                <a16:creationId xmlns:a16="http://schemas.microsoft.com/office/drawing/2014/main" id="{2E162F71-A2FE-0E05-B211-BC67B544EA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09DE6E-A812-56BC-1A2A-395E0C5F448C}"/>
              </a:ext>
            </a:extLst>
          </p:cNvPr>
          <p:cNvSpPr>
            <a:spLocks noGrp="1"/>
          </p:cNvSpPr>
          <p:nvPr>
            <p:ph type="sldNum" sz="quarter" idx="12"/>
          </p:nvPr>
        </p:nvSpPr>
        <p:spPr/>
        <p:txBody>
          <a:bodyPr/>
          <a:lstStyle/>
          <a:p>
            <a:fld id="{5785A51E-122B-4EFC-A1F9-DCAAB762228D}" type="slidenum">
              <a:rPr lang="en-US" smtClean="0"/>
              <a:t>‹#›</a:t>
            </a:fld>
            <a:endParaRPr lang="en-US"/>
          </a:p>
        </p:txBody>
      </p:sp>
    </p:spTree>
    <p:extLst>
      <p:ext uri="{BB962C8B-B14F-4D97-AF65-F5344CB8AC3E}">
        <p14:creationId xmlns:p14="http://schemas.microsoft.com/office/powerpoint/2010/main" val="137981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28"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7F4A4-4DF2-B504-1ED7-B53962E34C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3AFECE-0709-ECE9-155E-7D7F9B40F0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078A7-7F58-BB9A-E010-5F35414620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D1688-87A4-46C2-A50A-935C16CB0DBF}" type="datetimeFigureOut">
              <a:rPr lang="en-US" smtClean="0"/>
              <a:t>12/23/2023</a:t>
            </a:fld>
            <a:endParaRPr lang="en-US"/>
          </a:p>
        </p:txBody>
      </p:sp>
      <p:sp>
        <p:nvSpPr>
          <p:cNvPr id="5" name="Footer Placeholder 4">
            <a:extLst>
              <a:ext uri="{FF2B5EF4-FFF2-40B4-BE49-F238E27FC236}">
                <a16:creationId xmlns:a16="http://schemas.microsoft.com/office/drawing/2014/main" id="{4711242D-BA67-FE98-DEE5-ABC8EEE8F6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53570C-C58F-1211-1AB4-C13E5DC0BA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5A51E-122B-4EFC-A1F9-DCAAB762228D}" type="slidenum">
              <a:rPr lang="en-US" smtClean="0"/>
              <a:t>‹#›</a:t>
            </a:fld>
            <a:endParaRPr lang="en-US"/>
          </a:p>
        </p:txBody>
      </p:sp>
      <p:sp>
        <p:nvSpPr>
          <p:cNvPr id="7" name="TextBox 3">
            <a:extLst>
              <a:ext uri="{FF2B5EF4-FFF2-40B4-BE49-F238E27FC236}">
                <a16:creationId xmlns:a16="http://schemas.microsoft.com/office/drawing/2014/main" id="{5AA07BC6-677E-A1BA-252A-B145D84CFF4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F299384-A19D-95D0-131C-F5B855BD9AE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6529814C-02E6-2044-C673-76DBB40CA1A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C227B7E6-7FCF-B188-9F6E-7DAE1960873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20F42D85-41A6-38C7-482A-0657E48673E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030D5D0A-0E6F-75DA-FF79-17447154F11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55A29300-22C1-5ED6-BB7F-A4C9C0420A77}"/>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5331582C-E4CE-471D-8B8C-D66B50AB1150}"/>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AF217754-3344-4864-BFF4-3AADC1E47DF3}"/>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1B0EC721-7A90-954D-EEF5-16BCD02024D3}"/>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4283961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D71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
        <p:nvSpPr>
          <p:cNvPr id="7" name="TextBox 3">
            <a:extLst>
              <a:ext uri="{FF2B5EF4-FFF2-40B4-BE49-F238E27FC236}">
                <a16:creationId xmlns:a16="http://schemas.microsoft.com/office/drawing/2014/main" id="{F8137DB9-FFD9-773C-C1E4-B7B5FFC1F91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2FBBD34-7EBC-5C22-A18F-1B40416BDD8A}"/>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5A338A54-DCD4-2F77-42DA-967FC4AB6BD9}"/>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CBE6204A-5253-ED8D-1C1C-19BBC4D786E2}"/>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A24E067B-ADFE-4636-B3F6-249A194F44F9}"/>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B55F53D2-AD8A-3402-0AC1-E3E9EAF6F388}"/>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B32A7AEE-4582-B858-DC42-7F22AD5AE1A0}"/>
              </a:ext>
            </a:extLst>
          </p:cNvPr>
          <p:cNvPicPr>
            <a:picLocks noChangeAspect="1"/>
          </p:cNvPicPr>
          <p:nvPr userDrawn="1"/>
        </p:nvPicPr>
        <p:blipFill>
          <a:blip r:embed="rId26"/>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3388BD40-7870-4B59-36CA-841EEBBD642D}"/>
              </a:ext>
            </a:extLst>
          </p:cNvPr>
          <p:cNvPicPr>
            <a:picLocks noChangeAspect="1"/>
          </p:cNvPicPr>
          <p:nvPr userDrawn="1"/>
        </p:nvPicPr>
        <p:blipFill>
          <a:blip r:embed="rId26"/>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7A393AC2-FC2C-48DD-88A2-B89D56292754}"/>
              </a:ext>
            </a:extLst>
          </p:cNvPr>
          <p:cNvPicPr>
            <a:picLocks noChangeAspect="1"/>
          </p:cNvPicPr>
          <p:nvPr userDrawn="1"/>
        </p:nvPicPr>
        <p:blipFill>
          <a:blip r:embed="rId27"/>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2C8CB92E-D2C8-8344-EBB5-943FA92B8C8B}"/>
              </a:ext>
            </a:extLst>
          </p:cNvPr>
          <p:cNvPicPr>
            <a:picLocks noChangeAspect="1"/>
          </p:cNvPicPr>
          <p:nvPr userDrawn="1"/>
        </p:nvPicPr>
        <p:blipFill>
          <a:blip r:embed="rId28"/>
          <a:stretch>
            <a:fillRect/>
          </a:stretch>
        </p:blipFill>
        <p:spPr>
          <a:xfrm>
            <a:off x="10881259" y="0"/>
            <a:ext cx="1542422" cy="518205"/>
          </a:xfrm>
          <a:prstGeom prst="rect">
            <a:avLst/>
          </a:prstGeom>
        </p:spPr>
      </p:pic>
    </p:spTree>
    <p:extLst>
      <p:ext uri="{BB962C8B-B14F-4D97-AF65-F5344CB8AC3E}">
        <p14:creationId xmlns:p14="http://schemas.microsoft.com/office/powerpoint/2010/main" val="4029162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1" r:id="rId8"/>
    <p:sldLayoutId id="2147483678" r:id="rId9"/>
    <p:sldLayoutId id="2147483677" r:id="rId10"/>
    <p:sldLayoutId id="2147483676" r:id="rId11"/>
    <p:sldLayoutId id="2147483675" r:id="rId12"/>
    <p:sldLayoutId id="2147483668" r:id="rId13"/>
    <p:sldLayoutId id="2147483685" r:id="rId14"/>
    <p:sldLayoutId id="2147483684" r:id="rId15"/>
    <p:sldLayoutId id="2147483683" r:id="rId16"/>
    <p:sldLayoutId id="2147483682" r:id="rId17"/>
    <p:sldLayoutId id="2147483680" r:id="rId18"/>
    <p:sldLayoutId id="2147483679" r:id="rId19"/>
    <p:sldLayoutId id="2147483669" r:id="rId20"/>
    <p:sldLayoutId id="2147483670" r:id="rId21"/>
    <p:sldLayoutId id="2147483671"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GIF"/></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50.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13.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slideLayout" Target="../slideLayouts/slideLayout18.xml"/><Relationship Id="rId16" Type="http://schemas.openxmlformats.org/officeDocument/2006/relationships/image" Target="../media/image29.png"/><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13.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hemeOverride" Target="../theme/themeOverride2.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4.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191" y="159112"/>
            <a:ext cx="8809795" cy="1935747"/>
          </a:xfrm>
          <a:prstGeom prst="rect">
            <a:avLst/>
          </a:prstGeom>
        </p:spPr>
      </p:pic>
      <p:sp>
        <p:nvSpPr>
          <p:cNvPr id="7" name="TextBox 6"/>
          <p:cNvSpPr txBox="1"/>
          <p:nvPr/>
        </p:nvSpPr>
        <p:spPr>
          <a:xfrm>
            <a:off x="443650" y="2041425"/>
            <a:ext cx="12305583" cy="2431435"/>
          </a:xfrm>
          <a:prstGeom prst="rect">
            <a:avLst/>
          </a:prstGeom>
          <a:noFill/>
        </p:spPr>
        <p:txBody>
          <a:bodyPr wrap="square" rtlCol="0">
            <a:spAutoFit/>
          </a:bodyPr>
          <a:lstStyle/>
          <a:p>
            <a:pPr marL="457200" lvl="1" indent="0" algn="ctr" defTabSz="457200" fontAlgn="base">
              <a:buClrTx/>
              <a:buSzTx/>
              <a:buFontTx/>
              <a:buNone/>
              <a:defRPr/>
            </a:pPr>
            <a:r>
              <a:rPr lang="en-US" altLang="zh-CN" sz="4000" b="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TRƯỜNG TIỂU HỌC SÀI ĐỒNG</a:t>
            </a:r>
          </a:p>
          <a:p>
            <a:pPr marL="457200" lvl="1" indent="0" algn="ctr" defTabSz="457200" fontAlgn="base">
              <a:buClrTx/>
              <a:buSzTx/>
              <a:buFontTx/>
              <a:buNone/>
              <a:defRPr/>
            </a:pPr>
            <a:r>
              <a:rPr lang="en-US" altLang="zh-CN" sz="4000" b="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MÔN: TOÁN</a:t>
            </a:r>
          </a:p>
          <a:p>
            <a:pPr marL="457200" lvl="1" indent="0" defTabSz="457200" fontAlgn="base">
              <a:buClrTx/>
              <a:buSzTx/>
              <a:buFontTx/>
              <a:buNone/>
              <a:defRPr/>
            </a:pPr>
            <a:r>
              <a:rPr lang="en-US" altLang="zh-CN" sz="3600" b="1" noProof="0"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Bài</a:t>
            </a:r>
            <a:r>
              <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3600" b="1" noProof="0"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Nhân</a:t>
            </a:r>
            <a:r>
              <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3600" b="1" noProof="0"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số</a:t>
            </a:r>
            <a:r>
              <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3600" b="1" noProof="0"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có</a:t>
            </a:r>
            <a:r>
              <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3600" b="1" noProof="0"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hai</a:t>
            </a:r>
            <a:r>
              <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3600" b="1" noProof="0"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chữ</a:t>
            </a:r>
            <a:r>
              <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3600" b="1" noProof="0"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số</a:t>
            </a:r>
            <a:r>
              <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3600" b="1" noProof="0"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với</a:t>
            </a:r>
            <a:r>
              <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3600" b="1" noProof="0"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số</a:t>
            </a:r>
            <a:r>
              <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3600" b="1" noProof="0"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có</a:t>
            </a:r>
            <a:r>
              <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3600" b="1" noProof="0"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một</a:t>
            </a:r>
            <a:r>
              <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3600" b="1" noProof="0"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chữ</a:t>
            </a:r>
            <a:r>
              <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3600" b="1" noProof="0"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số</a:t>
            </a:r>
            <a:r>
              <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a:t>
            </a:r>
            <a:r>
              <a:rPr lang="en-US" altLang="zh-CN" sz="3600" b="1" noProof="0" dirty="0" err="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tiết</a:t>
            </a:r>
            <a:r>
              <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 2)</a:t>
            </a:r>
          </a:p>
          <a:p>
            <a:pPr marL="457200" lvl="1" indent="0" defTabSz="457200" fontAlgn="base">
              <a:buClrTx/>
              <a:buSzTx/>
              <a:buFontTx/>
              <a:buNone/>
              <a:defRPr/>
            </a:pPr>
            <a:r>
              <a:rPr lang="en-US" altLang="zh-CN" sz="3600" b="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Giáo </a:t>
            </a:r>
            <a:r>
              <a:rPr lang="en-US" altLang="zh-CN" sz="3600" b="1"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viên</a:t>
            </a:r>
            <a:r>
              <a:rPr lang="en-US" altLang="zh-CN" sz="3600" b="1"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3600" b="1"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Nguyễn</a:t>
            </a:r>
            <a:r>
              <a:rPr lang="en-US" altLang="zh-CN" sz="3600" b="1"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3600" b="1"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Thị</a:t>
            </a:r>
            <a:r>
              <a:rPr lang="en-US" altLang="zh-CN" sz="3600" b="1"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3600" b="1"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Bích</a:t>
            </a:r>
            <a:endParaRPr lang="en-US" altLang="zh-CN" sz="3600" b="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endParaRPr>
          </a:p>
        </p:txBody>
      </p:sp>
      <p:pic>
        <p:nvPicPr>
          <p:cNvPr id="9" name="Picture 158" descr="200712419435657_1"/>
          <p:cNvPicPr>
            <a:picLocks noChangeAspect="1" noChangeArrowheads="1" noCrop="1"/>
          </p:cNvPicPr>
          <p:nvPr/>
        </p:nvPicPr>
        <p:blipFill>
          <a:blip r:embed="rId4"/>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H Sài Đồng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cứu  ...">
            <a:extLst>
              <a:ext uri="{FF2B5EF4-FFF2-40B4-BE49-F238E27FC236}">
                <a16:creationId xmlns:a16="http://schemas.microsoft.com/office/drawing/2014/main" id="{C4F677DF-E654-794B-B548-9F5F0CE66FC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0" y="-31460"/>
            <a:ext cx="1099595" cy="114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35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0" dur="4500" fill="hold"/>
                                        <p:tgtEl>
                                          <p:spTgt spid="16"/>
                                        </p:tgtEl>
                                        <p:attrNameLst>
                                          <p:attrName>ppt_x</p:attrName>
                                          <p:attrName>ppt_y</p:attrName>
                                        </p:attrNameLst>
                                      </p:cBhvr>
                                      <p:rCtr x="53819" y="-39321"/>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336DA6-905A-2284-027C-1877EFF516D0}"/>
              </a:ext>
            </a:extLst>
          </p:cNvPr>
          <p:cNvSpPr/>
          <p:nvPr/>
        </p:nvSpPr>
        <p:spPr>
          <a:xfrm>
            <a:off x="1441042" y="1320113"/>
            <a:ext cx="2096327" cy="658762"/>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263FDE-E743-9D55-4174-DCA68B3C270B}"/>
              </a:ext>
            </a:extLst>
          </p:cNvPr>
          <p:cNvSpPr txBox="1"/>
          <p:nvPr/>
        </p:nvSpPr>
        <p:spPr>
          <a:xfrm>
            <a:off x="1901929" y="1306982"/>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15 x 6</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Hexagon 3">
            <a:extLst>
              <a:ext uri="{FF2B5EF4-FFF2-40B4-BE49-F238E27FC236}">
                <a16:creationId xmlns:a16="http://schemas.microsoft.com/office/drawing/2014/main" id="{B45D7419-A3F7-2A2D-8457-06B2A5B2D5B4}"/>
              </a:ext>
            </a:extLst>
          </p:cNvPr>
          <p:cNvSpPr/>
          <p:nvPr/>
        </p:nvSpPr>
        <p:spPr>
          <a:xfrm>
            <a:off x="1133881" y="1320113"/>
            <a:ext cx="841938" cy="658762"/>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E0935A4-78DE-EF0F-6AAA-7A2422CA0A64}"/>
              </a:ext>
            </a:extLst>
          </p:cNvPr>
          <p:cNvSpPr txBox="1"/>
          <p:nvPr/>
        </p:nvSpPr>
        <p:spPr>
          <a:xfrm>
            <a:off x="1230928" y="1306982"/>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B6B0AFD8-B6E3-FBF8-2555-9BC02C7253B5}"/>
              </a:ext>
            </a:extLst>
          </p:cNvPr>
          <p:cNvSpPr/>
          <p:nvPr/>
        </p:nvSpPr>
        <p:spPr>
          <a:xfrm>
            <a:off x="6808902" y="1306982"/>
            <a:ext cx="2096327" cy="631255"/>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B8CD46-ACC9-E3C6-BC52-455FB83738BF}"/>
              </a:ext>
            </a:extLst>
          </p:cNvPr>
          <p:cNvSpPr txBox="1"/>
          <p:nvPr/>
        </p:nvSpPr>
        <p:spPr>
          <a:xfrm>
            <a:off x="7269789" y="1266345"/>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11 x 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exagon 7">
            <a:extLst>
              <a:ext uri="{FF2B5EF4-FFF2-40B4-BE49-F238E27FC236}">
                <a16:creationId xmlns:a16="http://schemas.microsoft.com/office/drawing/2014/main" id="{969E1147-675F-940C-8895-271C4BE186CA}"/>
              </a:ext>
            </a:extLst>
          </p:cNvPr>
          <p:cNvSpPr/>
          <p:nvPr/>
        </p:nvSpPr>
        <p:spPr>
          <a:xfrm>
            <a:off x="6501741" y="1306982"/>
            <a:ext cx="841938" cy="631255"/>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0833E2-4EED-BB32-AC96-814BFC23D87D}"/>
              </a:ext>
            </a:extLst>
          </p:cNvPr>
          <p:cNvSpPr txBox="1"/>
          <p:nvPr/>
        </p:nvSpPr>
        <p:spPr>
          <a:xfrm>
            <a:off x="6598788" y="1266345"/>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2717EC57-2E2C-715A-8823-FE1119B231BB}"/>
              </a:ext>
            </a:extLst>
          </p:cNvPr>
          <p:cNvSpPr/>
          <p:nvPr/>
        </p:nvSpPr>
        <p:spPr>
          <a:xfrm>
            <a:off x="1495206" y="2547948"/>
            <a:ext cx="2096327" cy="658762"/>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307FCD5-1F42-01E2-2D67-C8037F1E5395}"/>
              </a:ext>
            </a:extLst>
          </p:cNvPr>
          <p:cNvSpPr txBox="1"/>
          <p:nvPr/>
        </p:nvSpPr>
        <p:spPr>
          <a:xfrm>
            <a:off x="1956093" y="2534817"/>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21 x 4</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Hexagon 11">
            <a:extLst>
              <a:ext uri="{FF2B5EF4-FFF2-40B4-BE49-F238E27FC236}">
                <a16:creationId xmlns:a16="http://schemas.microsoft.com/office/drawing/2014/main" id="{8D988E24-9F12-59EB-796D-55D27E6E96E6}"/>
              </a:ext>
            </a:extLst>
          </p:cNvPr>
          <p:cNvSpPr/>
          <p:nvPr/>
        </p:nvSpPr>
        <p:spPr>
          <a:xfrm>
            <a:off x="1148127" y="2547948"/>
            <a:ext cx="841938" cy="658762"/>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5791931-7EA8-2D40-53AB-BD5D1C6026F7}"/>
              </a:ext>
            </a:extLst>
          </p:cNvPr>
          <p:cNvSpPr txBox="1"/>
          <p:nvPr/>
        </p:nvSpPr>
        <p:spPr>
          <a:xfrm>
            <a:off x="1245174" y="2534817"/>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p>
        </p:txBody>
      </p:sp>
      <p:sp>
        <p:nvSpPr>
          <p:cNvPr id="14" name="Rectangle: Rounded Corners 13">
            <a:extLst>
              <a:ext uri="{FF2B5EF4-FFF2-40B4-BE49-F238E27FC236}">
                <a16:creationId xmlns:a16="http://schemas.microsoft.com/office/drawing/2014/main" id="{0C552301-2EA0-03A9-B77E-2F1458EB8CEC}"/>
              </a:ext>
            </a:extLst>
          </p:cNvPr>
          <p:cNvSpPr/>
          <p:nvPr/>
        </p:nvSpPr>
        <p:spPr>
          <a:xfrm>
            <a:off x="6863066" y="2521686"/>
            <a:ext cx="2096327" cy="631255"/>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E6DD006-DBFA-4A5B-012B-28D25774286B}"/>
              </a:ext>
            </a:extLst>
          </p:cNvPr>
          <p:cNvSpPr txBox="1"/>
          <p:nvPr/>
        </p:nvSpPr>
        <p:spPr>
          <a:xfrm>
            <a:off x="7323953" y="2481049"/>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17 x 3</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Hexagon 15">
            <a:extLst>
              <a:ext uri="{FF2B5EF4-FFF2-40B4-BE49-F238E27FC236}">
                <a16:creationId xmlns:a16="http://schemas.microsoft.com/office/drawing/2014/main" id="{91241633-4614-ED69-863A-96A2DA61FEC8}"/>
              </a:ext>
            </a:extLst>
          </p:cNvPr>
          <p:cNvSpPr/>
          <p:nvPr/>
        </p:nvSpPr>
        <p:spPr>
          <a:xfrm>
            <a:off x="6555905" y="2521686"/>
            <a:ext cx="841938" cy="631255"/>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6B00E33-488C-E154-345C-D1AC0E4167E8}"/>
              </a:ext>
            </a:extLst>
          </p:cNvPr>
          <p:cNvSpPr txBox="1"/>
          <p:nvPr/>
        </p:nvSpPr>
        <p:spPr>
          <a:xfrm>
            <a:off x="6652952" y="2481049"/>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t>
            </a:r>
          </a:p>
        </p:txBody>
      </p:sp>
      <p:sp>
        <p:nvSpPr>
          <p:cNvPr id="18" name="Rectangle: Rounded Corners 17">
            <a:extLst>
              <a:ext uri="{FF2B5EF4-FFF2-40B4-BE49-F238E27FC236}">
                <a16:creationId xmlns:a16="http://schemas.microsoft.com/office/drawing/2014/main" id="{1C5683E8-7BD5-44E4-A8E6-8862523B5A66}"/>
              </a:ext>
            </a:extLst>
          </p:cNvPr>
          <p:cNvSpPr/>
          <p:nvPr/>
        </p:nvSpPr>
        <p:spPr>
          <a:xfrm>
            <a:off x="1495206" y="3910855"/>
            <a:ext cx="2096327" cy="739481"/>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B289F5-C49D-7C05-CBE8-582A64B8B7CE}"/>
              </a:ext>
            </a:extLst>
          </p:cNvPr>
          <p:cNvSpPr txBox="1"/>
          <p:nvPr/>
        </p:nvSpPr>
        <p:spPr>
          <a:xfrm>
            <a:off x="1956093" y="3896115"/>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16 x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exagon 19">
            <a:extLst>
              <a:ext uri="{FF2B5EF4-FFF2-40B4-BE49-F238E27FC236}">
                <a16:creationId xmlns:a16="http://schemas.microsoft.com/office/drawing/2014/main" id="{A8B452C2-0F38-92F6-17D6-D1E006B98B85}"/>
              </a:ext>
            </a:extLst>
          </p:cNvPr>
          <p:cNvSpPr/>
          <p:nvPr/>
        </p:nvSpPr>
        <p:spPr>
          <a:xfrm>
            <a:off x="1154073" y="3910855"/>
            <a:ext cx="841938" cy="739481"/>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D47B4D7-980C-E6B8-7F8D-CC53140F4BE9}"/>
              </a:ext>
            </a:extLst>
          </p:cNvPr>
          <p:cNvSpPr txBox="1"/>
          <p:nvPr/>
        </p:nvSpPr>
        <p:spPr>
          <a:xfrm>
            <a:off x="1251120" y="3923986"/>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Rectangle: Rounded Corners 21">
            <a:extLst>
              <a:ext uri="{FF2B5EF4-FFF2-40B4-BE49-F238E27FC236}">
                <a16:creationId xmlns:a16="http://schemas.microsoft.com/office/drawing/2014/main" id="{EA94D2AB-AAEA-64CF-B7E4-FE02EF8ACFC4}"/>
              </a:ext>
            </a:extLst>
          </p:cNvPr>
          <p:cNvSpPr/>
          <p:nvPr/>
        </p:nvSpPr>
        <p:spPr>
          <a:xfrm>
            <a:off x="6801455" y="3982668"/>
            <a:ext cx="2096327" cy="708603"/>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98A6B16-4BBF-3798-9FEB-F6AF9C17A7CB}"/>
              </a:ext>
            </a:extLst>
          </p:cNvPr>
          <p:cNvSpPr txBox="1"/>
          <p:nvPr/>
        </p:nvSpPr>
        <p:spPr>
          <a:xfrm>
            <a:off x="7255013" y="3938659"/>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33 x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Hexagon 23">
            <a:extLst>
              <a:ext uri="{FF2B5EF4-FFF2-40B4-BE49-F238E27FC236}">
                <a16:creationId xmlns:a16="http://schemas.microsoft.com/office/drawing/2014/main" id="{C534D3D2-227D-C44A-121C-629A78A3308B}"/>
              </a:ext>
            </a:extLst>
          </p:cNvPr>
          <p:cNvSpPr/>
          <p:nvPr/>
        </p:nvSpPr>
        <p:spPr>
          <a:xfrm>
            <a:off x="6456656" y="3982668"/>
            <a:ext cx="841938" cy="708603"/>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51F9498-A96A-4C93-96B3-4F2983A51A3C}"/>
              </a:ext>
            </a:extLst>
          </p:cNvPr>
          <p:cNvSpPr txBox="1"/>
          <p:nvPr/>
        </p:nvSpPr>
        <p:spPr>
          <a:xfrm>
            <a:off x="6553703" y="3972873"/>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Ộ</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Rectangle: Rounded Corners 25">
            <a:extLst>
              <a:ext uri="{FF2B5EF4-FFF2-40B4-BE49-F238E27FC236}">
                <a16:creationId xmlns:a16="http://schemas.microsoft.com/office/drawing/2014/main" id="{82002FC3-A3D5-0B7F-69E8-E22A4E02C1D0}"/>
              </a:ext>
            </a:extLst>
          </p:cNvPr>
          <p:cNvSpPr/>
          <p:nvPr/>
        </p:nvSpPr>
        <p:spPr>
          <a:xfrm>
            <a:off x="1478432" y="5193913"/>
            <a:ext cx="2096327" cy="739481"/>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86D3B1C-1CE9-E2AC-986F-3EB08F259577}"/>
              </a:ext>
            </a:extLst>
          </p:cNvPr>
          <p:cNvSpPr txBox="1"/>
          <p:nvPr/>
        </p:nvSpPr>
        <p:spPr>
          <a:xfrm>
            <a:off x="1939319" y="5179173"/>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13 x 4</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Hexagon 27">
            <a:extLst>
              <a:ext uri="{FF2B5EF4-FFF2-40B4-BE49-F238E27FC236}">
                <a16:creationId xmlns:a16="http://schemas.microsoft.com/office/drawing/2014/main" id="{8FF3982C-1688-F1D3-D3DB-7C3C1734AEE7}"/>
              </a:ext>
            </a:extLst>
          </p:cNvPr>
          <p:cNvSpPr/>
          <p:nvPr/>
        </p:nvSpPr>
        <p:spPr>
          <a:xfrm>
            <a:off x="1131353" y="5193913"/>
            <a:ext cx="841938" cy="739481"/>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705A375-46EE-5ED5-202F-FA30499D80D4}"/>
              </a:ext>
            </a:extLst>
          </p:cNvPr>
          <p:cNvSpPr txBox="1"/>
          <p:nvPr/>
        </p:nvSpPr>
        <p:spPr>
          <a:xfrm>
            <a:off x="1248783" y="5257607"/>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id="{59321EB1-DE11-0060-0903-EFDD2C488BBD}"/>
              </a:ext>
            </a:extLst>
          </p:cNvPr>
          <p:cNvSpPr/>
          <p:nvPr/>
        </p:nvSpPr>
        <p:spPr>
          <a:xfrm>
            <a:off x="6775326" y="5224791"/>
            <a:ext cx="2096327" cy="708603"/>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09F8933-7987-E073-F00E-904BCA13AA89}"/>
              </a:ext>
            </a:extLst>
          </p:cNvPr>
          <p:cNvSpPr txBox="1"/>
          <p:nvPr/>
        </p:nvSpPr>
        <p:spPr>
          <a:xfrm>
            <a:off x="7236213" y="5179173"/>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19 x 5</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2" name="Hexagon 31">
            <a:extLst>
              <a:ext uri="{FF2B5EF4-FFF2-40B4-BE49-F238E27FC236}">
                <a16:creationId xmlns:a16="http://schemas.microsoft.com/office/drawing/2014/main" id="{9BEDDBAE-2136-E12C-A35E-681E02E1798E}"/>
              </a:ext>
            </a:extLst>
          </p:cNvPr>
          <p:cNvSpPr/>
          <p:nvPr/>
        </p:nvSpPr>
        <p:spPr>
          <a:xfrm>
            <a:off x="6468165" y="5224791"/>
            <a:ext cx="841938" cy="708603"/>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F3758D6-8CDE-3F0A-C45D-C023A543471D}"/>
              </a:ext>
            </a:extLst>
          </p:cNvPr>
          <p:cNvSpPr txBox="1"/>
          <p:nvPr/>
        </p:nvSpPr>
        <p:spPr>
          <a:xfrm>
            <a:off x="6579771" y="5247859"/>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Ù</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TextBox 65">
            <a:extLst>
              <a:ext uri="{FF2B5EF4-FFF2-40B4-BE49-F238E27FC236}">
                <a16:creationId xmlns:a16="http://schemas.microsoft.com/office/drawing/2014/main" id="{CA4049A3-33BC-A468-36E1-6AABDFD8B710}"/>
              </a:ext>
            </a:extLst>
          </p:cNvPr>
          <p:cNvSpPr txBox="1"/>
          <p:nvPr/>
        </p:nvSpPr>
        <p:spPr>
          <a:xfrm>
            <a:off x="3537369" y="1332544"/>
            <a:ext cx="12337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94941"/>
                </a:solidFill>
                <a:latin typeface="Cambria" panose="02040503050406030204" pitchFamily="18" charset="0"/>
                <a:ea typeface="Cambria" panose="02040503050406030204" pitchFamily="18" charset="0"/>
              </a:rPr>
              <a:t>= 90</a:t>
            </a:r>
            <a:endParaRPr kumimoji="0" lang="en-US" sz="3600" b="1" i="0" u="none" strike="noStrike" kern="1200" cap="none" spc="0" normalizeH="0" baseline="0" noProof="0" dirty="0">
              <a:ln>
                <a:noFill/>
              </a:ln>
              <a:solidFill>
                <a:srgbClr val="E94941"/>
              </a:solidFill>
              <a:effectLst/>
              <a:uLnTx/>
              <a:uFillTx/>
              <a:latin typeface="Cambria" panose="02040503050406030204" pitchFamily="18" charset="0"/>
              <a:ea typeface="Cambria" panose="02040503050406030204" pitchFamily="18" charset="0"/>
            </a:endParaRPr>
          </a:p>
        </p:txBody>
      </p:sp>
      <p:sp>
        <p:nvSpPr>
          <p:cNvPr id="67" name="TextBox 66">
            <a:extLst>
              <a:ext uri="{FF2B5EF4-FFF2-40B4-BE49-F238E27FC236}">
                <a16:creationId xmlns:a16="http://schemas.microsoft.com/office/drawing/2014/main" id="{23C235FD-55FE-0AD1-CDA3-748002C7DFDF}"/>
              </a:ext>
            </a:extLst>
          </p:cNvPr>
          <p:cNvSpPr txBox="1"/>
          <p:nvPr/>
        </p:nvSpPr>
        <p:spPr>
          <a:xfrm>
            <a:off x="8905229" y="1282672"/>
            <a:ext cx="12337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94941"/>
                </a:solidFill>
                <a:latin typeface="Cambria" panose="02040503050406030204" pitchFamily="18" charset="0"/>
                <a:ea typeface="Cambria" panose="02040503050406030204" pitchFamily="18" charset="0"/>
              </a:rPr>
              <a:t>= 88</a:t>
            </a:r>
            <a:endParaRPr kumimoji="0" lang="en-US" sz="3600" b="1" i="0" u="none" strike="noStrike" kern="1200" cap="none" spc="0" normalizeH="0" baseline="0" noProof="0" dirty="0">
              <a:ln>
                <a:noFill/>
              </a:ln>
              <a:solidFill>
                <a:srgbClr val="E94941"/>
              </a:solidFill>
              <a:effectLst/>
              <a:uLnTx/>
              <a:uFillTx/>
              <a:latin typeface="Cambria" panose="02040503050406030204" pitchFamily="18" charset="0"/>
              <a:ea typeface="Cambria" panose="02040503050406030204" pitchFamily="18" charset="0"/>
            </a:endParaRPr>
          </a:p>
        </p:txBody>
      </p:sp>
      <p:sp>
        <p:nvSpPr>
          <p:cNvPr id="68" name="TextBox 67">
            <a:extLst>
              <a:ext uri="{FF2B5EF4-FFF2-40B4-BE49-F238E27FC236}">
                <a16:creationId xmlns:a16="http://schemas.microsoft.com/office/drawing/2014/main" id="{057CA5D2-7F58-73CC-D747-43CA4C4B26DD}"/>
              </a:ext>
            </a:extLst>
          </p:cNvPr>
          <p:cNvSpPr txBox="1"/>
          <p:nvPr/>
        </p:nvSpPr>
        <p:spPr>
          <a:xfrm>
            <a:off x="3550189" y="2509002"/>
            <a:ext cx="12337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94941"/>
                </a:solidFill>
                <a:latin typeface="Cambria" panose="02040503050406030204" pitchFamily="18" charset="0"/>
                <a:ea typeface="Cambria" panose="02040503050406030204" pitchFamily="18" charset="0"/>
              </a:rPr>
              <a:t>= 84</a:t>
            </a:r>
            <a:endParaRPr kumimoji="0" lang="en-US" sz="3600" b="1" i="0" u="none" strike="noStrike" kern="1200" cap="none" spc="0" normalizeH="0" baseline="0" noProof="0" dirty="0">
              <a:ln>
                <a:noFill/>
              </a:ln>
              <a:solidFill>
                <a:srgbClr val="E94941"/>
              </a:solidFill>
              <a:effectLst/>
              <a:uLnTx/>
              <a:uFillTx/>
              <a:latin typeface="Cambria" panose="02040503050406030204" pitchFamily="18" charset="0"/>
              <a:ea typeface="Cambria" panose="02040503050406030204" pitchFamily="18" charset="0"/>
            </a:endParaRPr>
          </a:p>
        </p:txBody>
      </p:sp>
      <p:sp>
        <p:nvSpPr>
          <p:cNvPr id="69" name="TextBox 68">
            <a:extLst>
              <a:ext uri="{FF2B5EF4-FFF2-40B4-BE49-F238E27FC236}">
                <a16:creationId xmlns:a16="http://schemas.microsoft.com/office/drawing/2014/main" id="{3D5BC4DA-595F-4A18-EB1B-C1149D8ABCFE}"/>
              </a:ext>
            </a:extLst>
          </p:cNvPr>
          <p:cNvSpPr txBox="1"/>
          <p:nvPr/>
        </p:nvSpPr>
        <p:spPr>
          <a:xfrm>
            <a:off x="9028719" y="2444834"/>
            <a:ext cx="12337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94941"/>
                </a:solidFill>
                <a:latin typeface="Cambria" panose="02040503050406030204" pitchFamily="18" charset="0"/>
                <a:ea typeface="Cambria" panose="02040503050406030204" pitchFamily="18" charset="0"/>
              </a:rPr>
              <a:t>= 51</a:t>
            </a:r>
            <a:endParaRPr kumimoji="0" lang="en-US" sz="3600" b="1" i="0" u="none" strike="noStrike" kern="1200" cap="none" spc="0" normalizeH="0" baseline="0" noProof="0" dirty="0">
              <a:ln>
                <a:noFill/>
              </a:ln>
              <a:solidFill>
                <a:srgbClr val="E94941"/>
              </a:solidFill>
              <a:effectLst/>
              <a:uLnTx/>
              <a:uFillTx/>
              <a:latin typeface="Cambria" panose="02040503050406030204" pitchFamily="18" charset="0"/>
              <a:ea typeface="Cambria" panose="02040503050406030204" pitchFamily="18" charset="0"/>
            </a:endParaRPr>
          </a:p>
        </p:txBody>
      </p:sp>
      <p:sp>
        <p:nvSpPr>
          <p:cNvPr id="70" name="TextBox 69">
            <a:extLst>
              <a:ext uri="{FF2B5EF4-FFF2-40B4-BE49-F238E27FC236}">
                <a16:creationId xmlns:a16="http://schemas.microsoft.com/office/drawing/2014/main" id="{E296AD23-082D-0760-49B8-D271ADA89B1F}"/>
              </a:ext>
            </a:extLst>
          </p:cNvPr>
          <p:cNvSpPr txBox="1"/>
          <p:nvPr/>
        </p:nvSpPr>
        <p:spPr>
          <a:xfrm>
            <a:off x="3662638" y="3893912"/>
            <a:ext cx="11213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94941"/>
                </a:solidFill>
                <a:latin typeface="Cambria" panose="02040503050406030204" pitchFamily="18" charset="0"/>
                <a:ea typeface="Cambria" panose="02040503050406030204" pitchFamily="18" charset="0"/>
              </a:rPr>
              <a:t>= 32</a:t>
            </a:r>
            <a:endParaRPr kumimoji="0" lang="en-US" sz="3600" b="1" i="0" u="none" strike="noStrike" kern="1200" cap="none" spc="0" normalizeH="0" baseline="0" noProof="0" dirty="0">
              <a:ln>
                <a:noFill/>
              </a:ln>
              <a:solidFill>
                <a:srgbClr val="E94941"/>
              </a:solidFill>
              <a:effectLst/>
              <a:uLnTx/>
              <a:uFillTx/>
              <a:latin typeface="Cambria" panose="02040503050406030204" pitchFamily="18" charset="0"/>
              <a:ea typeface="Cambria" panose="02040503050406030204" pitchFamily="18" charset="0"/>
            </a:endParaRPr>
          </a:p>
        </p:txBody>
      </p:sp>
      <p:sp>
        <p:nvSpPr>
          <p:cNvPr id="71" name="TextBox 70">
            <a:extLst>
              <a:ext uri="{FF2B5EF4-FFF2-40B4-BE49-F238E27FC236}">
                <a16:creationId xmlns:a16="http://schemas.microsoft.com/office/drawing/2014/main" id="{9515B3B2-316F-B8E6-6F43-998BEDEF3675}"/>
              </a:ext>
            </a:extLst>
          </p:cNvPr>
          <p:cNvSpPr txBox="1"/>
          <p:nvPr/>
        </p:nvSpPr>
        <p:spPr>
          <a:xfrm>
            <a:off x="8971264" y="3935884"/>
            <a:ext cx="11213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94941"/>
                </a:solidFill>
                <a:latin typeface="Cambria" panose="02040503050406030204" pitchFamily="18" charset="0"/>
                <a:ea typeface="Cambria" panose="02040503050406030204" pitchFamily="18" charset="0"/>
              </a:rPr>
              <a:t>= 33</a:t>
            </a:r>
            <a:endParaRPr kumimoji="0" lang="en-US" sz="3600" b="1" i="0" u="none" strike="noStrike" kern="1200" cap="none" spc="0" normalizeH="0" baseline="0" noProof="0" dirty="0">
              <a:ln>
                <a:noFill/>
              </a:ln>
              <a:solidFill>
                <a:srgbClr val="E94941"/>
              </a:solidFill>
              <a:effectLst/>
              <a:uLnTx/>
              <a:uFillTx/>
              <a:latin typeface="Cambria" panose="02040503050406030204" pitchFamily="18" charset="0"/>
              <a:ea typeface="Cambria" panose="02040503050406030204" pitchFamily="18" charset="0"/>
            </a:endParaRPr>
          </a:p>
        </p:txBody>
      </p:sp>
      <p:sp>
        <p:nvSpPr>
          <p:cNvPr id="74" name="TextBox 73">
            <a:extLst>
              <a:ext uri="{FF2B5EF4-FFF2-40B4-BE49-F238E27FC236}">
                <a16:creationId xmlns:a16="http://schemas.microsoft.com/office/drawing/2014/main" id="{0F7E82C2-A667-2D89-CA46-E213944AFABF}"/>
              </a:ext>
            </a:extLst>
          </p:cNvPr>
          <p:cNvSpPr txBox="1"/>
          <p:nvPr/>
        </p:nvSpPr>
        <p:spPr>
          <a:xfrm>
            <a:off x="3700901" y="5207236"/>
            <a:ext cx="11213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94941"/>
                </a:solidFill>
                <a:latin typeface="Cambria" panose="02040503050406030204" pitchFamily="18" charset="0"/>
                <a:ea typeface="Cambria" panose="02040503050406030204" pitchFamily="18" charset="0"/>
              </a:rPr>
              <a:t>= 52</a:t>
            </a:r>
            <a:endParaRPr kumimoji="0" lang="en-US" sz="3600" b="1" i="0" u="none" strike="noStrike" kern="1200" cap="none" spc="0" normalizeH="0" baseline="0" noProof="0" dirty="0">
              <a:ln>
                <a:noFill/>
              </a:ln>
              <a:solidFill>
                <a:srgbClr val="E94941"/>
              </a:solidFill>
              <a:effectLst/>
              <a:uLnTx/>
              <a:uFillTx/>
              <a:latin typeface="Cambria" panose="02040503050406030204" pitchFamily="18" charset="0"/>
              <a:ea typeface="Cambria" panose="02040503050406030204" pitchFamily="18" charset="0"/>
            </a:endParaRPr>
          </a:p>
        </p:txBody>
      </p:sp>
      <p:sp>
        <p:nvSpPr>
          <p:cNvPr id="75" name="TextBox 74">
            <a:extLst>
              <a:ext uri="{FF2B5EF4-FFF2-40B4-BE49-F238E27FC236}">
                <a16:creationId xmlns:a16="http://schemas.microsoft.com/office/drawing/2014/main" id="{5AA87880-9180-3165-D3ED-005BBF641139}"/>
              </a:ext>
            </a:extLst>
          </p:cNvPr>
          <p:cNvSpPr txBox="1"/>
          <p:nvPr/>
        </p:nvSpPr>
        <p:spPr>
          <a:xfrm>
            <a:off x="9009527" y="5249208"/>
            <a:ext cx="11213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94941"/>
                </a:solidFill>
                <a:latin typeface="Cambria" panose="02040503050406030204" pitchFamily="18" charset="0"/>
                <a:ea typeface="Cambria" panose="02040503050406030204" pitchFamily="18" charset="0"/>
              </a:rPr>
              <a:t>= 95</a:t>
            </a:r>
            <a:endParaRPr kumimoji="0" lang="en-US" sz="3600" b="1" i="0" u="none" strike="noStrike" kern="1200" cap="none" spc="0" normalizeH="0" baseline="0" noProof="0" dirty="0">
              <a:ln>
                <a:noFill/>
              </a:ln>
              <a:solidFill>
                <a:srgbClr val="E94941"/>
              </a:solidFill>
              <a:effectLst/>
              <a:uLnTx/>
              <a:uFillTx/>
              <a:latin typeface="Cambria" panose="02040503050406030204" pitchFamily="18" charset="0"/>
              <a:ea typeface="Cambria" panose="02040503050406030204" pitchFamily="18" charset="0"/>
            </a:endParaRPr>
          </a:p>
        </p:txBody>
      </p:sp>
      <p:pic>
        <p:nvPicPr>
          <p:cNvPr id="79" name="Picture 78">
            <a:extLst>
              <a:ext uri="{FF2B5EF4-FFF2-40B4-BE49-F238E27FC236}">
                <a16:creationId xmlns:a16="http://schemas.microsoft.com/office/drawing/2014/main" id="{05A0EB23-E6F6-90D9-B382-D2E0F92DB35A}"/>
              </a:ext>
            </a:extLst>
          </p:cNvPr>
          <p:cNvPicPr>
            <a:picLocks noChangeAspect="1"/>
          </p:cNvPicPr>
          <p:nvPr/>
        </p:nvPicPr>
        <p:blipFill>
          <a:blip r:embed="rId2"/>
          <a:stretch>
            <a:fillRect/>
          </a:stretch>
        </p:blipFill>
        <p:spPr>
          <a:xfrm>
            <a:off x="821539" y="-63785"/>
            <a:ext cx="1347333" cy="1603387"/>
          </a:xfrm>
          <a:prstGeom prst="rect">
            <a:avLst/>
          </a:prstGeom>
        </p:spPr>
      </p:pic>
    </p:spTree>
    <p:extLst>
      <p:ext uri="{BB962C8B-B14F-4D97-AF65-F5344CB8AC3E}">
        <p14:creationId xmlns:p14="http://schemas.microsoft.com/office/powerpoint/2010/main" val="2782400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anim calcmode="lin" valueType="num">
                                      <p:cBhvr>
                                        <p:cTn id="78" dur="1000" fill="hold"/>
                                        <p:tgtEl>
                                          <p:spTgt spid="15"/>
                                        </p:tgtEl>
                                        <p:attrNameLst>
                                          <p:attrName>ppt_x</p:attrName>
                                        </p:attrNameLst>
                                      </p:cBhvr>
                                      <p:tavLst>
                                        <p:tav tm="0">
                                          <p:val>
                                            <p:strVal val="#ppt_x"/>
                                          </p:val>
                                        </p:tav>
                                        <p:tav tm="100000">
                                          <p:val>
                                            <p:strVal val="#ppt_x"/>
                                          </p:val>
                                        </p:tav>
                                      </p:tavLst>
                                    </p:anim>
                                    <p:anim calcmode="lin" valueType="num">
                                      <p:cBhvr>
                                        <p:cTn id="79" dur="1000" fill="hold"/>
                                        <p:tgtEl>
                                          <p:spTgt spid="15"/>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anim calcmode="lin" valueType="num">
                                      <p:cBhvr>
                                        <p:cTn id="83" dur="1000" fill="hold"/>
                                        <p:tgtEl>
                                          <p:spTgt spid="16"/>
                                        </p:tgtEl>
                                        <p:attrNameLst>
                                          <p:attrName>ppt_x</p:attrName>
                                        </p:attrNameLst>
                                      </p:cBhvr>
                                      <p:tavLst>
                                        <p:tav tm="0">
                                          <p:val>
                                            <p:strVal val="#ppt_x"/>
                                          </p:val>
                                        </p:tav>
                                        <p:tav tm="100000">
                                          <p:val>
                                            <p:strVal val="#ppt_x"/>
                                          </p:val>
                                        </p:tav>
                                      </p:tavLst>
                                    </p:anim>
                                    <p:anim calcmode="lin" valueType="num">
                                      <p:cBhvr>
                                        <p:cTn id="84" dur="1000" fill="hold"/>
                                        <p:tgtEl>
                                          <p:spTgt spid="16"/>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1000"/>
                                        <p:tgtEl>
                                          <p:spTgt spid="17"/>
                                        </p:tgtEl>
                                      </p:cBhvr>
                                    </p:animEffect>
                                    <p:anim calcmode="lin" valueType="num">
                                      <p:cBhvr>
                                        <p:cTn id="88" dur="1000" fill="hold"/>
                                        <p:tgtEl>
                                          <p:spTgt spid="17"/>
                                        </p:tgtEl>
                                        <p:attrNameLst>
                                          <p:attrName>ppt_x</p:attrName>
                                        </p:attrNameLst>
                                      </p:cBhvr>
                                      <p:tavLst>
                                        <p:tav tm="0">
                                          <p:val>
                                            <p:strVal val="#ppt_x"/>
                                          </p:val>
                                        </p:tav>
                                        <p:tav tm="100000">
                                          <p:val>
                                            <p:strVal val="#ppt_x"/>
                                          </p:val>
                                        </p:tav>
                                      </p:tavLst>
                                    </p:anim>
                                    <p:anim calcmode="lin" valueType="num">
                                      <p:cBhvr>
                                        <p:cTn id="89" dur="1000" fill="hold"/>
                                        <p:tgtEl>
                                          <p:spTgt spid="17"/>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1000"/>
                                        <p:tgtEl>
                                          <p:spTgt spid="19"/>
                                        </p:tgtEl>
                                      </p:cBhvr>
                                    </p:animEffect>
                                    <p:anim calcmode="lin" valueType="num">
                                      <p:cBhvr>
                                        <p:cTn id="98" dur="1000" fill="hold"/>
                                        <p:tgtEl>
                                          <p:spTgt spid="19"/>
                                        </p:tgtEl>
                                        <p:attrNameLst>
                                          <p:attrName>ppt_x</p:attrName>
                                        </p:attrNameLst>
                                      </p:cBhvr>
                                      <p:tavLst>
                                        <p:tav tm="0">
                                          <p:val>
                                            <p:strVal val="#ppt_x"/>
                                          </p:val>
                                        </p:tav>
                                        <p:tav tm="100000">
                                          <p:val>
                                            <p:strVal val="#ppt_x"/>
                                          </p:val>
                                        </p:tav>
                                      </p:tavLst>
                                    </p:anim>
                                    <p:anim calcmode="lin" valueType="num">
                                      <p:cBhvr>
                                        <p:cTn id="99" dur="1000" fill="hold"/>
                                        <p:tgtEl>
                                          <p:spTgt spid="19"/>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1000"/>
                                        <p:tgtEl>
                                          <p:spTgt spid="20"/>
                                        </p:tgtEl>
                                      </p:cBhvr>
                                    </p:animEffect>
                                    <p:anim calcmode="lin" valueType="num">
                                      <p:cBhvr>
                                        <p:cTn id="103" dur="1000" fill="hold"/>
                                        <p:tgtEl>
                                          <p:spTgt spid="20"/>
                                        </p:tgtEl>
                                        <p:attrNameLst>
                                          <p:attrName>ppt_x</p:attrName>
                                        </p:attrNameLst>
                                      </p:cBhvr>
                                      <p:tavLst>
                                        <p:tav tm="0">
                                          <p:val>
                                            <p:strVal val="#ppt_x"/>
                                          </p:val>
                                        </p:tav>
                                        <p:tav tm="100000">
                                          <p:val>
                                            <p:strVal val="#ppt_x"/>
                                          </p:val>
                                        </p:tav>
                                      </p:tavLst>
                                    </p:anim>
                                    <p:anim calcmode="lin" valueType="num">
                                      <p:cBhvr>
                                        <p:cTn id="104" dur="1000" fill="hold"/>
                                        <p:tgtEl>
                                          <p:spTgt spid="20"/>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1000"/>
                                        <p:tgtEl>
                                          <p:spTgt spid="21"/>
                                        </p:tgtEl>
                                      </p:cBhvr>
                                    </p:animEffect>
                                    <p:anim calcmode="lin" valueType="num">
                                      <p:cBhvr>
                                        <p:cTn id="108" dur="1000" fill="hold"/>
                                        <p:tgtEl>
                                          <p:spTgt spid="21"/>
                                        </p:tgtEl>
                                        <p:attrNameLst>
                                          <p:attrName>ppt_x</p:attrName>
                                        </p:attrNameLst>
                                      </p:cBhvr>
                                      <p:tavLst>
                                        <p:tav tm="0">
                                          <p:val>
                                            <p:strVal val="#ppt_x"/>
                                          </p:val>
                                        </p:tav>
                                        <p:tav tm="100000">
                                          <p:val>
                                            <p:strVal val="#ppt_x"/>
                                          </p:val>
                                        </p:tav>
                                      </p:tavLst>
                                    </p:anim>
                                    <p:anim calcmode="lin" valueType="num">
                                      <p:cBhvr>
                                        <p:cTn id="109" dur="1000" fill="hold"/>
                                        <p:tgtEl>
                                          <p:spTgt spid="21"/>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fade">
                                      <p:cBhvr>
                                        <p:cTn id="112" dur="1000"/>
                                        <p:tgtEl>
                                          <p:spTgt spid="22"/>
                                        </p:tgtEl>
                                      </p:cBhvr>
                                    </p:animEffect>
                                    <p:anim calcmode="lin" valueType="num">
                                      <p:cBhvr>
                                        <p:cTn id="113" dur="1000" fill="hold"/>
                                        <p:tgtEl>
                                          <p:spTgt spid="22"/>
                                        </p:tgtEl>
                                        <p:attrNameLst>
                                          <p:attrName>ppt_x</p:attrName>
                                        </p:attrNameLst>
                                      </p:cBhvr>
                                      <p:tavLst>
                                        <p:tav tm="0">
                                          <p:val>
                                            <p:strVal val="#ppt_x"/>
                                          </p:val>
                                        </p:tav>
                                        <p:tav tm="100000">
                                          <p:val>
                                            <p:strVal val="#ppt_x"/>
                                          </p:val>
                                        </p:tav>
                                      </p:tavLst>
                                    </p:anim>
                                    <p:anim calcmode="lin" valueType="num">
                                      <p:cBhvr>
                                        <p:cTn id="114" dur="1000" fill="hold"/>
                                        <p:tgtEl>
                                          <p:spTgt spid="22"/>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fade">
                                      <p:cBhvr>
                                        <p:cTn id="117" dur="1000"/>
                                        <p:tgtEl>
                                          <p:spTgt spid="23"/>
                                        </p:tgtEl>
                                      </p:cBhvr>
                                    </p:animEffect>
                                    <p:anim calcmode="lin" valueType="num">
                                      <p:cBhvr>
                                        <p:cTn id="118" dur="1000" fill="hold"/>
                                        <p:tgtEl>
                                          <p:spTgt spid="23"/>
                                        </p:tgtEl>
                                        <p:attrNameLst>
                                          <p:attrName>ppt_x</p:attrName>
                                        </p:attrNameLst>
                                      </p:cBhvr>
                                      <p:tavLst>
                                        <p:tav tm="0">
                                          <p:val>
                                            <p:strVal val="#ppt_x"/>
                                          </p:val>
                                        </p:tav>
                                        <p:tav tm="100000">
                                          <p:val>
                                            <p:strVal val="#ppt_x"/>
                                          </p:val>
                                        </p:tav>
                                      </p:tavLst>
                                    </p:anim>
                                    <p:anim calcmode="lin" valueType="num">
                                      <p:cBhvr>
                                        <p:cTn id="119" dur="1000" fill="hold"/>
                                        <p:tgtEl>
                                          <p:spTgt spid="23"/>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fade">
                                      <p:cBhvr>
                                        <p:cTn id="122" dur="1000"/>
                                        <p:tgtEl>
                                          <p:spTgt spid="24"/>
                                        </p:tgtEl>
                                      </p:cBhvr>
                                    </p:animEffect>
                                    <p:anim calcmode="lin" valueType="num">
                                      <p:cBhvr>
                                        <p:cTn id="123" dur="1000" fill="hold"/>
                                        <p:tgtEl>
                                          <p:spTgt spid="24"/>
                                        </p:tgtEl>
                                        <p:attrNameLst>
                                          <p:attrName>ppt_x</p:attrName>
                                        </p:attrNameLst>
                                      </p:cBhvr>
                                      <p:tavLst>
                                        <p:tav tm="0">
                                          <p:val>
                                            <p:strVal val="#ppt_x"/>
                                          </p:val>
                                        </p:tav>
                                        <p:tav tm="100000">
                                          <p:val>
                                            <p:strVal val="#ppt_x"/>
                                          </p:val>
                                        </p:tav>
                                      </p:tavLst>
                                    </p:anim>
                                    <p:anim calcmode="lin" valueType="num">
                                      <p:cBhvr>
                                        <p:cTn id="124" dur="1000" fill="hold"/>
                                        <p:tgtEl>
                                          <p:spTgt spid="24"/>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1000"/>
                                        <p:tgtEl>
                                          <p:spTgt spid="25"/>
                                        </p:tgtEl>
                                      </p:cBhvr>
                                    </p:animEffect>
                                    <p:anim calcmode="lin" valueType="num">
                                      <p:cBhvr>
                                        <p:cTn id="128" dur="1000" fill="hold"/>
                                        <p:tgtEl>
                                          <p:spTgt spid="25"/>
                                        </p:tgtEl>
                                        <p:attrNameLst>
                                          <p:attrName>ppt_x</p:attrName>
                                        </p:attrNameLst>
                                      </p:cBhvr>
                                      <p:tavLst>
                                        <p:tav tm="0">
                                          <p:val>
                                            <p:strVal val="#ppt_x"/>
                                          </p:val>
                                        </p:tav>
                                        <p:tav tm="100000">
                                          <p:val>
                                            <p:strVal val="#ppt_x"/>
                                          </p:val>
                                        </p:tav>
                                      </p:tavLst>
                                    </p:anim>
                                    <p:anim calcmode="lin" valueType="num">
                                      <p:cBhvr>
                                        <p:cTn id="129" dur="1000" fill="hold"/>
                                        <p:tgtEl>
                                          <p:spTgt spid="25"/>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fade">
                                      <p:cBhvr>
                                        <p:cTn id="132" dur="1000"/>
                                        <p:tgtEl>
                                          <p:spTgt spid="26"/>
                                        </p:tgtEl>
                                      </p:cBhvr>
                                    </p:animEffect>
                                    <p:anim calcmode="lin" valueType="num">
                                      <p:cBhvr>
                                        <p:cTn id="133" dur="1000" fill="hold"/>
                                        <p:tgtEl>
                                          <p:spTgt spid="26"/>
                                        </p:tgtEl>
                                        <p:attrNameLst>
                                          <p:attrName>ppt_x</p:attrName>
                                        </p:attrNameLst>
                                      </p:cBhvr>
                                      <p:tavLst>
                                        <p:tav tm="0">
                                          <p:val>
                                            <p:strVal val="#ppt_x"/>
                                          </p:val>
                                        </p:tav>
                                        <p:tav tm="100000">
                                          <p:val>
                                            <p:strVal val="#ppt_x"/>
                                          </p:val>
                                        </p:tav>
                                      </p:tavLst>
                                    </p:anim>
                                    <p:anim calcmode="lin" valueType="num">
                                      <p:cBhvr>
                                        <p:cTn id="134" dur="1000" fill="hold"/>
                                        <p:tgtEl>
                                          <p:spTgt spid="26"/>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27"/>
                                        </p:tgtEl>
                                        <p:attrNameLst>
                                          <p:attrName>style.visibility</p:attrName>
                                        </p:attrNameLst>
                                      </p:cBhvr>
                                      <p:to>
                                        <p:strVal val="visible"/>
                                      </p:to>
                                    </p:set>
                                    <p:animEffect transition="in" filter="fade">
                                      <p:cBhvr>
                                        <p:cTn id="137" dur="1000"/>
                                        <p:tgtEl>
                                          <p:spTgt spid="27"/>
                                        </p:tgtEl>
                                      </p:cBhvr>
                                    </p:animEffect>
                                    <p:anim calcmode="lin" valueType="num">
                                      <p:cBhvr>
                                        <p:cTn id="138" dur="1000" fill="hold"/>
                                        <p:tgtEl>
                                          <p:spTgt spid="27"/>
                                        </p:tgtEl>
                                        <p:attrNameLst>
                                          <p:attrName>ppt_x</p:attrName>
                                        </p:attrNameLst>
                                      </p:cBhvr>
                                      <p:tavLst>
                                        <p:tav tm="0">
                                          <p:val>
                                            <p:strVal val="#ppt_x"/>
                                          </p:val>
                                        </p:tav>
                                        <p:tav tm="100000">
                                          <p:val>
                                            <p:strVal val="#ppt_x"/>
                                          </p:val>
                                        </p:tav>
                                      </p:tavLst>
                                    </p:anim>
                                    <p:anim calcmode="lin" valueType="num">
                                      <p:cBhvr>
                                        <p:cTn id="139" dur="1000" fill="hold"/>
                                        <p:tgtEl>
                                          <p:spTgt spid="27"/>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28"/>
                                        </p:tgtEl>
                                        <p:attrNameLst>
                                          <p:attrName>style.visibility</p:attrName>
                                        </p:attrNameLst>
                                      </p:cBhvr>
                                      <p:to>
                                        <p:strVal val="visible"/>
                                      </p:to>
                                    </p:set>
                                    <p:animEffect transition="in" filter="fade">
                                      <p:cBhvr>
                                        <p:cTn id="142" dur="1000"/>
                                        <p:tgtEl>
                                          <p:spTgt spid="28"/>
                                        </p:tgtEl>
                                      </p:cBhvr>
                                    </p:animEffect>
                                    <p:anim calcmode="lin" valueType="num">
                                      <p:cBhvr>
                                        <p:cTn id="143" dur="1000" fill="hold"/>
                                        <p:tgtEl>
                                          <p:spTgt spid="28"/>
                                        </p:tgtEl>
                                        <p:attrNameLst>
                                          <p:attrName>ppt_x</p:attrName>
                                        </p:attrNameLst>
                                      </p:cBhvr>
                                      <p:tavLst>
                                        <p:tav tm="0">
                                          <p:val>
                                            <p:strVal val="#ppt_x"/>
                                          </p:val>
                                        </p:tav>
                                        <p:tav tm="100000">
                                          <p:val>
                                            <p:strVal val="#ppt_x"/>
                                          </p:val>
                                        </p:tav>
                                      </p:tavLst>
                                    </p:anim>
                                    <p:anim calcmode="lin" valueType="num">
                                      <p:cBhvr>
                                        <p:cTn id="144" dur="1000" fill="hold"/>
                                        <p:tgtEl>
                                          <p:spTgt spid="28"/>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fade">
                                      <p:cBhvr>
                                        <p:cTn id="147" dur="1000"/>
                                        <p:tgtEl>
                                          <p:spTgt spid="29"/>
                                        </p:tgtEl>
                                      </p:cBhvr>
                                    </p:animEffect>
                                    <p:anim calcmode="lin" valueType="num">
                                      <p:cBhvr>
                                        <p:cTn id="148" dur="1000" fill="hold"/>
                                        <p:tgtEl>
                                          <p:spTgt spid="29"/>
                                        </p:tgtEl>
                                        <p:attrNameLst>
                                          <p:attrName>ppt_x</p:attrName>
                                        </p:attrNameLst>
                                      </p:cBhvr>
                                      <p:tavLst>
                                        <p:tav tm="0">
                                          <p:val>
                                            <p:strVal val="#ppt_x"/>
                                          </p:val>
                                        </p:tav>
                                        <p:tav tm="100000">
                                          <p:val>
                                            <p:strVal val="#ppt_x"/>
                                          </p:val>
                                        </p:tav>
                                      </p:tavLst>
                                    </p:anim>
                                    <p:anim calcmode="lin" valueType="num">
                                      <p:cBhvr>
                                        <p:cTn id="149" dur="1000" fill="hold"/>
                                        <p:tgtEl>
                                          <p:spTgt spid="29"/>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fade">
                                      <p:cBhvr>
                                        <p:cTn id="152" dur="1000"/>
                                        <p:tgtEl>
                                          <p:spTgt spid="30"/>
                                        </p:tgtEl>
                                      </p:cBhvr>
                                    </p:animEffect>
                                    <p:anim calcmode="lin" valueType="num">
                                      <p:cBhvr>
                                        <p:cTn id="153" dur="1000" fill="hold"/>
                                        <p:tgtEl>
                                          <p:spTgt spid="30"/>
                                        </p:tgtEl>
                                        <p:attrNameLst>
                                          <p:attrName>ppt_x</p:attrName>
                                        </p:attrNameLst>
                                      </p:cBhvr>
                                      <p:tavLst>
                                        <p:tav tm="0">
                                          <p:val>
                                            <p:strVal val="#ppt_x"/>
                                          </p:val>
                                        </p:tav>
                                        <p:tav tm="100000">
                                          <p:val>
                                            <p:strVal val="#ppt_x"/>
                                          </p:val>
                                        </p:tav>
                                      </p:tavLst>
                                    </p:anim>
                                    <p:anim calcmode="lin" valueType="num">
                                      <p:cBhvr>
                                        <p:cTn id="154" dur="1000" fill="hold"/>
                                        <p:tgtEl>
                                          <p:spTgt spid="30"/>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31"/>
                                        </p:tgtEl>
                                        <p:attrNameLst>
                                          <p:attrName>style.visibility</p:attrName>
                                        </p:attrNameLst>
                                      </p:cBhvr>
                                      <p:to>
                                        <p:strVal val="visible"/>
                                      </p:to>
                                    </p:set>
                                    <p:animEffect transition="in" filter="fade">
                                      <p:cBhvr>
                                        <p:cTn id="157" dur="1000"/>
                                        <p:tgtEl>
                                          <p:spTgt spid="31"/>
                                        </p:tgtEl>
                                      </p:cBhvr>
                                    </p:animEffect>
                                    <p:anim calcmode="lin" valueType="num">
                                      <p:cBhvr>
                                        <p:cTn id="158" dur="1000" fill="hold"/>
                                        <p:tgtEl>
                                          <p:spTgt spid="31"/>
                                        </p:tgtEl>
                                        <p:attrNameLst>
                                          <p:attrName>ppt_x</p:attrName>
                                        </p:attrNameLst>
                                      </p:cBhvr>
                                      <p:tavLst>
                                        <p:tav tm="0">
                                          <p:val>
                                            <p:strVal val="#ppt_x"/>
                                          </p:val>
                                        </p:tav>
                                        <p:tav tm="100000">
                                          <p:val>
                                            <p:strVal val="#ppt_x"/>
                                          </p:val>
                                        </p:tav>
                                      </p:tavLst>
                                    </p:anim>
                                    <p:anim calcmode="lin" valueType="num">
                                      <p:cBhvr>
                                        <p:cTn id="159" dur="1000" fill="hold"/>
                                        <p:tgtEl>
                                          <p:spTgt spid="31"/>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32"/>
                                        </p:tgtEl>
                                        <p:attrNameLst>
                                          <p:attrName>style.visibility</p:attrName>
                                        </p:attrNameLst>
                                      </p:cBhvr>
                                      <p:to>
                                        <p:strVal val="visible"/>
                                      </p:to>
                                    </p:set>
                                    <p:animEffect transition="in" filter="fade">
                                      <p:cBhvr>
                                        <p:cTn id="162" dur="1000"/>
                                        <p:tgtEl>
                                          <p:spTgt spid="32"/>
                                        </p:tgtEl>
                                      </p:cBhvr>
                                    </p:animEffect>
                                    <p:anim calcmode="lin" valueType="num">
                                      <p:cBhvr>
                                        <p:cTn id="163" dur="1000" fill="hold"/>
                                        <p:tgtEl>
                                          <p:spTgt spid="32"/>
                                        </p:tgtEl>
                                        <p:attrNameLst>
                                          <p:attrName>ppt_x</p:attrName>
                                        </p:attrNameLst>
                                      </p:cBhvr>
                                      <p:tavLst>
                                        <p:tav tm="0">
                                          <p:val>
                                            <p:strVal val="#ppt_x"/>
                                          </p:val>
                                        </p:tav>
                                        <p:tav tm="100000">
                                          <p:val>
                                            <p:strVal val="#ppt_x"/>
                                          </p:val>
                                        </p:tav>
                                      </p:tavLst>
                                    </p:anim>
                                    <p:anim calcmode="lin" valueType="num">
                                      <p:cBhvr>
                                        <p:cTn id="164" dur="1000" fill="hold"/>
                                        <p:tgtEl>
                                          <p:spTgt spid="32"/>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33"/>
                                        </p:tgtEl>
                                        <p:attrNameLst>
                                          <p:attrName>style.visibility</p:attrName>
                                        </p:attrNameLst>
                                      </p:cBhvr>
                                      <p:to>
                                        <p:strVal val="visible"/>
                                      </p:to>
                                    </p:set>
                                    <p:animEffect transition="in" filter="fade">
                                      <p:cBhvr>
                                        <p:cTn id="167" dur="1000"/>
                                        <p:tgtEl>
                                          <p:spTgt spid="33"/>
                                        </p:tgtEl>
                                      </p:cBhvr>
                                    </p:animEffect>
                                    <p:anim calcmode="lin" valueType="num">
                                      <p:cBhvr>
                                        <p:cTn id="168" dur="1000" fill="hold"/>
                                        <p:tgtEl>
                                          <p:spTgt spid="33"/>
                                        </p:tgtEl>
                                        <p:attrNameLst>
                                          <p:attrName>ppt_x</p:attrName>
                                        </p:attrNameLst>
                                      </p:cBhvr>
                                      <p:tavLst>
                                        <p:tav tm="0">
                                          <p:val>
                                            <p:strVal val="#ppt_x"/>
                                          </p:val>
                                        </p:tav>
                                        <p:tav tm="100000">
                                          <p:val>
                                            <p:strVal val="#ppt_x"/>
                                          </p:val>
                                        </p:tav>
                                      </p:tavLst>
                                    </p:anim>
                                    <p:anim calcmode="lin" valueType="num">
                                      <p:cBhvr>
                                        <p:cTn id="16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42" presetClass="entr" presetSubtype="0" fill="hold" grpId="0" nodeType="clickEffect">
                                  <p:stCondLst>
                                    <p:cond delay="0"/>
                                  </p:stCondLst>
                                  <p:childTnLst>
                                    <p:set>
                                      <p:cBhvr>
                                        <p:cTn id="173" dur="1" fill="hold">
                                          <p:stCondLst>
                                            <p:cond delay="0"/>
                                          </p:stCondLst>
                                        </p:cTn>
                                        <p:tgtEl>
                                          <p:spTgt spid="66"/>
                                        </p:tgtEl>
                                        <p:attrNameLst>
                                          <p:attrName>style.visibility</p:attrName>
                                        </p:attrNameLst>
                                      </p:cBhvr>
                                      <p:to>
                                        <p:strVal val="visible"/>
                                      </p:to>
                                    </p:set>
                                    <p:animEffect transition="in" filter="fade">
                                      <p:cBhvr>
                                        <p:cTn id="174" dur="1000"/>
                                        <p:tgtEl>
                                          <p:spTgt spid="66"/>
                                        </p:tgtEl>
                                      </p:cBhvr>
                                    </p:animEffect>
                                    <p:anim calcmode="lin" valueType="num">
                                      <p:cBhvr>
                                        <p:cTn id="175" dur="1000" fill="hold"/>
                                        <p:tgtEl>
                                          <p:spTgt spid="66"/>
                                        </p:tgtEl>
                                        <p:attrNameLst>
                                          <p:attrName>ppt_x</p:attrName>
                                        </p:attrNameLst>
                                      </p:cBhvr>
                                      <p:tavLst>
                                        <p:tav tm="0">
                                          <p:val>
                                            <p:strVal val="#ppt_x"/>
                                          </p:val>
                                        </p:tav>
                                        <p:tav tm="100000">
                                          <p:val>
                                            <p:strVal val="#ppt_x"/>
                                          </p:val>
                                        </p:tav>
                                      </p:tavLst>
                                    </p:anim>
                                    <p:anim calcmode="lin" valueType="num">
                                      <p:cBhvr>
                                        <p:cTn id="17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67"/>
                                        </p:tgtEl>
                                        <p:attrNameLst>
                                          <p:attrName>style.visibility</p:attrName>
                                        </p:attrNameLst>
                                      </p:cBhvr>
                                      <p:to>
                                        <p:strVal val="visible"/>
                                      </p:to>
                                    </p:set>
                                    <p:animEffect transition="in" filter="fade">
                                      <p:cBhvr>
                                        <p:cTn id="181" dur="1000"/>
                                        <p:tgtEl>
                                          <p:spTgt spid="67"/>
                                        </p:tgtEl>
                                      </p:cBhvr>
                                    </p:animEffect>
                                    <p:anim calcmode="lin" valueType="num">
                                      <p:cBhvr>
                                        <p:cTn id="182" dur="1000" fill="hold"/>
                                        <p:tgtEl>
                                          <p:spTgt spid="67"/>
                                        </p:tgtEl>
                                        <p:attrNameLst>
                                          <p:attrName>ppt_x</p:attrName>
                                        </p:attrNameLst>
                                      </p:cBhvr>
                                      <p:tavLst>
                                        <p:tav tm="0">
                                          <p:val>
                                            <p:strVal val="#ppt_x"/>
                                          </p:val>
                                        </p:tav>
                                        <p:tav tm="100000">
                                          <p:val>
                                            <p:strVal val="#ppt_x"/>
                                          </p:val>
                                        </p:tav>
                                      </p:tavLst>
                                    </p:anim>
                                    <p:anim calcmode="lin" valueType="num">
                                      <p:cBhvr>
                                        <p:cTn id="183"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2" presetClass="entr" presetSubtype="0" fill="hold" grpId="0" nodeType="clickEffect">
                                  <p:stCondLst>
                                    <p:cond delay="0"/>
                                  </p:stCondLst>
                                  <p:childTnLst>
                                    <p:set>
                                      <p:cBhvr>
                                        <p:cTn id="187" dur="1" fill="hold">
                                          <p:stCondLst>
                                            <p:cond delay="0"/>
                                          </p:stCondLst>
                                        </p:cTn>
                                        <p:tgtEl>
                                          <p:spTgt spid="68"/>
                                        </p:tgtEl>
                                        <p:attrNameLst>
                                          <p:attrName>style.visibility</p:attrName>
                                        </p:attrNameLst>
                                      </p:cBhvr>
                                      <p:to>
                                        <p:strVal val="visible"/>
                                      </p:to>
                                    </p:set>
                                    <p:animEffect transition="in" filter="fade">
                                      <p:cBhvr>
                                        <p:cTn id="188" dur="1000"/>
                                        <p:tgtEl>
                                          <p:spTgt spid="68"/>
                                        </p:tgtEl>
                                      </p:cBhvr>
                                    </p:animEffect>
                                    <p:anim calcmode="lin" valueType="num">
                                      <p:cBhvr>
                                        <p:cTn id="189" dur="1000" fill="hold"/>
                                        <p:tgtEl>
                                          <p:spTgt spid="68"/>
                                        </p:tgtEl>
                                        <p:attrNameLst>
                                          <p:attrName>ppt_x</p:attrName>
                                        </p:attrNameLst>
                                      </p:cBhvr>
                                      <p:tavLst>
                                        <p:tav tm="0">
                                          <p:val>
                                            <p:strVal val="#ppt_x"/>
                                          </p:val>
                                        </p:tav>
                                        <p:tav tm="100000">
                                          <p:val>
                                            <p:strVal val="#ppt_x"/>
                                          </p:val>
                                        </p:tav>
                                      </p:tavLst>
                                    </p:anim>
                                    <p:anim calcmode="lin" valueType="num">
                                      <p:cBhvr>
                                        <p:cTn id="19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42" presetClass="entr" presetSubtype="0" fill="hold" grpId="0" nodeType="clickEffect">
                                  <p:stCondLst>
                                    <p:cond delay="0"/>
                                  </p:stCondLst>
                                  <p:childTnLst>
                                    <p:set>
                                      <p:cBhvr>
                                        <p:cTn id="194" dur="1" fill="hold">
                                          <p:stCondLst>
                                            <p:cond delay="0"/>
                                          </p:stCondLst>
                                        </p:cTn>
                                        <p:tgtEl>
                                          <p:spTgt spid="69"/>
                                        </p:tgtEl>
                                        <p:attrNameLst>
                                          <p:attrName>style.visibility</p:attrName>
                                        </p:attrNameLst>
                                      </p:cBhvr>
                                      <p:to>
                                        <p:strVal val="visible"/>
                                      </p:to>
                                    </p:set>
                                    <p:animEffect transition="in" filter="fade">
                                      <p:cBhvr>
                                        <p:cTn id="195" dur="1000"/>
                                        <p:tgtEl>
                                          <p:spTgt spid="69"/>
                                        </p:tgtEl>
                                      </p:cBhvr>
                                    </p:animEffect>
                                    <p:anim calcmode="lin" valueType="num">
                                      <p:cBhvr>
                                        <p:cTn id="196" dur="1000" fill="hold"/>
                                        <p:tgtEl>
                                          <p:spTgt spid="69"/>
                                        </p:tgtEl>
                                        <p:attrNameLst>
                                          <p:attrName>ppt_x</p:attrName>
                                        </p:attrNameLst>
                                      </p:cBhvr>
                                      <p:tavLst>
                                        <p:tav tm="0">
                                          <p:val>
                                            <p:strVal val="#ppt_x"/>
                                          </p:val>
                                        </p:tav>
                                        <p:tav tm="100000">
                                          <p:val>
                                            <p:strVal val="#ppt_x"/>
                                          </p:val>
                                        </p:tav>
                                      </p:tavLst>
                                    </p:anim>
                                    <p:anim calcmode="lin" valueType="num">
                                      <p:cBhvr>
                                        <p:cTn id="197"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98" fill="hold">
                      <p:stCondLst>
                        <p:cond delay="indefinite"/>
                      </p:stCondLst>
                      <p:childTnLst>
                        <p:par>
                          <p:cTn id="199" fill="hold">
                            <p:stCondLst>
                              <p:cond delay="0"/>
                            </p:stCondLst>
                            <p:childTnLst>
                              <p:par>
                                <p:cTn id="200" presetID="42" presetClass="entr" presetSubtype="0" fill="hold" grpId="0" nodeType="clickEffect">
                                  <p:stCondLst>
                                    <p:cond delay="0"/>
                                  </p:stCondLst>
                                  <p:childTnLst>
                                    <p:set>
                                      <p:cBhvr>
                                        <p:cTn id="201" dur="1" fill="hold">
                                          <p:stCondLst>
                                            <p:cond delay="0"/>
                                          </p:stCondLst>
                                        </p:cTn>
                                        <p:tgtEl>
                                          <p:spTgt spid="70"/>
                                        </p:tgtEl>
                                        <p:attrNameLst>
                                          <p:attrName>style.visibility</p:attrName>
                                        </p:attrNameLst>
                                      </p:cBhvr>
                                      <p:to>
                                        <p:strVal val="visible"/>
                                      </p:to>
                                    </p:set>
                                    <p:animEffect transition="in" filter="fade">
                                      <p:cBhvr>
                                        <p:cTn id="202" dur="1000"/>
                                        <p:tgtEl>
                                          <p:spTgt spid="70"/>
                                        </p:tgtEl>
                                      </p:cBhvr>
                                    </p:animEffect>
                                    <p:anim calcmode="lin" valueType="num">
                                      <p:cBhvr>
                                        <p:cTn id="203" dur="1000" fill="hold"/>
                                        <p:tgtEl>
                                          <p:spTgt spid="70"/>
                                        </p:tgtEl>
                                        <p:attrNameLst>
                                          <p:attrName>ppt_x</p:attrName>
                                        </p:attrNameLst>
                                      </p:cBhvr>
                                      <p:tavLst>
                                        <p:tav tm="0">
                                          <p:val>
                                            <p:strVal val="#ppt_x"/>
                                          </p:val>
                                        </p:tav>
                                        <p:tav tm="100000">
                                          <p:val>
                                            <p:strVal val="#ppt_x"/>
                                          </p:val>
                                        </p:tav>
                                      </p:tavLst>
                                    </p:anim>
                                    <p:anim calcmode="lin" valueType="num">
                                      <p:cBhvr>
                                        <p:cTn id="20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05" fill="hold">
                      <p:stCondLst>
                        <p:cond delay="indefinite"/>
                      </p:stCondLst>
                      <p:childTnLst>
                        <p:par>
                          <p:cTn id="206" fill="hold">
                            <p:stCondLst>
                              <p:cond delay="0"/>
                            </p:stCondLst>
                            <p:childTnLst>
                              <p:par>
                                <p:cTn id="207" presetID="42" presetClass="entr" presetSubtype="0" fill="hold" grpId="0" nodeType="clickEffect">
                                  <p:stCondLst>
                                    <p:cond delay="0"/>
                                  </p:stCondLst>
                                  <p:childTnLst>
                                    <p:set>
                                      <p:cBhvr>
                                        <p:cTn id="208" dur="1" fill="hold">
                                          <p:stCondLst>
                                            <p:cond delay="0"/>
                                          </p:stCondLst>
                                        </p:cTn>
                                        <p:tgtEl>
                                          <p:spTgt spid="71"/>
                                        </p:tgtEl>
                                        <p:attrNameLst>
                                          <p:attrName>style.visibility</p:attrName>
                                        </p:attrNameLst>
                                      </p:cBhvr>
                                      <p:to>
                                        <p:strVal val="visible"/>
                                      </p:to>
                                    </p:set>
                                    <p:animEffect transition="in" filter="fade">
                                      <p:cBhvr>
                                        <p:cTn id="209" dur="1000"/>
                                        <p:tgtEl>
                                          <p:spTgt spid="71"/>
                                        </p:tgtEl>
                                      </p:cBhvr>
                                    </p:animEffect>
                                    <p:anim calcmode="lin" valueType="num">
                                      <p:cBhvr>
                                        <p:cTn id="210" dur="1000" fill="hold"/>
                                        <p:tgtEl>
                                          <p:spTgt spid="71"/>
                                        </p:tgtEl>
                                        <p:attrNameLst>
                                          <p:attrName>ppt_x</p:attrName>
                                        </p:attrNameLst>
                                      </p:cBhvr>
                                      <p:tavLst>
                                        <p:tav tm="0">
                                          <p:val>
                                            <p:strVal val="#ppt_x"/>
                                          </p:val>
                                        </p:tav>
                                        <p:tav tm="100000">
                                          <p:val>
                                            <p:strVal val="#ppt_x"/>
                                          </p:val>
                                        </p:tav>
                                      </p:tavLst>
                                    </p:anim>
                                    <p:anim calcmode="lin" valueType="num">
                                      <p:cBhvr>
                                        <p:cTn id="211"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12" fill="hold">
                      <p:stCondLst>
                        <p:cond delay="indefinite"/>
                      </p:stCondLst>
                      <p:childTnLst>
                        <p:par>
                          <p:cTn id="213" fill="hold">
                            <p:stCondLst>
                              <p:cond delay="0"/>
                            </p:stCondLst>
                            <p:childTnLst>
                              <p:par>
                                <p:cTn id="214" presetID="42" presetClass="entr" presetSubtype="0" fill="hold" grpId="0" nodeType="clickEffect">
                                  <p:stCondLst>
                                    <p:cond delay="0"/>
                                  </p:stCondLst>
                                  <p:childTnLst>
                                    <p:set>
                                      <p:cBhvr>
                                        <p:cTn id="215" dur="1" fill="hold">
                                          <p:stCondLst>
                                            <p:cond delay="0"/>
                                          </p:stCondLst>
                                        </p:cTn>
                                        <p:tgtEl>
                                          <p:spTgt spid="74"/>
                                        </p:tgtEl>
                                        <p:attrNameLst>
                                          <p:attrName>style.visibility</p:attrName>
                                        </p:attrNameLst>
                                      </p:cBhvr>
                                      <p:to>
                                        <p:strVal val="visible"/>
                                      </p:to>
                                    </p:set>
                                    <p:animEffect transition="in" filter="fade">
                                      <p:cBhvr>
                                        <p:cTn id="216" dur="1000"/>
                                        <p:tgtEl>
                                          <p:spTgt spid="74"/>
                                        </p:tgtEl>
                                      </p:cBhvr>
                                    </p:animEffect>
                                    <p:anim calcmode="lin" valueType="num">
                                      <p:cBhvr>
                                        <p:cTn id="217" dur="1000" fill="hold"/>
                                        <p:tgtEl>
                                          <p:spTgt spid="74"/>
                                        </p:tgtEl>
                                        <p:attrNameLst>
                                          <p:attrName>ppt_x</p:attrName>
                                        </p:attrNameLst>
                                      </p:cBhvr>
                                      <p:tavLst>
                                        <p:tav tm="0">
                                          <p:val>
                                            <p:strVal val="#ppt_x"/>
                                          </p:val>
                                        </p:tav>
                                        <p:tav tm="100000">
                                          <p:val>
                                            <p:strVal val="#ppt_x"/>
                                          </p:val>
                                        </p:tav>
                                      </p:tavLst>
                                    </p:anim>
                                    <p:anim calcmode="lin" valueType="num">
                                      <p:cBhvr>
                                        <p:cTn id="218"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42" presetClass="entr" presetSubtype="0" fill="hold" grpId="0" nodeType="clickEffect">
                                  <p:stCondLst>
                                    <p:cond delay="0"/>
                                  </p:stCondLst>
                                  <p:childTnLst>
                                    <p:set>
                                      <p:cBhvr>
                                        <p:cTn id="222" dur="1" fill="hold">
                                          <p:stCondLst>
                                            <p:cond delay="0"/>
                                          </p:stCondLst>
                                        </p:cTn>
                                        <p:tgtEl>
                                          <p:spTgt spid="75"/>
                                        </p:tgtEl>
                                        <p:attrNameLst>
                                          <p:attrName>style.visibility</p:attrName>
                                        </p:attrNameLst>
                                      </p:cBhvr>
                                      <p:to>
                                        <p:strVal val="visible"/>
                                      </p:to>
                                    </p:set>
                                    <p:animEffect transition="in" filter="fade">
                                      <p:cBhvr>
                                        <p:cTn id="223" dur="1000"/>
                                        <p:tgtEl>
                                          <p:spTgt spid="75"/>
                                        </p:tgtEl>
                                      </p:cBhvr>
                                    </p:animEffect>
                                    <p:anim calcmode="lin" valueType="num">
                                      <p:cBhvr>
                                        <p:cTn id="224" dur="1000" fill="hold"/>
                                        <p:tgtEl>
                                          <p:spTgt spid="75"/>
                                        </p:tgtEl>
                                        <p:attrNameLst>
                                          <p:attrName>ppt_x</p:attrName>
                                        </p:attrNameLst>
                                      </p:cBhvr>
                                      <p:tavLst>
                                        <p:tav tm="0">
                                          <p:val>
                                            <p:strVal val="#ppt_x"/>
                                          </p:val>
                                        </p:tav>
                                        <p:tav tm="100000">
                                          <p:val>
                                            <p:strVal val="#ppt_x"/>
                                          </p:val>
                                        </p:tav>
                                      </p:tavLst>
                                    </p:anim>
                                    <p:anim calcmode="lin" valueType="num">
                                      <p:cBhvr>
                                        <p:cTn id="22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animBg="1"/>
      <p:bldP spid="7" grpId="0"/>
      <p:bldP spid="8" grpId="0" animBg="1"/>
      <p:bldP spid="9" grpId="0"/>
      <p:bldP spid="10" grpId="0" animBg="1"/>
      <p:bldP spid="11" grpId="0"/>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P spid="24" grpId="0" animBg="1"/>
      <p:bldP spid="25" grpId="0"/>
      <p:bldP spid="26" grpId="0" animBg="1"/>
      <p:bldP spid="27" grpId="0"/>
      <p:bldP spid="28" grpId="0" animBg="1"/>
      <p:bldP spid="29" grpId="0"/>
      <p:bldP spid="30" grpId="0" animBg="1"/>
      <p:bldP spid="31" grpId="0"/>
      <p:bldP spid="32" grpId="0" animBg="1"/>
      <p:bldP spid="33" grpId="0"/>
      <p:bldP spid="66" grpId="0"/>
      <p:bldP spid="67" grpId="0"/>
      <p:bldP spid="68" grpId="0"/>
      <p:bldP spid="69" grpId="0"/>
      <p:bldP spid="70" grpId="0"/>
      <p:bldP spid="71"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1">
            <a:extLst>
              <a:ext uri="{FF2B5EF4-FFF2-40B4-BE49-F238E27FC236}">
                <a16:creationId xmlns:a16="http://schemas.microsoft.com/office/drawing/2014/main" id="{47C7980F-3EEE-36E3-871D-12352DBBFF8A}"/>
              </a:ext>
            </a:extLst>
          </p:cNvPr>
          <p:cNvGraphicFramePr>
            <a:graphicFrameLocks noGrp="1"/>
          </p:cNvGraphicFramePr>
          <p:nvPr>
            <p:extLst>
              <p:ext uri="{D42A27DB-BD31-4B8C-83A1-F6EECF244321}">
                <p14:modId xmlns:p14="http://schemas.microsoft.com/office/powerpoint/2010/main" val="3780323570"/>
              </p:ext>
            </p:extLst>
          </p:nvPr>
        </p:nvGraphicFramePr>
        <p:xfrm>
          <a:off x="1095635" y="2711683"/>
          <a:ext cx="3552588" cy="1231593"/>
        </p:xfrm>
        <a:graphic>
          <a:graphicData uri="http://schemas.openxmlformats.org/drawingml/2006/table">
            <a:tbl>
              <a:tblPr firstRow="1" bandRow="1">
                <a:tableStyleId>{5C22544A-7EE6-4342-B048-85BDC9FD1C3A}</a:tableStyleId>
              </a:tblPr>
              <a:tblGrid>
                <a:gridCol w="888147">
                  <a:extLst>
                    <a:ext uri="{9D8B030D-6E8A-4147-A177-3AD203B41FA5}">
                      <a16:colId xmlns:a16="http://schemas.microsoft.com/office/drawing/2014/main" val="1427474779"/>
                    </a:ext>
                  </a:extLst>
                </a:gridCol>
                <a:gridCol w="888147">
                  <a:extLst>
                    <a:ext uri="{9D8B030D-6E8A-4147-A177-3AD203B41FA5}">
                      <a16:colId xmlns:a16="http://schemas.microsoft.com/office/drawing/2014/main" val="2414720199"/>
                    </a:ext>
                  </a:extLst>
                </a:gridCol>
                <a:gridCol w="888147">
                  <a:extLst>
                    <a:ext uri="{9D8B030D-6E8A-4147-A177-3AD203B41FA5}">
                      <a16:colId xmlns:a16="http://schemas.microsoft.com/office/drawing/2014/main" val="1322988538"/>
                    </a:ext>
                  </a:extLst>
                </a:gridCol>
                <a:gridCol w="888147">
                  <a:extLst>
                    <a:ext uri="{9D8B030D-6E8A-4147-A177-3AD203B41FA5}">
                      <a16:colId xmlns:a16="http://schemas.microsoft.com/office/drawing/2014/main" val="653837716"/>
                    </a:ext>
                  </a:extLst>
                </a:gridCol>
              </a:tblGrid>
              <a:tr h="591513">
                <a:tc>
                  <a:txBody>
                    <a:bodyPr/>
                    <a:lstStyle/>
                    <a:p>
                      <a:pPr algn="ctr"/>
                      <a:r>
                        <a:rPr lang="en-US" sz="3200" dirty="0">
                          <a:solidFill>
                            <a:schemeClr val="tx1"/>
                          </a:solidFill>
                          <a:latin typeface="Cambria" panose="02040503050406030204" pitchFamily="18" charset="0"/>
                        </a:rPr>
                        <a:t>88</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200" dirty="0">
                          <a:solidFill>
                            <a:schemeClr val="tx1"/>
                          </a:solidFill>
                          <a:latin typeface="Cambria" panose="02040503050406030204" pitchFamily="18" charset="0"/>
                        </a:rPr>
                        <a:t>84</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200" dirty="0">
                          <a:solidFill>
                            <a:schemeClr val="tx1"/>
                          </a:solidFill>
                          <a:latin typeface="Cambria" panose="02040503050406030204" pitchFamily="18" charset="0"/>
                        </a:rPr>
                        <a:t>95</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200" dirty="0">
                          <a:solidFill>
                            <a:schemeClr val="tx1"/>
                          </a:solidFill>
                          <a:latin typeface="Cambria" panose="02040503050406030204" pitchFamily="18" charset="0"/>
                        </a:rPr>
                        <a:t>90</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extLst>
                  <a:ext uri="{0D108BD9-81ED-4DB2-BD59-A6C34878D82A}">
                    <a16:rowId xmlns:a16="http://schemas.microsoft.com/office/drawing/2014/main" val="19077928"/>
                  </a:ext>
                </a:extLst>
              </a:tr>
              <a:tr h="598055">
                <a:tc>
                  <a:txBody>
                    <a:bodyPr/>
                    <a:lstStyle/>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600" b="1" dirty="0">
                          <a:solidFill>
                            <a:schemeClr val="tx1"/>
                          </a:solidFill>
                          <a:latin typeface="Cambria" panose="02040503050406030204" pitchFamily="18" charset="0"/>
                        </a:rPr>
                        <a:t>A</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extLst>
                  <a:ext uri="{0D108BD9-81ED-4DB2-BD59-A6C34878D82A}">
                    <a16:rowId xmlns:a16="http://schemas.microsoft.com/office/drawing/2014/main" val="215098729"/>
                  </a:ext>
                </a:extLst>
              </a:tr>
            </a:tbl>
          </a:graphicData>
        </a:graphic>
      </p:graphicFrame>
      <p:pic>
        <p:nvPicPr>
          <p:cNvPr id="2" name="Picture 1">
            <a:extLst>
              <a:ext uri="{FF2B5EF4-FFF2-40B4-BE49-F238E27FC236}">
                <a16:creationId xmlns:a16="http://schemas.microsoft.com/office/drawing/2014/main" id="{F5776D8F-693E-7F6D-E618-3DEE5BB6FDF9}"/>
              </a:ext>
            </a:extLst>
          </p:cNvPr>
          <p:cNvPicPr>
            <a:picLocks noChangeAspect="1"/>
          </p:cNvPicPr>
          <p:nvPr/>
        </p:nvPicPr>
        <p:blipFill>
          <a:blip r:embed="rId2"/>
          <a:stretch>
            <a:fillRect/>
          </a:stretch>
        </p:blipFill>
        <p:spPr>
          <a:xfrm>
            <a:off x="5835083" y="2634824"/>
            <a:ext cx="6330107" cy="3198417"/>
          </a:xfrm>
          <a:prstGeom prst="rect">
            <a:avLst/>
          </a:prstGeom>
        </p:spPr>
      </p:pic>
      <p:graphicFrame>
        <p:nvGraphicFramePr>
          <p:cNvPr id="52" name="Table 51">
            <a:extLst>
              <a:ext uri="{FF2B5EF4-FFF2-40B4-BE49-F238E27FC236}">
                <a16:creationId xmlns:a16="http://schemas.microsoft.com/office/drawing/2014/main" id="{1DB7A270-48AF-F565-B7F7-7C88038499F6}"/>
              </a:ext>
            </a:extLst>
          </p:cNvPr>
          <p:cNvGraphicFramePr>
            <a:graphicFrameLocks noGrp="1"/>
          </p:cNvGraphicFramePr>
          <p:nvPr>
            <p:extLst>
              <p:ext uri="{D42A27DB-BD31-4B8C-83A1-F6EECF244321}">
                <p14:modId xmlns:p14="http://schemas.microsoft.com/office/powerpoint/2010/main" val="2358046264"/>
              </p:ext>
            </p:extLst>
          </p:nvPr>
        </p:nvGraphicFramePr>
        <p:xfrm>
          <a:off x="204853" y="4246193"/>
          <a:ext cx="2664441" cy="1280160"/>
        </p:xfrm>
        <a:graphic>
          <a:graphicData uri="http://schemas.openxmlformats.org/drawingml/2006/table">
            <a:tbl>
              <a:tblPr firstRow="1" bandRow="1">
                <a:tableStyleId>{5C22544A-7EE6-4342-B048-85BDC9FD1C3A}</a:tableStyleId>
              </a:tblPr>
              <a:tblGrid>
                <a:gridCol w="888147">
                  <a:extLst>
                    <a:ext uri="{9D8B030D-6E8A-4147-A177-3AD203B41FA5}">
                      <a16:colId xmlns:a16="http://schemas.microsoft.com/office/drawing/2014/main" val="1427474779"/>
                    </a:ext>
                  </a:extLst>
                </a:gridCol>
                <a:gridCol w="888147">
                  <a:extLst>
                    <a:ext uri="{9D8B030D-6E8A-4147-A177-3AD203B41FA5}">
                      <a16:colId xmlns:a16="http://schemas.microsoft.com/office/drawing/2014/main" val="2414720199"/>
                    </a:ext>
                  </a:extLst>
                </a:gridCol>
                <a:gridCol w="888147">
                  <a:extLst>
                    <a:ext uri="{9D8B030D-6E8A-4147-A177-3AD203B41FA5}">
                      <a16:colId xmlns:a16="http://schemas.microsoft.com/office/drawing/2014/main" val="1322988538"/>
                    </a:ext>
                  </a:extLst>
                </a:gridCol>
              </a:tblGrid>
              <a:tr h="640080">
                <a:tc>
                  <a:txBody>
                    <a:bodyPr/>
                    <a:lstStyle/>
                    <a:p>
                      <a:pPr algn="ctr"/>
                      <a:r>
                        <a:rPr lang="en-US" sz="3200" dirty="0">
                          <a:solidFill>
                            <a:schemeClr val="tx1"/>
                          </a:solidFill>
                          <a:latin typeface="Cambria" panose="02040503050406030204" pitchFamily="18" charset="0"/>
                        </a:rPr>
                        <a:t>51</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200" dirty="0">
                          <a:solidFill>
                            <a:schemeClr val="tx1"/>
                          </a:solidFill>
                          <a:latin typeface="Cambria" panose="02040503050406030204" pitchFamily="18" charset="0"/>
                        </a:rPr>
                        <a:t>33</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200" dirty="0">
                          <a:solidFill>
                            <a:schemeClr val="tx1"/>
                          </a:solidFill>
                          <a:latin typeface="Cambria" panose="02040503050406030204" pitchFamily="18" charset="0"/>
                        </a:rPr>
                        <a:t>52</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extLst>
                  <a:ext uri="{0D108BD9-81ED-4DB2-BD59-A6C34878D82A}">
                    <a16:rowId xmlns:a16="http://schemas.microsoft.com/office/drawing/2014/main" val="19077928"/>
                  </a:ext>
                </a:extLst>
              </a:tr>
              <a:tr h="640080">
                <a:tc>
                  <a:txBody>
                    <a:bodyPr/>
                    <a:lstStyle/>
                    <a:p>
                      <a:pPr algn="ctr"/>
                      <a:endParaRPr lang="en-US" sz="320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endParaRPr lang="en-US" sz="3200" dirty="0">
                        <a:solidFill>
                          <a:schemeClr val="tx1"/>
                        </a:solidFill>
                        <a:latin typeface="Cambria" panose="02040503050406030204" pitchFamily="18" charset="0"/>
                      </a:endParaRP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extLst>
                  <a:ext uri="{0D108BD9-81ED-4DB2-BD59-A6C34878D82A}">
                    <a16:rowId xmlns:a16="http://schemas.microsoft.com/office/drawing/2014/main" val="215098729"/>
                  </a:ext>
                </a:extLst>
              </a:tr>
            </a:tbl>
          </a:graphicData>
        </a:graphic>
      </p:graphicFrame>
      <p:graphicFrame>
        <p:nvGraphicFramePr>
          <p:cNvPr id="53" name="Table 52">
            <a:extLst>
              <a:ext uri="{FF2B5EF4-FFF2-40B4-BE49-F238E27FC236}">
                <a16:creationId xmlns:a16="http://schemas.microsoft.com/office/drawing/2014/main" id="{66200827-B05D-AA84-BD7C-F3744521F2B1}"/>
              </a:ext>
            </a:extLst>
          </p:cNvPr>
          <p:cNvGraphicFramePr>
            <a:graphicFrameLocks noGrp="1"/>
          </p:cNvGraphicFramePr>
          <p:nvPr>
            <p:extLst>
              <p:ext uri="{D42A27DB-BD31-4B8C-83A1-F6EECF244321}">
                <p14:modId xmlns:p14="http://schemas.microsoft.com/office/powerpoint/2010/main" val="2082714816"/>
              </p:ext>
            </p:extLst>
          </p:nvPr>
        </p:nvGraphicFramePr>
        <p:xfrm>
          <a:off x="3090999" y="4246193"/>
          <a:ext cx="2664441" cy="1280160"/>
        </p:xfrm>
        <a:graphic>
          <a:graphicData uri="http://schemas.openxmlformats.org/drawingml/2006/table">
            <a:tbl>
              <a:tblPr firstRow="1" bandRow="1">
                <a:tableStyleId>{5C22544A-7EE6-4342-B048-85BDC9FD1C3A}</a:tableStyleId>
              </a:tblPr>
              <a:tblGrid>
                <a:gridCol w="888147">
                  <a:extLst>
                    <a:ext uri="{9D8B030D-6E8A-4147-A177-3AD203B41FA5}">
                      <a16:colId xmlns:a16="http://schemas.microsoft.com/office/drawing/2014/main" val="1427474779"/>
                    </a:ext>
                  </a:extLst>
                </a:gridCol>
                <a:gridCol w="888147">
                  <a:extLst>
                    <a:ext uri="{9D8B030D-6E8A-4147-A177-3AD203B41FA5}">
                      <a16:colId xmlns:a16="http://schemas.microsoft.com/office/drawing/2014/main" val="2414720199"/>
                    </a:ext>
                  </a:extLst>
                </a:gridCol>
                <a:gridCol w="888147">
                  <a:extLst>
                    <a:ext uri="{9D8B030D-6E8A-4147-A177-3AD203B41FA5}">
                      <a16:colId xmlns:a16="http://schemas.microsoft.com/office/drawing/2014/main" val="1322988538"/>
                    </a:ext>
                  </a:extLst>
                </a:gridCol>
              </a:tblGrid>
              <a:tr h="640080">
                <a:tc>
                  <a:txBody>
                    <a:bodyPr/>
                    <a:lstStyle/>
                    <a:p>
                      <a:pPr algn="ctr"/>
                      <a:r>
                        <a:rPr lang="en-US" sz="3200" dirty="0">
                          <a:solidFill>
                            <a:schemeClr val="tx1"/>
                          </a:solidFill>
                          <a:latin typeface="Cambria" panose="02040503050406030204" pitchFamily="18" charset="0"/>
                        </a:rPr>
                        <a:t>88</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200" dirty="0">
                          <a:solidFill>
                            <a:schemeClr val="tx1"/>
                          </a:solidFill>
                          <a:latin typeface="Cambria" panose="02040503050406030204" pitchFamily="18" charset="0"/>
                        </a:rPr>
                        <a:t>33</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200" dirty="0">
                          <a:solidFill>
                            <a:schemeClr val="tx1"/>
                          </a:solidFill>
                          <a:latin typeface="Cambria" panose="02040503050406030204" pitchFamily="18" charset="0"/>
                        </a:rPr>
                        <a:t>52</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extLst>
                  <a:ext uri="{0D108BD9-81ED-4DB2-BD59-A6C34878D82A}">
                    <a16:rowId xmlns:a16="http://schemas.microsoft.com/office/drawing/2014/main" val="19077928"/>
                  </a:ext>
                </a:extLst>
              </a:tr>
              <a:tr h="640080">
                <a:tc>
                  <a:txBody>
                    <a:bodyPr/>
                    <a:lstStyle/>
                    <a:p>
                      <a:endParaRPr lang="en-US" dirty="0"/>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endParaRPr lang="en-US" dirty="0"/>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endParaRPr lang="en-US" dirty="0"/>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extLst>
                  <a:ext uri="{0D108BD9-81ED-4DB2-BD59-A6C34878D82A}">
                    <a16:rowId xmlns:a16="http://schemas.microsoft.com/office/drawing/2014/main" val="215098729"/>
                  </a:ext>
                </a:extLst>
              </a:tr>
            </a:tbl>
          </a:graphicData>
        </a:graphic>
      </p:graphicFrame>
      <p:sp>
        <p:nvSpPr>
          <p:cNvPr id="3" name="Rectangle: Rounded Corners 2">
            <a:extLst>
              <a:ext uri="{FF2B5EF4-FFF2-40B4-BE49-F238E27FC236}">
                <a16:creationId xmlns:a16="http://schemas.microsoft.com/office/drawing/2014/main" id="{4F6B3C65-C63F-BA73-B02D-91E8C10E809D}"/>
              </a:ext>
            </a:extLst>
          </p:cNvPr>
          <p:cNvSpPr/>
          <p:nvPr/>
        </p:nvSpPr>
        <p:spPr>
          <a:xfrm>
            <a:off x="628102" y="319853"/>
            <a:ext cx="2096327" cy="658762"/>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5FB2A8-9AE2-2D01-D92F-46B61763C804}"/>
              </a:ext>
            </a:extLst>
          </p:cNvPr>
          <p:cNvSpPr txBox="1"/>
          <p:nvPr/>
        </p:nvSpPr>
        <p:spPr>
          <a:xfrm>
            <a:off x="1088989" y="306722"/>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15 x 6</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Hexagon 3">
            <a:extLst>
              <a:ext uri="{FF2B5EF4-FFF2-40B4-BE49-F238E27FC236}">
                <a16:creationId xmlns:a16="http://schemas.microsoft.com/office/drawing/2014/main" id="{A37276EA-4F5D-7039-BA9B-0DEF8F5DF2E6}"/>
              </a:ext>
            </a:extLst>
          </p:cNvPr>
          <p:cNvSpPr/>
          <p:nvPr/>
        </p:nvSpPr>
        <p:spPr>
          <a:xfrm>
            <a:off x="320941" y="319853"/>
            <a:ext cx="841938" cy="658762"/>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188272-243A-C9B2-931C-336628BF17E6}"/>
              </a:ext>
            </a:extLst>
          </p:cNvPr>
          <p:cNvSpPr txBox="1"/>
          <p:nvPr/>
        </p:nvSpPr>
        <p:spPr>
          <a:xfrm>
            <a:off x="417988" y="306722"/>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5852758E-A9E4-1A87-275F-0CB29A842BF1}"/>
              </a:ext>
            </a:extLst>
          </p:cNvPr>
          <p:cNvSpPr/>
          <p:nvPr/>
        </p:nvSpPr>
        <p:spPr>
          <a:xfrm>
            <a:off x="3338751" y="332984"/>
            <a:ext cx="2096327" cy="658762"/>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67D2CF7-4DB6-81F1-B01A-7DD18AA462E5}"/>
              </a:ext>
            </a:extLst>
          </p:cNvPr>
          <p:cNvSpPr txBox="1"/>
          <p:nvPr/>
        </p:nvSpPr>
        <p:spPr>
          <a:xfrm>
            <a:off x="3799638" y="319853"/>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11 x 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Hexagon 8">
            <a:extLst>
              <a:ext uri="{FF2B5EF4-FFF2-40B4-BE49-F238E27FC236}">
                <a16:creationId xmlns:a16="http://schemas.microsoft.com/office/drawing/2014/main" id="{FF6D0920-E8F2-C137-2FAD-4BC6DF2501D6}"/>
              </a:ext>
            </a:extLst>
          </p:cNvPr>
          <p:cNvSpPr/>
          <p:nvPr/>
        </p:nvSpPr>
        <p:spPr>
          <a:xfrm>
            <a:off x="3031590" y="332984"/>
            <a:ext cx="841938" cy="658762"/>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8088FA4-B53C-E9A5-961C-B770A7EBF208}"/>
              </a:ext>
            </a:extLst>
          </p:cNvPr>
          <p:cNvSpPr txBox="1"/>
          <p:nvPr/>
        </p:nvSpPr>
        <p:spPr>
          <a:xfrm>
            <a:off x="3128637" y="319853"/>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A918E514-CA32-A776-082B-456CEDE924FC}"/>
              </a:ext>
            </a:extLst>
          </p:cNvPr>
          <p:cNvSpPr/>
          <p:nvPr/>
        </p:nvSpPr>
        <p:spPr>
          <a:xfrm>
            <a:off x="5952353" y="290373"/>
            <a:ext cx="2096327" cy="658762"/>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A366F7C-E053-8121-9D6F-7883DECBF025}"/>
              </a:ext>
            </a:extLst>
          </p:cNvPr>
          <p:cNvSpPr txBox="1"/>
          <p:nvPr/>
        </p:nvSpPr>
        <p:spPr>
          <a:xfrm>
            <a:off x="6413240" y="277242"/>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21 x 4</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Hexagon 13">
            <a:extLst>
              <a:ext uri="{FF2B5EF4-FFF2-40B4-BE49-F238E27FC236}">
                <a16:creationId xmlns:a16="http://schemas.microsoft.com/office/drawing/2014/main" id="{1262330A-992F-E5B1-7E12-362561352298}"/>
              </a:ext>
            </a:extLst>
          </p:cNvPr>
          <p:cNvSpPr/>
          <p:nvPr/>
        </p:nvSpPr>
        <p:spPr>
          <a:xfrm>
            <a:off x="5605274" y="290373"/>
            <a:ext cx="841938" cy="658762"/>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6FA37C2-DB12-97BE-23E4-F6AF1382B5CB}"/>
              </a:ext>
            </a:extLst>
          </p:cNvPr>
          <p:cNvSpPr txBox="1"/>
          <p:nvPr/>
        </p:nvSpPr>
        <p:spPr>
          <a:xfrm>
            <a:off x="5702321" y="277242"/>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p>
        </p:txBody>
      </p:sp>
      <p:sp>
        <p:nvSpPr>
          <p:cNvPr id="18" name="Rectangle: Rounded Corners 17">
            <a:extLst>
              <a:ext uri="{FF2B5EF4-FFF2-40B4-BE49-F238E27FC236}">
                <a16:creationId xmlns:a16="http://schemas.microsoft.com/office/drawing/2014/main" id="{EA307531-9BF6-3BC5-BF82-D3A97CF7502F}"/>
              </a:ext>
            </a:extLst>
          </p:cNvPr>
          <p:cNvSpPr/>
          <p:nvPr/>
        </p:nvSpPr>
        <p:spPr>
          <a:xfrm>
            <a:off x="8736892" y="264811"/>
            <a:ext cx="2096327" cy="658762"/>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38FDF24-4C8C-A9A7-BF6C-3D33735220AA}"/>
              </a:ext>
            </a:extLst>
          </p:cNvPr>
          <p:cNvSpPr txBox="1"/>
          <p:nvPr/>
        </p:nvSpPr>
        <p:spPr>
          <a:xfrm>
            <a:off x="9197779" y="251680"/>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17 x 3</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Hexagon 18">
            <a:extLst>
              <a:ext uri="{FF2B5EF4-FFF2-40B4-BE49-F238E27FC236}">
                <a16:creationId xmlns:a16="http://schemas.microsoft.com/office/drawing/2014/main" id="{0BD913CF-D8F9-8134-A919-B585E0229778}"/>
              </a:ext>
            </a:extLst>
          </p:cNvPr>
          <p:cNvSpPr/>
          <p:nvPr/>
        </p:nvSpPr>
        <p:spPr>
          <a:xfrm>
            <a:off x="8429731" y="264811"/>
            <a:ext cx="841938" cy="658762"/>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14FAF4F-864F-9214-EF99-99E9BAE12B5A}"/>
              </a:ext>
            </a:extLst>
          </p:cNvPr>
          <p:cNvSpPr txBox="1"/>
          <p:nvPr/>
        </p:nvSpPr>
        <p:spPr>
          <a:xfrm>
            <a:off x="8526778" y="251680"/>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t>
            </a:r>
          </a:p>
        </p:txBody>
      </p:sp>
      <p:sp>
        <p:nvSpPr>
          <p:cNvPr id="23" name="Rectangle: Rounded Corners 22">
            <a:extLst>
              <a:ext uri="{FF2B5EF4-FFF2-40B4-BE49-F238E27FC236}">
                <a16:creationId xmlns:a16="http://schemas.microsoft.com/office/drawing/2014/main" id="{B0FCE78C-BCF2-314C-4CA4-0BA3E291F948}"/>
              </a:ext>
            </a:extLst>
          </p:cNvPr>
          <p:cNvSpPr/>
          <p:nvPr/>
        </p:nvSpPr>
        <p:spPr>
          <a:xfrm>
            <a:off x="628102" y="1451719"/>
            <a:ext cx="2096327" cy="739481"/>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106E5B7-CE5D-1CBE-D253-3F2723ACC14E}"/>
              </a:ext>
            </a:extLst>
          </p:cNvPr>
          <p:cNvSpPr txBox="1"/>
          <p:nvPr/>
        </p:nvSpPr>
        <p:spPr>
          <a:xfrm>
            <a:off x="1088989" y="1436979"/>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16 x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Hexagon 23">
            <a:extLst>
              <a:ext uri="{FF2B5EF4-FFF2-40B4-BE49-F238E27FC236}">
                <a16:creationId xmlns:a16="http://schemas.microsoft.com/office/drawing/2014/main" id="{547E7C29-0CE5-2BC8-0FA6-C52133E0EE28}"/>
              </a:ext>
            </a:extLst>
          </p:cNvPr>
          <p:cNvSpPr/>
          <p:nvPr/>
        </p:nvSpPr>
        <p:spPr>
          <a:xfrm>
            <a:off x="286969" y="1451719"/>
            <a:ext cx="841938" cy="739481"/>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7DFB750-CED1-82AC-D2CD-65F1C5AE98DE}"/>
              </a:ext>
            </a:extLst>
          </p:cNvPr>
          <p:cNvSpPr txBox="1"/>
          <p:nvPr/>
        </p:nvSpPr>
        <p:spPr>
          <a:xfrm>
            <a:off x="384016" y="1464850"/>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Rectangle: Rounded Corners 27">
            <a:extLst>
              <a:ext uri="{FF2B5EF4-FFF2-40B4-BE49-F238E27FC236}">
                <a16:creationId xmlns:a16="http://schemas.microsoft.com/office/drawing/2014/main" id="{53212D13-EFF6-2DB8-A0CE-031A4F529AC2}"/>
              </a:ext>
            </a:extLst>
          </p:cNvPr>
          <p:cNvSpPr/>
          <p:nvPr/>
        </p:nvSpPr>
        <p:spPr>
          <a:xfrm>
            <a:off x="3338751" y="1464850"/>
            <a:ext cx="2096327" cy="739481"/>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F915CB7-4D30-2F2D-6208-513AE3AD1F23}"/>
              </a:ext>
            </a:extLst>
          </p:cNvPr>
          <p:cNvSpPr txBox="1"/>
          <p:nvPr/>
        </p:nvSpPr>
        <p:spPr>
          <a:xfrm>
            <a:off x="3792309" y="1451719"/>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33 x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Hexagon 28">
            <a:extLst>
              <a:ext uri="{FF2B5EF4-FFF2-40B4-BE49-F238E27FC236}">
                <a16:creationId xmlns:a16="http://schemas.microsoft.com/office/drawing/2014/main" id="{3909B33A-7A30-4A25-9378-ED30205242ED}"/>
              </a:ext>
            </a:extLst>
          </p:cNvPr>
          <p:cNvSpPr/>
          <p:nvPr/>
        </p:nvSpPr>
        <p:spPr>
          <a:xfrm>
            <a:off x="2993952" y="1464850"/>
            <a:ext cx="841938" cy="739481"/>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0D32BE1-A51E-9D6D-3BE2-ECE8FC3A0E01}"/>
              </a:ext>
            </a:extLst>
          </p:cNvPr>
          <p:cNvSpPr txBox="1"/>
          <p:nvPr/>
        </p:nvSpPr>
        <p:spPr>
          <a:xfrm>
            <a:off x="3090999" y="1485933"/>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Ộ</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Rectangle: Rounded Corners 32">
            <a:extLst>
              <a:ext uri="{FF2B5EF4-FFF2-40B4-BE49-F238E27FC236}">
                <a16:creationId xmlns:a16="http://schemas.microsoft.com/office/drawing/2014/main" id="{FD9BEBCA-DE1C-014A-0807-EBD0EB956398}"/>
              </a:ext>
            </a:extLst>
          </p:cNvPr>
          <p:cNvSpPr/>
          <p:nvPr/>
        </p:nvSpPr>
        <p:spPr>
          <a:xfrm>
            <a:off x="5952353" y="1422239"/>
            <a:ext cx="2096327" cy="739481"/>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3DBED2A-6C9B-E291-91D1-CACF7F4A74A3}"/>
              </a:ext>
            </a:extLst>
          </p:cNvPr>
          <p:cNvSpPr txBox="1"/>
          <p:nvPr/>
        </p:nvSpPr>
        <p:spPr>
          <a:xfrm>
            <a:off x="6413240" y="1407499"/>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13 x 4</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4" name="Hexagon 33">
            <a:extLst>
              <a:ext uri="{FF2B5EF4-FFF2-40B4-BE49-F238E27FC236}">
                <a16:creationId xmlns:a16="http://schemas.microsoft.com/office/drawing/2014/main" id="{92A37146-D79E-0FDD-1E3D-30A93A1B49C2}"/>
              </a:ext>
            </a:extLst>
          </p:cNvPr>
          <p:cNvSpPr/>
          <p:nvPr/>
        </p:nvSpPr>
        <p:spPr>
          <a:xfrm>
            <a:off x="5605274" y="1422239"/>
            <a:ext cx="841938" cy="739481"/>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A898B38E-68D6-84D6-4FFA-583768B5FE58}"/>
              </a:ext>
            </a:extLst>
          </p:cNvPr>
          <p:cNvSpPr txBox="1"/>
          <p:nvPr/>
        </p:nvSpPr>
        <p:spPr>
          <a:xfrm>
            <a:off x="5722704" y="1485933"/>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Rectangle: Rounded Corners 37">
            <a:extLst>
              <a:ext uri="{FF2B5EF4-FFF2-40B4-BE49-F238E27FC236}">
                <a16:creationId xmlns:a16="http://schemas.microsoft.com/office/drawing/2014/main" id="{0A598FC8-1323-BF86-8F41-AA9B9BE0FE29}"/>
              </a:ext>
            </a:extLst>
          </p:cNvPr>
          <p:cNvSpPr/>
          <p:nvPr/>
        </p:nvSpPr>
        <p:spPr>
          <a:xfrm>
            <a:off x="8736892" y="1397773"/>
            <a:ext cx="2096327" cy="739481"/>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A12F624-45E8-287D-107E-F30FBC5EC816}"/>
              </a:ext>
            </a:extLst>
          </p:cNvPr>
          <p:cNvSpPr txBox="1"/>
          <p:nvPr/>
        </p:nvSpPr>
        <p:spPr>
          <a:xfrm>
            <a:off x="9197779" y="1383033"/>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19 x 5</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Hexagon 38">
            <a:extLst>
              <a:ext uri="{FF2B5EF4-FFF2-40B4-BE49-F238E27FC236}">
                <a16:creationId xmlns:a16="http://schemas.microsoft.com/office/drawing/2014/main" id="{4BC62340-A170-11A5-CBEE-493BA667B6E6}"/>
              </a:ext>
            </a:extLst>
          </p:cNvPr>
          <p:cNvSpPr/>
          <p:nvPr/>
        </p:nvSpPr>
        <p:spPr>
          <a:xfrm>
            <a:off x="8429731" y="1397773"/>
            <a:ext cx="841938" cy="739481"/>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02529720-62A9-7506-1C9D-01D9FF32F95E}"/>
              </a:ext>
            </a:extLst>
          </p:cNvPr>
          <p:cNvSpPr txBox="1"/>
          <p:nvPr/>
        </p:nvSpPr>
        <p:spPr>
          <a:xfrm>
            <a:off x="8541337" y="1451719"/>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Ù</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8675744B-8D9B-62DA-302C-D35369C0380F}"/>
              </a:ext>
            </a:extLst>
          </p:cNvPr>
          <p:cNvSpPr txBox="1"/>
          <p:nvPr/>
        </p:nvSpPr>
        <p:spPr>
          <a:xfrm>
            <a:off x="3098328" y="1489955"/>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Ộ</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40A226B4-E7BA-F99E-D5CF-3ACFF1FBE4CB}"/>
              </a:ext>
            </a:extLst>
          </p:cNvPr>
          <p:cNvSpPr txBox="1"/>
          <p:nvPr/>
        </p:nvSpPr>
        <p:spPr>
          <a:xfrm>
            <a:off x="5727423" y="1487089"/>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1F3FD556-59F4-94CF-AD74-77C155BD03EB}"/>
              </a:ext>
            </a:extLst>
          </p:cNvPr>
          <p:cNvSpPr txBox="1"/>
          <p:nvPr/>
        </p:nvSpPr>
        <p:spPr>
          <a:xfrm>
            <a:off x="3128637" y="323748"/>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FC052FAF-F9F6-6746-C9D9-1F529D16D200}"/>
              </a:ext>
            </a:extLst>
          </p:cNvPr>
          <p:cNvSpPr txBox="1"/>
          <p:nvPr/>
        </p:nvSpPr>
        <p:spPr>
          <a:xfrm>
            <a:off x="3141910" y="319852"/>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76461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1000"/>
                                        <p:tgtEl>
                                          <p:spTgt spid="25"/>
                                        </p:tgtEl>
                                      </p:cBhvr>
                                    </p:animEffect>
                                    <p:anim calcmode="lin" valueType="num">
                                      <p:cBhvr>
                                        <p:cTn id="88" dur="1000" fill="hold"/>
                                        <p:tgtEl>
                                          <p:spTgt spid="25"/>
                                        </p:tgtEl>
                                        <p:attrNameLst>
                                          <p:attrName>ppt_x</p:attrName>
                                        </p:attrNameLst>
                                      </p:cBhvr>
                                      <p:tavLst>
                                        <p:tav tm="0">
                                          <p:val>
                                            <p:strVal val="#ppt_x"/>
                                          </p:val>
                                        </p:tav>
                                        <p:tav tm="100000">
                                          <p:val>
                                            <p:strVal val="#ppt_x"/>
                                          </p:val>
                                        </p:tav>
                                      </p:tavLst>
                                    </p:anim>
                                    <p:anim calcmode="lin" valueType="num">
                                      <p:cBhvr>
                                        <p:cTn id="89" dur="1000" fill="hold"/>
                                        <p:tgtEl>
                                          <p:spTgt spid="2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1000"/>
                                        <p:tgtEl>
                                          <p:spTgt spid="26"/>
                                        </p:tgtEl>
                                      </p:cBhvr>
                                    </p:animEffect>
                                    <p:anim calcmode="lin" valueType="num">
                                      <p:cBhvr>
                                        <p:cTn id="98" dur="1000" fill="hold"/>
                                        <p:tgtEl>
                                          <p:spTgt spid="26"/>
                                        </p:tgtEl>
                                        <p:attrNameLst>
                                          <p:attrName>ppt_x</p:attrName>
                                        </p:attrNameLst>
                                      </p:cBhvr>
                                      <p:tavLst>
                                        <p:tav tm="0">
                                          <p:val>
                                            <p:strVal val="#ppt_x"/>
                                          </p:val>
                                        </p:tav>
                                        <p:tav tm="100000">
                                          <p:val>
                                            <p:strVal val="#ppt_x"/>
                                          </p:val>
                                        </p:tav>
                                      </p:tavLst>
                                    </p:anim>
                                    <p:anim calcmode="lin" valueType="num">
                                      <p:cBhvr>
                                        <p:cTn id="99" dur="1000" fill="hold"/>
                                        <p:tgtEl>
                                          <p:spTgt spid="26"/>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1000"/>
                                        <p:tgtEl>
                                          <p:spTgt spid="30"/>
                                        </p:tgtEl>
                                      </p:cBhvr>
                                    </p:animEffect>
                                    <p:anim calcmode="lin" valueType="num">
                                      <p:cBhvr>
                                        <p:cTn id="108" dur="1000" fill="hold"/>
                                        <p:tgtEl>
                                          <p:spTgt spid="30"/>
                                        </p:tgtEl>
                                        <p:attrNameLst>
                                          <p:attrName>ppt_x</p:attrName>
                                        </p:attrNameLst>
                                      </p:cBhvr>
                                      <p:tavLst>
                                        <p:tav tm="0">
                                          <p:val>
                                            <p:strVal val="#ppt_x"/>
                                          </p:val>
                                        </p:tav>
                                        <p:tav tm="100000">
                                          <p:val>
                                            <p:strVal val="#ppt_x"/>
                                          </p:val>
                                        </p:tav>
                                      </p:tavLst>
                                    </p:anim>
                                    <p:anim calcmode="lin" valueType="num">
                                      <p:cBhvr>
                                        <p:cTn id="109" dur="1000" fill="hold"/>
                                        <p:tgtEl>
                                          <p:spTgt spid="30"/>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1000"/>
                                        <p:tgtEl>
                                          <p:spTgt spid="29"/>
                                        </p:tgtEl>
                                      </p:cBhvr>
                                    </p:animEffect>
                                    <p:anim calcmode="lin" valueType="num">
                                      <p:cBhvr>
                                        <p:cTn id="113" dur="1000" fill="hold"/>
                                        <p:tgtEl>
                                          <p:spTgt spid="29"/>
                                        </p:tgtEl>
                                        <p:attrNameLst>
                                          <p:attrName>ppt_x</p:attrName>
                                        </p:attrNameLst>
                                      </p:cBhvr>
                                      <p:tavLst>
                                        <p:tav tm="0">
                                          <p:val>
                                            <p:strVal val="#ppt_x"/>
                                          </p:val>
                                        </p:tav>
                                        <p:tav tm="100000">
                                          <p:val>
                                            <p:strVal val="#ppt_x"/>
                                          </p:val>
                                        </p:tav>
                                      </p:tavLst>
                                    </p:anim>
                                    <p:anim calcmode="lin" valueType="num">
                                      <p:cBhvr>
                                        <p:cTn id="114" dur="1000" fill="hold"/>
                                        <p:tgtEl>
                                          <p:spTgt spid="29"/>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fade">
                                      <p:cBhvr>
                                        <p:cTn id="117" dur="1000"/>
                                        <p:tgtEl>
                                          <p:spTgt spid="31"/>
                                        </p:tgtEl>
                                      </p:cBhvr>
                                    </p:animEffect>
                                    <p:anim calcmode="lin" valueType="num">
                                      <p:cBhvr>
                                        <p:cTn id="118" dur="1000" fill="hold"/>
                                        <p:tgtEl>
                                          <p:spTgt spid="31"/>
                                        </p:tgtEl>
                                        <p:attrNameLst>
                                          <p:attrName>ppt_x</p:attrName>
                                        </p:attrNameLst>
                                      </p:cBhvr>
                                      <p:tavLst>
                                        <p:tav tm="0">
                                          <p:val>
                                            <p:strVal val="#ppt_x"/>
                                          </p:val>
                                        </p:tav>
                                        <p:tav tm="100000">
                                          <p:val>
                                            <p:strVal val="#ppt_x"/>
                                          </p:val>
                                        </p:tav>
                                      </p:tavLst>
                                    </p:anim>
                                    <p:anim calcmode="lin" valueType="num">
                                      <p:cBhvr>
                                        <p:cTn id="119" dur="1000" fill="hold"/>
                                        <p:tgtEl>
                                          <p:spTgt spid="31"/>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fade">
                                      <p:cBhvr>
                                        <p:cTn id="122" dur="1000"/>
                                        <p:tgtEl>
                                          <p:spTgt spid="33"/>
                                        </p:tgtEl>
                                      </p:cBhvr>
                                    </p:animEffect>
                                    <p:anim calcmode="lin" valueType="num">
                                      <p:cBhvr>
                                        <p:cTn id="123" dur="1000" fill="hold"/>
                                        <p:tgtEl>
                                          <p:spTgt spid="33"/>
                                        </p:tgtEl>
                                        <p:attrNameLst>
                                          <p:attrName>ppt_x</p:attrName>
                                        </p:attrNameLst>
                                      </p:cBhvr>
                                      <p:tavLst>
                                        <p:tav tm="0">
                                          <p:val>
                                            <p:strVal val="#ppt_x"/>
                                          </p:val>
                                        </p:tav>
                                        <p:tav tm="100000">
                                          <p:val>
                                            <p:strVal val="#ppt_x"/>
                                          </p:val>
                                        </p:tav>
                                      </p:tavLst>
                                    </p:anim>
                                    <p:anim calcmode="lin" valueType="num">
                                      <p:cBhvr>
                                        <p:cTn id="124" dur="1000" fill="hold"/>
                                        <p:tgtEl>
                                          <p:spTgt spid="3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35"/>
                                        </p:tgtEl>
                                        <p:attrNameLst>
                                          <p:attrName>style.visibility</p:attrName>
                                        </p:attrNameLst>
                                      </p:cBhvr>
                                      <p:to>
                                        <p:strVal val="visible"/>
                                      </p:to>
                                    </p:set>
                                    <p:animEffect transition="in" filter="fade">
                                      <p:cBhvr>
                                        <p:cTn id="127" dur="1000"/>
                                        <p:tgtEl>
                                          <p:spTgt spid="35"/>
                                        </p:tgtEl>
                                      </p:cBhvr>
                                    </p:animEffect>
                                    <p:anim calcmode="lin" valueType="num">
                                      <p:cBhvr>
                                        <p:cTn id="128" dur="1000" fill="hold"/>
                                        <p:tgtEl>
                                          <p:spTgt spid="35"/>
                                        </p:tgtEl>
                                        <p:attrNameLst>
                                          <p:attrName>ppt_x</p:attrName>
                                        </p:attrNameLst>
                                      </p:cBhvr>
                                      <p:tavLst>
                                        <p:tav tm="0">
                                          <p:val>
                                            <p:strVal val="#ppt_x"/>
                                          </p:val>
                                        </p:tav>
                                        <p:tav tm="100000">
                                          <p:val>
                                            <p:strVal val="#ppt_x"/>
                                          </p:val>
                                        </p:tav>
                                      </p:tavLst>
                                    </p:anim>
                                    <p:anim calcmode="lin" valueType="num">
                                      <p:cBhvr>
                                        <p:cTn id="129" dur="1000" fill="hold"/>
                                        <p:tgtEl>
                                          <p:spTgt spid="35"/>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fade">
                                      <p:cBhvr>
                                        <p:cTn id="132" dur="1000"/>
                                        <p:tgtEl>
                                          <p:spTgt spid="34"/>
                                        </p:tgtEl>
                                      </p:cBhvr>
                                    </p:animEffect>
                                    <p:anim calcmode="lin" valueType="num">
                                      <p:cBhvr>
                                        <p:cTn id="133" dur="1000" fill="hold"/>
                                        <p:tgtEl>
                                          <p:spTgt spid="34"/>
                                        </p:tgtEl>
                                        <p:attrNameLst>
                                          <p:attrName>ppt_x</p:attrName>
                                        </p:attrNameLst>
                                      </p:cBhvr>
                                      <p:tavLst>
                                        <p:tav tm="0">
                                          <p:val>
                                            <p:strVal val="#ppt_x"/>
                                          </p:val>
                                        </p:tav>
                                        <p:tav tm="100000">
                                          <p:val>
                                            <p:strVal val="#ppt_x"/>
                                          </p:val>
                                        </p:tav>
                                      </p:tavLst>
                                    </p:anim>
                                    <p:anim calcmode="lin" valueType="num">
                                      <p:cBhvr>
                                        <p:cTn id="134" dur="1000" fill="hold"/>
                                        <p:tgtEl>
                                          <p:spTgt spid="34"/>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36"/>
                                        </p:tgtEl>
                                        <p:attrNameLst>
                                          <p:attrName>style.visibility</p:attrName>
                                        </p:attrNameLst>
                                      </p:cBhvr>
                                      <p:to>
                                        <p:strVal val="visible"/>
                                      </p:to>
                                    </p:set>
                                    <p:animEffect transition="in" filter="fade">
                                      <p:cBhvr>
                                        <p:cTn id="137" dur="1000"/>
                                        <p:tgtEl>
                                          <p:spTgt spid="36"/>
                                        </p:tgtEl>
                                      </p:cBhvr>
                                    </p:animEffect>
                                    <p:anim calcmode="lin" valueType="num">
                                      <p:cBhvr>
                                        <p:cTn id="138" dur="1000" fill="hold"/>
                                        <p:tgtEl>
                                          <p:spTgt spid="36"/>
                                        </p:tgtEl>
                                        <p:attrNameLst>
                                          <p:attrName>ppt_x</p:attrName>
                                        </p:attrNameLst>
                                      </p:cBhvr>
                                      <p:tavLst>
                                        <p:tav tm="0">
                                          <p:val>
                                            <p:strVal val="#ppt_x"/>
                                          </p:val>
                                        </p:tav>
                                        <p:tav tm="100000">
                                          <p:val>
                                            <p:strVal val="#ppt_x"/>
                                          </p:val>
                                        </p:tav>
                                      </p:tavLst>
                                    </p:anim>
                                    <p:anim calcmode="lin" valueType="num">
                                      <p:cBhvr>
                                        <p:cTn id="139" dur="1000" fill="hold"/>
                                        <p:tgtEl>
                                          <p:spTgt spid="36"/>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12"/>
                                        </p:tgtEl>
                                        <p:attrNameLst>
                                          <p:attrName>style.visibility</p:attrName>
                                        </p:attrNameLst>
                                      </p:cBhvr>
                                      <p:to>
                                        <p:strVal val="visible"/>
                                      </p:to>
                                    </p:set>
                                    <p:animEffect transition="in" filter="fade">
                                      <p:cBhvr>
                                        <p:cTn id="142" dur="1000"/>
                                        <p:tgtEl>
                                          <p:spTgt spid="12"/>
                                        </p:tgtEl>
                                      </p:cBhvr>
                                    </p:animEffect>
                                    <p:anim calcmode="lin" valueType="num">
                                      <p:cBhvr>
                                        <p:cTn id="143" dur="1000" fill="hold"/>
                                        <p:tgtEl>
                                          <p:spTgt spid="12"/>
                                        </p:tgtEl>
                                        <p:attrNameLst>
                                          <p:attrName>ppt_x</p:attrName>
                                        </p:attrNameLst>
                                      </p:cBhvr>
                                      <p:tavLst>
                                        <p:tav tm="0">
                                          <p:val>
                                            <p:strVal val="#ppt_x"/>
                                          </p:val>
                                        </p:tav>
                                        <p:tav tm="100000">
                                          <p:val>
                                            <p:strVal val="#ppt_x"/>
                                          </p:val>
                                        </p:tav>
                                      </p:tavLst>
                                    </p:anim>
                                    <p:anim calcmode="lin" valueType="num">
                                      <p:cBhvr>
                                        <p:cTn id="144" dur="1000" fill="hold"/>
                                        <p:tgtEl>
                                          <p:spTgt spid="12"/>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38"/>
                                        </p:tgtEl>
                                        <p:attrNameLst>
                                          <p:attrName>style.visibility</p:attrName>
                                        </p:attrNameLst>
                                      </p:cBhvr>
                                      <p:to>
                                        <p:strVal val="visible"/>
                                      </p:to>
                                    </p:set>
                                    <p:animEffect transition="in" filter="fade">
                                      <p:cBhvr>
                                        <p:cTn id="147" dur="1000"/>
                                        <p:tgtEl>
                                          <p:spTgt spid="38"/>
                                        </p:tgtEl>
                                      </p:cBhvr>
                                    </p:animEffect>
                                    <p:anim calcmode="lin" valueType="num">
                                      <p:cBhvr>
                                        <p:cTn id="148" dur="1000" fill="hold"/>
                                        <p:tgtEl>
                                          <p:spTgt spid="38"/>
                                        </p:tgtEl>
                                        <p:attrNameLst>
                                          <p:attrName>ppt_x</p:attrName>
                                        </p:attrNameLst>
                                      </p:cBhvr>
                                      <p:tavLst>
                                        <p:tav tm="0">
                                          <p:val>
                                            <p:strVal val="#ppt_x"/>
                                          </p:val>
                                        </p:tav>
                                        <p:tav tm="100000">
                                          <p:val>
                                            <p:strVal val="#ppt_x"/>
                                          </p:val>
                                        </p:tav>
                                      </p:tavLst>
                                    </p:anim>
                                    <p:anim calcmode="lin" valueType="num">
                                      <p:cBhvr>
                                        <p:cTn id="149" dur="1000" fill="hold"/>
                                        <p:tgtEl>
                                          <p:spTgt spid="38"/>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40"/>
                                        </p:tgtEl>
                                        <p:attrNameLst>
                                          <p:attrName>style.visibility</p:attrName>
                                        </p:attrNameLst>
                                      </p:cBhvr>
                                      <p:to>
                                        <p:strVal val="visible"/>
                                      </p:to>
                                    </p:set>
                                    <p:animEffect transition="in" filter="fade">
                                      <p:cBhvr>
                                        <p:cTn id="152" dur="1000"/>
                                        <p:tgtEl>
                                          <p:spTgt spid="40"/>
                                        </p:tgtEl>
                                      </p:cBhvr>
                                    </p:animEffect>
                                    <p:anim calcmode="lin" valueType="num">
                                      <p:cBhvr>
                                        <p:cTn id="153" dur="1000" fill="hold"/>
                                        <p:tgtEl>
                                          <p:spTgt spid="40"/>
                                        </p:tgtEl>
                                        <p:attrNameLst>
                                          <p:attrName>ppt_x</p:attrName>
                                        </p:attrNameLst>
                                      </p:cBhvr>
                                      <p:tavLst>
                                        <p:tav tm="0">
                                          <p:val>
                                            <p:strVal val="#ppt_x"/>
                                          </p:val>
                                        </p:tav>
                                        <p:tav tm="100000">
                                          <p:val>
                                            <p:strVal val="#ppt_x"/>
                                          </p:val>
                                        </p:tav>
                                      </p:tavLst>
                                    </p:anim>
                                    <p:anim calcmode="lin" valueType="num">
                                      <p:cBhvr>
                                        <p:cTn id="154" dur="1000" fill="hold"/>
                                        <p:tgtEl>
                                          <p:spTgt spid="40"/>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39"/>
                                        </p:tgtEl>
                                        <p:attrNameLst>
                                          <p:attrName>style.visibility</p:attrName>
                                        </p:attrNameLst>
                                      </p:cBhvr>
                                      <p:to>
                                        <p:strVal val="visible"/>
                                      </p:to>
                                    </p:set>
                                    <p:animEffect transition="in" filter="fade">
                                      <p:cBhvr>
                                        <p:cTn id="157" dur="1000"/>
                                        <p:tgtEl>
                                          <p:spTgt spid="39"/>
                                        </p:tgtEl>
                                      </p:cBhvr>
                                    </p:animEffect>
                                    <p:anim calcmode="lin" valueType="num">
                                      <p:cBhvr>
                                        <p:cTn id="158" dur="1000" fill="hold"/>
                                        <p:tgtEl>
                                          <p:spTgt spid="39"/>
                                        </p:tgtEl>
                                        <p:attrNameLst>
                                          <p:attrName>ppt_x</p:attrName>
                                        </p:attrNameLst>
                                      </p:cBhvr>
                                      <p:tavLst>
                                        <p:tav tm="0">
                                          <p:val>
                                            <p:strVal val="#ppt_x"/>
                                          </p:val>
                                        </p:tav>
                                        <p:tav tm="100000">
                                          <p:val>
                                            <p:strVal val="#ppt_x"/>
                                          </p:val>
                                        </p:tav>
                                      </p:tavLst>
                                    </p:anim>
                                    <p:anim calcmode="lin" valueType="num">
                                      <p:cBhvr>
                                        <p:cTn id="159" dur="1000" fill="hold"/>
                                        <p:tgtEl>
                                          <p:spTgt spid="39"/>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17"/>
                                        </p:tgtEl>
                                        <p:attrNameLst>
                                          <p:attrName>style.visibility</p:attrName>
                                        </p:attrNameLst>
                                      </p:cBhvr>
                                      <p:to>
                                        <p:strVal val="visible"/>
                                      </p:to>
                                    </p:set>
                                    <p:animEffect transition="in" filter="fade">
                                      <p:cBhvr>
                                        <p:cTn id="162" dur="1000"/>
                                        <p:tgtEl>
                                          <p:spTgt spid="17"/>
                                        </p:tgtEl>
                                      </p:cBhvr>
                                    </p:animEffect>
                                    <p:anim calcmode="lin" valueType="num">
                                      <p:cBhvr>
                                        <p:cTn id="163" dur="1000" fill="hold"/>
                                        <p:tgtEl>
                                          <p:spTgt spid="17"/>
                                        </p:tgtEl>
                                        <p:attrNameLst>
                                          <p:attrName>ppt_x</p:attrName>
                                        </p:attrNameLst>
                                      </p:cBhvr>
                                      <p:tavLst>
                                        <p:tav tm="0">
                                          <p:val>
                                            <p:strVal val="#ppt_x"/>
                                          </p:val>
                                        </p:tav>
                                        <p:tav tm="100000">
                                          <p:val>
                                            <p:strVal val="#ppt_x"/>
                                          </p:val>
                                        </p:tav>
                                      </p:tavLst>
                                    </p:anim>
                                    <p:anim calcmode="lin" valueType="num">
                                      <p:cBhvr>
                                        <p:cTn id="164" dur="1000" fill="hold"/>
                                        <p:tgtEl>
                                          <p:spTgt spid="17"/>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22"/>
                                        </p:tgtEl>
                                        <p:attrNameLst>
                                          <p:attrName>style.visibility</p:attrName>
                                        </p:attrNameLst>
                                      </p:cBhvr>
                                      <p:to>
                                        <p:strVal val="visible"/>
                                      </p:to>
                                    </p:set>
                                    <p:animEffect transition="in" filter="fade">
                                      <p:cBhvr>
                                        <p:cTn id="167" dur="1000"/>
                                        <p:tgtEl>
                                          <p:spTgt spid="22"/>
                                        </p:tgtEl>
                                      </p:cBhvr>
                                    </p:animEffect>
                                    <p:anim calcmode="lin" valueType="num">
                                      <p:cBhvr>
                                        <p:cTn id="168" dur="1000" fill="hold"/>
                                        <p:tgtEl>
                                          <p:spTgt spid="22"/>
                                        </p:tgtEl>
                                        <p:attrNameLst>
                                          <p:attrName>ppt_x</p:attrName>
                                        </p:attrNameLst>
                                      </p:cBhvr>
                                      <p:tavLst>
                                        <p:tav tm="0">
                                          <p:val>
                                            <p:strVal val="#ppt_x"/>
                                          </p:val>
                                        </p:tav>
                                        <p:tav tm="100000">
                                          <p:val>
                                            <p:strVal val="#ppt_x"/>
                                          </p:val>
                                        </p:tav>
                                      </p:tavLst>
                                    </p:anim>
                                    <p:anim calcmode="lin" valueType="num">
                                      <p:cBhvr>
                                        <p:cTn id="169" dur="1000" fill="hold"/>
                                        <p:tgtEl>
                                          <p:spTgt spid="22"/>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41"/>
                                        </p:tgtEl>
                                        <p:attrNameLst>
                                          <p:attrName>style.visibility</p:attrName>
                                        </p:attrNameLst>
                                      </p:cBhvr>
                                      <p:to>
                                        <p:strVal val="visible"/>
                                      </p:to>
                                    </p:set>
                                    <p:animEffect transition="in" filter="fade">
                                      <p:cBhvr>
                                        <p:cTn id="172" dur="1000"/>
                                        <p:tgtEl>
                                          <p:spTgt spid="41"/>
                                        </p:tgtEl>
                                      </p:cBhvr>
                                    </p:animEffect>
                                    <p:anim calcmode="lin" valueType="num">
                                      <p:cBhvr>
                                        <p:cTn id="173" dur="1000" fill="hold"/>
                                        <p:tgtEl>
                                          <p:spTgt spid="41"/>
                                        </p:tgtEl>
                                        <p:attrNameLst>
                                          <p:attrName>ppt_x</p:attrName>
                                        </p:attrNameLst>
                                      </p:cBhvr>
                                      <p:tavLst>
                                        <p:tav tm="0">
                                          <p:val>
                                            <p:strVal val="#ppt_x"/>
                                          </p:val>
                                        </p:tav>
                                        <p:tav tm="100000">
                                          <p:val>
                                            <p:strVal val="#ppt_x"/>
                                          </p:val>
                                        </p:tav>
                                      </p:tavLst>
                                    </p:anim>
                                    <p:anim calcmode="lin" valueType="num">
                                      <p:cBhvr>
                                        <p:cTn id="174" dur="1000" fill="hold"/>
                                        <p:tgtEl>
                                          <p:spTgt spid="41"/>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7"/>
                                        </p:tgtEl>
                                        <p:attrNameLst>
                                          <p:attrName>style.visibility</p:attrName>
                                        </p:attrNameLst>
                                      </p:cBhvr>
                                      <p:to>
                                        <p:strVal val="visible"/>
                                      </p:to>
                                    </p:set>
                                    <p:animEffect transition="in" filter="fade">
                                      <p:cBhvr>
                                        <p:cTn id="177" dur="1000"/>
                                        <p:tgtEl>
                                          <p:spTgt spid="7"/>
                                        </p:tgtEl>
                                      </p:cBhvr>
                                    </p:animEffect>
                                    <p:anim calcmode="lin" valueType="num">
                                      <p:cBhvr>
                                        <p:cTn id="178" dur="1000" fill="hold"/>
                                        <p:tgtEl>
                                          <p:spTgt spid="7"/>
                                        </p:tgtEl>
                                        <p:attrNameLst>
                                          <p:attrName>ppt_x</p:attrName>
                                        </p:attrNameLst>
                                      </p:cBhvr>
                                      <p:tavLst>
                                        <p:tav tm="0">
                                          <p:val>
                                            <p:strVal val="#ppt_x"/>
                                          </p:val>
                                        </p:tav>
                                        <p:tav tm="100000">
                                          <p:val>
                                            <p:strVal val="#ppt_x"/>
                                          </p:val>
                                        </p:tav>
                                      </p:tavLst>
                                    </p:anim>
                                    <p:anim calcmode="lin" valueType="num">
                                      <p:cBhvr>
                                        <p:cTn id="179" dur="1000" fill="hold"/>
                                        <p:tgtEl>
                                          <p:spTgt spid="7"/>
                                        </p:tgtEl>
                                        <p:attrNameLst>
                                          <p:attrName>ppt_y</p:attrName>
                                        </p:attrNameLst>
                                      </p:cBhvr>
                                      <p:tavLst>
                                        <p:tav tm="0">
                                          <p:val>
                                            <p:strVal val="#ppt_y+.1"/>
                                          </p:val>
                                        </p:tav>
                                        <p:tav tm="100000">
                                          <p:val>
                                            <p:strVal val="#ppt_y"/>
                                          </p:val>
                                        </p:tav>
                                      </p:tavLst>
                                    </p:anim>
                                  </p:childTnLst>
                                </p:cTn>
                              </p:par>
                              <p:par>
                                <p:cTn id="180" presetID="42" presetClass="entr" presetSubtype="0" fill="hold" nodeType="withEffect">
                                  <p:stCondLst>
                                    <p:cond delay="0"/>
                                  </p:stCondLst>
                                  <p:childTnLst>
                                    <p:set>
                                      <p:cBhvr>
                                        <p:cTn id="181" dur="1" fill="hold">
                                          <p:stCondLst>
                                            <p:cond delay="0"/>
                                          </p:stCondLst>
                                        </p:cTn>
                                        <p:tgtEl>
                                          <p:spTgt spid="51"/>
                                        </p:tgtEl>
                                        <p:attrNameLst>
                                          <p:attrName>style.visibility</p:attrName>
                                        </p:attrNameLst>
                                      </p:cBhvr>
                                      <p:to>
                                        <p:strVal val="visible"/>
                                      </p:to>
                                    </p:set>
                                    <p:animEffect transition="in" filter="fade">
                                      <p:cBhvr>
                                        <p:cTn id="182" dur="1000"/>
                                        <p:tgtEl>
                                          <p:spTgt spid="51"/>
                                        </p:tgtEl>
                                      </p:cBhvr>
                                    </p:animEffect>
                                    <p:anim calcmode="lin" valueType="num">
                                      <p:cBhvr>
                                        <p:cTn id="183" dur="1000" fill="hold"/>
                                        <p:tgtEl>
                                          <p:spTgt spid="51"/>
                                        </p:tgtEl>
                                        <p:attrNameLst>
                                          <p:attrName>ppt_x</p:attrName>
                                        </p:attrNameLst>
                                      </p:cBhvr>
                                      <p:tavLst>
                                        <p:tav tm="0">
                                          <p:val>
                                            <p:strVal val="#ppt_x"/>
                                          </p:val>
                                        </p:tav>
                                        <p:tav tm="100000">
                                          <p:val>
                                            <p:strVal val="#ppt_x"/>
                                          </p:val>
                                        </p:tav>
                                      </p:tavLst>
                                    </p:anim>
                                    <p:anim calcmode="lin" valueType="num">
                                      <p:cBhvr>
                                        <p:cTn id="184" dur="1000" fill="hold"/>
                                        <p:tgtEl>
                                          <p:spTgt spid="51"/>
                                        </p:tgtEl>
                                        <p:attrNameLst>
                                          <p:attrName>ppt_y</p:attrName>
                                        </p:attrNameLst>
                                      </p:cBhvr>
                                      <p:tavLst>
                                        <p:tav tm="0">
                                          <p:val>
                                            <p:strVal val="#ppt_y+.1"/>
                                          </p:val>
                                        </p:tav>
                                        <p:tav tm="100000">
                                          <p:val>
                                            <p:strVal val="#ppt_y"/>
                                          </p:val>
                                        </p:tav>
                                      </p:tavLst>
                                    </p:anim>
                                  </p:childTnLst>
                                </p:cTn>
                              </p:par>
                              <p:par>
                                <p:cTn id="185" presetID="42" presetClass="entr" presetSubtype="0" fill="hold" nodeType="withEffect">
                                  <p:stCondLst>
                                    <p:cond delay="0"/>
                                  </p:stCondLst>
                                  <p:childTnLst>
                                    <p:set>
                                      <p:cBhvr>
                                        <p:cTn id="186" dur="1" fill="hold">
                                          <p:stCondLst>
                                            <p:cond delay="0"/>
                                          </p:stCondLst>
                                        </p:cTn>
                                        <p:tgtEl>
                                          <p:spTgt spid="2"/>
                                        </p:tgtEl>
                                        <p:attrNameLst>
                                          <p:attrName>style.visibility</p:attrName>
                                        </p:attrNameLst>
                                      </p:cBhvr>
                                      <p:to>
                                        <p:strVal val="visible"/>
                                      </p:to>
                                    </p:set>
                                    <p:animEffect transition="in" filter="fade">
                                      <p:cBhvr>
                                        <p:cTn id="187" dur="1000"/>
                                        <p:tgtEl>
                                          <p:spTgt spid="2"/>
                                        </p:tgtEl>
                                      </p:cBhvr>
                                    </p:animEffect>
                                    <p:anim calcmode="lin" valueType="num">
                                      <p:cBhvr>
                                        <p:cTn id="188" dur="1000" fill="hold"/>
                                        <p:tgtEl>
                                          <p:spTgt spid="2"/>
                                        </p:tgtEl>
                                        <p:attrNameLst>
                                          <p:attrName>ppt_x</p:attrName>
                                        </p:attrNameLst>
                                      </p:cBhvr>
                                      <p:tavLst>
                                        <p:tav tm="0">
                                          <p:val>
                                            <p:strVal val="#ppt_x"/>
                                          </p:val>
                                        </p:tav>
                                        <p:tav tm="100000">
                                          <p:val>
                                            <p:strVal val="#ppt_x"/>
                                          </p:val>
                                        </p:tav>
                                      </p:tavLst>
                                    </p:anim>
                                    <p:anim calcmode="lin" valueType="num">
                                      <p:cBhvr>
                                        <p:cTn id="189" dur="1000" fill="hold"/>
                                        <p:tgtEl>
                                          <p:spTgt spid="2"/>
                                        </p:tgtEl>
                                        <p:attrNameLst>
                                          <p:attrName>ppt_y</p:attrName>
                                        </p:attrNameLst>
                                      </p:cBhvr>
                                      <p:tavLst>
                                        <p:tav tm="0">
                                          <p:val>
                                            <p:strVal val="#ppt_y+.1"/>
                                          </p:val>
                                        </p:tav>
                                        <p:tav tm="100000">
                                          <p:val>
                                            <p:strVal val="#ppt_y"/>
                                          </p:val>
                                        </p:tav>
                                      </p:tavLst>
                                    </p:anim>
                                  </p:childTnLst>
                                </p:cTn>
                              </p:par>
                              <p:par>
                                <p:cTn id="190" presetID="42" presetClass="entr" presetSubtype="0" fill="hold" nodeType="withEffect">
                                  <p:stCondLst>
                                    <p:cond delay="0"/>
                                  </p:stCondLst>
                                  <p:childTnLst>
                                    <p:set>
                                      <p:cBhvr>
                                        <p:cTn id="191" dur="1" fill="hold">
                                          <p:stCondLst>
                                            <p:cond delay="0"/>
                                          </p:stCondLst>
                                        </p:cTn>
                                        <p:tgtEl>
                                          <p:spTgt spid="52"/>
                                        </p:tgtEl>
                                        <p:attrNameLst>
                                          <p:attrName>style.visibility</p:attrName>
                                        </p:attrNameLst>
                                      </p:cBhvr>
                                      <p:to>
                                        <p:strVal val="visible"/>
                                      </p:to>
                                    </p:set>
                                    <p:animEffect transition="in" filter="fade">
                                      <p:cBhvr>
                                        <p:cTn id="192" dur="1000"/>
                                        <p:tgtEl>
                                          <p:spTgt spid="52"/>
                                        </p:tgtEl>
                                      </p:cBhvr>
                                    </p:animEffect>
                                    <p:anim calcmode="lin" valueType="num">
                                      <p:cBhvr>
                                        <p:cTn id="193" dur="1000" fill="hold"/>
                                        <p:tgtEl>
                                          <p:spTgt spid="52"/>
                                        </p:tgtEl>
                                        <p:attrNameLst>
                                          <p:attrName>ppt_x</p:attrName>
                                        </p:attrNameLst>
                                      </p:cBhvr>
                                      <p:tavLst>
                                        <p:tav tm="0">
                                          <p:val>
                                            <p:strVal val="#ppt_x"/>
                                          </p:val>
                                        </p:tav>
                                        <p:tav tm="100000">
                                          <p:val>
                                            <p:strVal val="#ppt_x"/>
                                          </p:val>
                                        </p:tav>
                                      </p:tavLst>
                                    </p:anim>
                                    <p:anim calcmode="lin" valueType="num">
                                      <p:cBhvr>
                                        <p:cTn id="194" dur="1000" fill="hold"/>
                                        <p:tgtEl>
                                          <p:spTgt spid="52"/>
                                        </p:tgtEl>
                                        <p:attrNameLst>
                                          <p:attrName>ppt_y</p:attrName>
                                        </p:attrNameLst>
                                      </p:cBhvr>
                                      <p:tavLst>
                                        <p:tav tm="0">
                                          <p:val>
                                            <p:strVal val="#ppt_y+.1"/>
                                          </p:val>
                                        </p:tav>
                                        <p:tav tm="100000">
                                          <p:val>
                                            <p:strVal val="#ppt_y"/>
                                          </p:val>
                                        </p:tav>
                                      </p:tavLst>
                                    </p:anim>
                                  </p:childTnLst>
                                </p:cTn>
                              </p:par>
                              <p:par>
                                <p:cTn id="195" presetID="42" presetClass="entr" presetSubtype="0" fill="hold" nodeType="withEffect">
                                  <p:stCondLst>
                                    <p:cond delay="0"/>
                                  </p:stCondLst>
                                  <p:childTnLst>
                                    <p:set>
                                      <p:cBhvr>
                                        <p:cTn id="196" dur="1" fill="hold">
                                          <p:stCondLst>
                                            <p:cond delay="0"/>
                                          </p:stCondLst>
                                        </p:cTn>
                                        <p:tgtEl>
                                          <p:spTgt spid="53"/>
                                        </p:tgtEl>
                                        <p:attrNameLst>
                                          <p:attrName>style.visibility</p:attrName>
                                        </p:attrNameLst>
                                      </p:cBhvr>
                                      <p:to>
                                        <p:strVal val="visible"/>
                                      </p:to>
                                    </p:set>
                                    <p:animEffect transition="in" filter="fade">
                                      <p:cBhvr>
                                        <p:cTn id="197" dur="1000"/>
                                        <p:tgtEl>
                                          <p:spTgt spid="53"/>
                                        </p:tgtEl>
                                      </p:cBhvr>
                                    </p:animEffect>
                                    <p:anim calcmode="lin" valueType="num">
                                      <p:cBhvr>
                                        <p:cTn id="198" dur="1000" fill="hold"/>
                                        <p:tgtEl>
                                          <p:spTgt spid="53"/>
                                        </p:tgtEl>
                                        <p:attrNameLst>
                                          <p:attrName>ppt_x</p:attrName>
                                        </p:attrNameLst>
                                      </p:cBhvr>
                                      <p:tavLst>
                                        <p:tav tm="0">
                                          <p:val>
                                            <p:strVal val="#ppt_x"/>
                                          </p:val>
                                        </p:tav>
                                        <p:tav tm="100000">
                                          <p:val>
                                            <p:strVal val="#ppt_x"/>
                                          </p:val>
                                        </p:tav>
                                      </p:tavLst>
                                    </p:anim>
                                    <p:anim calcmode="lin" valueType="num">
                                      <p:cBhvr>
                                        <p:cTn id="199" dur="1000" fill="hold"/>
                                        <p:tgtEl>
                                          <p:spTgt spid="53"/>
                                        </p:tgtEl>
                                        <p:attrNameLst>
                                          <p:attrName>ppt_y</p:attrName>
                                        </p:attrNameLst>
                                      </p:cBhvr>
                                      <p:tavLst>
                                        <p:tav tm="0">
                                          <p:val>
                                            <p:strVal val="#ppt_y+.1"/>
                                          </p:val>
                                        </p:tav>
                                        <p:tav tm="100000">
                                          <p:val>
                                            <p:strVal val="#ppt_y"/>
                                          </p:val>
                                        </p:tav>
                                      </p:tavLst>
                                    </p:anim>
                                  </p:childTnLst>
                                </p:cTn>
                              </p:par>
                              <p:par>
                                <p:cTn id="200" presetID="2" presetClass="entr" presetSubtype="4" fill="hold" grpId="2" nodeType="withEffect">
                                  <p:stCondLst>
                                    <p:cond delay="0"/>
                                  </p:stCondLst>
                                  <p:childTnLst>
                                    <p:set>
                                      <p:cBhvr>
                                        <p:cTn id="201" dur="1" fill="hold">
                                          <p:stCondLst>
                                            <p:cond delay="0"/>
                                          </p:stCondLst>
                                        </p:cTn>
                                        <p:tgtEl>
                                          <p:spTgt spid="22"/>
                                        </p:tgtEl>
                                        <p:attrNameLst>
                                          <p:attrName>style.visibility</p:attrName>
                                        </p:attrNameLst>
                                      </p:cBhvr>
                                      <p:to>
                                        <p:strVal val="visible"/>
                                      </p:to>
                                    </p:set>
                                    <p:anim calcmode="lin" valueType="num">
                                      <p:cBhvr additive="base">
                                        <p:cTn id="202" dur="500" fill="hold"/>
                                        <p:tgtEl>
                                          <p:spTgt spid="22"/>
                                        </p:tgtEl>
                                        <p:attrNameLst>
                                          <p:attrName>ppt_x</p:attrName>
                                        </p:attrNameLst>
                                      </p:cBhvr>
                                      <p:tavLst>
                                        <p:tav tm="0">
                                          <p:val>
                                            <p:strVal val="#ppt_x"/>
                                          </p:val>
                                        </p:tav>
                                        <p:tav tm="100000">
                                          <p:val>
                                            <p:strVal val="#ppt_x"/>
                                          </p:val>
                                        </p:tav>
                                      </p:tavLst>
                                    </p:anim>
                                    <p:anim calcmode="lin" valueType="num">
                                      <p:cBhvr additive="base">
                                        <p:cTn id="20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4" fill="hold">
                      <p:stCondLst>
                        <p:cond delay="indefinite"/>
                      </p:stCondLst>
                      <p:childTnLst>
                        <p:par>
                          <p:cTn id="205" fill="hold">
                            <p:stCondLst>
                              <p:cond delay="0"/>
                            </p:stCondLst>
                            <p:childTnLst>
                              <p:par>
                                <p:cTn id="206" presetID="42" presetClass="path" presetSubtype="0" accel="50000" decel="50000" fill="hold" grpId="1" nodeType="clickEffect">
                                  <p:stCondLst>
                                    <p:cond delay="0"/>
                                  </p:stCondLst>
                                  <p:childTnLst>
                                    <p:animMotion origin="layout" path="M -1.25E-6 -2.96296E-6 L -0.14935 0.43195 " pathEditMode="relative" rAng="0" ptsTypes="AA">
                                      <p:cBhvr>
                                        <p:cTn id="207" dur="2000" fill="hold"/>
                                        <p:tgtEl>
                                          <p:spTgt spid="17"/>
                                        </p:tgtEl>
                                        <p:attrNameLst>
                                          <p:attrName>ppt_x</p:attrName>
                                          <p:attrName>ppt_y</p:attrName>
                                        </p:attrNameLst>
                                      </p:cBhvr>
                                      <p:rCtr x="-7474" y="21597"/>
                                    </p:animMotion>
                                  </p:childTnLst>
                                </p:cTn>
                              </p:par>
                            </p:childTnLst>
                          </p:cTn>
                        </p:par>
                      </p:childTnLst>
                    </p:cTn>
                  </p:par>
                  <p:par>
                    <p:cTn id="208" fill="hold">
                      <p:stCondLst>
                        <p:cond delay="indefinite"/>
                      </p:stCondLst>
                      <p:childTnLst>
                        <p:par>
                          <p:cTn id="209" fill="hold">
                            <p:stCondLst>
                              <p:cond delay="0"/>
                            </p:stCondLst>
                            <p:childTnLst>
                              <p:par>
                                <p:cTn id="210" presetID="42" presetClass="path" presetSubtype="0" accel="50000" decel="50000" fill="hold" grpId="1" nodeType="clickEffect">
                                  <p:stCondLst>
                                    <p:cond delay="0"/>
                                  </p:stCondLst>
                                  <p:childTnLst>
                                    <p:animMotion origin="layout" path="M 1.04167E-6 1.38778E-17 L -0.30039 0.43657 " pathEditMode="relative" rAng="0" ptsTypes="AA">
                                      <p:cBhvr>
                                        <p:cTn id="211" dur="2000" fill="hold"/>
                                        <p:tgtEl>
                                          <p:spTgt spid="16"/>
                                        </p:tgtEl>
                                        <p:attrNameLst>
                                          <p:attrName>ppt_x</p:attrName>
                                          <p:attrName>ppt_y</p:attrName>
                                        </p:attrNameLst>
                                      </p:cBhvr>
                                      <p:rCtr x="-15026" y="21829"/>
                                    </p:animMotion>
                                  </p:childTnLst>
                                </p:cTn>
                              </p:par>
                            </p:childTnLst>
                          </p:cTn>
                        </p:par>
                      </p:childTnLst>
                    </p:cTn>
                  </p:par>
                  <p:par>
                    <p:cTn id="212" fill="hold">
                      <p:stCondLst>
                        <p:cond delay="indefinite"/>
                      </p:stCondLst>
                      <p:childTnLst>
                        <p:par>
                          <p:cTn id="213" fill="hold">
                            <p:stCondLst>
                              <p:cond delay="0"/>
                            </p:stCondLst>
                            <p:childTnLst>
                              <p:par>
                                <p:cTn id="214" presetID="42" presetClass="path" presetSubtype="0" accel="50000" decel="50000" fill="hold" grpId="1" nodeType="clickEffect">
                                  <p:stCondLst>
                                    <p:cond delay="0"/>
                                  </p:stCondLst>
                                  <p:childTnLst>
                                    <p:animMotion origin="layout" path="M -1.45833E-6 3.7037E-6 L -0.44557 0.2699 " pathEditMode="relative" rAng="0" ptsTypes="AA">
                                      <p:cBhvr>
                                        <p:cTn id="215" dur="2000" fill="hold"/>
                                        <p:tgtEl>
                                          <p:spTgt spid="41"/>
                                        </p:tgtEl>
                                        <p:attrNameLst>
                                          <p:attrName>ppt_x</p:attrName>
                                          <p:attrName>ppt_y</p:attrName>
                                        </p:attrNameLst>
                                      </p:cBhvr>
                                      <p:rCtr x="-22279" y="13495"/>
                                    </p:animMotion>
                                  </p:childTnLst>
                                </p:cTn>
                              </p:par>
                            </p:childTnLst>
                          </p:cTn>
                        </p:par>
                      </p:childTnLst>
                    </p:cTn>
                  </p:par>
                  <p:par>
                    <p:cTn id="216" fill="hold">
                      <p:stCondLst>
                        <p:cond delay="indefinite"/>
                      </p:stCondLst>
                      <p:childTnLst>
                        <p:par>
                          <p:cTn id="217" fill="hold">
                            <p:stCondLst>
                              <p:cond delay="0"/>
                            </p:stCondLst>
                            <p:childTnLst>
                              <p:par>
                                <p:cTn id="218" presetID="42" presetClass="path" presetSubtype="0" accel="50000" decel="50000" fill="hold" grpId="1" nodeType="clickEffect">
                                  <p:stCondLst>
                                    <p:cond delay="0"/>
                                  </p:stCondLst>
                                  <p:childTnLst>
                                    <p:animMotion origin="layout" path="M 4.16667E-7 3.7037E-6 L -0.67318 0.67708 " pathEditMode="relative" rAng="0" ptsTypes="AA">
                                      <p:cBhvr>
                                        <p:cTn id="219" dur="2000" fill="hold"/>
                                        <p:tgtEl>
                                          <p:spTgt spid="21"/>
                                        </p:tgtEl>
                                        <p:attrNameLst>
                                          <p:attrName>ppt_x</p:attrName>
                                          <p:attrName>ppt_y</p:attrName>
                                        </p:attrNameLst>
                                      </p:cBhvr>
                                      <p:rCtr x="-33659" y="33843"/>
                                    </p:animMotion>
                                  </p:childTnLst>
                                </p:cTn>
                              </p:par>
                            </p:childTnLst>
                          </p:cTn>
                        </p:par>
                      </p:childTnLst>
                    </p:cTn>
                  </p:par>
                  <p:par>
                    <p:cTn id="220" fill="hold">
                      <p:stCondLst>
                        <p:cond delay="indefinite"/>
                      </p:stCondLst>
                      <p:childTnLst>
                        <p:par>
                          <p:cTn id="221" fill="hold">
                            <p:stCondLst>
                              <p:cond delay="0"/>
                            </p:stCondLst>
                            <p:childTnLst>
                              <p:par>
                                <p:cTn id="222" presetID="42" presetClass="path" presetSubtype="0" accel="50000" decel="50000" fill="hold" grpId="1" nodeType="clickEffect">
                                  <p:stCondLst>
                                    <p:cond delay="0"/>
                                  </p:stCondLst>
                                  <p:childTnLst>
                                    <p:animMotion origin="layout" path="M 0.0039 0.00463 L -0.15287 0.49259 " pathEditMode="relative" rAng="0" ptsTypes="AA">
                                      <p:cBhvr>
                                        <p:cTn id="223" dur="2000" fill="hold"/>
                                        <p:tgtEl>
                                          <p:spTgt spid="31"/>
                                        </p:tgtEl>
                                        <p:attrNameLst>
                                          <p:attrName>ppt_x</p:attrName>
                                          <p:attrName>ppt_y</p:attrName>
                                        </p:attrNameLst>
                                      </p:cBhvr>
                                      <p:rCtr x="-7839" y="24398"/>
                                    </p:animMotion>
                                  </p:childTnLst>
                                </p:cTn>
                              </p:par>
                            </p:childTnLst>
                          </p:cTn>
                        </p:par>
                      </p:childTnLst>
                    </p:cTn>
                  </p:par>
                  <p:par>
                    <p:cTn id="224" fill="hold">
                      <p:stCondLst>
                        <p:cond delay="indefinite"/>
                      </p:stCondLst>
                      <p:childTnLst>
                        <p:par>
                          <p:cTn id="225" fill="hold">
                            <p:stCondLst>
                              <p:cond delay="0"/>
                            </p:stCondLst>
                            <p:childTnLst>
                              <p:par>
                                <p:cTn id="226" presetID="42" presetClass="path" presetSubtype="0" accel="50000" decel="50000" fill="hold" grpId="1" nodeType="clickEffect">
                                  <p:stCondLst>
                                    <p:cond delay="0"/>
                                  </p:stCondLst>
                                  <p:childTnLst>
                                    <p:animMotion origin="layout" path="M -1.66667E-6 2.59259E-6 L -0.2914 0.49028 " pathEditMode="relative" rAng="0" ptsTypes="AA">
                                      <p:cBhvr>
                                        <p:cTn id="227" dur="2000" fill="hold"/>
                                        <p:tgtEl>
                                          <p:spTgt spid="36"/>
                                        </p:tgtEl>
                                        <p:attrNameLst>
                                          <p:attrName>ppt_x</p:attrName>
                                          <p:attrName>ppt_y</p:attrName>
                                        </p:attrNameLst>
                                      </p:cBhvr>
                                      <p:rCtr x="-14570" y="24514"/>
                                    </p:animMotion>
                                  </p:childTnLst>
                                </p:cTn>
                              </p:par>
                            </p:childTnLst>
                          </p:cTn>
                        </p:par>
                      </p:childTnLst>
                    </p:cTn>
                  </p:par>
                  <p:par>
                    <p:cTn id="228" fill="hold">
                      <p:stCondLst>
                        <p:cond delay="indefinite"/>
                      </p:stCondLst>
                      <p:childTnLst>
                        <p:par>
                          <p:cTn id="229" fill="hold">
                            <p:stCondLst>
                              <p:cond delay="0"/>
                            </p:stCondLst>
                            <p:childTnLst>
                              <p:par>
                                <p:cTn id="230" presetID="42" presetClass="path" presetSubtype="0" accel="50000" decel="50000" fill="hold" grpId="1" nodeType="clickEffect">
                                  <p:stCondLst>
                                    <p:cond delay="0"/>
                                  </p:stCondLst>
                                  <p:childTnLst>
                                    <p:animMotion origin="layout" path="M -2.91667E-6 2.77556E-17 L 0.00339 0.66296 " pathEditMode="relative" rAng="0" ptsTypes="AA">
                                      <p:cBhvr>
                                        <p:cTn id="231" dur="2000" fill="hold"/>
                                        <p:tgtEl>
                                          <p:spTgt spid="22"/>
                                        </p:tgtEl>
                                        <p:attrNameLst>
                                          <p:attrName>ppt_x</p:attrName>
                                          <p:attrName>ppt_y</p:attrName>
                                        </p:attrNameLst>
                                      </p:cBhvr>
                                      <p:rCtr x="169" y="33148"/>
                                    </p:animMotion>
                                  </p:childTnLst>
                                </p:cTn>
                              </p:par>
                            </p:childTnLst>
                          </p:cTn>
                        </p:par>
                      </p:childTnLst>
                    </p:cTn>
                  </p:par>
                  <p:par>
                    <p:cTn id="232" fill="hold">
                      <p:stCondLst>
                        <p:cond delay="indefinite"/>
                      </p:stCondLst>
                      <p:childTnLst>
                        <p:par>
                          <p:cTn id="233" fill="hold">
                            <p:stCondLst>
                              <p:cond delay="0"/>
                            </p:stCondLst>
                            <p:childTnLst>
                              <p:par>
                                <p:cTn id="234" presetID="42" presetClass="path" presetSubtype="0" accel="50000" decel="50000" fill="hold" grpId="1" nodeType="clickEffect">
                                  <p:stCondLst>
                                    <p:cond delay="0"/>
                                  </p:stCondLst>
                                  <p:childTnLst>
                                    <p:animMotion origin="layout" path="M 0.0039 0.00463 L 0.08073 0.49283 " pathEditMode="relative" rAng="0" ptsTypes="AA">
                                      <p:cBhvr>
                                        <p:cTn id="235" dur="2000" fill="hold"/>
                                        <p:tgtEl>
                                          <p:spTgt spid="7"/>
                                        </p:tgtEl>
                                        <p:attrNameLst>
                                          <p:attrName>ppt_x</p:attrName>
                                          <p:attrName>ppt_y</p:attrName>
                                        </p:attrNameLst>
                                      </p:cBhvr>
                                      <p:rCtr x="3841" y="24398"/>
                                    </p:animMotion>
                                  </p:childTnLst>
                                </p:cTn>
                              </p:par>
                            </p:childTnLst>
                          </p:cTn>
                        </p:par>
                      </p:childTnLst>
                    </p:cTn>
                  </p:par>
                  <p:par>
                    <p:cTn id="236" fill="hold">
                      <p:stCondLst>
                        <p:cond delay="indefinite"/>
                      </p:stCondLst>
                      <p:childTnLst>
                        <p:par>
                          <p:cTn id="237" fill="hold">
                            <p:stCondLst>
                              <p:cond delay="0"/>
                            </p:stCondLst>
                            <p:childTnLst>
                              <p:par>
                                <p:cTn id="238" presetID="42" presetClass="path" presetSubtype="0" accel="50000" decel="50000" fill="hold" grpId="1" nodeType="clickEffect">
                                  <p:stCondLst>
                                    <p:cond delay="0"/>
                                  </p:stCondLst>
                                  <p:childTnLst>
                                    <p:animMotion origin="layout" path="M -2.29167E-6 1.11111E-6 L -0.06276 0.49815 " pathEditMode="relative" rAng="0" ptsTypes="AA">
                                      <p:cBhvr>
                                        <p:cTn id="239" dur="2000" fill="hold"/>
                                        <p:tgtEl>
                                          <p:spTgt spid="12"/>
                                        </p:tgtEl>
                                        <p:attrNameLst>
                                          <p:attrName>ppt_x</p:attrName>
                                          <p:attrName>ppt_y</p:attrName>
                                        </p:attrNameLst>
                                      </p:cBhvr>
                                      <p:rCtr x="-3138" y="2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animBg="1"/>
      <p:bldP spid="6" grpId="0"/>
      <p:bldP spid="8" grpId="0" animBg="1"/>
      <p:bldP spid="10" grpId="0"/>
      <p:bldP spid="9" grpId="0" animBg="1"/>
      <p:bldP spid="13" grpId="0" animBg="1"/>
      <p:bldP spid="15" grpId="0"/>
      <p:bldP spid="14" grpId="0" animBg="1"/>
      <p:bldP spid="16" grpId="0"/>
      <p:bldP spid="16" grpId="1"/>
      <p:bldP spid="18" grpId="0" animBg="1"/>
      <p:bldP spid="20" grpId="0"/>
      <p:bldP spid="19" grpId="0" animBg="1"/>
      <p:bldP spid="21" grpId="0"/>
      <p:bldP spid="21" grpId="1"/>
      <p:bldP spid="23" grpId="0" animBg="1"/>
      <p:bldP spid="25" grpId="0"/>
      <p:bldP spid="24" grpId="0" animBg="1"/>
      <p:bldP spid="26" grpId="0"/>
      <p:bldP spid="28" grpId="0" animBg="1"/>
      <p:bldP spid="30" grpId="0"/>
      <p:bldP spid="29" grpId="0" animBg="1"/>
      <p:bldP spid="31" grpId="0"/>
      <p:bldP spid="31" grpId="1"/>
      <p:bldP spid="33" grpId="0" animBg="1"/>
      <p:bldP spid="35" grpId="0"/>
      <p:bldP spid="34" grpId="0" animBg="1"/>
      <p:bldP spid="36" grpId="0"/>
      <p:bldP spid="36" grpId="1"/>
      <p:bldP spid="38" grpId="0" animBg="1"/>
      <p:bldP spid="40" grpId="0"/>
      <p:bldP spid="39" grpId="0" animBg="1"/>
      <p:bldP spid="41" grpId="0"/>
      <p:bldP spid="41" grpId="1"/>
      <p:bldP spid="7" grpId="0"/>
      <p:bldP spid="7" grpId="1"/>
      <p:bldP spid="12" grpId="0"/>
      <p:bldP spid="12" grpId="1"/>
      <p:bldP spid="17" grpId="0"/>
      <p:bldP spid="17" grpId="1"/>
      <p:bldP spid="22" grpId="0"/>
      <p:bldP spid="22" grpId="1"/>
      <p:bldP spid="22"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FB798-20E0-45AD-1036-B966BA77148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44837" t="26522" r="8696" b="31739"/>
          <a:stretch/>
        </p:blipFill>
        <p:spPr>
          <a:xfrm>
            <a:off x="466731" y="168168"/>
            <a:ext cx="10644194" cy="5378120"/>
          </a:xfrm>
          <a:prstGeom prst="rect">
            <a:avLst/>
          </a:prstGeom>
          <a:ln>
            <a:noFill/>
          </a:ln>
          <a:effectLst>
            <a:softEdge rad="112500"/>
          </a:effectLst>
        </p:spPr>
      </p:pic>
      <p:graphicFrame>
        <p:nvGraphicFramePr>
          <p:cNvPr id="2" name="Table 1">
            <a:extLst>
              <a:ext uri="{FF2B5EF4-FFF2-40B4-BE49-F238E27FC236}">
                <a16:creationId xmlns:a16="http://schemas.microsoft.com/office/drawing/2014/main" id="{33F8AFE9-970E-02BE-D909-2117CC635077}"/>
              </a:ext>
            </a:extLst>
          </p:cNvPr>
          <p:cNvGraphicFramePr>
            <a:graphicFrameLocks noGrp="1"/>
          </p:cNvGraphicFramePr>
          <p:nvPr>
            <p:extLst>
              <p:ext uri="{D42A27DB-BD31-4B8C-83A1-F6EECF244321}">
                <p14:modId xmlns:p14="http://schemas.microsoft.com/office/powerpoint/2010/main" val="1115422449"/>
              </p:ext>
            </p:extLst>
          </p:nvPr>
        </p:nvGraphicFramePr>
        <p:xfrm>
          <a:off x="806669" y="5788026"/>
          <a:ext cx="3552588" cy="640080"/>
        </p:xfrm>
        <a:graphic>
          <a:graphicData uri="http://schemas.openxmlformats.org/drawingml/2006/table">
            <a:tbl>
              <a:tblPr firstRow="1" bandRow="1">
                <a:tableStyleId>{5C22544A-7EE6-4342-B048-85BDC9FD1C3A}</a:tableStyleId>
              </a:tblPr>
              <a:tblGrid>
                <a:gridCol w="888147">
                  <a:extLst>
                    <a:ext uri="{9D8B030D-6E8A-4147-A177-3AD203B41FA5}">
                      <a16:colId xmlns:a16="http://schemas.microsoft.com/office/drawing/2014/main" val="2253504809"/>
                    </a:ext>
                  </a:extLst>
                </a:gridCol>
                <a:gridCol w="888147">
                  <a:extLst>
                    <a:ext uri="{9D8B030D-6E8A-4147-A177-3AD203B41FA5}">
                      <a16:colId xmlns:a16="http://schemas.microsoft.com/office/drawing/2014/main" val="2571838987"/>
                    </a:ext>
                  </a:extLst>
                </a:gridCol>
                <a:gridCol w="888147">
                  <a:extLst>
                    <a:ext uri="{9D8B030D-6E8A-4147-A177-3AD203B41FA5}">
                      <a16:colId xmlns:a16="http://schemas.microsoft.com/office/drawing/2014/main" val="3632612480"/>
                    </a:ext>
                  </a:extLst>
                </a:gridCol>
                <a:gridCol w="888147">
                  <a:extLst>
                    <a:ext uri="{9D8B030D-6E8A-4147-A177-3AD203B41FA5}">
                      <a16:colId xmlns:a16="http://schemas.microsoft.com/office/drawing/2014/main" val="415311075"/>
                    </a:ext>
                  </a:extLst>
                </a:gridCol>
              </a:tblGrid>
              <a:tr h="598055">
                <a:tc>
                  <a:txBody>
                    <a:bodyPr/>
                    <a:lstStyle/>
                    <a:p>
                      <a:pPr algn="ctr"/>
                      <a:r>
                        <a:rPr lang="en-US" sz="3200" dirty="0">
                          <a:solidFill>
                            <a:schemeClr val="tx1"/>
                          </a:solidFill>
                          <a:latin typeface="Cambria" panose="02040503050406030204" pitchFamily="18" charset="0"/>
                        </a:rPr>
                        <a:t>C</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200" dirty="0">
                          <a:solidFill>
                            <a:schemeClr val="tx1"/>
                          </a:solidFill>
                          <a:latin typeface="Cambria" panose="02040503050406030204" pitchFamily="18" charset="0"/>
                        </a:rPr>
                        <a:t>H</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200" dirty="0">
                          <a:solidFill>
                            <a:schemeClr val="tx1"/>
                          </a:solidFill>
                          <a:latin typeface="Cambria" panose="02040503050406030204" pitchFamily="18" charset="0"/>
                        </a:rPr>
                        <a:t>Ù</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600" b="1" dirty="0">
                          <a:solidFill>
                            <a:schemeClr val="tx1"/>
                          </a:solidFill>
                          <a:latin typeface="Cambria" panose="02040503050406030204" pitchFamily="18" charset="0"/>
                        </a:rPr>
                        <a:t>A</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extLst>
                  <a:ext uri="{0D108BD9-81ED-4DB2-BD59-A6C34878D82A}">
                    <a16:rowId xmlns:a16="http://schemas.microsoft.com/office/drawing/2014/main" val="770781653"/>
                  </a:ext>
                </a:extLst>
              </a:tr>
            </a:tbl>
          </a:graphicData>
        </a:graphic>
      </p:graphicFrame>
      <p:graphicFrame>
        <p:nvGraphicFramePr>
          <p:cNvPr id="4" name="Table 3">
            <a:extLst>
              <a:ext uri="{FF2B5EF4-FFF2-40B4-BE49-F238E27FC236}">
                <a16:creationId xmlns:a16="http://schemas.microsoft.com/office/drawing/2014/main" id="{68430851-133C-1A47-8F45-9D18811F72F4}"/>
              </a:ext>
            </a:extLst>
          </p:cNvPr>
          <p:cNvGraphicFramePr>
            <a:graphicFrameLocks noGrp="1"/>
          </p:cNvGraphicFramePr>
          <p:nvPr>
            <p:extLst>
              <p:ext uri="{D42A27DB-BD31-4B8C-83A1-F6EECF244321}">
                <p14:modId xmlns:p14="http://schemas.microsoft.com/office/powerpoint/2010/main" val="3934297685"/>
              </p:ext>
            </p:extLst>
          </p:nvPr>
        </p:nvGraphicFramePr>
        <p:xfrm>
          <a:off x="4792672" y="5788026"/>
          <a:ext cx="2660904" cy="640080"/>
        </p:xfrm>
        <a:graphic>
          <a:graphicData uri="http://schemas.openxmlformats.org/drawingml/2006/table">
            <a:tbl>
              <a:tblPr firstRow="1" bandRow="1">
                <a:tableStyleId>{5C22544A-7EE6-4342-B048-85BDC9FD1C3A}</a:tableStyleId>
              </a:tblPr>
              <a:tblGrid>
                <a:gridCol w="886968">
                  <a:extLst>
                    <a:ext uri="{9D8B030D-6E8A-4147-A177-3AD203B41FA5}">
                      <a16:colId xmlns:a16="http://schemas.microsoft.com/office/drawing/2014/main" val="2253504809"/>
                    </a:ext>
                  </a:extLst>
                </a:gridCol>
                <a:gridCol w="886968">
                  <a:extLst>
                    <a:ext uri="{9D8B030D-6E8A-4147-A177-3AD203B41FA5}">
                      <a16:colId xmlns:a16="http://schemas.microsoft.com/office/drawing/2014/main" val="2750768827"/>
                    </a:ext>
                  </a:extLst>
                </a:gridCol>
                <a:gridCol w="886968">
                  <a:extLst>
                    <a:ext uri="{9D8B030D-6E8A-4147-A177-3AD203B41FA5}">
                      <a16:colId xmlns:a16="http://schemas.microsoft.com/office/drawing/2014/main" val="2571838987"/>
                    </a:ext>
                  </a:extLst>
                </a:gridCol>
              </a:tblGrid>
              <a:tr h="640080">
                <a:tc>
                  <a:txBody>
                    <a:bodyPr/>
                    <a:lstStyle/>
                    <a:p>
                      <a:pPr algn="ctr"/>
                      <a:r>
                        <a:rPr lang="en-US" sz="3200" dirty="0">
                          <a:solidFill>
                            <a:schemeClr val="tx1"/>
                          </a:solidFill>
                          <a:latin typeface="Cambria" panose="02040503050406030204" pitchFamily="18" charset="0"/>
                        </a:rPr>
                        <a:t>M</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200" dirty="0">
                          <a:solidFill>
                            <a:schemeClr val="tx1"/>
                          </a:solidFill>
                          <a:latin typeface="Cambria" panose="02040503050406030204" pitchFamily="18" charset="0"/>
                        </a:rPr>
                        <a:t>Ộ</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200" dirty="0">
                          <a:solidFill>
                            <a:schemeClr val="tx1"/>
                          </a:solidFill>
                          <a:latin typeface="Cambria" panose="02040503050406030204" pitchFamily="18" charset="0"/>
                        </a:rPr>
                        <a:t>T</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extLst>
                  <a:ext uri="{0D108BD9-81ED-4DB2-BD59-A6C34878D82A}">
                    <a16:rowId xmlns:a16="http://schemas.microsoft.com/office/drawing/2014/main" val="770781653"/>
                  </a:ext>
                </a:extLst>
              </a:tr>
            </a:tbl>
          </a:graphicData>
        </a:graphic>
      </p:graphicFrame>
      <p:graphicFrame>
        <p:nvGraphicFramePr>
          <p:cNvPr id="5" name="Table 4">
            <a:extLst>
              <a:ext uri="{FF2B5EF4-FFF2-40B4-BE49-F238E27FC236}">
                <a16:creationId xmlns:a16="http://schemas.microsoft.com/office/drawing/2014/main" id="{87FDC719-975C-4FE1-A93F-5CE482EAC2BD}"/>
              </a:ext>
            </a:extLst>
          </p:cNvPr>
          <p:cNvGraphicFramePr>
            <a:graphicFrameLocks noGrp="1"/>
          </p:cNvGraphicFramePr>
          <p:nvPr>
            <p:extLst>
              <p:ext uri="{D42A27DB-BD31-4B8C-83A1-F6EECF244321}">
                <p14:modId xmlns:p14="http://schemas.microsoft.com/office/powerpoint/2010/main" val="3263138724"/>
              </p:ext>
            </p:extLst>
          </p:nvPr>
        </p:nvGraphicFramePr>
        <p:xfrm>
          <a:off x="8098176" y="5788026"/>
          <a:ext cx="2660904" cy="640080"/>
        </p:xfrm>
        <a:graphic>
          <a:graphicData uri="http://schemas.openxmlformats.org/drawingml/2006/table">
            <a:tbl>
              <a:tblPr firstRow="1" bandRow="1">
                <a:tableStyleId>{5C22544A-7EE6-4342-B048-85BDC9FD1C3A}</a:tableStyleId>
              </a:tblPr>
              <a:tblGrid>
                <a:gridCol w="886968">
                  <a:extLst>
                    <a:ext uri="{9D8B030D-6E8A-4147-A177-3AD203B41FA5}">
                      <a16:colId xmlns:a16="http://schemas.microsoft.com/office/drawing/2014/main" val="2253504809"/>
                    </a:ext>
                  </a:extLst>
                </a:gridCol>
                <a:gridCol w="886968">
                  <a:extLst>
                    <a:ext uri="{9D8B030D-6E8A-4147-A177-3AD203B41FA5}">
                      <a16:colId xmlns:a16="http://schemas.microsoft.com/office/drawing/2014/main" val="2750768827"/>
                    </a:ext>
                  </a:extLst>
                </a:gridCol>
                <a:gridCol w="886968">
                  <a:extLst>
                    <a:ext uri="{9D8B030D-6E8A-4147-A177-3AD203B41FA5}">
                      <a16:colId xmlns:a16="http://schemas.microsoft.com/office/drawing/2014/main" val="2571838987"/>
                    </a:ext>
                  </a:extLst>
                </a:gridCol>
              </a:tblGrid>
              <a:tr h="640080">
                <a:tc>
                  <a:txBody>
                    <a:bodyPr/>
                    <a:lstStyle/>
                    <a:p>
                      <a:pPr algn="ctr"/>
                      <a:r>
                        <a:rPr lang="en-US" sz="3200" dirty="0">
                          <a:solidFill>
                            <a:schemeClr val="tx1"/>
                          </a:solidFill>
                          <a:latin typeface="Cambria" panose="02040503050406030204" pitchFamily="18" charset="0"/>
                        </a:rPr>
                        <a:t>C</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200" dirty="0">
                          <a:solidFill>
                            <a:schemeClr val="tx1"/>
                          </a:solidFill>
                          <a:latin typeface="Cambria" panose="02040503050406030204" pitchFamily="18" charset="0"/>
                        </a:rPr>
                        <a:t>Ộ</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tc>
                  <a:txBody>
                    <a:bodyPr/>
                    <a:lstStyle/>
                    <a:p>
                      <a:pPr algn="ctr"/>
                      <a:r>
                        <a:rPr lang="en-US" sz="3200" dirty="0">
                          <a:solidFill>
                            <a:schemeClr val="tx1"/>
                          </a:solidFill>
                          <a:latin typeface="Cambria" panose="02040503050406030204" pitchFamily="18" charset="0"/>
                        </a:rPr>
                        <a:t>T</a:t>
                      </a:r>
                    </a:p>
                  </a:txBody>
                  <a:tcPr>
                    <a:lnL w="19050" cap="flat" cmpd="sng" algn="ctr">
                      <a:solidFill>
                        <a:schemeClr val="tx1"/>
                      </a:solidFill>
                      <a:prstDash val="sysDash"/>
                      <a:round/>
                      <a:headEnd type="none" w="med" len="med"/>
                      <a:tailEnd type="none" w="med" len="med"/>
                    </a:lnL>
                    <a:lnR w="19050" cap="flat" cmpd="sng" algn="ctr">
                      <a:solidFill>
                        <a:schemeClr val="tx1"/>
                      </a:solidFill>
                      <a:prstDash val="sysDash"/>
                      <a:round/>
                      <a:headEnd type="none" w="med" len="med"/>
                      <a:tailEnd type="none" w="med" len="med"/>
                    </a:lnR>
                    <a:lnT w="19050" cap="flat" cmpd="sng" algn="ctr">
                      <a:solidFill>
                        <a:schemeClr val="tx1"/>
                      </a:solidFill>
                      <a:prstDash val="sysDash"/>
                      <a:round/>
                      <a:headEnd type="none" w="med" len="med"/>
                      <a:tailEnd type="none" w="med" len="med"/>
                    </a:lnT>
                    <a:lnB w="190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D719"/>
                    </a:solidFill>
                  </a:tcPr>
                </a:tc>
                <a:extLst>
                  <a:ext uri="{0D108BD9-81ED-4DB2-BD59-A6C34878D82A}">
                    <a16:rowId xmlns:a16="http://schemas.microsoft.com/office/drawing/2014/main" val="770781653"/>
                  </a:ext>
                </a:extLst>
              </a:tr>
            </a:tbl>
          </a:graphicData>
        </a:graphic>
      </p:graphicFrame>
    </p:spTree>
    <p:extLst>
      <p:ext uri="{BB962C8B-B14F-4D97-AF65-F5344CB8AC3E}">
        <p14:creationId xmlns:p14="http://schemas.microsoft.com/office/powerpoint/2010/main" val="4066747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3000"/>
                                        <p:tgtEl>
                                          <p:spTgt spid="2"/>
                                        </p:tgtEl>
                                      </p:cBhvr>
                                    </p:animEffect>
                                  </p:childTnLst>
                                </p:cTn>
                              </p:par>
                            </p:childTnLst>
                          </p:cTn>
                        </p:par>
                        <p:par>
                          <p:cTn id="14" fill="hold">
                            <p:stCondLst>
                              <p:cond delay="4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3000"/>
                                        <p:tgtEl>
                                          <p:spTgt spid="4"/>
                                        </p:tgtEl>
                                      </p:cBhvr>
                                    </p:animEffect>
                                  </p:childTnLst>
                                </p:cTn>
                              </p:par>
                            </p:childTnLst>
                          </p:cTn>
                        </p:par>
                        <p:par>
                          <p:cTn id="18" fill="hold">
                            <p:stCondLst>
                              <p:cond delay="70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06ED257-CBAC-8E6B-E54D-49BB594762B3}"/>
              </a:ext>
            </a:extLst>
          </p:cNvPr>
          <p:cNvGrpSpPr/>
          <p:nvPr/>
        </p:nvGrpSpPr>
        <p:grpSpPr>
          <a:xfrm>
            <a:off x="1532245" y="252108"/>
            <a:ext cx="9648514" cy="1355662"/>
            <a:chOff x="1458354" y="227044"/>
            <a:chExt cx="9648514" cy="1355662"/>
          </a:xfrm>
        </p:grpSpPr>
        <p:sp>
          <p:nvSpPr>
            <p:cNvPr id="5" name="Rectangle: Rounded Corners 4">
              <a:extLst>
                <a:ext uri="{FF2B5EF4-FFF2-40B4-BE49-F238E27FC236}">
                  <a16:creationId xmlns:a16="http://schemas.microsoft.com/office/drawing/2014/main" id="{41F79C48-8AFD-AE29-D454-0EA74547CAFB}"/>
                </a:ext>
              </a:extLst>
            </p:cNvPr>
            <p:cNvSpPr/>
            <p:nvPr/>
          </p:nvSpPr>
          <p:spPr>
            <a:xfrm>
              <a:off x="1458354" y="227044"/>
              <a:ext cx="9648514" cy="1355662"/>
            </a:xfrm>
            <a:prstGeom prst="roundRect">
              <a:avLst/>
            </a:prstGeom>
            <a:solidFill>
              <a:srgbClr val="F2C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3FEC3E74-5D3B-2F42-E877-EF8905278A79}"/>
                </a:ext>
              </a:extLst>
            </p:cNvPr>
            <p:cNvSpPr txBox="1"/>
            <p:nvPr/>
          </p:nvSpPr>
          <p:spPr>
            <a:xfrm>
              <a:off x="1458354" y="252108"/>
              <a:ext cx="964851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Em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hãy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giúp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ong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đổi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hai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thẻ</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trong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hình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dưới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được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phép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đúng</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5557B23E-58B3-178D-C2C9-8BBE1A4E8D0F}"/>
              </a:ext>
            </a:extLst>
          </p:cNvPr>
          <p:cNvGrpSpPr/>
          <p:nvPr/>
        </p:nvGrpSpPr>
        <p:grpSpPr>
          <a:xfrm>
            <a:off x="4775200" y="2244573"/>
            <a:ext cx="757382" cy="830997"/>
            <a:chOff x="2189018" y="2022901"/>
            <a:chExt cx="757382" cy="830997"/>
          </a:xfrm>
        </p:grpSpPr>
        <p:sp>
          <p:nvSpPr>
            <p:cNvPr id="8" name="Rectangle 7">
              <a:extLst>
                <a:ext uri="{FF2B5EF4-FFF2-40B4-BE49-F238E27FC236}">
                  <a16:creationId xmlns:a16="http://schemas.microsoft.com/office/drawing/2014/main" id="{A75910EC-AD5E-6921-1697-2742DE1715A9}"/>
                </a:ext>
              </a:extLst>
            </p:cNvPr>
            <p:cNvSpPr/>
            <p:nvPr/>
          </p:nvSpPr>
          <p:spPr>
            <a:xfrm>
              <a:off x="2189018" y="2050473"/>
              <a:ext cx="757382" cy="775854"/>
            </a:xfrm>
            <a:prstGeom prst="rect">
              <a:avLst/>
            </a:prstGeom>
            <a:solidFill>
              <a:schemeClr val="accent2">
                <a:lumMod val="60000"/>
                <a:lumOff val="40000"/>
              </a:schemeClr>
            </a:solidFill>
            <a:ln w="28575">
              <a:solidFill>
                <a:srgbClr val="E94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56131D9-9532-2D3D-7AB2-36F57A3205C4}"/>
                </a:ext>
              </a:extLst>
            </p:cNvPr>
            <p:cNvSpPr txBox="1"/>
            <p:nvPr/>
          </p:nvSpPr>
          <p:spPr>
            <a:xfrm>
              <a:off x="2241631" y="2022901"/>
              <a:ext cx="65215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mbria" panose="02040503050406030204" pitchFamily="18" charset="0"/>
                  <a:ea typeface="Cambria" panose="02040503050406030204" pitchFamily="18" charset="0"/>
                </a:rPr>
                <a:t>4</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2" name="Group 11">
            <a:extLst>
              <a:ext uri="{FF2B5EF4-FFF2-40B4-BE49-F238E27FC236}">
                <a16:creationId xmlns:a16="http://schemas.microsoft.com/office/drawing/2014/main" id="{AA1C2E61-6534-74E9-7242-9E1D76F4F524}"/>
              </a:ext>
            </a:extLst>
          </p:cNvPr>
          <p:cNvGrpSpPr/>
          <p:nvPr/>
        </p:nvGrpSpPr>
        <p:grpSpPr>
          <a:xfrm>
            <a:off x="5768109" y="2244573"/>
            <a:ext cx="757382" cy="830997"/>
            <a:chOff x="2189018" y="2022901"/>
            <a:chExt cx="757382" cy="830997"/>
          </a:xfrm>
        </p:grpSpPr>
        <p:sp>
          <p:nvSpPr>
            <p:cNvPr id="13" name="Rectangle 12">
              <a:extLst>
                <a:ext uri="{FF2B5EF4-FFF2-40B4-BE49-F238E27FC236}">
                  <a16:creationId xmlns:a16="http://schemas.microsoft.com/office/drawing/2014/main" id="{96E8F8AA-092C-6A54-EEB5-5F5BCB9BAF2A}"/>
                </a:ext>
              </a:extLst>
            </p:cNvPr>
            <p:cNvSpPr/>
            <p:nvPr/>
          </p:nvSpPr>
          <p:spPr>
            <a:xfrm>
              <a:off x="2189018" y="2050473"/>
              <a:ext cx="757382" cy="775854"/>
            </a:xfrm>
            <a:prstGeom prst="rect">
              <a:avLst/>
            </a:prstGeom>
            <a:solidFill>
              <a:schemeClr val="accent2">
                <a:lumMod val="60000"/>
                <a:lumOff val="40000"/>
              </a:schemeClr>
            </a:solidFill>
            <a:ln w="28575">
              <a:solidFill>
                <a:srgbClr val="E94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AE48AB9-F828-CE89-81E9-8602D553CCDE}"/>
                </a:ext>
              </a:extLst>
            </p:cNvPr>
            <p:cNvSpPr txBox="1"/>
            <p:nvPr/>
          </p:nvSpPr>
          <p:spPr>
            <a:xfrm>
              <a:off x="2241631" y="2022901"/>
              <a:ext cx="65215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mbria" panose="02040503050406030204" pitchFamily="18" charset="0"/>
                  <a:ea typeface="Cambria" panose="02040503050406030204" pitchFamily="18" charset="0"/>
                </a:rPr>
                <a:t>1</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93D7A11A-9A79-58DE-9940-38CCA2F80D84}"/>
              </a:ext>
            </a:extLst>
          </p:cNvPr>
          <p:cNvGrpSpPr/>
          <p:nvPr/>
        </p:nvGrpSpPr>
        <p:grpSpPr>
          <a:xfrm>
            <a:off x="5794826" y="3431447"/>
            <a:ext cx="757382" cy="830997"/>
            <a:chOff x="2189018" y="2022901"/>
            <a:chExt cx="757382" cy="830997"/>
          </a:xfrm>
        </p:grpSpPr>
        <p:sp>
          <p:nvSpPr>
            <p:cNvPr id="16" name="Rectangle 15">
              <a:extLst>
                <a:ext uri="{FF2B5EF4-FFF2-40B4-BE49-F238E27FC236}">
                  <a16:creationId xmlns:a16="http://schemas.microsoft.com/office/drawing/2014/main" id="{F594EA59-81FF-852A-5E02-2035C40D7649}"/>
                </a:ext>
              </a:extLst>
            </p:cNvPr>
            <p:cNvSpPr/>
            <p:nvPr/>
          </p:nvSpPr>
          <p:spPr>
            <a:xfrm>
              <a:off x="2189018" y="2050473"/>
              <a:ext cx="757382" cy="775854"/>
            </a:xfrm>
            <a:prstGeom prst="rect">
              <a:avLst/>
            </a:prstGeom>
            <a:solidFill>
              <a:schemeClr val="accent2">
                <a:lumMod val="60000"/>
                <a:lumOff val="40000"/>
              </a:schemeClr>
            </a:solidFill>
            <a:ln w="28575">
              <a:solidFill>
                <a:srgbClr val="E94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8970160-4CBB-CE55-8A10-049D9F55E4D2}"/>
                </a:ext>
              </a:extLst>
            </p:cNvPr>
            <p:cNvSpPr txBox="1"/>
            <p:nvPr/>
          </p:nvSpPr>
          <p:spPr>
            <a:xfrm>
              <a:off x="2241631" y="2022901"/>
              <a:ext cx="65215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mbria" panose="02040503050406030204" pitchFamily="18" charset="0"/>
                  <a:ea typeface="Cambria" panose="02040503050406030204" pitchFamily="18" charset="0"/>
                </a:rPr>
                <a:t>2</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id="{086E07B1-9926-DE44-2138-5B967FF15203}"/>
              </a:ext>
            </a:extLst>
          </p:cNvPr>
          <p:cNvGrpSpPr/>
          <p:nvPr/>
        </p:nvGrpSpPr>
        <p:grpSpPr>
          <a:xfrm>
            <a:off x="5794825" y="4618321"/>
            <a:ext cx="757382" cy="830997"/>
            <a:chOff x="2189018" y="2022901"/>
            <a:chExt cx="757382" cy="830997"/>
          </a:xfrm>
        </p:grpSpPr>
        <p:sp>
          <p:nvSpPr>
            <p:cNvPr id="19" name="Rectangle 18">
              <a:extLst>
                <a:ext uri="{FF2B5EF4-FFF2-40B4-BE49-F238E27FC236}">
                  <a16:creationId xmlns:a16="http://schemas.microsoft.com/office/drawing/2014/main" id="{42AA2A98-3ACC-B1CA-A2CB-118345F01642}"/>
                </a:ext>
              </a:extLst>
            </p:cNvPr>
            <p:cNvSpPr/>
            <p:nvPr/>
          </p:nvSpPr>
          <p:spPr>
            <a:xfrm>
              <a:off x="2189018" y="2050473"/>
              <a:ext cx="757382" cy="775854"/>
            </a:xfrm>
            <a:prstGeom prst="rect">
              <a:avLst/>
            </a:prstGeom>
            <a:solidFill>
              <a:schemeClr val="accent2">
                <a:lumMod val="60000"/>
                <a:lumOff val="40000"/>
              </a:schemeClr>
            </a:solidFill>
            <a:ln w="28575">
              <a:solidFill>
                <a:srgbClr val="E94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3935D35-86D3-80E9-6251-AEA191BD362C}"/>
                </a:ext>
              </a:extLst>
            </p:cNvPr>
            <p:cNvSpPr txBox="1"/>
            <p:nvPr/>
          </p:nvSpPr>
          <p:spPr>
            <a:xfrm>
              <a:off x="2241631" y="2022901"/>
              <a:ext cx="65215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mbria" panose="02040503050406030204" pitchFamily="18" charset="0"/>
                  <a:ea typeface="Cambria" panose="02040503050406030204" pitchFamily="18" charset="0"/>
                </a:rPr>
                <a:t>4</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BC899323-7969-C340-624E-72F75E73A730}"/>
              </a:ext>
            </a:extLst>
          </p:cNvPr>
          <p:cNvGrpSpPr/>
          <p:nvPr/>
        </p:nvGrpSpPr>
        <p:grpSpPr>
          <a:xfrm>
            <a:off x="4775199" y="4622872"/>
            <a:ext cx="757382" cy="830997"/>
            <a:chOff x="2189018" y="2022901"/>
            <a:chExt cx="757382" cy="830997"/>
          </a:xfrm>
        </p:grpSpPr>
        <p:sp>
          <p:nvSpPr>
            <p:cNvPr id="22" name="Rectangle 21">
              <a:extLst>
                <a:ext uri="{FF2B5EF4-FFF2-40B4-BE49-F238E27FC236}">
                  <a16:creationId xmlns:a16="http://schemas.microsoft.com/office/drawing/2014/main" id="{547B2223-BB57-7E24-125D-F32DCB4EBC79}"/>
                </a:ext>
              </a:extLst>
            </p:cNvPr>
            <p:cNvSpPr/>
            <p:nvPr/>
          </p:nvSpPr>
          <p:spPr>
            <a:xfrm>
              <a:off x="2189018" y="2050473"/>
              <a:ext cx="757382" cy="775854"/>
            </a:xfrm>
            <a:prstGeom prst="rect">
              <a:avLst/>
            </a:prstGeom>
            <a:solidFill>
              <a:schemeClr val="accent2">
                <a:lumMod val="60000"/>
                <a:lumOff val="40000"/>
              </a:schemeClr>
            </a:solidFill>
            <a:ln w="28575">
              <a:solidFill>
                <a:srgbClr val="E94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56BA22F-1E60-0BDB-A785-DFB170727502}"/>
                </a:ext>
              </a:extLst>
            </p:cNvPr>
            <p:cNvSpPr txBox="1"/>
            <p:nvPr/>
          </p:nvSpPr>
          <p:spPr>
            <a:xfrm>
              <a:off x="2241631" y="2022901"/>
              <a:ext cx="65215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mbria" panose="02040503050406030204" pitchFamily="18" charset="0"/>
                  <a:ea typeface="Cambria" panose="02040503050406030204" pitchFamily="18" charset="0"/>
                </a:rPr>
                <a:t>8</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cxnSp>
        <p:nvCxnSpPr>
          <p:cNvPr id="25" name="Straight Connector 24">
            <a:extLst>
              <a:ext uri="{FF2B5EF4-FFF2-40B4-BE49-F238E27FC236}">
                <a16:creationId xmlns:a16="http://schemas.microsoft.com/office/drawing/2014/main" id="{F207F4F1-220C-D235-E323-D1C91950B955}"/>
              </a:ext>
            </a:extLst>
          </p:cNvPr>
          <p:cNvCxnSpPr/>
          <p:nvPr/>
        </p:nvCxnSpPr>
        <p:spPr>
          <a:xfrm>
            <a:off x="4495304" y="4414979"/>
            <a:ext cx="26508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9D3F414-2174-91D5-2E96-913FBA1C24E7}"/>
              </a:ext>
            </a:extLst>
          </p:cNvPr>
          <p:cNvSpPr txBox="1"/>
          <p:nvPr/>
        </p:nvSpPr>
        <p:spPr>
          <a:xfrm>
            <a:off x="4196638" y="3038582"/>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pic>
        <p:nvPicPr>
          <p:cNvPr id="24" name="Picture 23">
            <a:extLst>
              <a:ext uri="{FF2B5EF4-FFF2-40B4-BE49-F238E27FC236}">
                <a16:creationId xmlns:a16="http://schemas.microsoft.com/office/drawing/2014/main" id="{314E71E7-0BE3-31D5-3B22-CBA6BFCC5E9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67589" b="58925"/>
          <a:stretch/>
        </p:blipFill>
        <p:spPr>
          <a:xfrm>
            <a:off x="1815305" y="1745902"/>
            <a:ext cx="2277401" cy="1648570"/>
          </a:xfrm>
          <a:prstGeom prst="rect">
            <a:avLst/>
          </a:prstGeom>
        </p:spPr>
      </p:pic>
      <p:pic>
        <p:nvPicPr>
          <p:cNvPr id="27" name="Picture 26">
            <a:extLst>
              <a:ext uri="{FF2B5EF4-FFF2-40B4-BE49-F238E27FC236}">
                <a16:creationId xmlns:a16="http://schemas.microsoft.com/office/drawing/2014/main" id="{37DBB086-2E53-75BC-385B-F524F3EA122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7885" t="49589" r="-2306" b="-1023"/>
          <a:stretch/>
        </p:blipFill>
        <p:spPr>
          <a:xfrm>
            <a:off x="7074107" y="4234873"/>
            <a:ext cx="2418645" cy="2064323"/>
          </a:xfrm>
          <a:prstGeom prst="rect">
            <a:avLst/>
          </a:prstGeom>
        </p:spPr>
      </p:pic>
      <p:pic>
        <p:nvPicPr>
          <p:cNvPr id="28" name="Picture 27">
            <a:extLst>
              <a:ext uri="{FF2B5EF4-FFF2-40B4-BE49-F238E27FC236}">
                <a16:creationId xmlns:a16="http://schemas.microsoft.com/office/drawing/2014/main" id="{50586E23-A1AA-4F1D-8F63-0B6A0558272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2645" t="-4896" r="-2649" b="50000"/>
          <a:stretch/>
        </p:blipFill>
        <p:spPr>
          <a:xfrm>
            <a:off x="6712034" y="1745902"/>
            <a:ext cx="3450105" cy="2163431"/>
          </a:xfrm>
          <a:prstGeom prst="rect">
            <a:avLst/>
          </a:prstGeom>
        </p:spPr>
      </p:pic>
      <p:pic>
        <p:nvPicPr>
          <p:cNvPr id="29" name="Picture 28">
            <a:extLst>
              <a:ext uri="{FF2B5EF4-FFF2-40B4-BE49-F238E27FC236}">
                <a16:creationId xmlns:a16="http://schemas.microsoft.com/office/drawing/2014/main" id="{32B10790-6B55-0326-869C-6D02E6A12A7C}"/>
              </a:ext>
            </a:extLst>
          </p:cNvPr>
          <p:cNvPicPr>
            <a:picLocks noChangeAspect="1"/>
          </p:cNvPicPr>
          <p:nvPr/>
        </p:nvPicPr>
        <p:blipFill>
          <a:blip r:embed="rId5"/>
          <a:stretch>
            <a:fillRect/>
          </a:stretch>
        </p:blipFill>
        <p:spPr>
          <a:xfrm>
            <a:off x="337574" y="72594"/>
            <a:ext cx="1347333" cy="1609483"/>
          </a:xfrm>
          <a:prstGeom prst="rect">
            <a:avLst/>
          </a:prstGeom>
        </p:spPr>
      </p:pic>
    </p:spTree>
    <p:extLst>
      <p:ext uri="{BB962C8B-B14F-4D97-AF65-F5344CB8AC3E}">
        <p14:creationId xmlns:p14="http://schemas.microsoft.com/office/powerpoint/2010/main" val="153531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anim calcmode="lin" valueType="num">
                                      <p:cBhvr>
                                        <p:cTn id="17" dur="1000" fill="hold"/>
                                        <p:tgtEl>
                                          <p:spTgt spid="26"/>
                                        </p:tgtEl>
                                        <p:attrNameLst>
                                          <p:attrName>ppt_x</p:attrName>
                                        </p:attrNameLst>
                                      </p:cBhvr>
                                      <p:tavLst>
                                        <p:tav tm="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3.75E-6 -1.48148E-6 L 0.08294 0.16783 " pathEditMode="relative" rAng="0" ptsTypes="AA">
                                      <p:cBhvr>
                                        <p:cTn id="67" dur="2000" fill="hold"/>
                                        <p:tgtEl>
                                          <p:spTgt spid="11"/>
                                        </p:tgtEl>
                                        <p:attrNameLst>
                                          <p:attrName>ppt_x</p:attrName>
                                          <p:attrName>ppt_y</p:attrName>
                                        </p:attrNameLst>
                                      </p:cBhvr>
                                      <p:rCtr x="4141" y="8380"/>
                                    </p:animMotion>
                                  </p:childTnLst>
                                </p:cTn>
                              </p:par>
                            </p:childTnLst>
                          </p:cTn>
                        </p:par>
                      </p:childTnLst>
                    </p:cTn>
                  </p:par>
                  <p:par>
                    <p:cTn id="68" fill="hold">
                      <p:stCondLst>
                        <p:cond delay="indefinite"/>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0 3.7037E-7 L -0.08359 -0.17314 " pathEditMode="relative" rAng="0" ptsTypes="AA">
                                      <p:cBhvr>
                                        <p:cTn id="71" dur="2000" fill="hold"/>
                                        <p:tgtEl>
                                          <p:spTgt spid="15"/>
                                        </p:tgtEl>
                                        <p:attrNameLst>
                                          <p:attrName>ppt_x</p:attrName>
                                          <p:attrName>ppt_y</p:attrName>
                                        </p:attrNameLst>
                                      </p:cBhvr>
                                      <p:rCtr x="-4115" y="-8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F95636C-8A0B-44E0-94C4-D445CB487F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887171">
            <a:off x="543165" y="1773788"/>
            <a:ext cx="9158051" cy="3396747"/>
          </a:xfrm>
          <a:prstGeom prst="rect">
            <a:avLst/>
          </a:prstGeom>
        </p:spPr>
      </p:pic>
      <p:pic>
        <p:nvPicPr>
          <p:cNvPr id="7" name="图片 6">
            <a:extLst>
              <a:ext uri="{FF2B5EF4-FFF2-40B4-BE49-F238E27FC236}">
                <a16:creationId xmlns:a16="http://schemas.microsoft.com/office/drawing/2014/main" id="{EF772BC3-C69D-47ED-B866-266E744A69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806" y="0"/>
            <a:ext cx="3399194" cy="3429000"/>
          </a:xfrm>
          <a:prstGeom prst="rect">
            <a:avLst/>
          </a:prstGeom>
        </p:spPr>
      </p:pic>
      <p:pic>
        <p:nvPicPr>
          <p:cNvPr id="9" name="图片 8">
            <a:extLst>
              <a:ext uri="{FF2B5EF4-FFF2-40B4-BE49-F238E27FC236}">
                <a16:creationId xmlns:a16="http://schemas.microsoft.com/office/drawing/2014/main" id="{80FD08FA-C37C-4B06-81FB-40BA11B5BC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76" r="11937"/>
          <a:stretch/>
        </p:blipFill>
        <p:spPr>
          <a:xfrm rot="5400000">
            <a:off x="-634894" y="719706"/>
            <a:ext cx="6858002" cy="5418586"/>
          </a:xfrm>
          <a:prstGeom prst="rect">
            <a:avLst/>
          </a:prstGeom>
        </p:spPr>
      </p:pic>
      <p:pic>
        <p:nvPicPr>
          <p:cNvPr id="13" name="图片 12">
            <a:extLst>
              <a:ext uri="{FF2B5EF4-FFF2-40B4-BE49-F238E27FC236}">
                <a16:creationId xmlns:a16="http://schemas.microsoft.com/office/drawing/2014/main" id="{CC0E8BC7-7F3B-48D4-8E64-501544ADE2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70" r="14844" b="26235"/>
          <a:stretch/>
        </p:blipFill>
        <p:spPr>
          <a:xfrm rot="5400000">
            <a:off x="-1718111" y="1718112"/>
            <a:ext cx="6858002" cy="3421780"/>
          </a:xfrm>
          <a:prstGeom prst="rect">
            <a:avLst/>
          </a:prstGeom>
        </p:spPr>
      </p:pic>
      <p:pic>
        <p:nvPicPr>
          <p:cNvPr id="15" name="图片 14">
            <a:extLst>
              <a:ext uri="{FF2B5EF4-FFF2-40B4-BE49-F238E27FC236}">
                <a16:creationId xmlns:a16="http://schemas.microsoft.com/office/drawing/2014/main" id="{E3CFCB4C-B364-42F6-89FE-4DDDBA2B7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5237" y="5051665"/>
            <a:ext cx="4024602" cy="1806335"/>
          </a:xfrm>
          <a:prstGeom prst="rect">
            <a:avLst/>
          </a:prstGeom>
        </p:spPr>
      </p:pic>
      <p:pic>
        <p:nvPicPr>
          <p:cNvPr id="17" name="图片 16">
            <a:extLst>
              <a:ext uri="{FF2B5EF4-FFF2-40B4-BE49-F238E27FC236}">
                <a16:creationId xmlns:a16="http://schemas.microsoft.com/office/drawing/2014/main" id="{EF187B51-8647-476C-9995-5A9D368565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3407" y="496434"/>
            <a:ext cx="1485090" cy="1562038"/>
          </a:xfrm>
          <a:prstGeom prst="rect">
            <a:avLst/>
          </a:prstGeom>
        </p:spPr>
      </p:pic>
      <p:pic>
        <p:nvPicPr>
          <p:cNvPr id="19" name="图片 18">
            <a:extLst>
              <a:ext uri="{FF2B5EF4-FFF2-40B4-BE49-F238E27FC236}">
                <a16:creationId xmlns:a16="http://schemas.microsoft.com/office/drawing/2014/main" id="{1209C1DD-8D64-42C2-BE5B-29135E860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6" t="20458" r="7564" b="-2098"/>
          <a:stretch/>
        </p:blipFill>
        <p:spPr>
          <a:xfrm>
            <a:off x="9564624" y="1"/>
            <a:ext cx="2627376" cy="1574504"/>
          </a:xfrm>
          <a:prstGeom prst="rect">
            <a:avLst/>
          </a:prstGeom>
        </p:spPr>
      </p:pic>
      <p:pic>
        <p:nvPicPr>
          <p:cNvPr id="21" name="图片 20">
            <a:extLst>
              <a:ext uri="{FF2B5EF4-FFF2-40B4-BE49-F238E27FC236}">
                <a16:creationId xmlns:a16="http://schemas.microsoft.com/office/drawing/2014/main" id="{8AB13E7F-F96C-46A8-99E9-DE49948A14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7220" y="4617719"/>
            <a:ext cx="1149833" cy="1165019"/>
          </a:xfrm>
          <a:prstGeom prst="rect">
            <a:avLst/>
          </a:prstGeom>
        </p:spPr>
      </p:pic>
      <p:pic>
        <p:nvPicPr>
          <p:cNvPr id="23" name="图片 22">
            <a:extLst>
              <a:ext uri="{FF2B5EF4-FFF2-40B4-BE49-F238E27FC236}">
                <a16:creationId xmlns:a16="http://schemas.microsoft.com/office/drawing/2014/main" id="{E2BF7D5A-388F-4453-B54E-103FDC0702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5227" y="1338168"/>
            <a:ext cx="1253969" cy="1071731"/>
          </a:xfrm>
          <a:prstGeom prst="rect">
            <a:avLst/>
          </a:prstGeom>
        </p:spPr>
      </p:pic>
      <p:pic>
        <p:nvPicPr>
          <p:cNvPr id="27" name="图片 26">
            <a:extLst>
              <a:ext uri="{FF2B5EF4-FFF2-40B4-BE49-F238E27FC236}">
                <a16:creationId xmlns:a16="http://schemas.microsoft.com/office/drawing/2014/main" id="{C8923254-9558-40E1-8C80-FFB2B67091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65830" y="305410"/>
            <a:ext cx="807053" cy="865629"/>
          </a:xfrm>
          <a:prstGeom prst="rect">
            <a:avLst/>
          </a:prstGeom>
        </p:spPr>
      </p:pic>
      <p:pic>
        <p:nvPicPr>
          <p:cNvPr id="6" name="Picture 5">
            <a:extLst>
              <a:ext uri="{FF2B5EF4-FFF2-40B4-BE49-F238E27FC236}">
                <a16:creationId xmlns:a16="http://schemas.microsoft.com/office/drawing/2014/main" id="{6908BFBF-B3FB-ED47-B4CC-2E5128970DD5}"/>
              </a:ext>
            </a:extLst>
          </p:cNvPr>
          <p:cNvPicPr>
            <a:picLocks noChangeAspect="1"/>
          </p:cNvPicPr>
          <p:nvPr/>
        </p:nvPicPr>
        <p:blipFill>
          <a:blip r:embed="rId12"/>
          <a:stretch>
            <a:fillRect/>
          </a:stretch>
        </p:blipFill>
        <p:spPr>
          <a:xfrm>
            <a:off x="2951865" y="838914"/>
            <a:ext cx="6288269" cy="5180174"/>
          </a:xfrm>
          <a:prstGeom prst="rect">
            <a:avLst/>
          </a:prstGeom>
        </p:spPr>
      </p:pic>
    </p:spTree>
    <p:extLst>
      <p:ext uri="{BB962C8B-B14F-4D97-AF65-F5344CB8AC3E}">
        <p14:creationId xmlns:p14="http://schemas.microsoft.com/office/powerpoint/2010/main" val="3598998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44F74A-E434-13F1-D1FE-0A2C289654CF}"/>
              </a:ext>
            </a:extLst>
          </p:cNvPr>
          <p:cNvSpPr txBox="1"/>
          <p:nvPr/>
        </p:nvSpPr>
        <p:spPr>
          <a:xfrm>
            <a:off x="1523999" y="1041427"/>
            <a:ext cx="9144000" cy="1938992"/>
          </a:xfrm>
          <a:prstGeom prst="rect">
            <a:avLst/>
          </a:prstGeom>
          <a:noFill/>
        </p:spPr>
        <p:txBody>
          <a:bodyPr wrap="square">
            <a:spAutoFit/>
          </a:bodyPr>
          <a:lstStyle/>
          <a:p>
            <a:pPr marL="0" marR="0" algn="ctr">
              <a:spcBef>
                <a:spcPts val="0"/>
              </a:spcBef>
              <a:spcAft>
                <a:spcPts val="0"/>
              </a:spcAft>
            </a:pPr>
            <a:r>
              <a:rPr lang="nl-NL" sz="4000" b="1" dirty="0">
                <a:effectLst/>
                <a:latin typeface="Cambria" panose="02040503050406030204" pitchFamily="18" charset="0"/>
                <a:ea typeface="Times New Roman" panose="02020603050405020304" pitchFamily="18" charset="0"/>
              </a:rPr>
              <a:t>Bốn anh em sinh tư năm nay 14 tuổi. Hỏi tổng số tuổi của bốn anh em hiện nay là bao nhiêu tuổi?</a:t>
            </a:r>
            <a:endParaRPr lang="en-US" sz="3600" b="1" dirty="0">
              <a:effectLst/>
              <a:latin typeface="Cambria" panose="020405030504060302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E81FF288-1687-C0C8-8597-B8C53265F44C}"/>
              </a:ext>
            </a:extLst>
          </p:cNvPr>
          <p:cNvPicPr>
            <a:picLocks noChangeAspect="1"/>
          </p:cNvPicPr>
          <p:nvPr/>
        </p:nvPicPr>
        <p:blipFill>
          <a:blip r:embed="rId2"/>
          <a:stretch>
            <a:fillRect/>
          </a:stretch>
        </p:blipFill>
        <p:spPr>
          <a:xfrm>
            <a:off x="2476825" y="146071"/>
            <a:ext cx="7238349" cy="1015909"/>
          </a:xfrm>
          <a:prstGeom prst="rect">
            <a:avLst/>
          </a:prstGeom>
        </p:spPr>
      </p:pic>
      <p:sp>
        <p:nvSpPr>
          <p:cNvPr id="9" name="Rectangle: Rounded Corners 8">
            <a:extLst>
              <a:ext uri="{FF2B5EF4-FFF2-40B4-BE49-F238E27FC236}">
                <a16:creationId xmlns:a16="http://schemas.microsoft.com/office/drawing/2014/main" id="{31194F7A-1046-F970-6891-05D6574DB23E}"/>
              </a:ext>
            </a:extLst>
          </p:cNvPr>
          <p:cNvSpPr/>
          <p:nvPr/>
        </p:nvSpPr>
        <p:spPr>
          <a:xfrm>
            <a:off x="1774373" y="3087904"/>
            <a:ext cx="9144000" cy="3116955"/>
          </a:xfrm>
          <a:prstGeom prst="roundRect">
            <a:avLst/>
          </a:prstGeom>
          <a:solidFill>
            <a:srgbClr val="F2C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cs typeface="+mn-cs"/>
            </a:endParaRPr>
          </a:p>
        </p:txBody>
      </p:sp>
      <p:sp>
        <p:nvSpPr>
          <p:cNvPr id="10" name="TextBox 9">
            <a:extLst>
              <a:ext uri="{FF2B5EF4-FFF2-40B4-BE49-F238E27FC236}">
                <a16:creationId xmlns:a16="http://schemas.microsoft.com/office/drawing/2014/main" id="{AEED815E-D315-D01E-CB92-292AC239AE7C}"/>
              </a:ext>
            </a:extLst>
          </p:cNvPr>
          <p:cNvSpPr txBox="1"/>
          <p:nvPr/>
        </p:nvSpPr>
        <p:spPr>
          <a:xfrm>
            <a:off x="4906655" y="3161355"/>
            <a:ext cx="240523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u="sng" dirty="0" err="1">
                <a:solidFill>
                  <a:prstClr val="black"/>
                </a:solidFill>
                <a:latin typeface="Cambria" panose="02040503050406030204" pitchFamily="18" charset="0"/>
                <a:ea typeface="Cambria" panose="02040503050406030204" pitchFamily="18" charset="0"/>
              </a:rPr>
              <a:t>Bài</a:t>
            </a:r>
            <a:r>
              <a:rPr lang="en-US" sz="4000" b="1" u="sng" dirty="0">
                <a:solidFill>
                  <a:prstClr val="black"/>
                </a:solidFill>
                <a:latin typeface="Cambria" panose="02040503050406030204" pitchFamily="18" charset="0"/>
                <a:ea typeface="Cambria" panose="02040503050406030204" pitchFamily="18" charset="0"/>
              </a:rPr>
              <a:t> </a:t>
            </a:r>
            <a:r>
              <a:rPr lang="en-US" sz="4000" b="1" u="sng" dirty="0" err="1">
                <a:solidFill>
                  <a:prstClr val="black"/>
                </a:solidFill>
                <a:latin typeface="Cambria" panose="02040503050406030204" pitchFamily="18" charset="0"/>
                <a:ea typeface="Cambria" panose="02040503050406030204" pitchFamily="18" charset="0"/>
              </a:rPr>
              <a:t>giải</a:t>
            </a:r>
            <a:endPar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833B8239-5484-B077-FE8A-B33373FD88A0}"/>
              </a:ext>
            </a:extLst>
          </p:cNvPr>
          <p:cNvSpPr txBox="1"/>
          <p:nvPr/>
        </p:nvSpPr>
        <p:spPr>
          <a:xfrm>
            <a:off x="1906975" y="3832232"/>
            <a:ext cx="899061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Tổng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số</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tuổi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4 </a:t>
            </a:r>
            <a:r>
              <a:rPr lang="en-US" sz="4000" b="1" dirty="0" err="1">
                <a:solidFill>
                  <a:prstClr val="black"/>
                </a:solidFill>
                <a:latin typeface="Cambria" panose="02040503050406030204" pitchFamily="18" charset="0"/>
                <a:ea typeface="Cambria" panose="02040503050406030204" pitchFamily="18" charset="0"/>
              </a:rPr>
              <a:t>anh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hiện</a:t>
            </a:r>
            <a:r>
              <a:rPr lang="en-US" sz="4000" b="1" dirty="0">
                <a:solidFill>
                  <a:prstClr val="black"/>
                </a:solidFill>
                <a:latin typeface="Cambria" panose="02040503050406030204" pitchFamily="18" charset="0"/>
                <a:ea typeface="Cambria" panose="02040503050406030204" pitchFamily="18" charset="0"/>
              </a:rPr>
              <a:t> nay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66E25B0C-5AE7-FE17-1ABB-66C1AB10A316}"/>
              </a:ext>
            </a:extLst>
          </p:cNvPr>
          <p:cNvSpPr txBox="1"/>
          <p:nvPr/>
        </p:nvSpPr>
        <p:spPr>
          <a:xfrm>
            <a:off x="3560617" y="4517585"/>
            <a:ext cx="570312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ea typeface="Cambria" panose="02040503050406030204" pitchFamily="18" charset="0"/>
              </a:rPr>
              <a:t>14 x 4 = 56 (</a:t>
            </a:r>
            <a:r>
              <a:rPr lang="en-US" sz="4000" b="1" dirty="0" err="1">
                <a:solidFill>
                  <a:prstClr val="black"/>
                </a:solidFill>
                <a:latin typeface="Cambria" panose="02040503050406030204" pitchFamily="18" charset="0"/>
                <a:ea typeface="Cambria" panose="02040503050406030204" pitchFamily="18" charset="0"/>
              </a:rPr>
              <a:t>tuổi</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F63FCEC-1C35-AFD6-AC1D-BC61EA6FF301}"/>
              </a:ext>
            </a:extLst>
          </p:cNvPr>
          <p:cNvSpPr txBox="1"/>
          <p:nvPr/>
        </p:nvSpPr>
        <p:spPr>
          <a:xfrm>
            <a:off x="3680360" y="5241233"/>
            <a:ext cx="570312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4000" b="1" dirty="0">
                <a:solidFill>
                  <a:prstClr val="black"/>
                </a:solidFill>
                <a:latin typeface="Cambria" panose="02040503050406030204" pitchFamily="18" charset="0"/>
                <a:ea typeface="Cambria" panose="02040503050406030204" pitchFamily="18" charset="0"/>
              </a:rPr>
              <a:t>5</a:t>
            </a:r>
            <a:r>
              <a:rPr kumimoji="0" lang="en-US" sz="40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 </a:t>
            </a:r>
            <a:r>
              <a:rPr kumimoji="0" lang="en-US" sz="4000" b="1" i="0"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tuổi</a:t>
            </a:r>
            <a:endParaRPr kumimoji="0" lang="en-US" sz="40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9116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DC58FAA8-D49E-EC03-C437-7ABC5FBCC51F}"/>
              </a:ext>
            </a:extLst>
          </p:cNvPr>
          <p:cNvPicPr>
            <a:picLocks noChangeAspect="1"/>
          </p:cNvPicPr>
          <p:nvPr/>
        </p:nvPicPr>
        <p:blipFill>
          <a:blip r:embed="rId3"/>
          <a:stretch>
            <a:fillRect/>
          </a:stretch>
        </p:blipFill>
        <p:spPr>
          <a:xfrm>
            <a:off x="749875" y="2081048"/>
            <a:ext cx="2702889" cy="4922863"/>
          </a:xfrm>
          <a:prstGeom prst="rect">
            <a:avLst/>
          </a:prstGeom>
        </p:spPr>
      </p:pic>
      <p:grpSp>
        <p:nvGrpSpPr>
          <p:cNvPr id="7" name="Group 6">
            <a:extLst>
              <a:ext uri="{FF2B5EF4-FFF2-40B4-BE49-F238E27FC236}">
                <a16:creationId xmlns:a16="http://schemas.microsoft.com/office/drawing/2014/main" id="{635B4C40-F10A-2FCC-9415-02D7BCE06D58}"/>
              </a:ext>
            </a:extLst>
          </p:cNvPr>
          <p:cNvGrpSpPr/>
          <p:nvPr/>
        </p:nvGrpSpPr>
        <p:grpSpPr>
          <a:xfrm>
            <a:off x="3030350" y="2179314"/>
            <a:ext cx="5797963" cy="966658"/>
            <a:chOff x="4219202" y="2176021"/>
            <a:chExt cx="5797963" cy="966658"/>
          </a:xfrm>
        </p:grpSpPr>
        <p:sp>
          <p:nvSpPr>
            <p:cNvPr id="8" name="Rectangle: Rounded Corners 7">
              <a:extLst>
                <a:ext uri="{FF2B5EF4-FFF2-40B4-BE49-F238E27FC236}">
                  <a16:creationId xmlns:a16="http://schemas.microsoft.com/office/drawing/2014/main" id="{21D6060B-F686-8F17-E62E-408A832A9D39}"/>
                </a:ext>
              </a:extLst>
            </p:cNvPr>
            <p:cNvSpPr/>
            <p:nvPr/>
          </p:nvSpPr>
          <p:spPr>
            <a:xfrm>
              <a:off x="4219202" y="2176021"/>
              <a:ext cx="5708887" cy="966658"/>
            </a:xfrm>
            <a:prstGeom prst="roundRect">
              <a:avLst/>
            </a:prstGeom>
            <a:solidFill>
              <a:srgbClr val="F2C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cs typeface="+mn-cs"/>
              </a:endParaRPr>
            </a:p>
          </p:txBody>
        </p:sp>
        <p:sp>
          <p:nvSpPr>
            <p:cNvPr id="9" name="TextBox 8">
              <a:extLst>
                <a:ext uri="{FF2B5EF4-FFF2-40B4-BE49-F238E27FC236}">
                  <a16:creationId xmlns:a16="http://schemas.microsoft.com/office/drawing/2014/main" id="{92814F5E-4352-73D3-455C-258E1C2E6C26}"/>
                </a:ext>
              </a:extLst>
            </p:cNvPr>
            <p:cNvSpPr txBox="1"/>
            <p:nvPr/>
          </p:nvSpPr>
          <p:spPr>
            <a:xfrm>
              <a:off x="4219202" y="2186907"/>
              <a:ext cx="579796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mbria" panose="02040503050406030204" pitchFamily="18" charset="0"/>
                  <a:ea typeface="Cambria" panose="02040503050406030204" pitchFamily="18" charset="0"/>
                </a:rPr>
                <a:t>Hoàn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thành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tập</a:t>
              </a:r>
              <a:r>
                <a:rPr lang="en-US" sz="4800" b="1" dirty="0">
                  <a:solidFill>
                    <a:prstClr val="black"/>
                  </a:solidFill>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1FF1A7C7-F789-F4F0-8A84-46923CEF7720}"/>
              </a:ext>
            </a:extLst>
          </p:cNvPr>
          <p:cNvGrpSpPr/>
          <p:nvPr/>
        </p:nvGrpSpPr>
        <p:grpSpPr>
          <a:xfrm>
            <a:off x="4700933" y="3429000"/>
            <a:ext cx="5521698" cy="966658"/>
            <a:chOff x="4219203" y="2176021"/>
            <a:chExt cx="5521698" cy="966658"/>
          </a:xfrm>
        </p:grpSpPr>
        <p:sp>
          <p:nvSpPr>
            <p:cNvPr id="11" name="Rectangle: Rounded Corners 10">
              <a:extLst>
                <a:ext uri="{FF2B5EF4-FFF2-40B4-BE49-F238E27FC236}">
                  <a16:creationId xmlns:a16="http://schemas.microsoft.com/office/drawing/2014/main" id="{DF0FCE63-5074-8FFF-BAF3-3C866F530415}"/>
                </a:ext>
              </a:extLst>
            </p:cNvPr>
            <p:cNvSpPr/>
            <p:nvPr/>
          </p:nvSpPr>
          <p:spPr>
            <a:xfrm>
              <a:off x="4219203" y="2176021"/>
              <a:ext cx="5521698" cy="966658"/>
            </a:xfrm>
            <a:prstGeom prst="roundRect">
              <a:avLst/>
            </a:prstGeom>
            <a:solidFill>
              <a:srgbClr val="F2C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cs typeface="+mn-cs"/>
              </a:endParaRPr>
            </a:p>
          </p:txBody>
        </p:sp>
        <p:sp>
          <p:nvSpPr>
            <p:cNvPr id="12" name="TextBox 11">
              <a:extLst>
                <a:ext uri="{FF2B5EF4-FFF2-40B4-BE49-F238E27FC236}">
                  <a16:creationId xmlns:a16="http://schemas.microsoft.com/office/drawing/2014/main" id="{E5A54B67-FB4D-E779-8BB8-C54BE6A95FA0}"/>
                </a:ext>
              </a:extLst>
            </p:cNvPr>
            <p:cNvSpPr txBox="1"/>
            <p:nvPr/>
          </p:nvSpPr>
          <p:spPr>
            <a:xfrm>
              <a:off x="4219203" y="2186907"/>
              <a:ext cx="552169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mbria" panose="02040503050406030204" pitchFamily="18" charset="0"/>
                  <a:ea typeface="Cambria" panose="02040503050406030204" pitchFamily="18" charset="0"/>
                </a:rPr>
                <a:t>Chuẩn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bị</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mới</a:t>
              </a:r>
              <a:r>
                <a:rPr lang="en-US" sz="4800" b="1" dirty="0">
                  <a:solidFill>
                    <a:prstClr val="black"/>
                  </a:solidFill>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D165E9C0-F643-B89C-1F9D-FA726E688E27}"/>
              </a:ext>
            </a:extLst>
          </p:cNvPr>
          <p:cNvPicPr>
            <a:picLocks noChangeAspect="1"/>
          </p:cNvPicPr>
          <p:nvPr/>
        </p:nvPicPr>
        <p:blipFill>
          <a:blip r:embed="rId4"/>
          <a:stretch>
            <a:fillRect/>
          </a:stretch>
        </p:blipFill>
        <p:spPr>
          <a:xfrm>
            <a:off x="4139868" y="493828"/>
            <a:ext cx="4304149" cy="1560711"/>
          </a:xfrm>
          <a:prstGeom prst="rect">
            <a:avLst/>
          </a:prstGeom>
        </p:spPr>
      </p:pic>
    </p:spTree>
    <p:extLst>
      <p:ext uri="{BB962C8B-B14F-4D97-AF65-F5344CB8AC3E}">
        <p14:creationId xmlns:p14="http://schemas.microsoft.com/office/powerpoint/2010/main" val="2002656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par>
                          <p:cTn id="14" fill="hold">
                            <p:stCondLst>
                              <p:cond delay="2500"/>
                            </p:stCondLst>
                            <p:childTnLst>
                              <p:par>
                                <p:cTn id="15" presetID="21"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F95636C-8A0B-44E0-94C4-D445CB487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887171">
            <a:off x="595798" y="2919345"/>
            <a:ext cx="9158051" cy="3396747"/>
          </a:xfrm>
          <a:prstGeom prst="rect">
            <a:avLst/>
          </a:prstGeom>
        </p:spPr>
      </p:pic>
      <p:pic>
        <p:nvPicPr>
          <p:cNvPr id="7" name="图片 6">
            <a:extLst>
              <a:ext uri="{FF2B5EF4-FFF2-40B4-BE49-F238E27FC236}">
                <a16:creationId xmlns:a16="http://schemas.microsoft.com/office/drawing/2014/main" id="{EF772BC3-C69D-47ED-B866-266E744A69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2806" y="0"/>
            <a:ext cx="3399194" cy="3429000"/>
          </a:xfrm>
          <a:prstGeom prst="rect">
            <a:avLst/>
          </a:prstGeom>
        </p:spPr>
      </p:pic>
      <p:pic>
        <p:nvPicPr>
          <p:cNvPr id="9" name="图片 8">
            <a:extLst>
              <a:ext uri="{FF2B5EF4-FFF2-40B4-BE49-F238E27FC236}">
                <a16:creationId xmlns:a16="http://schemas.microsoft.com/office/drawing/2014/main" id="{80FD08FA-C37C-4B06-81FB-40BA11B5BC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76" r="11937"/>
          <a:stretch/>
        </p:blipFill>
        <p:spPr>
          <a:xfrm rot="5400000">
            <a:off x="-772941" y="710997"/>
            <a:ext cx="6858002" cy="5418586"/>
          </a:xfrm>
          <a:prstGeom prst="rect">
            <a:avLst/>
          </a:prstGeom>
        </p:spPr>
      </p:pic>
      <p:pic>
        <p:nvPicPr>
          <p:cNvPr id="13" name="图片 12">
            <a:extLst>
              <a:ext uri="{FF2B5EF4-FFF2-40B4-BE49-F238E27FC236}">
                <a16:creationId xmlns:a16="http://schemas.microsoft.com/office/drawing/2014/main" id="{CC0E8BC7-7F3B-48D4-8E64-501544ADE2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70" r="14844" b="26235"/>
          <a:stretch/>
        </p:blipFill>
        <p:spPr>
          <a:xfrm rot="5400000">
            <a:off x="-1718111" y="1709400"/>
            <a:ext cx="6858002" cy="3421780"/>
          </a:xfrm>
          <a:prstGeom prst="rect">
            <a:avLst/>
          </a:prstGeom>
        </p:spPr>
      </p:pic>
      <p:pic>
        <p:nvPicPr>
          <p:cNvPr id="15" name="图片 14">
            <a:extLst>
              <a:ext uri="{FF2B5EF4-FFF2-40B4-BE49-F238E27FC236}">
                <a16:creationId xmlns:a16="http://schemas.microsoft.com/office/drawing/2014/main" id="{E3CFCB4C-B364-42F6-89FE-4DDDBA2B7B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0650" y="5150075"/>
            <a:ext cx="4024602" cy="1806335"/>
          </a:xfrm>
          <a:prstGeom prst="rect">
            <a:avLst/>
          </a:prstGeom>
        </p:spPr>
      </p:pic>
      <p:pic>
        <p:nvPicPr>
          <p:cNvPr id="17" name="图片 16">
            <a:extLst>
              <a:ext uri="{FF2B5EF4-FFF2-40B4-BE49-F238E27FC236}">
                <a16:creationId xmlns:a16="http://schemas.microsoft.com/office/drawing/2014/main" id="{EF187B51-8647-476C-9995-5A9D368565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5120" y="940056"/>
            <a:ext cx="1485090" cy="1562038"/>
          </a:xfrm>
          <a:prstGeom prst="rect">
            <a:avLst/>
          </a:prstGeom>
        </p:spPr>
      </p:pic>
      <p:pic>
        <p:nvPicPr>
          <p:cNvPr id="19" name="图片 18">
            <a:extLst>
              <a:ext uri="{FF2B5EF4-FFF2-40B4-BE49-F238E27FC236}">
                <a16:creationId xmlns:a16="http://schemas.microsoft.com/office/drawing/2014/main" id="{1209C1DD-8D64-42C2-BE5B-29135E8606B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6" t="20458" r="7564" b="-2098"/>
          <a:stretch/>
        </p:blipFill>
        <p:spPr>
          <a:xfrm>
            <a:off x="9564624" y="1"/>
            <a:ext cx="2627376" cy="1574504"/>
          </a:xfrm>
          <a:prstGeom prst="rect">
            <a:avLst/>
          </a:prstGeom>
        </p:spPr>
      </p:pic>
      <p:pic>
        <p:nvPicPr>
          <p:cNvPr id="21" name="图片 20">
            <a:extLst>
              <a:ext uri="{FF2B5EF4-FFF2-40B4-BE49-F238E27FC236}">
                <a16:creationId xmlns:a16="http://schemas.microsoft.com/office/drawing/2014/main" id="{8AB13E7F-F96C-46A8-99E9-DE49948A14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220" y="4617719"/>
            <a:ext cx="1149833" cy="1165019"/>
          </a:xfrm>
          <a:prstGeom prst="rect">
            <a:avLst/>
          </a:prstGeom>
        </p:spPr>
      </p:pic>
      <p:pic>
        <p:nvPicPr>
          <p:cNvPr id="23" name="图片 22">
            <a:extLst>
              <a:ext uri="{FF2B5EF4-FFF2-40B4-BE49-F238E27FC236}">
                <a16:creationId xmlns:a16="http://schemas.microsoft.com/office/drawing/2014/main" id="{E2BF7D5A-388F-4453-B54E-103FDC0702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757" y="539396"/>
            <a:ext cx="1253969" cy="1071731"/>
          </a:xfrm>
          <a:prstGeom prst="rect">
            <a:avLst/>
          </a:prstGeom>
        </p:spPr>
      </p:pic>
      <p:pic>
        <p:nvPicPr>
          <p:cNvPr id="25" name="图片 24">
            <a:extLst>
              <a:ext uri="{FF2B5EF4-FFF2-40B4-BE49-F238E27FC236}">
                <a16:creationId xmlns:a16="http://schemas.microsoft.com/office/drawing/2014/main" id="{4F942E7B-0222-46AB-8947-B8DA01DD0C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89011" y="2733374"/>
            <a:ext cx="2006784" cy="1462240"/>
          </a:xfrm>
          <a:prstGeom prst="rect">
            <a:avLst/>
          </a:prstGeom>
        </p:spPr>
      </p:pic>
      <p:pic>
        <p:nvPicPr>
          <p:cNvPr id="27" name="图片 26">
            <a:extLst>
              <a:ext uri="{FF2B5EF4-FFF2-40B4-BE49-F238E27FC236}">
                <a16:creationId xmlns:a16="http://schemas.microsoft.com/office/drawing/2014/main" id="{C8923254-9558-40E1-8C80-FFB2B67091D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65830" y="305410"/>
            <a:ext cx="807053" cy="865629"/>
          </a:xfrm>
          <a:prstGeom prst="rect">
            <a:avLst/>
          </a:prstGeom>
        </p:spPr>
      </p:pic>
      <p:pic>
        <p:nvPicPr>
          <p:cNvPr id="5" name="图片 2">
            <a:extLst>
              <a:ext uri="{FF2B5EF4-FFF2-40B4-BE49-F238E27FC236}">
                <a16:creationId xmlns:a16="http://schemas.microsoft.com/office/drawing/2014/main" id="{3F066F23-1ECD-B1A3-91E1-DD2EDD3469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47097" y="3654360"/>
            <a:ext cx="5035054" cy="3556874"/>
          </a:xfrm>
          <a:prstGeom prst="rect">
            <a:avLst/>
          </a:prstGeom>
          <a:effectLst>
            <a:outerShdw blurRad="25400" dist="25400" dir="2700000" algn="tl" rotWithShape="0">
              <a:prstClr val="black">
                <a:alpha val="40000"/>
              </a:prstClr>
            </a:outerShdw>
          </a:effectLst>
        </p:spPr>
      </p:pic>
      <p:pic>
        <p:nvPicPr>
          <p:cNvPr id="18" name="Picture 17">
            <a:extLst>
              <a:ext uri="{FF2B5EF4-FFF2-40B4-BE49-F238E27FC236}">
                <a16:creationId xmlns:a16="http://schemas.microsoft.com/office/drawing/2014/main" id="{4C3A9D6B-1C3E-F838-718A-046D43C7A313}"/>
              </a:ext>
            </a:extLst>
          </p:cNvPr>
          <p:cNvPicPr>
            <a:picLocks noChangeAspect="1"/>
          </p:cNvPicPr>
          <p:nvPr/>
        </p:nvPicPr>
        <p:blipFill>
          <a:blip r:embed="rId15"/>
          <a:stretch>
            <a:fillRect/>
          </a:stretch>
        </p:blipFill>
        <p:spPr>
          <a:xfrm>
            <a:off x="946380" y="879703"/>
            <a:ext cx="9126503" cy="3968840"/>
          </a:xfrm>
          <a:prstGeom prst="rect">
            <a:avLst/>
          </a:prstGeom>
        </p:spPr>
      </p:pic>
    </p:spTree>
    <p:extLst>
      <p:ext uri="{BB962C8B-B14F-4D97-AF65-F5344CB8AC3E}">
        <p14:creationId xmlns:p14="http://schemas.microsoft.com/office/powerpoint/2010/main" val="391318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F95636C-8A0B-44E0-94C4-D445CB487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887171">
            <a:off x="805804" y="2919346"/>
            <a:ext cx="9158051" cy="3396747"/>
          </a:xfrm>
          <a:prstGeom prst="rect">
            <a:avLst/>
          </a:prstGeom>
        </p:spPr>
      </p:pic>
      <p:pic>
        <p:nvPicPr>
          <p:cNvPr id="7" name="图片 6">
            <a:extLst>
              <a:ext uri="{FF2B5EF4-FFF2-40B4-BE49-F238E27FC236}">
                <a16:creationId xmlns:a16="http://schemas.microsoft.com/office/drawing/2014/main" id="{EF772BC3-C69D-47ED-B866-266E744A69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2806" y="0"/>
            <a:ext cx="3399194" cy="3429000"/>
          </a:xfrm>
          <a:prstGeom prst="rect">
            <a:avLst/>
          </a:prstGeom>
        </p:spPr>
      </p:pic>
      <p:pic>
        <p:nvPicPr>
          <p:cNvPr id="9" name="图片 8">
            <a:extLst>
              <a:ext uri="{FF2B5EF4-FFF2-40B4-BE49-F238E27FC236}">
                <a16:creationId xmlns:a16="http://schemas.microsoft.com/office/drawing/2014/main" id="{80FD08FA-C37C-4B06-81FB-40BA11B5BC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76" r="11937"/>
          <a:stretch/>
        </p:blipFill>
        <p:spPr>
          <a:xfrm rot="5400000">
            <a:off x="-772941" y="710997"/>
            <a:ext cx="6858002" cy="5418586"/>
          </a:xfrm>
          <a:prstGeom prst="rect">
            <a:avLst/>
          </a:prstGeom>
        </p:spPr>
      </p:pic>
      <p:pic>
        <p:nvPicPr>
          <p:cNvPr id="13" name="图片 12">
            <a:extLst>
              <a:ext uri="{FF2B5EF4-FFF2-40B4-BE49-F238E27FC236}">
                <a16:creationId xmlns:a16="http://schemas.microsoft.com/office/drawing/2014/main" id="{CC0E8BC7-7F3B-48D4-8E64-501544ADE2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70" r="14844" b="26235"/>
          <a:stretch/>
        </p:blipFill>
        <p:spPr>
          <a:xfrm rot="5400000">
            <a:off x="-1718111" y="1709400"/>
            <a:ext cx="6858002" cy="3421780"/>
          </a:xfrm>
          <a:prstGeom prst="rect">
            <a:avLst/>
          </a:prstGeom>
        </p:spPr>
      </p:pic>
      <p:pic>
        <p:nvPicPr>
          <p:cNvPr id="15" name="图片 14">
            <a:extLst>
              <a:ext uri="{FF2B5EF4-FFF2-40B4-BE49-F238E27FC236}">
                <a16:creationId xmlns:a16="http://schemas.microsoft.com/office/drawing/2014/main" id="{E3CFCB4C-B364-42F6-89FE-4DDDBA2B7B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0650" y="5150075"/>
            <a:ext cx="4024602" cy="1806335"/>
          </a:xfrm>
          <a:prstGeom prst="rect">
            <a:avLst/>
          </a:prstGeom>
        </p:spPr>
      </p:pic>
      <p:pic>
        <p:nvPicPr>
          <p:cNvPr id="17" name="图片 16">
            <a:extLst>
              <a:ext uri="{FF2B5EF4-FFF2-40B4-BE49-F238E27FC236}">
                <a16:creationId xmlns:a16="http://schemas.microsoft.com/office/drawing/2014/main" id="{EF187B51-8647-476C-9995-5A9D368565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35120" y="940056"/>
            <a:ext cx="1485090" cy="1562038"/>
          </a:xfrm>
          <a:prstGeom prst="rect">
            <a:avLst/>
          </a:prstGeom>
        </p:spPr>
      </p:pic>
      <p:pic>
        <p:nvPicPr>
          <p:cNvPr id="19" name="图片 18">
            <a:extLst>
              <a:ext uri="{FF2B5EF4-FFF2-40B4-BE49-F238E27FC236}">
                <a16:creationId xmlns:a16="http://schemas.microsoft.com/office/drawing/2014/main" id="{1209C1DD-8D64-42C2-BE5B-29135E8606B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6" t="20458" r="7564" b="-2098"/>
          <a:stretch/>
        </p:blipFill>
        <p:spPr>
          <a:xfrm>
            <a:off x="9564624" y="1"/>
            <a:ext cx="2627376" cy="1574504"/>
          </a:xfrm>
          <a:prstGeom prst="rect">
            <a:avLst/>
          </a:prstGeom>
        </p:spPr>
      </p:pic>
      <p:pic>
        <p:nvPicPr>
          <p:cNvPr id="21" name="图片 20">
            <a:extLst>
              <a:ext uri="{FF2B5EF4-FFF2-40B4-BE49-F238E27FC236}">
                <a16:creationId xmlns:a16="http://schemas.microsoft.com/office/drawing/2014/main" id="{8AB13E7F-F96C-46A8-99E9-DE49948A14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220" y="4617719"/>
            <a:ext cx="1149833" cy="1165019"/>
          </a:xfrm>
          <a:prstGeom prst="rect">
            <a:avLst/>
          </a:prstGeom>
        </p:spPr>
      </p:pic>
      <p:pic>
        <p:nvPicPr>
          <p:cNvPr id="23" name="图片 22">
            <a:extLst>
              <a:ext uri="{FF2B5EF4-FFF2-40B4-BE49-F238E27FC236}">
                <a16:creationId xmlns:a16="http://schemas.microsoft.com/office/drawing/2014/main" id="{E2BF7D5A-388F-4453-B54E-103FDC0702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757" y="539396"/>
            <a:ext cx="1253969" cy="1071731"/>
          </a:xfrm>
          <a:prstGeom prst="rect">
            <a:avLst/>
          </a:prstGeom>
        </p:spPr>
      </p:pic>
      <p:pic>
        <p:nvPicPr>
          <p:cNvPr id="25" name="图片 24">
            <a:extLst>
              <a:ext uri="{FF2B5EF4-FFF2-40B4-BE49-F238E27FC236}">
                <a16:creationId xmlns:a16="http://schemas.microsoft.com/office/drawing/2014/main" id="{4F942E7B-0222-46AB-8947-B8DA01DD0C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89011" y="2733374"/>
            <a:ext cx="2006784" cy="1462240"/>
          </a:xfrm>
          <a:prstGeom prst="rect">
            <a:avLst/>
          </a:prstGeom>
        </p:spPr>
      </p:pic>
      <p:pic>
        <p:nvPicPr>
          <p:cNvPr id="27" name="图片 26">
            <a:extLst>
              <a:ext uri="{FF2B5EF4-FFF2-40B4-BE49-F238E27FC236}">
                <a16:creationId xmlns:a16="http://schemas.microsoft.com/office/drawing/2014/main" id="{C8923254-9558-40E1-8C80-FFB2B67091D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65830" y="305410"/>
            <a:ext cx="807053" cy="865629"/>
          </a:xfrm>
          <a:prstGeom prst="rect">
            <a:avLst/>
          </a:prstGeom>
        </p:spPr>
      </p:pic>
      <p:pic>
        <p:nvPicPr>
          <p:cNvPr id="22" name="图片 2">
            <a:extLst>
              <a:ext uri="{FF2B5EF4-FFF2-40B4-BE49-F238E27FC236}">
                <a16:creationId xmlns:a16="http://schemas.microsoft.com/office/drawing/2014/main" id="{1023FB54-39AF-60DC-106F-8223A136F6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10826" y="4346975"/>
            <a:ext cx="3912340" cy="2763764"/>
          </a:xfrm>
          <a:prstGeom prst="rect">
            <a:avLst/>
          </a:prstGeom>
          <a:effectLst>
            <a:outerShdw blurRad="25400" dist="25400" dir="2700000" algn="tl" rotWithShape="0">
              <a:prstClr val="black">
                <a:alpha val="40000"/>
              </a:prstClr>
            </a:outerShdw>
          </a:effectLst>
        </p:spPr>
      </p:pic>
      <p:pic>
        <p:nvPicPr>
          <p:cNvPr id="24" name="Picture 23">
            <a:extLst>
              <a:ext uri="{FF2B5EF4-FFF2-40B4-BE49-F238E27FC236}">
                <a16:creationId xmlns:a16="http://schemas.microsoft.com/office/drawing/2014/main" id="{B9A195F6-EDD4-4795-E3E9-E8DEA882FC3D}"/>
              </a:ext>
            </a:extLst>
          </p:cNvPr>
          <p:cNvPicPr>
            <a:picLocks noChangeAspect="1"/>
          </p:cNvPicPr>
          <p:nvPr/>
        </p:nvPicPr>
        <p:blipFill>
          <a:blip r:embed="rId15"/>
          <a:stretch>
            <a:fillRect/>
          </a:stretch>
        </p:blipFill>
        <p:spPr>
          <a:xfrm>
            <a:off x="4690110" y="211521"/>
            <a:ext cx="2969009" cy="1457070"/>
          </a:xfrm>
          <a:prstGeom prst="rect">
            <a:avLst/>
          </a:prstGeom>
        </p:spPr>
      </p:pic>
      <p:pic>
        <p:nvPicPr>
          <p:cNvPr id="26" name="Picture 25">
            <a:extLst>
              <a:ext uri="{FF2B5EF4-FFF2-40B4-BE49-F238E27FC236}">
                <a16:creationId xmlns:a16="http://schemas.microsoft.com/office/drawing/2014/main" id="{52996FB6-BE7C-741F-6B9F-08206EAF8844}"/>
              </a:ext>
            </a:extLst>
          </p:cNvPr>
          <p:cNvPicPr>
            <a:picLocks noChangeAspect="1"/>
          </p:cNvPicPr>
          <p:nvPr/>
        </p:nvPicPr>
        <p:blipFill>
          <a:blip r:embed="rId16"/>
          <a:stretch>
            <a:fillRect/>
          </a:stretch>
        </p:blipFill>
        <p:spPr>
          <a:xfrm>
            <a:off x="871071" y="1136100"/>
            <a:ext cx="9474005" cy="3956647"/>
          </a:xfrm>
          <a:prstGeom prst="rect">
            <a:avLst/>
          </a:prstGeom>
        </p:spPr>
      </p:pic>
      <p:pic>
        <p:nvPicPr>
          <p:cNvPr id="28" name="Picture 27">
            <a:extLst>
              <a:ext uri="{FF2B5EF4-FFF2-40B4-BE49-F238E27FC236}">
                <a16:creationId xmlns:a16="http://schemas.microsoft.com/office/drawing/2014/main" id="{4000F4C3-FE84-481E-835B-4A74C32EB1BE}"/>
              </a:ext>
            </a:extLst>
          </p:cNvPr>
          <p:cNvPicPr>
            <a:picLocks noChangeAspect="1"/>
          </p:cNvPicPr>
          <p:nvPr/>
        </p:nvPicPr>
        <p:blipFill>
          <a:blip r:embed="rId17"/>
          <a:stretch>
            <a:fillRect/>
          </a:stretch>
        </p:blipFill>
        <p:spPr>
          <a:xfrm>
            <a:off x="4375926" y="4811449"/>
            <a:ext cx="3590855" cy="1432684"/>
          </a:xfrm>
          <a:prstGeom prst="rect">
            <a:avLst/>
          </a:prstGeom>
        </p:spPr>
      </p:pic>
    </p:spTree>
    <p:extLst>
      <p:ext uri="{BB962C8B-B14F-4D97-AF65-F5344CB8AC3E}">
        <p14:creationId xmlns:p14="http://schemas.microsoft.com/office/powerpoint/2010/main" val="343728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F95636C-8A0B-44E0-94C4-D445CB487F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887171">
            <a:off x="543165" y="1773788"/>
            <a:ext cx="9158051" cy="3396747"/>
          </a:xfrm>
          <a:prstGeom prst="rect">
            <a:avLst/>
          </a:prstGeom>
        </p:spPr>
      </p:pic>
      <p:pic>
        <p:nvPicPr>
          <p:cNvPr id="7" name="图片 6">
            <a:extLst>
              <a:ext uri="{FF2B5EF4-FFF2-40B4-BE49-F238E27FC236}">
                <a16:creationId xmlns:a16="http://schemas.microsoft.com/office/drawing/2014/main" id="{EF772BC3-C69D-47ED-B866-266E744A69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806" y="0"/>
            <a:ext cx="3399194" cy="3429000"/>
          </a:xfrm>
          <a:prstGeom prst="rect">
            <a:avLst/>
          </a:prstGeom>
        </p:spPr>
      </p:pic>
      <p:pic>
        <p:nvPicPr>
          <p:cNvPr id="9" name="图片 8">
            <a:extLst>
              <a:ext uri="{FF2B5EF4-FFF2-40B4-BE49-F238E27FC236}">
                <a16:creationId xmlns:a16="http://schemas.microsoft.com/office/drawing/2014/main" id="{80FD08FA-C37C-4B06-81FB-40BA11B5BC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76" r="11937"/>
          <a:stretch/>
        </p:blipFill>
        <p:spPr>
          <a:xfrm rot="5400000">
            <a:off x="-634894" y="719706"/>
            <a:ext cx="6858002" cy="5418586"/>
          </a:xfrm>
          <a:prstGeom prst="rect">
            <a:avLst/>
          </a:prstGeom>
        </p:spPr>
      </p:pic>
      <p:pic>
        <p:nvPicPr>
          <p:cNvPr id="13" name="图片 12">
            <a:extLst>
              <a:ext uri="{FF2B5EF4-FFF2-40B4-BE49-F238E27FC236}">
                <a16:creationId xmlns:a16="http://schemas.microsoft.com/office/drawing/2014/main" id="{CC0E8BC7-7F3B-48D4-8E64-501544ADE2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70" r="14844" b="26235"/>
          <a:stretch/>
        </p:blipFill>
        <p:spPr>
          <a:xfrm rot="5400000">
            <a:off x="-1718111" y="1718112"/>
            <a:ext cx="6858002" cy="3421780"/>
          </a:xfrm>
          <a:prstGeom prst="rect">
            <a:avLst/>
          </a:prstGeom>
        </p:spPr>
      </p:pic>
      <p:pic>
        <p:nvPicPr>
          <p:cNvPr id="15" name="图片 14">
            <a:extLst>
              <a:ext uri="{FF2B5EF4-FFF2-40B4-BE49-F238E27FC236}">
                <a16:creationId xmlns:a16="http://schemas.microsoft.com/office/drawing/2014/main" id="{E3CFCB4C-B364-42F6-89FE-4DDDBA2B7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5237" y="5051665"/>
            <a:ext cx="4024602" cy="1806335"/>
          </a:xfrm>
          <a:prstGeom prst="rect">
            <a:avLst/>
          </a:prstGeom>
        </p:spPr>
      </p:pic>
      <p:pic>
        <p:nvPicPr>
          <p:cNvPr id="17" name="图片 16">
            <a:extLst>
              <a:ext uri="{FF2B5EF4-FFF2-40B4-BE49-F238E27FC236}">
                <a16:creationId xmlns:a16="http://schemas.microsoft.com/office/drawing/2014/main" id="{EF187B51-8647-476C-9995-5A9D368565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3407" y="496434"/>
            <a:ext cx="1485090" cy="1562038"/>
          </a:xfrm>
          <a:prstGeom prst="rect">
            <a:avLst/>
          </a:prstGeom>
        </p:spPr>
      </p:pic>
      <p:pic>
        <p:nvPicPr>
          <p:cNvPr id="19" name="图片 18">
            <a:extLst>
              <a:ext uri="{FF2B5EF4-FFF2-40B4-BE49-F238E27FC236}">
                <a16:creationId xmlns:a16="http://schemas.microsoft.com/office/drawing/2014/main" id="{1209C1DD-8D64-42C2-BE5B-29135E860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6" t="20458" r="7564" b="-2098"/>
          <a:stretch/>
        </p:blipFill>
        <p:spPr>
          <a:xfrm>
            <a:off x="9564624" y="1"/>
            <a:ext cx="2627376" cy="1574504"/>
          </a:xfrm>
          <a:prstGeom prst="rect">
            <a:avLst/>
          </a:prstGeom>
        </p:spPr>
      </p:pic>
      <p:pic>
        <p:nvPicPr>
          <p:cNvPr id="21" name="图片 20">
            <a:extLst>
              <a:ext uri="{FF2B5EF4-FFF2-40B4-BE49-F238E27FC236}">
                <a16:creationId xmlns:a16="http://schemas.microsoft.com/office/drawing/2014/main" id="{8AB13E7F-F96C-46A8-99E9-DE49948A14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7220" y="4617719"/>
            <a:ext cx="1149833" cy="1165019"/>
          </a:xfrm>
          <a:prstGeom prst="rect">
            <a:avLst/>
          </a:prstGeom>
        </p:spPr>
      </p:pic>
      <p:pic>
        <p:nvPicPr>
          <p:cNvPr id="23" name="图片 22">
            <a:extLst>
              <a:ext uri="{FF2B5EF4-FFF2-40B4-BE49-F238E27FC236}">
                <a16:creationId xmlns:a16="http://schemas.microsoft.com/office/drawing/2014/main" id="{E2BF7D5A-388F-4453-B54E-103FDC0702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5227" y="1338168"/>
            <a:ext cx="1253969" cy="1071731"/>
          </a:xfrm>
          <a:prstGeom prst="rect">
            <a:avLst/>
          </a:prstGeom>
        </p:spPr>
      </p:pic>
      <p:pic>
        <p:nvPicPr>
          <p:cNvPr id="27" name="图片 26">
            <a:extLst>
              <a:ext uri="{FF2B5EF4-FFF2-40B4-BE49-F238E27FC236}">
                <a16:creationId xmlns:a16="http://schemas.microsoft.com/office/drawing/2014/main" id="{C8923254-9558-40E1-8C80-FFB2B67091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65830" y="305410"/>
            <a:ext cx="807053" cy="865629"/>
          </a:xfrm>
          <a:prstGeom prst="rect">
            <a:avLst/>
          </a:prstGeom>
        </p:spPr>
      </p:pic>
      <p:pic>
        <p:nvPicPr>
          <p:cNvPr id="2" name="Picture 1">
            <a:extLst>
              <a:ext uri="{FF2B5EF4-FFF2-40B4-BE49-F238E27FC236}">
                <a16:creationId xmlns:a16="http://schemas.microsoft.com/office/drawing/2014/main" id="{DA87960E-5197-80D2-43BF-7537E964ED40}"/>
              </a:ext>
            </a:extLst>
          </p:cNvPr>
          <p:cNvPicPr>
            <a:picLocks noChangeAspect="1"/>
          </p:cNvPicPr>
          <p:nvPr/>
        </p:nvPicPr>
        <p:blipFill>
          <a:blip r:embed="rId12"/>
          <a:stretch>
            <a:fillRect/>
          </a:stretch>
        </p:blipFill>
        <p:spPr>
          <a:xfrm>
            <a:off x="3213974" y="892992"/>
            <a:ext cx="6118489" cy="5158337"/>
          </a:xfrm>
          <a:prstGeom prst="rect">
            <a:avLst/>
          </a:prstGeom>
        </p:spPr>
      </p:pic>
    </p:spTree>
    <p:extLst>
      <p:ext uri="{BB962C8B-B14F-4D97-AF65-F5344CB8AC3E}">
        <p14:creationId xmlns:p14="http://schemas.microsoft.com/office/powerpoint/2010/main" val="1452346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F95636C-8A0B-44E0-94C4-D445CB487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887171">
            <a:off x="543165" y="1773788"/>
            <a:ext cx="9158051" cy="3396747"/>
          </a:xfrm>
          <a:prstGeom prst="rect">
            <a:avLst/>
          </a:prstGeom>
        </p:spPr>
      </p:pic>
      <p:pic>
        <p:nvPicPr>
          <p:cNvPr id="7" name="图片 6">
            <a:extLst>
              <a:ext uri="{FF2B5EF4-FFF2-40B4-BE49-F238E27FC236}">
                <a16:creationId xmlns:a16="http://schemas.microsoft.com/office/drawing/2014/main" id="{EF772BC3-C69D-47ED-B866-266E744A69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2806" y="0"/>
            <a:ext cx="3399194" cy="3429000"/>
          </a:xfrm>
          <a:prstGeom prst="rect">
            <a:avLst/>
          </a:prstGeom>
        </p:spPr>
      </p:pic>
      <p:pic>
        <p:nvPicPr>
          <p:cNvPr id="9" name="图片 8">
            <a:extLst>
              <a:ext uri="{FF2B5EF4-FFF2-40B4-BE49-F238E27FC236}">
                <a16:creationId xmlns:a16="http://schemas.microsoft.com/office/drawing/2014/main" id="{80FD08FA-C37C-4B06-81FB-40BA11B5BC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76" r="11937"/>
          <a:stretch/>
        </p:blipFill>
        <p:spPr>
          <a:xfrm rot="5400000">
            <a:off x="-634894" y="719706"/>
            <a:ext cx="6858002" cy="5418586"/>
          </a:xfrm>
          <a:prstGeom prst="rect">
            <a:avLst/>
          </a:prstGeom>
        </p:spPr>
      </p:pic>
      <p:pic>
        <p:nvPicPr>
          <p:cNvPr id="13" name="图片 12">
            <a:extLst>
              <a:ext uri="{FF2B5EF4-FFF2-40B4-BE49-F238E27FC236}">
                <a16:creationId xmlns:a16="http://schemas.microsoft.com/office/drawing/2014/main" id="{CC0E8BC7-7F3B-48D4-8E64-501544ADE2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70" r="14844" b="26235"/>
          <a:stretch/>
        </p:blipFill>
        <p:spPr>
          <a:xfrm rot="5400000">
            <a:off x="-1718111" y="1718112"/>
            <a:ext cx="6858002" cy="3421780"/>
          </a:xfrm>
          <a:prstGeom prst="rect">
            <a:avLst/>
          </a:prstGeom>
        </p:spPr>
      </p:pic>
      <p:pic>
        <p:nvPicPr>
          <p:cNvPr id="15" name="图片 14">
            <a:extLst>
              <a:ext uri="{FF2B5EF4-FFF2-40B4-BE49-F238E27FC236}">
                <a16:creationId xmlns:a16="http://schemas.microsoft.com/office/drawing/2014/main" id="{E3CFCB4C-B364-42F6-89FE-4DDDBA2B7B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5237" y="5051665"/>
            <a:ext cx="4024602" cy="1806335"/>
          </a:xfrm>
          <a:prstGeom prst="rect">
            <a:avLst/>
          </a:prstGeom>
        </p:spPr>
      </p:pic>
      <p:pic>
        <p:nvPicPr>
          <p:cNvPr id="17" name="图片 16">
            <a:extLst>
              <a:ext uri="{FF2B5EF4-FFF2-40B4-BE49-F238E27FC236}">
                <a16:creationId xmlns:a16="http://schemas.microsoft.com/office/drawing/2014/main" id="{EF187B51-8647-476C-9995-5A9D368565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3407" y="496434"/>
            <a:ext cx="1485090" cy="1562038"/>
          </a:xfrm>
          <a:prstGeom prst="rect">
            <a:avLst/>
          </a:prstGeom>
        </p:spPr>
      </p:pic>
      <p:pic>
        <p:nvPicPr>
          <p:cNvPr id="19" name="图片 18">
            <a:extLst>
              <a:ext uri="{FF2B5EF4-FFF2-40B4-BE49-F238E27FC236}">
                <a16:creationId xmlns:a16="http://schemas.microsoft.com/office/drawing/2014/main" id="{1209C1DD-8D64-42C2-BE5B-29135E8606B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6" t="20458" r="7564" b="-2098"/>
          <a:stretch/>
        </p:blipFill>
        <p:spPr>
          <a:xfrm>
            <a:off x="9564624" y="1"/>
            <a:ext cx="2627376" cy="1574504"/>
          </a:xfrm>
          <a:prstGeom prst="rect">
            <a:avLst/>
          </a:prstGeom>
        </p:spPr>
      </p:pic>
      <p:pic>
        <p:nvPicPr>
          <p:cNvPr id="21" name="图片 20">
            <a:extLst>
              <a:ext uri="{FF2B5EF4-FFF2-40B4-BE49-F238E27FC236}">
                <a16:creationId xmlns:a16="http://schemas.microsoft.com/office/drawing/2014/main" id="{8AB13E7F-F96C-46A8-99E9-DE49948A14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220" y="4617719"/>
            <a:ext cx="1149833" cy="1165019"/>
          </a:xfrm>
          <a:prstGeom prst="rect">
            <a:avLst/>
          </a:prstGeom>
        </p:spPr>
      </p:pic>
      <p:pic>
        <p:nvPicPr>
          <p:cNvPr id="23" name="图片 22">
            <a:extLst>
              <a:ext uri="{FF2B5EF4-FFF2-40B4-BE49-F238E27FC236}">
                <a16:creationId xmlns:a16="http://schemas.microsoft.com/office/drawing/2014/main" id="{E2BF7D5A-388F-4453-B54E-103FDC0702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227" y="1338168"/>
            <a:ext cx="1253969" cy="1071731"/>
          </a:xfrm>
          <a:prstGeom prst="rect">
            <a:avLst/>
          </a:prstGeom>
        </p:spPr>
      </p:pic>
      <p:pic>
        <p:nvPicPr>
          <p:cNvPr id="27" name="图片 26">
            <a:extLst>
              <a:ext uri="{FF2B5EF4-FFF2-40B4-BE49-F238E27FC236}">
                <a16:creationId xmlns:a16="http://schemas.microsoft.com/office/drawing/2014/main" id="{C8923254-9558-40E1-8C80-FFB2B67091D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65830" y="305410"/>
            <a:ext cx="807053" cy="865629"/>
          </a:xfrm>
          <a:prstGeom prst="rect">
            <a:avLst/>
          </a:prstGeom>
        </p:spPr>
      </p:pic>
      <p:pic>
        <p:nvPicPr>
          <p:cNvPr id="2" name="Picture 1">
            <a:extLst>
              <a:ext uri="{FF2B5EF4-FFF2-40B4-BE49-F238E27FC236}">
                <a16:creationId xmlns:a16="http://schemas.microsoft.com/office/drawing/2014/main" id="{7BD05F73-8A83-47E7-8032-00395B9043F7}"/>
              </a:ext>
            </a:extLst>
          </p:cNvPr>
          <p:cNvPicPr>
            <a:picLocks noChangeAspect="1"/>
          </p:cNvPicPr>
          <p:nvPr/>
        </p:nvPicPr>
        <p:blipFill>
          <a:blip r:embed="rId13"/>
          <a:stretch>
            <a:fillRect/>
          </a:stretch>
        </p:blipFill>
        <p:spPr>
          <a:xfrm>
            <a:off x="2731236" y="858137"/>
            <a:ext cx="6490376" cy="5141727"/>
          </a:xfrm>
          <a:prstGeom prst="rect">
            <a:avLst/>
          </a:prstGeom>
        </p:spPr>
      </p:pic>
    </p:spTree>
    <p:extLst>
      <p:ext uri="{BB962C8B-B14F-4D97-AF65-F5344CB8AC3E}">
        <p14:creationId xmlns:p14="http://schemas.microsoft.com/office/powerpoint/2010/main" val="84123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B36EB2-5C48-5770-95FC-E925FC6352BF}"/>
              </a:ext>
            </a:extLst>
          </p:cNvPr>
          <p:cNvGrpSpPr/>
          <p:nvPr/>
        </p:nvGrpSpPr>
        <p:grpSpPr>
          <a:xfrm>
            <a:off x="977969" y="318468"/>
            <a:ext cx="5801366" cy="896626"/>
            <a:chOff x="825820" y="1243370"/>
            <a:chExt cx="4592362" cy="896626"/>
          </a:xfrm>
        </p:grpSpPr>
        <p:sp>
          <p:nvSpPr>
            <p:cNvPr id="3" name="Speech Bubble: Rectangle with Corners Rounded 2">
              <a:extLst>
                <a:ext uri="{FF2B5EF4-FFF2-40B4-BE49-F238E27FC236}">
                  <a16:creationId xmlns:a16="http://schemas.microsoft.com/office/drawing/2014/main" id="{A5E9EFC7-2F5E-ECEB-15CC-42D24F91EFB0}"/>
                </a:ext>
              </a:extLst>
            </p:cNvPr>
            <p:cNvSpPr/>
            <p:nvPr/>
          </p:nvSpPr>
          <p:spPr>
            <a:xfrm>
              <a:off x="1004835" y="1243370"/>
              <a:ext cx="4251575" cy="896626"/>
            </a:xfrm>
            <a:prstGeom prst="wedgeRoundRectCallout">
              <a:avLst>
                <a:gd name="adj1" fmla="val -49112"/>
                <a:gd name="adj2" fmla="val 96689"/>
                <a:gd name="adj3" fmla="val 16667"/>
              </a:avLst>
            </a:prstGeom>
            <a:solidFill>
              <a:srgbClr val="FFFFFF"/>
            </a:solidFill>
            <a:ln w="28575" cap="flat" cmpd="sng" algn="ctr">
              <a:solidFill>
                <a:srgbClr val="347331"/>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4C21F11-F7C8-D0DB-9F8D-125353D86CD5}"/>
                </a:ext>
              </a:extLst>
            </p:cNvPr>
            <p:cNvSpPr txBox="1"/>
            <p:nvPr/>
          </p:nvSpPr>
          <p:spPr>
            <a:xfrm>
              <a:off x="825820" y="1385948"/>
              <a:ext cx="4592362"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rPr>
                <a:t>Mỗi chùm có 26 quả nho</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ndParaRPr>
            </a:p>
          </p:txBody>
        </p:sp>
      </p:grpSp>
      <p:grpSp>
        <p:nvGrpSpPr>
          <p:cNvPr id="5" name="Group 4">
            <a:extLst>
              <a:ext uri="{FF2B5EF4-FFF2-40B4-BE49-F238E27FC236}">
                <a16:creationId xmlns:a16="http://schemas.microsoft.com/office/drawing/2014/main" id="{3D842022-057C-7CD7-67FD-41AC55734032}"/>
              </a:ext>
            </a:extLst>
          </p:cNvPr>
          <p:cNvGrpSpPr/>
          <p:nvPr/>
        </p:nvGrpSpPr>
        <p:grpSpPr>
          <a:xfrm>
            <a:off x="7573573" y="818299"/>
            <a:ext cx="3770464" cy="1970832"/>
            <a:chOff x="2263089" y="1260800"/>
            <a:chExt cx="2984700" cy="1970832"/>
          </a:xfrm>
        </p:grpSpPr>
        <p:sp>
          <p:nvSpPr>
            <p:cNvPr id="6" name="Speech Bubble: Rectangle with Corners Rounded 5">
              <a:extLst>
                <a:ext uri="{FF2B5EF4-FFF2-40B4-BE49-F238E27FC236}">
                  <a16:creationId xmlns:a16="http://schemas.microsoft.com/office/drawing/2014/main" id="{5404422B-FDF8-C623-A92D-1D1A690422B6}"/>
                </a:ext>
              </a:extLst>
            </p:cNvPr>
            <p:cNvSpPr/>
            <p:nvPr/>
          </p:nvSpPr>
          <p:spPr>
            <a:xfrm>
              <a:off x="2263089" y="1260800"/>
              <a:ext cx="2984700" cy="1970832"/>
            </a:xfrm>
            <a:prstGeom prst="wedgeRoundRectCallout">
              <a:avLst>
                <a:gd name="adj1" fmla="val 26839"/>
                <a:gd name="adj2" fmla="val 75164"/>
                <a:gd name="adj3" fmla="val 16667"/>
              </a:avLst>
            </a:prstGeom>
            <a:solidFill>
              <a:srgbClr val="FFFFFF"/>
            </a:solidFill>
            <a:ln w="28575" cap="flat" cmpd="sng" algn="ctr">
              <a:solidFill>
                <a:srgbClr val="347331"/>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81830DAF-B824-A9F3-8416-96469C020E95}"/>
                </a:ext>
              </a:extLst>
            </p:cNvPr>
            <p:cNvSpPr txBox="1"/>
            <p:nvPr/>
          </p:nvSpPr>
          <p:spPr>
            <a:xfrm>
              <a:off x="2309486" y="1355769"/>
              <a:ext cx="2934402" cy="175432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rPr>
                <a:t>Vậy 3 chùm có tất cả bao nhiêu quả nho?</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ndParaRPr>
            </a:p>
          </p:txBody>
        </p:sp>
      </p:grpSp>
      <p:grpSp>
        <p:nvGrpSpPr>
          <p:cNvPr id="8" name="Group 7">
            <a:extLst>
              <a:ext uri="{FF2B5EF4-FFF2-40B4-BE49-F238E27FC236}">
                <a16:creationId xmlns:a16="http://schemas.microsoft.com/office/drawing/2014/main" id="{251030D4-D678-06A5-3E6A-28E2A1A3462B}"/>
              </a:ext>
            </a:extLst>
          </p:cNvPr>
          <p:cNvGrpSpPr/>
          <p:nvPr/>
        </p:nvGrpSpPr>
        <p:grpSpPr>
          <a:xfrm>
            <a:off x="2709177" y="5078502"/>
            <a:ext cx="4822298" cy="1223532"/>
            <a:chOff x="5220230" y="3592285"/>
            <a:chExt cx="4822298" cy="1223532"/>
          </a:xfrm>
        </p:grpSpPr>
        <p:sp>
          <p:nvSpPr>
            <p:cNvPr id="9" name="Rectangle: Rounded Corners 8">
              <a:extLst>
                <a:ext uri="{FF2B5EF4-FFF2-40B4-BE49-F238E27FC236}">
                  <a16:creationId xmlns:a16="http://schemas.microsoft.com/office/drawing/2014/main" id="{DD0910AE-219F-820D-4FE8-0AD69A2BCA0D}"/>
                </a:ext>
              </a:extLst>
            </p:cNvPr>
            <p:cNvSpPr/>
            <p:nvPr/>
          </p:nvSpPr>
          <p:spPr>
            <a:xfrm>
              <a:off x="5220230" y="3615488"/>
              <a:ext cx="4822298" cy="1200329"/>
            </a:xfrm>
            <a:prstGeom prst="roundRect">
              <a:avLst>
                <a:gd name="adj" fmla="val 50000"/>
              </a:avLst>
            </a:prstGeom>
            <a:solidFill>
              <a:srgbClr val="F08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75655A0-838D-3698-6007-90EC52818CC0}"/>
                </a:ext>
              </a:extLst>
            </p:cNvPr>
            <p:cNvSpPr txBox="1"/>
            <p:nvPr/>
          </p:nvSpPr>
          <p:spPr>
            <a:xfrm>
              <a:off x="5708992" y="3592285"/>
              <a:ext cx="4027715"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26 x 3 = ?</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grpSp>
      <p:pic>
        <p:nvPicPr>
          <p:cNvPr id="12" name="Picture 11">
            <a:extLst>
              <a:ext uri="{FF2B5EF4-FFF2-40B4-BE49-F238E27FC236}">
                <a16:creationId xmlns:a16="http://schemas.microsoft.com/office/drawing/2014/main" id="{1AEB9130-AB0B-1576-3B5A-933B0A13E7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2130" b="70926" l="59740" r="75677">
                        <a14:foregroundMark x1="65729" y1="43796" x2="70417" y2="45000"/>
                        <a14:foregroundMark x1="66406" y1="42222" x2="68021" y2="42130"/>
                        <a14:foregroundMark x1="60625" y1="57500" x2="61302" y2="58426"/>
                        <a14:foregroundMark x1="59740" y1="57870" x2="60104" y2="57963"/>
                        <a14:foregroundMark x1="65417" y1="70926" x2="69792" y2="70556"/>
                      </a14:backgroundRemoval>
                    </a14:imgEffect>
                    <a14:imgEffect>
                      <a14:saturation sat="200000"/>
                    </a14:imgEffect>
                  </a14:imgLayer>
                </a14:imgProps>
              </a:ext>
            </a:extLst>
          </a:blip>
          <a:srcRect l="59265" t="40590" r="22242" b="25820"/>
          <a:stretch/>
        </p:blipFill>
        <p:spPr>
          <a:xfrm>
            <a:off x="8394925" y="3429000"/>
            <a:ext cx="3615917" cy="3694396"/>
          </a:xfrm>
          <a:prstGeom prst="rect">
            <a:avLst/>
          </a:prstGeom>
        </p:spPr>
      </p:pic>
      <p:pic>
        <p:nvPicPr>
          <p:cNvPr id="14" name="Picture 13">
            <a:extLst>
              <a:ext uri="{FF2B5EF4-FFF2-40B4-BE49-F238E27FC236}">
                <a16:creationId xmlns:a16="http://schemas.microsoft.com/office/drawing/2014/main" id="{BC7DD93A-24F5-FEAD-0934-5F08C0EA1B2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222" b="73611" l="23073" r="38490">
                        <a14:foregroundMark x1="30625" y1="52778" x2="34740" y2="51759"/>
                        <a14:foregroundMark x1="31771" y1="48426" x2="32083" y2="55463"/>
                        <a14:foregroundMark x1="32969" y1="48889" x2="34844" y2="51019"/>
                        <a14:foregroundMark x1="38438" y1="55093" x2="38490" y2="54722"/>
                        <a14:foregroundMark x1="30833" y1="47593" x2="32969" y2="47500"/>
                      </a14:backgroundRemoval>
                    </a14:imgEffect>
                  </a14:imgLayer>
                </a14:imgProps>
              </a:ext>
            </a:extLst>
          </a:blip>
          <a:srcRect l="21196" t="44007" r="59768" b="23088"/>
          <a:stretch/>
        </p:blipFill>
        <p:spPr>
          <a:xfrm>
            <a:off x="-939498" y="1463963"/>
            <a:ext cx="4287219" cy="4168537"/>
          </a:xfrm>
          <a:prstGeom prst="rect">
            <a:avLst/>
          </a:prstGeom>
        </p:spPr>
      </p:pic>
      <p:pic>
        <p:nvPicPr>
          <p:cNvPr id="16" name="Picture 15">
            <a:extLst>
              <a:ext uri="{FF2B5EF4-FFF2-40B4-BE49-F238E27FC236}">
                <a16:creationId xmlns:a16="http://schemas.microsoft.com/office/drawing/2014/main" id="{6E7B7284-9564-C12B-1E9A-3E5F23E8DC8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05359" y="1481955"/>
            <a:ext cx="1511633" cy="2646600"/>
          </a:xfrm>
          <a:prstGeom prst="rect">
            <a:avLst/>
          </a:prstGeom>
        </p:spPr>
      </p:pic>
      <p:pic>
        <p:nvPicPr>
          <p:cNvPr id="17" name="Picture 16">
            <a:extLst>
              <a:ext uri="{FF2B5EF4-FFF2-40B4-BE49-F238E27FC236}">
                <a16:creationId xmlns:a16="http://schemas.microsoft.com/office/drawing/2014/main" id="{2EBAC762-4FD3-7E77-5C18-3D74967CD36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87210" y="1539723"/>
            <a:ext cx="1511633" cy="2646600"/>
          </a:xfrm>
          <a:prstGeom prst="rect">
            <a:avLst/>
          </a:prstGeom>
        </p:spPr>
      </p:pic>
      <p:pic>
        <p:nvPicPr>
          <p:cNvPr id="18" name="Picture 17">
            <a:extLst>
              <a:ext uri="{FF2B5EF4-FFF2-40B4-BE49-F238E27FC236}">
                <a16:creationId xmlns:a16="http://schemas.microsoft.com/office/drawing/2014/main" id="{CB4DF95E-3087-6B1D-6B98-6B0E28F904E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34526" y="1453988"/>
            <a:ext cx="1511633" cy="2646600"/>
          </a:xfrm>
          <a:prstGeom prst="rect">
            <a:avLst/>
          </a:prstGeom>
        </p:spPr>
      </p:pic>
    </p:spTree>
    <p:extLst>
      <p:ext uri="{BB962C8B-B14F-4D97-AF65-F5344CB8AC3E}">
        <p14:creationId xmlns:p14="http://schemas.microsoft.com/office/powerpoint/2010/main" val="304324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F9F709-A0F6-DB23-747E-B5A326C2C806}"/>
              </a:ext>
            </a:extLst>
          </p:cNvPr>
          <p:cNvGrpSpPr/>
          <p:nvPr/>
        </p:nvGrpSpPr>
        <p:grpSpPr>
          <a:xfrm>
            <a:off x="1015519" y="471822"/>
            <a:ext cx="4168200" cy="923330"/>
            <a:chOff x="5960318" y="3592285"/>
            <a:chExt cx="4168200" cy="923330"/>
          </a:xfrm>
        </p:grpSpPr>
        <p:sp>
          <p:nvSpPr>
            <p:cNvPr id="3" name="Rectangle: Rounded Corners 2">
              <a:extLst>
                <a:ext uri="{FF2B5EF4-FFF2-40B4-BE49-F238E27FC236}">
                  <a16:creationId xmlns:a16="http://schemas.microsoft.com/office/drawing/2014/main" id="{0E6782CC-6D03-6347-E026-93E5B359932C}"/>
                </a:ext>
              </a:extLst>
            </p:cNvPr>
            <p:cNvSpPr/>
            <p:nvPr/>
          </p:nvSpPr>
          <p:spPr>
            <a:xfrm>
              <a:off x="5960318" y="3592285"/>
              <a:ext cx="4168200" cy="920837"/>
            </a:xfrm>
            <a:prstGeom prst="roundRect">
              <a:avLst>
                <a:gd name="adj" fmla="val 50000"/>
              </a:avLst>
            </a:prstGeom>
            <a:solidFill>
              <a:srgbClr val="F08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084BF5E-B7AB-F902-1285-07C5967B6663}"/>
                </a:ext>
              </a:extLst>
            </p:cNvPr>
            <p:cNvSpPr txBox="1"/>
            <p:nvPr/>
          </p:nvSpPr>
          <p:spPr>
            <a:xfrm>
              <a:off x="6352129" y="3592285"/>
              <a:ext cx="3384578" cy="92333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5400" b="1" kern="0" dirty="0">
                  <a:solidFill>
                    <a:srgbClr val="000000"/>
                  </a:solidFill>
                  <a:latin typeface="Cambria" panose="02040503050406030204" pitchFamily="18" charset="0"/>
                </a:rPr>
                <a:t>26 x 3 = ?</a:t>
              </a:r>
              <a:endParaRPr kumimoji="0" lang="en-US" sz="5400" b="1" i="0" u="none" strike="noStrike" kern="0" cap="none" spc="0" normalizeH="0" baseline="0" noProof="0" dirty="0">
                <a:ln>
                  <a:noFill/>
                </a:ln>
                <a:solidFill>
                  <a:srgbClr val="000000"/>
                </a:solidFill>
                <a:effectLst/>
                <a:uLnTx/>
                <a:uFillTx/>
                <a:latin typeface="Cambria" panose="02040503050406030204" pitchFamily="18" charset="0"/>
              </a:endParaRPr>
            </a:p>
          </p:txBody>
        </p:sp>
      </p:grpSp>
      <p:sp>
        <p:nvSpPr>
          <p:cNvPr id="5" name="TextBox 4">
            <a:extLst>
              <a:ext uri="{FF2B5EF4-FFF2-40B4-BE49-F238E27FC236}">
                <a16:creationId xmlns:a16="http://schemas.microsoft.com/office/drawing/2014/main" id="{27811B1E-BEFC-5FA0-537A-ABA08C730A0C}"/>
              </a:ext>
            </a:extLst>
          </p:cNvPr>
          <p:cNvSpPr txBox="1"/>
          <p:nvPr/>
        </p:nvSpPr>
        <p:spPr>
          <a:xfrm>
            <a:off x="2195230" y="1782096"/>
            <a:ext cx="1413209"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26</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sp>
        <p:nvSpPr>
          <p:cNvPr id="6" name="TextBox 5">
            <a:extLst>
              <a:ext uri="{FF2B5EF4-FFF2-40B4-BE49-F238E27FC236}">
                <a16:creationId xmlns:a16="http://schemas.microsoft.com/office/drawing/2014/main" id="{DEB0ADF9-B435-F6BF-AC27-DD4730A329F2}"/>
              </a:ext>
            </a:extLst>
          </p:cNvPr>
          <p:cNvSpPr txBox="1"/>
          <p:nvPr/>
        </p:nvSpPr>
        <p:spPr>
          <a:xfrm>
            <a:off x="2686843" y="2859913"/>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3</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sp>
        <p:nvSpPr>
          <p:cNvPr id="7" name="TextBox 6">
            <a:extLst>
              <a:ext uri="{FF2B5EF4-FFF2-40B4-BE49-F238E27FC236}">
                <a16:creationId xmlns:a16="http://schemas.microsoft.com/office/drawing/2014/main" id="{1ECA29C5-3AB0-AE21-D0FA-1E864113B253}"/>
              </a:ext>
            </a:extLst>
          </p:cNvPr>
          <p:cNvSpPr txBox="1"/>
          <p:nvPr/>
        </p:nvSpPr>
        <p:spPr>
          <a:xfrm>
            <a:off x="1765247" y="2447641"/>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cxnSp>
        <p:nvCxnSpPr>
          <p:cNvPr id="9" name="Straight Connector 8">
            <a:extLst>
              <a:ext uri="{FF2B5EF4-FFF2-40B4-BE49-F238E27FC236}">
                <a16:creationId xmlns:a16="http://schemas.microsoft.com/office/drawing/2014/main" id="{1FDE7354-DC87-37F5-D48E-068CEAEA7F3B}"/>
              </a:ext>
            </a:extLst>
          </p:cNvPr>
          <p:cNvCxnSpPr>
            <a:cxnSpLocks/>
          </p:cNvCxnSpPr>
          <p:nvPr/>
        </p:nvCxnSpPr>
        <p:spPr>
          <a:xfrm>
            <a:off x="2330245" y="3864077"/>
            <a:ext cx="12781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EBA39E7-98AE-FEC5-6FDE-852264DABBEA}"/>
              </a:ext>
            </a:extLst>
          </p:cNvPr>
          <p:cNvSpPr txBox="1"/>
          <p:nvPr/>
        </p:nvSpPr>
        <p:spPr>
          <a:xfrm>
            <a:off x="2686843" y="3757850"/>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58F78"/>
                </a:solidFill>
                <a:latin typeface="Cambria" panose="02040503050406030204" pitchFamily="18" charset="0"/>
              </a:rPr>
              <a:t>8</a:t>
            </a:r>
            <a:endParaRPr kumimoji="0" lang="en-US" sz="6600" b="1" i="0" u="none" strike="noStrike" kern="0" cap="none" spc="0" normalizeH="0" baseline="0" noProof="0" dirty="0">
              <a:ln>
                <a:noFill/>
              </a:ln>
              <a:solidFill>
                <a:srgbClr val="058F78"/>
              </a:solidFill>
              <a:effectLst/>
              <a:uLnTx/>
              <a:uFillTx/>
              <a:latin typeface="Cambria" panose="02040503050406030204" pitchFamily="18" charset="0"/>
            </a:endParaRPr>
          </a:p>
        </p:txBody>
      </p:sp>
      <p:sp>
        <p:nvSpPr>
          <p:cNvPr id="11" name="TextBox 10">
            <a:extLst>
              <a:ext uri="{FF2B5EF4-FFF2-40B4-BE49-F238E27FC236}">
                <a16:creationId xmlns:a16="http://schemas.microsoft.com/office/drawing/2014/main" id="{3B1B7833-900A-9B23-96A6-77B0DBE9B172}"/>
              </a:ext>
            </a:extLst>
          </p:cNvPr>
          <p:cNvSpPr txBox="1"/>
          <p:nvPr/>
        </p:nvSpPr>
        <p:spPr>
          <a:xfrm>
            <a:off x="2178023" y="3762428"/>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58F78"/>
                </a:solidFill>
                <a:latin typeface="Cambria" panose="02040503050406030204" pitchFamily="18" charset="0"/>
              </a:rPr>
              <a:t>7</a:t>
            </a:r>
            <a:endParaRPr kumimoji="0" lang="en-US" sz="6600" b="1" i="0" u="none" strike="noStrike" kern="0" cap="none" spc="0" normalizeH="0" baseline="0" noProof="0" dirty="0">
              <a:ln>
                <a:noFill/>
              </a:ln>
              <a:solidFill>
                <a:srgbClr val="058F78"/>
              </a:solidFill>
              <a:effectLst/>
              <a:uLnTx/>
              <a:uFillTx/>
              <a:latin typeface="Cambria" panose="02040503050406030204" pitchFamily="18" charset="0"/>
            </a:endParaRPr>
          </a:p>
        </p:txBody>
      </p:sp>
      <p:sp>
        <p:nvSpPr>
          <p:cNvPr id="13" name="TextBox 12">
            <a:extLst>
              <a:ext uri="{FF2B5EF4-FFF2-40B4-BE49-F238E27FC236}">
                <a16:creationId xmlns:a16="http://schemas.microsoft.com/office/drawing/2014/main" id="{C0F23E28-4474-4616-845F-FF410E500B46}"/>
              </a:ext>
            </a:extLst>
          </p:cNvPr>
          <p:cNvSpPr txBox="1"/>
          <p:nvPr/>
        </p:nvSpPr>
        <p:spPr>
          <a:xfrm>
            <a:off x="4625387" y="1659584"/>
            <a:ext cx="5801366" cy="132343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4000" b="1" i="0" u="none" strike="noStrike" kern="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rPr>
              <a:t>3 nhân 6 bằng 18,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4000" b="1" i="0" u="none" strike="noStrike" kern="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rPr>
              <a:t>viết 8 nhớ 1.</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ndParaRPr>
          </a:p>
        </p:txBody>
      </p:sp>
      <p:sp>
        <p:nvSpPr>
          <p:cNvPr id="14" name="TextBox 13">
            <a:extLst>
              <a:ext uri="{FF2B5EF4-FFF2-40B4-BE49-F238E27FC236}">
                <a16:creationId xmlns:a16="http://schemas.microsoft.com/office/drawing/2014/main" id="{D52DBEBA-F933-118F-557C-04C2C8D4F18A}"/>
              </a:ext>
            </a:extLst>
          </p:cNvPr>
          <p:cNvSpPr txBox="1"/>
          <p:nvPr/>
        </p:nvSpPr>
        <p:spPr>
          <a:xfrm>
            <a:off x="4728627" y="3056742"/>
            <a:ext cx="5801366" cy="132343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4000" b="1" i="0" u="none" strike="noStrike" kern="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rPr>
              <a:t>3 nhân 2 bằng 6,</a:t>
            </a:r>
            <a:r>
              <a:rPr lang="en-US" sz="4000" b="1" kern="0" dirty="0">
                <a:solidFill>
                  <a:srgbClr val="000000"/>
                </a:solidFill>
                <a:latin typeface="Cambria" panose="02040503050406030204" pitchFamily="18" charset="0"/>
                <a:ea typeface="Calibri" panose="020F050202020403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err="1">
                <a:solidFill>
                  <a:srgbClr val="000000"/>
                </a:solidFill>
                <a:latin typeface="Cambria" panose="02040503050406030204" pitchFamily="18" charset="0"/>
                <a:ea typeface="Calibri" panose="020F0502020204030204" pitchFamily="34" charset="0"/>
              </a:rPr>
              <a:t>thêm</a:t>
            </a:r>
            <a:r>
              <a:rPr lang="en-US" sz="4000" b="1" kern="0" dirty="0">
                <a:solidFill>
                  <a:srgbClr val="000000"/>
                </a:solidFill>
                <a:latin typeface="Cambria" panose="02040503050406030204" pitchFamily="18" charset="0"/>
                <a:ea typeface="Calibri" panose="020F0502020204030204" pitchFamily="34" charset="0"/>
              </a:rPr>
              <a:t> 1 </a:t>
            </a:r>
            <a:r>
              <a:rPr lang="en-US" sz="4000" b="1" kern="0" dirty="0" err="1">
                <a:solidFill>
                  <a:srgbClr val="000000"/>
                </a:solidFill>
                <a:latin typeface="Cambria" panose="02040503050406030204" pitchFamily="18" charset="0"/>
                <a:ea typeface="Calibri" panose="020F0502020204030204" pitchFamily="34" charset="0"/>
              </a:rPr>
              <a:t>bằng</a:t>
            </a:r>
            <a:r>
              <a:rPr lang="en-US" sz="4000" b="1" kern="0" dirty="0">
                <a:solidFill>
                  <a:srgbClr val="000000"/>
                </a:solidFill>
                <a:latin typeface="Cambria" panose="02040503050406030204" pitchFamily="18" charset="0"/>
                <a:ea typeface="Calibri" panose="020F0502020204030204" pitchFamily="34" charset="0"/>
              </a:rPr>
              <a:t> 7, </a:t>
            </a:r>
            <a:r>
              <a:rPr lang="en-US" sz="4000" b="1" kern="0" dirty="0" err="1">
                <a:solidFill>
                  <a:srgbClr val="000000"/>
                </a:solidFill>
                <a:latin typeface="Cambria" panose="02040503050406030204" pitchFamily="18" charset="0"/>
                <a:ea typeface="Calibri" panose="020F0502020204030204" pitchFamily="34" charset="0"/>
              </a:rPr>
              <a:t>viết</a:t>
            </a:r>
            <a:r>
              <a:rPr lang="en-US" sz="4000" b="1" kern="0" dirty="0">
                <a:solidFill>
                  <a:srgbClr val="000000"/>
                </a:solidFill>
                <a:latin typeface="Cambria" panose="02040503050406030204" pitchFamily="18" charset="0"/>
                <a:ea typeface="Calibri" panose="020F0502020204030204" pitchFamily="34" charset="0"/>
              </a:rPr>
              <a:t> 7</a:t>
            </a:r>
            <a:endParaRPr kumimoji="0" lang="nl-NL" sz="4000" b="1" i="0" u="none" strike="noStrike" kern="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endParaRPr>
          </a:p>
        </p:txBody>
      </p:sp>
      <p:sp>
        <p:nvSpPr>
          <p:cNvPr id="15" name="Oval 14">
            <a:extLst>
              <a:ext uri="{FF2B5EF4-FFF2-40B4-BE49-F238E27FC236}">
                <a16:creationId xmlns:a16="http://schemas.microsoft.com/office/drawing/2014/main" id="{10603229-36C6-C4E9-F637-11D6A588F3E2}"/>
              </a:ext>
            </a:extLst>
          </p:cNvPr>
          <p:cNvSpPr/>
          <p:nvPr/>
        </p:nvSpPr>
        <p:spPr>
          <a:xfrm>
            <a:off x="5053781" y="1922436"/>
            <a:ext cx="238191" cy="2381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6B1C92-5EC1-5BC7-4C22-8891AF775668}"/>
              </a:ext>
            </a:extLst>
          </p:cNvPr>
          <p:cNvSpPr/>
          <p:nvPr/>
        </p:nvSpPr>
        <p:spPr>
          <a:xfrm>
            <a:off x="5053781" y="3317446"/>
            <a:ext cx="238191" cy="2381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6046C45-229A-1CB1-62AD-4719C6C08DB1}"/>
              </a:ext>
            </a:extLst>
          </p:cNvPr>
          <p:cNvGrpSpPr/>
          <p:nvPr/>
        </p:nvGrpSpPr>
        <p:grpSpPr>
          <a:xfrm>
            <a:off x="2901834" y="5045726"/>
            <a:ext cx="4168200" cy="923330"/>
            <a:chOff x="5960318" y="3592285"/>
            <a:chExt cx="4168200" cy="923330"/>
          </a:xfrm>
        </p:grpSpPr>
        <p:sp>
          <p:nvSpPr>
            <p:cNvPr id="18" name="Rectangle: Rounded Corners 17">
              <a:extLst>
                <a:ext uri="{FF2B5EF4-FFF2-40B4-BE49-F238E27FC236}">
                  <a16:creationId xmlns:a16="http://schemas.microsoft.com/office/drawing/2014/main" id="{3E4152C5-6839-57E0-CF3B-1F65A0BE6E26}"/>
                </a:ext>
              </a:extLst>
            </p:cNvPr>
            <p:cNvSpPr/>
            <p:nvPr/>
          </p:nvSpPr>
          <p:spPr>
            <a:xfrm>
              <a:off x="5960318" y="3592285"/>
              <a:ext cx="4168200" cy="920837"/>
            </a:xfrm>
            <a:prstGeom prst="roundRect">
              <a:avLst>
                <a:gd name="adj" fmla="val 50000"/>
              </a:avLst>
            </a:prstGeom>
            <a:noFill/>
            <a:ln w="38100">
              <a:solidFill>
                <a:srgbClr val="E94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AF638F0-4F99-8AC0-2E5C-65BF7B4B4C02}"/>
                </a:ext>
              </a:extLst>
            </p:cNvPr>
            <p:cNvSpPr txBox="1"/>
            <p:nvPr/>
          </p:nvSpPr>
          <p:spPr>
            <a:xfrm>
              <a:off x="6352129" y="3592285"/>
              <a:ext cx="2654871" cy="9233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5400" b="1" kern="0" dirty="0">
                  <a:solidFill>
                    <a:srgbClr val="000000"/>
                  </a:solidFill>
                  <a:latin typeface="Cambria" panose="02040503050406030204" pitchFamily="18" charset="0"/>
                </a:rPr>
                <a:t>26 x 3 =</a:t>
              </a:r>
              <a:endParaRPr kumimoji="0" lang="en-US" sz="5400" b="1" i="0" u="none" strike="noStrike" kern="0" cap="none" spc="0" normalizeH="0" baseline="0" noProof="0" dirty="0">
                <a:ln>
                  <a:noFill/>
                </a:ln>
                <a:solidFill>
                  <a:srgbClr val="000000"/>
                </a:solidFill>
                <a:effectLst/>
                <a:uLnTx/>
                <a:uFillTx/>
                <a:latin typeface="Cambria" panose="02040503050406030204" pitchFamily="18" charset="0"/>
              </a:endParaRPr>
            </a:p>
          </p:txBody>
        </p:sp>
      </p:grpSp>
      <p:sp>
        <p:nvSpPr>
          <p:cNvPr id="20" name="TextBox 19">
            <a:extLst>
              <a:ext uri="{FF2B5EF4-FFF2-40B4-BE49-F238E27FC236}">
                <a16:creationId xmlns:a16="http://schemas.microsoft.com/office/drawing/2014/main" id="{3630DC78-7017-C4C9-41FC-31455866EA8D}"/>
              </a:ext>
            </a:extLst>
          </p:cNvPr>
          <p:cNvSpPr txBox="1"/>
          <p:nvPr/>
        </p:nvSpPr>
        <p:spPr>
          <a:xfrm>
            <a:off x="5921399" y="5045726"/>
            <a:ext cx="644174" cy="9233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5400" b="1" kern="0" dirty="0">
                <a:solidFill>
                  <a:srgbClr val="E94941"/>
                </a:solidFill>
                <a:latin typeface="Cambria" panose="02040503050406030204" pitchFamily="18" charset="0"/>
              </a:rPr>
              <a:t>?</a:t>
            </a:r>
            <a:endParaRPr kumimoji="0" lang="en-US" sz="5400" b="1" i="0" u="none" strike="noStrike" kern="0" cap="none" spc="0" normalizeH="0" baseline="0" noProof="0" dirty="0">
              <a:ln>
                <a:noFill/>
              </a:ln>
              <a:solidFill>
                <a:srgbClr val="E94941"/>
              </a:solidFill>
              <a:effectLst/>
              <a:uLnTx/>
              <a:uFillTx/>
              <a:latin typeface="Cambria" panose="02040503050406030204" pitchFamily="18" charset="0"/>
            </a:endParaRPr>
          </a:p>
        </p:txBody>
      </p:sp>
      <p:sp>
        <p:nvSpPr>
          <p:cNvPr id="21" name="TextBox 20">
            <a:extLst>
              <a:ext uri="{FF2B5EF4-FFF2-40B4-BE49-F238E27FC236}">
                <a16:creationId xmlns:a16="http://schemas.microsoft.com/office/drawing/2014/main" id="{958E02C6-3403-4F24-3752-C1593D64C7D8}"/>
              </a:ext>
            </a:extLst>
          </p:cNvPr>
          <p:cNvSpPr txBox="1"/>
          <p:nvPr/>
        </p:nvSpPr>
        <p:spPr>
          <a:xfrm>
            <a:off x="5711429" y="4996333"/>
            <a:ext cx="996235" cy="9233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5400" b="1" kern="0" dirty="0">
                <a:solidFill>
                  <a:srgbClr val="E94941"/>
                </a:solidFill>
                <a:latin typeface="Cambria" panose="02040503050406030204" pitchFamily="18" charset="0"/>
              </a:rPr>
              <a:t>78</a:t>
            </a:r>
            <a:endParaRPr kumimoji="0" lang="en-US" sz="5400" b="1" i="0" u="none" strike="noStrike" kern="0" cap="none" spc="0" normalizeH="0" baseline="0" noProof="0" dirty="0">
              <a:ln>
                <a:noFill/>
              </a:ln>
              <a:solidFill>
                <a:srgbClr val="E94941"/>
              </a:solidFill>
              <a:effectLst/>
              <a:uLnTx/>
              <a:uFillTx/>
              <a:latin typeface="Cambria" panose="02040503050406030204" pitchFamily="18" charset="0"/>
            </a:endParaRPr>
          </a:p>
        </p:txBody>
      </p:sp>
      <p:pic>
        <p:nvPicPr>
          <p:cNvPr id="8" name="图片 2">
            <a:extLst>
              <a:ext uri="{FF2B5EF4-FFF2-40B4-BE49-F238E27FC236}">
                <a16:creationId xmlns:a16="http://schemas.microsoft.com/office/drawing/2014/main" id="{8D820652-4B93-0781-E10B-8BDBB2E8CB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0826" y="4346975"/>
            <a:ext cx="3912340" cy="2763764"/>
          </a:xfrm>
          <a:prstGeom prst="rect">
            <a:avLst/>
          </a:prstGeom>
          <a:effectLst>
            <a:outerShdw blurRad="25400" dist="25400" dir="2700000" algn="tl" rotWithShape="0">
              <a:prstClr val="black">
                <a:alpha val="40000"/>
              </a:prstClr>
            </a:outerShdw>
          </a:effectLst>
        </p:spPr>
      </p:pic>
    </p:spTree>
    <p:extLst>
      <p:ext uri="{BB962C8B-B14F-4D97-AF65-F5344CB8AC3E}">
        <p14:creationId xmlns:p14="http://schemas.microsoft.com/office/powerpoint/2010/main" val="44984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1000"/>
                            </p:stCondLst>
                            <p:childTnLst>
                              <p:par>
                                <p:cTn id="35" presetID="2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par>
                          <p:cTn id="48" fill="hold">
                            <p:stCondLst>
                              <p:cond delay="1000"/>
                            </p:stCondLst>
                            <p:childTnLst>
                              <p:par>
                                <p:cTn id="49" presetID="23" presetClass="entr" presetSubtype="16"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xit" presetSubtype="0" fill="hold" grpId="1" nodeType="clickEffect">
                                  <p:stCondLst>
                                    <p:cond delay="0"/>
                                  </p:stCondLst>
                                  <p:childTnLst>
                                    <p:animEffect transition="out" filter="fade">
                                      <p:cBhvr>
                                        <p:cTn id="68" dur="1000"/>
                                        <p:tgtEl>
                                          <p:spTgt spid="20"/>
                                        </p:tgtEl>
                                      </p:cBhvr>
                                    </p:animEffect>
                                    <p:anim calcmode="lin" valueType="num">
                                      <p:cBhvr>
                                        <p:cTn id="69" dur="1000"/>
                                        <p:tgtEl>
                                          <p:spTgt spid="20"/>
                                        </p:tgtEl>
                                        <p:attrNameLst>
                                          <p:attrName>ppt_x</p:attrName>
                                        </p:attrNameLst>
                                      </p:cBhvr>
                                      <p:tavLst>
                                        <p:tav tm="0">
                                          <p:val>
                                            <p:strVal val="ppt_x"/>
                                          </p:val>
                                        </p:tav>
                                        <p:tav tm="100000">
                                          <p:val>
                                            <p:strVal val="ppt_x"/>
                                          </p:val>
                                        </p:tav>
                                      </p:tavLst>
                                    </p:anim>
                                    <p:anim calcmode="lin" valueType="num">
                                      <p:cBhvr>
                                        <p:cTn id="70" dur="1000"/>
                                        <p:tgtEl>
                                          <p:spTgt spid="20"/>
                                        </p:tgtEl>
                                        <p:attrNameLst>
                                          <p:attrName>ppt_y</p:attrName>
                                        </p:attrNameLst>
                                      </p:cBhvr>
                                      <p:tavLst>
                                        <p:tav tm="0">
                                          <p:val>
                                            <p:strVal val="ppt_y"/>
                                          </p:val>
                                        </p:tav>
                                        <p:tav tm="100000">
                                          <p:val>
                                            <p:strVal val="ppt_y+.1"/>
                                          </p:val>
                                        </p:tav>
                                      </p:tavLst>
                                    </p:anim>
                                    <p:set>
                                      <p:cBhvr>
                                        <p:cTn id="71" dur="1" fill="hold">
                                          <p:stCondLst>
                                            <p:cond delay="999"/>
                                          </p:stCondLst>
                                        </p:cTn>
                                        <p:tgtEl>
                                          <p:spTgt spid="20"/>
                                        </p:tgtEl>
                                        <p:attrNameLst>
                                          <p:attrName>style.visibility</p:attrName>
                                        </p:attrNameLst>
                                      </p:cBhvr>
                                      <p:to>
                                        <p:strVal val="hidden"/>
                                      </p:to>
                                    </p:set>
                                  </p:childTnLst>
                                </p:cTn>
                              </p:par>
                            </p:childTnLst>
                          </p:cTn>
                        </p:par>
                        <p:par>
                          <p:cTn id="72" fill="hold">
                            <p:stCondLst>
                              <p:cond delay="1000"/>
                            </p:stCondLst>
                            <p:childTnLst>
                              <p:par>
                                <p:cTn id="73" presetID="47" presetClass="entr" presetSubtype="0"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1000"/>
                                        <p:tgtEl>
                                          <p:spTgt spid="21"/>
                                        </p:tgtEl>
                                      </p:cBhvr>
                                    </p:animEffect>
                                    <p:anim calcmode="lin" valueType="num">
                                      <p:cBhvr>
                                        <p:cTn id="76" dur="1000" fill="hold"/>
                                        <p:tgtEl>
                                          <p:spTgt spid="21"/>
                                        </p:tgtEl>
                                        <p:attrNameLst>
                                          <p:attrName>ppt_x</p:attrName>
                                        </p:attrNameLst>
                                      </p:cBhvr>
                                      <p:tavLst>
                                        <p:tav tm="0">
                                          <p:val>
                                            <p:strVal val="#ppt_x"/>
                                          </p:val>
                                        </p:tav>
                                        <p:tav tm="100000">
                                          <p:val>
                                            <p:strVal val="#ppt_x"/>
                                          </p:val>
                                        </p:tav>
                                      </p:tavLst>
                                    </p:anim>
                                    <p:anim calcmode="lin" valueType="num">
                                      <p:cBhvr>
                                        <p:cTn id="7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3" grpId="0"/>
      <p:bldP spid="14" grpId="0"/>
      <p:bldP spid="15" grpId="0" animBg="1"/>
      <p:bldP spid="16" grpId="0" animBg="1"/>
      <p:bldP spid="20" grpId="0"/>
      <p:bldP spid="20" grpId="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F95636C-8A0B-44E0-94C4-D445CB487F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887171">
            <a:off x="543165" y="1773788"/>
            <a:ext cx="9158051" cy="3396747"/>
          </a:xfrm>
          <a:prstGeom prst="rect">
            <a:avLst/>
          </a:prstGeom>
        </p:spPr>
      </p:pic>
      <p:pic>
        <p:nvPicPr>
          <p:cNvPr id="7" name="图片 6">
            <a:extLst>
              <a:ext uri="{FF2B5EF4-FFF2-40B4-BE49-F238E27FC236}">
                <a16:creationId xmlns:a16="http://schemas.microsoft.com/office/drawing/2014/main" id="{EF772BC3-C69D-47ED-B866-266E744A69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806" y="0"/>
            <a:ext cx="3399194" cy="3429000"/>
          </a:xfrm>
          <a:prstGeom prst="rect">
            <a:avLst/>
          </a:prstGeom>
        </p:spPr>
      </p:pic>
      <p:pic>
        <p:nvPicPr>
          <p:cNvPr id="9" name="图片 8">
            <a:extLst>
              <a:ext uri="{FF2B5EF4-FFF2-40B4-BE49-F238E27FC236}">
                <a16:creationId xmlns:a16="http://schemas.microsoft.com/office/drawing/2014/main" id="{80FD08FA-C37C-4B06-81FB-40BA11B5BC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76" r="11937"/>
          <a:stretch/>
        </p:blipFill>
        <p:spPr>
          <a:xfrm rot="5400000">
            <a:off x="-634894" y="719706"/>
            <a:ext cx="6858002" cy="5418586"/>
          </a:xfrm>
          <a:prstGeom prst="rect">
            <a:avLst/>
          </a:prstGeom>
        </p:spPr>
      </p:pic>
      <p:pic>
        <p:nvPicPr>
          <p:cNvPr id="13" name="图片 12">
            <a:extLst>
              <a:ext uri="{FF2B5EF4-FFF2-40B4-BE49-F238E27FC236}">
                <a16:creationId xmlns:a16="http://schemas.microsoft.com/office/drawing/2014/main" id="{CC0E8BC7-7F3B-48D4-8E64-501544ADE2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70" r="14844" b="26235"/>
          <a:stretch/>
        </p:blipFill>
        <p:spPr>
          <a:xfrm rot="5400000">
            <a:off x="-1718111" y="1718112"/>
            <a:ext cx="6858002" cy="3421780"/>
          </a:xfrm>
          <a:prstGeom prst="rect">
            <a:avLst/>
          </a:prstGeom>
        </p:spPr>
      </p:pic>
      <p:pic>
        <p:nvPicPr>
          <p:cNvPr id="15" name="图片 14">
            <a:extLst>
              <a:ext uri="{FF2B5EF4-FFF2-40B4-BE49-F238E27FC236}">
                <a16:creationId xmlns:a16="http://schemas.microsoft.com/office/drawing/2014/main" id="{E3CFCB4C-B364-42F6-89FE-4DDDBA2B7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5237" y="5051665"/>
            <a:ext cx="4024602" cy="1806335"/>
          </a:xfrm>
          <a:prstGeom prst="rect">
            <a:avLst/>
          </a:prstGeom>
        </p:spPr>
      </p:pic>
      <p:pic>
        <p:nvPicPr>
          <p:cNvPr id="17" name="图片 16">
            <a:extLst>
              <a:ext uri="{FF2B5EF4-FFF2-40B4-BE49-F238E27FC236}">
                <a16:creationId xmlns:a16="http://schemas.microsoft.com/office/drawing/2014/main" id="{EF187B51-8647-476C-9995-5A9D368565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3407" y="496434"/>
            <a:ext cx="1485090" cy="1562038"/>
          </a:xfrm>
          <a:prstGeom prst="rect">
            <a:avLst/>
          </a:prstGeom>
        </p:spPr>
      </p:pic>
      <p:pic>
        <p:nvPicPr>
          <p:cNvPr id="19" name="图片 18">
            <a:extLst>
              <a:ext uri="{FF2B5EF4-FFF2-40B4-BE49-F238E27FC236}">
                <a16:creationId xmlns:a16="http://schemas.microsoft.com/office/drawing/2014/main" id="{1209C1DD-8D64-42C2-BE5B-29135E860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6" t="20458" r="7564" b="-2098"/>
          <a:stretch/>
        </p:blipFill>
        <p:spPr>
          <a:xfrm>
            <a:off x="9564624" y="1"/>
            <a:ext cx="2627376" cy="1574504"/>
          </a:xfrm>
          <a:prstGeom prst="rect">
            <a:avLst/>
          </a:prstGeom>
        </p:spPr>
      </p:pic>
      <p:pic>
        <p:nvPicPr>
          <p:cNvPr id="21" name="图片 20">
            <a:extLst>
              <a:ext uri="{FF2B5EF4-FFF2-40B4-BE49-F238E27FC236}">
                <a16:creationId xmlns:a16="http://schemas.microsoft.com/office/drawing/2014/main" id="{8AB13E7F-F96C-46A8-99E9-DE49948A14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7220" y="4617719"/>
            <a:ext cx="1149833" cy="1165019"/>
          </a:xfrm>
          <a:prstGeom prst="rect">
            <a:avLst/>
          </a:prstGeom>
        </p:spPr>
      </p:pic>
      <p:pic>
        <p:nvPicPr>
          <p:cNvPr id="23" name="图片 22">
            <a:extLst>
              <a:ext uri="{FF2B5EF4-FFF2-40B4-BE49-F238E27FC236}">
                <a16:creationId xmlns:a16="http://schemas.microsoft.com/office/drawing/2014/main" id="{E2BF7D5A-388F-4453-B54E-103FDC0702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5227" y="1338168"/>
            <a:ext cx="1253969" cy="1071731"/>
          </a:xfrm>
          <a:prstGeom prst="rect">
            <a:avLst/>
          </a:prstGeom>
        </p:spPr>
      </p:pic>
      <p:pic>
        <p:nvPicPr>
          <p:cNvPr id="27" name="图片 26">
            <a:extLst>
              <a:ext uri="{FF2B5EF4-FFF2-40B4-BE49-F238E27FC236}">
                <a16:creationId xmlns:a16="http://schemas.microsoft.com/office/drawing/2014/main" id="{C8923254-9558-40E1-8C80-FFB2B67091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65830" y="305410"/>
            <a:ext cx="807053" cy="865629"/>
          </a:xfrm>
          <a:prstGeom prst="rect">
            <a:avLst/>
          </a:prstGeom>
        </p:spPr>
      </p:pic>
      <p:pic>
        <p:nvPicPr>
          <p:cNvPr id="2" name="Picture 1">
            <a:extLst>
              <a:ext uri="{FF2B5EF4-FFF2-40B4-BE49-F238E27FC236}">
                <a16:creationId xmlns:a16="http://schemas.microsoft.com/office/drawing/2014/main" id="{76ABC844-E8A2-A26C-F189-8B263C19A9A9}"/>
              </a:ext>
            </a:extLst>
          </p:cNvPr>
          <p:cNvPicPr>
            <a:picLocks noChangeAspect="1"/>
          </p:cNvPicPr>
          <p:nvPr/>
        </p:nvPicPr>
        <p:blipFill>
          <a:blip r:embed="rId12"/>
          <a:stretch>
            <a:fillRect/>
          </a:stretch>
        </p:blipFill>
        <p:spPr>
          <a:xfrm>
            <a:off x="2720325" y="1044456"/>
            <a:ext cx="6396108" cy="5240102"/>
          </a:xfrm>
          <a:prstGeom prst="rect">
            <a:avLst/>
          </a:prstGeom>
        </p:spPr>
      </p:pic>
    </p:spTree>
    <p:extLst>
      <p:ext uri="{BB962C8B-B14F-4D97-AF65-F5344CB8AC3E}">
        <p14:creationId xmlns:p14="http://schemas.microsoft.com/office/powerpoint/2010/main" val="143891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5ACCA4-90C1-91DC-70EF-B7FF639FF7C1}"/>
              </a:ext>
            </a:extLst>
          </p:cNvPr>
          <p:cNvSpPr txBox="1"/>
          <p:nvPr/>
        </p:nvSpPr>
        <p:spPr>
          <a:xfrm>
            <a:off x="848211" y="1654277"/>
            <a:ext cx="1413209"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37</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sp>
        <p:nvSpPr>
          <p:cNvPr id="3" name="TextBox 2">
            <a:extLst>
              <a:ext uri="{FF2B5EF4-FFF2-40B4-BE49-F238E27FC236}">
                <a16:creationId xmlns:a16="http://schemas.microsoft.com/office/drawing/2014/main" id="{310E087C-9F4A-8655-E70F-B9F5DE1EA7F7}"/>
              </a:ext>
            </a:extLst>
          </p:cNvPr>
          <p:cNvSpPr txBox="1"/>
          <p:nvPr/>
        </p:nvSpPr>
        <p:spPr>
          <a:xfrm>
            <a:off x="1339824" y="2732094"/>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2</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sp>
        <p:nvSpPr>
          <p:cNvPr id="4" name="TextBox 3">
            <a:extLst>
              <a:ext uri="{FF2B5EF4-FFF2-40B4-BE49-F238E27FC236}">
                <a16:creationId xmlns:a16="http://schemas.microsoft.com/office/drawing/2014/main" id="{CE24969D-9D7D-5731-455E-A0842507FF0C}"/>
              </a:ext>
            </a:extLst>
          </p:cNvPr>
          <p:cNvSpPr txBox="1"/>
          <p:nvPr/>
        </p:nvSpPr>
        <p:spPr>
          <a:xfrm>
            <a:off x="418228" y="2319822"/>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cxnSp>
        <p:nvCxnSpPr>
          <p:cNvPr id="5" name="Straight Connector 4">
            <a:extLst>
              <a:ext uri="{FF2B5EF4-FFF2-40B4-BE49-F238E27FC236}">
                <a16:creationId xmlns:a16="http://schemas.microsoft.com/office/drawing/2014/main" id="{9901C7AE-EA2D-AB32-5809-31899EFF3964}"/>
              </a:ext>
            </a:extLst>
          </p:cNvPr>
          <p:cNvCxnSpPr>
            <a:cxnSpLocks/>
          </p:cNvCxnSpPr>
          <p:nvPr/>
        </p:nvCxnSpPr>
        <p:spPr>
          <a:xfrm>
            <a:off x="983226" y="3736258"/>
            <a:ext cx="12781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7566A2F-78D1-85C6-1FE3-80533AC5C089}"/>
              </a:ext>
            </a:extLst>
          </p:cNvPr>
          <p:cNvSpPr txBox="1"/>
          <p:nvPr/>
        </p:nvSpPr>
        <p:spPr>
          <a:xfrm>
            <a:off x="1339824" y="3630031"/>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58F78"/>
                </a:solidFill>
                <a:latin typeface="Cambria" panose="02040503050406030204" pitchFamily="18" charset="0"/>
              </a:rPr>
              <a:t>4</a:t>
            </a:r>
            <a:endParaRPr kumimoji="0" lang="en-US" sz="6600" b="1" i="0" u="none" strike="noStrike" kern="0" cap="none" spc="0" normalizeH="0" baseline="0" noProof="0" dirty="0">
              <a:ln>
                <a:noFill/>
              </a:ln>
              <a:solidFill>
                <a:srgbClr val="058F78"/>
              </a:solidFill>
              <a:effectLst/>
              <a:uLnTx/>
              <a:uFillTx/>
              <a:latin typeface="Cambria" panose="02040503050406030204" pitchFamily="18" charset="0"/>
            </a:endParaRPr>
          </a:p>
        </p:txBody>
      </p:sp>
      <p:sp>
        <p:nvSpPr>
          <p:cNvPr id="7" name="TextBox 6">
            <a:extLst>
              <a:ext uri="{FF2B5EF4-FFF2-40B4-BE49-F238E27FC236}">
                <a16:creationId xmlns:a16="http://schemas.microsoft.com/office/drawing/2014/main" id="{8B33B9FC-E7F2-BFB5-737B-16EC882BEABC}"/>
              </a:ext>
            </a:extLst>
          </p:cNvPr>
          <p:cNvSpPr txBox="1"/>
          <p:nvPr/>
        </p:nvSpPr>
        <p:spPr>
          <a:xfrm>
            <a:off x="831004" y="3634609"/>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58F78"/>
                </a:solidFill>
                <a:latin typeface="Cambria" panose="02040503050406030204" pitchFamily="18" charset="0"/>
              </a:rPr>
              <a:t>7</a:t>
            </a:r>
            <a:endParaRPr kumimoji="0" lang="en-US" sz="6600" b="1" i="0" u="none" strike="noStrike" kern="0" cap="none" spc="0" normalizeH="0" baseline="0" noProof="0" dirty="0">
              <a:ln>
                <a:noFill/>
              </a:ln>
              <a:solidFill>
                <a:srgbClr val="058F78"/>
              </a:solidFill>
              <a:effectLst/>
              <a:uLnTx/>
              <a:uFillTx/>
              <a:latin typeface="Cambria" panose="02040503050406030204" pitchFamily="18" charset="0"/>
            </a:endParaRPr>
          </a:p>
        </p:txBody>
      </p:sp>
      <p:sp>
        <p:nvSpPr>
          <p:cNvPr id="8" name="TextBox 7">
            <a:extLst>
              <a:ext uri="{FF2B5EF4-FFF2-40B4-BE49-F238E27FC236}">
                <a16:creationId xmlns:a16="http://schemas.microsoft.com/office/drawing/2014/main" id="{FCDCF99E-D80E-6114-6A54-1DAA677C9D59}"/>
              </a:ext>
            </a:extLst>
          </p:cNvPr>
          <p:cNvSpPr txBox="1"/>
          <p:nvPr/>
        </p:nvSpPr>
        <p:spPr>
          <a:xfrm>
            <a:off x="3325938" y="1652833"/>
            <a:ext cx="1413209"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16</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sp>
        <p:nvSpPr>
          <p:cNvPr id="9" name="TextBox 8">
            <a:extLst>
              <a:ext uri="{FF2B5EF4-FFF2-40B4-BE49-F238E27FC236}">
                <a16:creationId xmlns:a16="http://schemas.microsoft.com/office/drawing/2014/main" id="{4D8C8E79-2358-3101-10CA-3B012CDF5A4B}"/>
              </a:ext>
            </a:extLst>
          </p:cNvPr>
          <p:cNvSpPr txBox="1"/>
          <p:nvPr/>
        </p:nvSpPr>
        <p:spPr>
          <a:xfrm>
            <a:off x="3817551" y="2730650"/>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4</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sp>
        <p:nvSpPr>
          <p:cNvPr id="10" name="TextBox 9">
            <a:extLst>
              <a:ext uri="{FF2B5EF4-FFF2-40B4-BE49-F238E27FC236}">
                <a16:creationId xmlns:a16="http://schemas.microsoft.com/office/drawing/2014/main" id="{DF3A0A3D-D140-81CA-9DE6-557376139466}"/>
              </a:ext>
            </a:extLst>
          </p:cNvPr>
          <p:cNvSpPr txBox="1"/>
          <p:nvPr/>
        </p:nvSpPr>
        <p:spPr>
          <a:xfrm>
            <a:off x="2895955" y="2318378"/>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cxnSp>
        <p:nvCxnSpPr>
          <p:cNvPr id="11" name="Straight Connector 10">
            <a:extLst>
              <a:ext uri="{FF2B5EF4-FFF2-40B4-BE49-F238E27FC236}">
                <a16:creationId xmlns:a16="http://schemas.microsoft.com/office/drawing/2014/main" id="{336E8E54-FB30-74F4-4D8C-C1926CD2A39F}"/>
              </a:ext>
            </a:extLst>
          </p:cNvPr>
          <p:cNvCxnSpPr>
            <a:cxnSpLocks/>
          </p:cNvCxnSpPr>
          <p:nvPr/>
        </p:nvCxnSpPr>
        <p:spPr>
          <a:xfrm>
            <a:off x="3460953" y="3734814"/>
            <a:ext cx="12781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CF694F0-5931-DEFA-A1E0-2EF7636EA4B9}"/>
              </a:ext>
            </a:extLst>
          </p:cNvPr>
          <p:cNvSpPr txBox="1"/>
          <p:nvPr/>
        </p:nvSpPr>
        <p:spPr>
          <a:xfrm>
            <a:off x="3817551" y="3628587"/>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58F78"/>
                </a:solidFill>
                <a:latin typeface="Cambria" panose="02040503050406030204" pitchFamily="18" charset="0"/>
              </a:rPr>
              <a:t>4</a:t>
            </a:r>
            <a:endParaRPr kumimoji="0" lang="en-US" sz="6600" b="1" i="0" u="none" strike="noStrike" kern="0" cap="none" spc="0" normalizeH="0" baseline="0" noProof="0" dirty="0">
              <a:ln>
                <a:noFill/>
              </a:ln>
              <a:solidFill>
                <a:srgbClr val="058F78"/>
              </a:solidFill>
              <a:effectLst/>
              <a:uLnTx/>
              <a:uFillTx/>
              <a:latin typeface="Cambria" panose="02040503050406030204" pitchFamily="18" charset="0"/>
            </a:endParaRPr>
          </a:p>
        </p:txBody>
      </p:sp>
      <p:sp>
        <p:nvSpPr>
          <p:cNvPr id="13" name="TextBox 12">
            <a:extLst>
              <a:ext uri="{FF2B5EF4-FFF2-40B4-BE49-F238E27FC236}">
                <a16:creationId xmlns:a16="http://schemas.microsoft.com/office/drawing/2014/main" id="{F5822CA4-91D2-7B09-B7EB-127A167AA795}"/>
              </a:ext>
            </a:extLst>
          </p:cNvPr>
          <p:cNvSpPr txBox="1"/>
          <p:nvPr/>
        </p:nvSpPr>
        <p:spPr>
          <a:xfrm>
            <a:off x="3308731" y="3633165"/>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58F78"/>
                </a:solidFill>
                <a:latin typeface="Cambria" panose="02040503050406030204" pitchFamily="18" charset="0"/>
              </a:rPr>
              <a:t>6</a:t>
            </a:r>
            <a:endParaRPr kumimoji="0" lang="en-US" sz="6600" b="1" i="0" u="none" strike="noStrike" kern="0" cap="none" spc="0" normalizeH="0" baseline="0" noProof="0" dirty="0">
              <a:ln>
                <a:noFill/>
              </a:ln>
              <a:solidFill>
                <a:srgbClr val="058F78"/>
              </a:solidFill>
              <a:effectLst/>
              <a:uLnTx/>
              <a:uFillTx/>
              <a:latin typeface="Cambria" panose="02040503050406030204" pitchFamily="18" charset="0"/>
            </a:endParaRPr>
          </a:p>
        </p:txBody>
      </p:sp>
      <p:sp>
        <p:nvSpPr>
          <p:cNvPr id="14" name="TextBox 13">
            <a:extLst>
              <a:ext uri="{FF2B5EF4-FFF2-40B4-BE49-F238E27FC236}">
                <a16:creationId xmlns:a16="http://schemas.microsoft.com/office/drawing/2014/main" id="{12CDCD54-A949-41A3-6A15-1166981D7EFD}"/>
              </a:ext>
            </a:extLst>
          </p:cNvPr>
          <p:cNvSpPr txBox="1"/>
          <p:nvPr/>
        </p:nvSpPr>
        <p:spPr>
          <a:xfrm>
            <a:off x="6098636" y="1654277"/>
            <a:ext cx="1413209"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29</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sp>
        <p:nvSpPr>
          <p:cNvPr id="15" name="TextBox 14">
            <a:extLst>
              <a:ext uri="{FF2B5EF4-FFF2-40B4-BE49-F238E27FC236}">
                <a16:creationId xmlns:a16="http://schemas.microsoft.com/office/drawing/2014/main" id="{912322DE-48FB-371D-956C-876C5211C02C}"/>
              </a:ext>
            </a:extLst>
          </p:cNvPr>
          <p:cNvSpPr txBox="1"/>
          <p:nvPr/>
        </p:nvSpPr>
        <p:spPr>
          <a:xfrm>
            <a:off x="6590249" y="2732094"/>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3</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sp>
        <p:nvSpPr>
          <p:cNvPr id="16" name="TextBox 15">
            <a:extLst>
              <a:ext uri="{FF2B5EF4-FFF2-40B4-BE49-F238E27FC236}">
                <a16:creationId xmlns:a16="http://schemas.microsoft.com/office/drawing/2014/main" id="{B7A3440D-8B40-1519-F802-16591FE6EBDC}"/>
              </a:ext>
            </a:extLst>
          </p:cNvPr>
          <p:cNvSpPr txBox="1"/>
          <p:nvPr/>
        </p:nvSpPr>
        <p:spPr>
          <a:xfrm>
            <a:off x="5668653" y="2319822"/>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cxnSp>
        <p:nvCxnSpPr>
          <p:cNvPr id="17" name="Straight Connector 16">
            <a:extLst>
              <a:ext uri="{FF2B5EF4-FFF2-40B4-BE49-F238E27FC236}">
                <a16:creationId xmlns:a16="http://schemas.microsoft.com/office/drawing/2014/main" id="{ECF6DCA9-C657-BE52-15B9-85709F94EDE3}"/>
              </a:ext>
            </a:extLst>
          </p:cNvPr>
          <p:cNvCxnSpPr>
            <a:cxnSpLocks/>
          </p:cNvCxnSpPr>
          <p:nvPr/>
        </p:nvCxnSpPr>
        <p:spPr>
          <a:xfrm>
            <a:off x="6233651" y="3736258"/>
            <a:ext cx="12781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1D0FC6B-5831-013E-ADA9-935DFB46D197}"/>
              </a:ext>
            </a:extLst>
          </p:cNvPr>
          <p:cNvSpPr txBox="1"/>
          <p:nvPr/>
        </p:nvSpPr>
        <p:spPr>
          <a:xfrm>
            <a:off x="6590249" y="3630031"/>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58F78"/>
                </a:solidFill>
                <a:latin typeface="Cambria" panose="02040503050406030204" pitchFamily="18" charset="0"/>
              </a:rPr>
              <a:t>7</a:t>
            </a:r>
            <a:endParaRPr kumimoji="0" lang="en-US" sz="6600" b="1" i="0" u="none" strike="noStrike" kern="0" cap="none" spc="0" normalizeH="0" baseline="0" noProof="0" dirty="0">
              <a:ln>
                <a:noFill/>
              </a:ln>
              <a:solidFill>
                <a:srgbClr val="058F78"/>
              </a:solidFill>
              <a:effectLst/>
              <a:uLnTx/>
              <a:uFillTx/>
              <a:latin typeface="Cambria" panose="02040503050406030204" pitchFamily="18" charset="0"/>
            </a:endParaRPr>
          </a:p>
        </p:txBody>
      </p:sp>
      <p:sp>
        <p:nvSpPr>
          <p:cNvPr id="19" name="TextBox 18">
            <a:extLst>
              <a:ext uri="{FF2B5EF4-FFF2-40B4-BE49-F238E27FC236}">
                <a16:creationId xmlns:a16="http://schemas.microsoft.com/office/drawing/2014/main" id="{3AF2C82A-5B46-33E1-8ECF-D207B6B9C815}"/>
              </a:ext>
            </a:extLst>
          </p:cNvPr>
          <p:cNvSpPr txBox="1"/>
          <p:nvPr/>
        </p:nvSpPr>
        <p:spPr>
          <a:xfrm>
            <a:off x="6081429" y="3634609"/>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58F78"/>
                </a:solidFill>
                <a:latin typeface="Cambria" panose="02040503050406030204" pitchFamily="18" charset="0"/>
              </a:rPr>
              <a:t>8</a:t>
            </a:r>
            <a:endParaRPr kumimoji="0" lang="en-US" sz="6600" b="1" i="0" u="none" strike="noStrike" kern="0" cap="none" spc="0" normalizeH="0" baseline="0" noProof="0" dirty="0">
              <a:ln>
                <a:noFill/>
              </a:ln>
              <a:solidFill>
                <a:srgbClr val="058F78"/>
              </a:solidFill>
              <a:effectLst/>
              <a:uLnTx/>
              <a:uFillTx/>
              <a:latin typeface="Cambria" panose="02040503050406030204" pitchFamily="18" charset="0"/>
            </a:endParaRPr>
          </a:p>
        </p:txBody>
      </p:sp>
      <p:sp>
        <p:nvSpPr>
          <p:cNvPr id="26" name="TextBox 25">
            <a:extLst>
              <a:ext uri="{FF2B5EF4-FFF2-40B4-BE49-F238E27FC236}">
                <a16:creationId xmlns:a16="http://schemas.microsoft.com/office/drawing/2014/main" id="{B18138BF-60C9-55C8-84A5-5A3483F861E9}"/>
              </a:ext>
            </a:extLst>
          </p:cNvPr>
          <p:cNvSpPr txBox="1"/>
          <p:nvPr/>
        </p:nvSpPr>
        <p:spPr>
          <a:xfrm>
            <a:off x="8780207" y="1649699"/>
            <a:ext cx="1413209"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18</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sp>
        <p:nvSpPr>
          <p:cNvPr id="27" name="TextBox 26">
            <a:extLst>
              <a:ext uri="{FF2B5EF4-FFF2-40B4-BE49-F238E27FC236}">
                <a16:creationId xmlns:a16="http://schemas.microsoft.com/office/drawing/2014/main" id="{54D6381E-041F-1A1A-0DCE-67D4D9D35F6B}"/>
              </a:ext>
            </a:extLst>
          </p:cNvPr>
          <p:cNvSpPr txBox="1"/>
          <p:nvPr/>
        </p:nvSpPr>
        <p:spPr>
          <a:xfrm>
            <a:off x="9271820" y="2727516"/>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noProof="0" dirty="0">
                <a:solidFill>
                  <a:srgbClr val="000000"/>
                </a:solidFill>
                <a:latin typeface="Cambria" panose="02040503050406030204" pitchFamily="18" charset="0"/>
              </a:rPr>
              <a:t>5</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sp>
        <p:nvSpPr>
          <p:cNvPr id="28" name="TextBox 27">
            <a:extLst>
              <a:ext uri="{FF2B5EF4-FFF2-40B4-BE49-F238E27FC236}">
                <a16:creationId xmlns:a16="http://schemas.microsoft.com/office/drawing/2014/main" id="{4F879F89-933B-0A79-FBA4-4BF07E1750C6}"/>
              </a:ext>
            </a:extLst>
          </p:cNvPr>
          <p:cNvSpPr txBox="1"/>
          <p:nvPr/>
        </p:nvSpPr>
        <p:spPr>
          <a:xfrm>
            <a:off x="8350224" y="2315244"/>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00000"/>
                </a:solidFill>
                <a:latin typeface="Cambria" panose="02040503050406030204" pitchFamily="18" charset="0"/>
              </a:rPr>
              <a:t>×</a:t>
            </a:r>
            <a:endParaRPr kumimoji="0" lang="en-US" sz="6600" b="1" i="0" u="none" strike="noStrike" kern="0" cap="none" spc="0" normalizeH="0" baseline="0" noProof="0" dirty="0">
              <a:ln>
                <a:noFill/>
              </a:ln>
              <a:solidFill>
                <a:srgbClr val="000000"/>
              </a:solidFill>
              <a:effectLst/>
              <a:uLnTx/>
              <a:uFillTx/>
              <a:latin typeface="Cambria" panose="02040503050406030204" pitchFamily="18" charset="0"/>
            </a:endParaRPr>
          </a:p>
        </p:txBody>
      </p:sp>
      <p:cxnSp>
        <p:nvCxnSpPr>
          <p:cNvPr id="29" name="Straight Connector 28">
            <a:extLst>
              <a:ext uri="{FF2B5EF4-FFF2-40B4-BE49-F238E27FC236}">
                <a16:creationId xmlns:a16="http://schemas.microsoft.com/office/drawing/2014/main" id="{B71703A6-D52A-D703-5110-ED6C2D2ED14D}"/>
              </a:ext>
            </a:extLst>
          </p:cNvPr>
          <p:cNvCxnSpPr>
            <a:cxnSpLocks/>
          </p:cNvCxnSpPr>
          <p:nvPr/>
        </p:nvCxnSpPr>
        <p:spPr>
          <a:xfrm>
            <a:off x="8915222" y="3731680"/>
            <a:ext cx="12781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859FC27-B49F-26DA-FD64-F66EDF2ECFD8}"/>
              </a:ext>
            </a:extLst>
          </p:cNvPr>
          <p:cNvSpPr txBox="1"/>
          <p:nvPr/>
        </p:nvSpPr>
        <p:spPr>
          <a:xfrm>
            <a:off x="9271820" y="3625453"/>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58F78"/>
                </a:solidFill>
                <a:latin typeface="Cambria" panose="02040503050406030204" pitchFamily="18" charset="0"/>
              </a:rPr>
              <a:t>0</a:t>
            </a:r>
            <a:endParaRPr kumimoji="0" lang="en-US" sz="6600" b="1" i="0" u="none" strike="noStrike" kern="0" cap="none" spc="0" normalizeH="0" baseline="0" noProof="0" dirty="0">
              <a:ln>
                <a:noFill/>
              </a:ln>
              <a:solidFill>
                <a:srgbClr val="058F78"/>
              </a:solidFill>
              <a:effectLst/>
              <a:uLnTx/>
              <a:uFillTx/>
              <a:latin typeface="Cambria" panose="02040503050406030204" pitchFamily="18" charset="0"/>
            </a:endParaRPr>
          </a:p>
        </p:txBody>
      </p:sp>
      <p:sp>
        <p:nvSpPr>
          <p:cNvPr id="31" name="TextBox 30">
            <a:extLst>
              <a:ext uri="{FF2B5EF4-FFF2-40B4-BE49-F238E27FC236}">
                <a16:creationId xmlns:a16="http://schemas.microsoft.com/office/drawing/2014/main" id="{ACF58ABE-0FF7-78A9-15DE-FF24E66F826E}"/>
              </a:ext>
            </a:extLst>
          </p:cNvPr>
          <p:cNvSpPr txBox="1"/>
          <p:nvPr/>
        </p:nvSpPr>
        <p:spPr>
          <a:xfrm>
            <a:off x="8763000" y="3630031"/>
            <a:ext cx="921596"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6600" b="1" kern="0" dirty="0">
                <a:solidFill>
                  <a:srgbClr val="058F78"/>
                </a:solidFill>
                <a:latin typeface="Cambria" panose="02040503050406030204" pitchFamily="18" charset="0"/>
              </a:rPr>
              <a:t>9</a:t>
            </a:r>
            <a:endParaRPr kumimoji="0" lang="en-US" sz="6600" b="1" i="0" u="none" strike="noStrike" kern="0" cap="none" spc="0" normalizeH="0" baseline="0" noProof="0" dirty="0">
              <a:ln>
                <a:noFill/>
              </a:ln>
              <a:solidFill>
                <a:srgbClr val="058F78"/>
              </a:solidFill>
              <a:effectLst/>
              <a:uLnTx/>
              <a:uFillTx/>
              <a:latin typeface="Cambria" panose="02040503050406030204" pitchFamily="18" charset="0"/>
            </a:endParaRPr>
          </a:p>
        </p:txBody>
      </p:sp>
      <p:pic>
        <p:nvPicPr>
          <p:cNvPr id="20" name="图片 2">
            <a:extLst>
              <a:ext uri="{FF2B5EF4-FFF2-40B4-BE49-F238E27FC236}">
                <a16:creationId xmlns:a16="http://schemas.microsoft.com/office/drawing/2014/main" id="{370436F3-D47C-1C18-341F-E086511F2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0826" y="4346975"/>
            <a:ext cx="3912340" cy="2763764"/>
          </a:xfrm>
          <a:prstGeom prst="rect">
            <a:avLst/>
          </a:prstGeom>
          <a:effectLst>
            <a:outerShdw blurRad="25400" dist="25400" dir="2700000" algn="tl" rotWithShape="0">
              <a:prstClr val="black">
                <a:alpha val="40000"/>
              </a:prstClr>
            </a:outerShdw>
          </a:effectLst>
        </p:spPr>
      </p:pic>
      <p:pic>
        <p:nvPicPr>
          <p:cNvPr id="21" name="Picture 20">
            <a:extLst>
              <a:ext uri="{FF2B5EF4-FFF2-40B4-BE49-F238E27FC236}">
                <a16:creationId xmlns:a16="http://schemas.microsoft.com/office/drawing/2014/main" id="{C3127BFD-9412-40A6-693E-E3B40628E994}"/>
              </a:ext>
            </a:extLst>
          </p:cNvPr>
          <p:cNvPicPr>
            <a:picLocks noChangeAspect="1"/>
          </p:cNvPicPr>
          <p:nvPr/>
        </p:nvPicPr>
        <p:blipFill>
          <a:blip r:embed="rId4"/>
          <a:stretch>
            <a:fillRect/>
          </a:stretch>
        </p:blipFill>
        <p:spPr>
          <a:xfrm>
            <a:off x="468355" y="-178177"/>
            <a:ext cx="3060457" cy="1926503"/>
          </a:xfrm>
          <a:prstGeom prst="rect">
            <a:avLst/>
          </a:prstGeom>
        </p:spPr>
      </p:pic>
    </p:spTree>
    <p:extLst>
      <p:ext uri="{BB962C8B-B14F-4D97-AF65-F5344CB8AC3E}">
        <p14:creationId xmlns:p14="http://schemas.microsoft.com/office/powerpoint/2010/main" val="3098042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par>
                          <p:cTn id="49" fill="hold">
                            <p:stCondLst>
                              <p:cond delay="5000"/>
                            </p:stCondLst>
                            <p:childTnLst>
                              <p:par>
                                <p:cTn id="50" presetID="22" presetClass="entr" presetSubtype="8"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5500"/>
                            </p:stCondLst>
                            <p:childTnLst>
                              <p:par>
                                <p:cTn id="54" presetID="22" presetClass="entr" presetSubtype="8"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par>
                          <p:cTn id="57" fill="hold">
                            <p:stCondLst>
                              <p:cond delay="6000"/>
                            </p:stCondLst>
                            <p:childTnLst>
                              <p:par>
                                <p:cTn id="58" presetID="22" presetClass="entr" presetSubtype="8"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left)">
                                      <p:cBhvr>
                                        <p:cTn id="60" dur="500"/>
                                        <p:tgtEl>
                                          <p:spTgt spid="26"/>
                                        </p:tgtEl>
                                      </p:cBhvr>
                                    </p:animEffect>
                                  </p:childTnLst>
                                </p:cTn>
                              </p:par>
                            </p:childTnLst>
                          </p:cTn>
                        </p:par>
                        <p:par>
                          <p:cTn id="61" fill="hold">
                            <p:stCondLst>
                              <p:cond delay="6500"/>
                            </p:stCondLst>
                            <p:childTnLst>
                              <p:par>
                                <p:cTn id="62" presetID="22" presetClass="entr" presetSubtype="8"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left)">
                                      <p:cBhvr>
                                        <p:cTn id="64" dur="500"/>
                                        <p:tgtEl>
                                          <p:spTgt spid="28"/>
                                        </p:tgtEl>
                                      </p:cBhvr>
                                    </p:animEffect>
                                  </p:childTnLst>
                                </p:cTn>
                              </p:par>
                            </p:childTnLst>
                          </p:cTn>
                        </p:par>
                        <p:par>
                          <p:cTn id="65" fill="hold">
                            <p:stCondLst>
                              <p:cond delay="7000"/>
                            </p:stCondLst>
                            <p:childTnLst>
                              <p:par>
                                <p:cTn id="66" presetID="22" presetClass="entr" presetSubtype="8" fill="hold" grpId="0" nodeType="after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left)">
                                      <p:cBhvr>
                                        <p:cTn id="68" dur="500"/>
                                        <p:tgtEl>
                                          <p:spTgt spid="27"/>
                                        </p:tgtEl>
                                      </p:cBhvr>
                                    </p:animEffect>
                                  </p:childTnLst>
                                </p:cTn>
                              </p:par>
                            </p:childTnLst>
                          </p:cTn>
                        </p:par>
                        <p:par>
                          <p:cTn id="69" fill="hold">
                            <p:stCondLst>
                              <p:cond delay="7500"/>
                            </p:stCondLst>
                            <p:childTnLst>
                              <p:par>
                                <p:cTn id="70" presetID="22" presetClass="entr" presetSubtype="8" fill="hold" nodeType="after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left)">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p:cTn id="77" dur="500" fill="hold"/>
                                        <p:tgtEl>
                                          <p:spTgt spid="6"/>
                                        </p:tgtEl>
                                        <p:attrNameLst>
                                          <p:attrName>ppt_w</p:attrName>
                                        </p:attrNameLst>
                                      </p:cBhvr>
                                      <p:tavLst>
                                        <p:tav tm="0">
                                          <p:val>
                                            <p:fltVal val="0"/>
                                          </p:val>
                                        </p:tav>
                                        <p:tav tm="100000">
                                          <p:val>
                                            <p:strVal val="#ppt_w"/>
                                          </p:val>
                                        </p:tav>
                                      </p:tavLst>
                                    </p:anim>
                                    <p:anim calcmode="lin" valueType="num">
                                      <p:cBhvr>
                                        <p:cTn id="7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7"/>
                                        </p:tgtEl>
                                        <p:attrNameLst>
                                          <p:attrName>style.visibility</p:attrName>
                                        </p:attrNameLst>
                                      </p:cBhvr>
                                      <p:to>
                                        <p:strVal val="visible"/>
                                      </p:to>
                                    </p:set>
                                    <p:anim calcmode="lin" valueType="num">
                                      <p:cBhvr>
                                        <p:cTn id="83" dur="500" fill="hold"/>
                                        <p:tgtEl>
                                          <p:spTgt spid="7"/>
                                        </p:tgtEl>
                                        <p:attrNameLst>
                                          <p:attrName>ppt_w</p:attrName>
                                        </p:attrNameLst>
                                      </p:cBhvr>
                                      <p:tavLst>
                                        <p:tav tm="0">
                                          <p:val>
                                            <p:fltVal val="0"/>
                                          </p:val>
                                        </p:tav>
                                        <p:tav tm="100000">
                                          <p:val>
                                            <p:strVal val="#ppt_w"/>
                                          </p:val>
                                        </p:tav>
                                      </p:tavLst>
                                    </p:anim>
                                    <p:anim calcmode="lin" valueType="num">
                                      <p:cBhvr>
                                        <p:cTn id="8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3" presetClass="entr" presetSubtype="16" fill="hold" grpId="0" nodeType="click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p:cTn id="89" dur="500" fill="hold"/>
                                        <p:tgtEl>
                                          <p:spTgt spid="12"/>
                                        </p:tgtEl>
                                        <p:attrNameLst>
                                          <p:attrName>ppt_w</p:attrName>
                                        </p:attrNameLst>
                                      </p:cBhvr>
                                      <p:tavLst>
                                        <p:tav tm="0">
                                          <p:val>
                                            <p:fltVal val="0"/>
                                          </p:val>
                                        </p:tav>
                                        <p:tav tm="100000">
                                          <p:val>
                                            <p:strVal val="#ppt_w"/>
                                          </p:val>
                                        </p:tav>
                                      </p:tavLst>
                                    </p:anim>
                                    <p:anim calcmode="lin" valueType="num">
                                      <p:cBhvr>
                                        <p:cTn id="9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23" presetClass="entr" presetSubtype="16"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 calcmode="lin" valueType="num">
                                      <p:cBhvr>
                                        <p:cTn id="95" dur="500" fill="hold"/>
                                        <p:tgtEl>
                                          <p:spTgt spid="13"/>
                                        </p:tgtEl>
                                        <p:attrNameLst>
                                          <p:attrName>ppt_w</p:attrName>
                                        </p:attrNameLst>
                                      </p:cBhvr>
                                      <p:tavLst>
                                        <p:tav tm="0">
                                          <p:val>
                                            <p:fltVal val="0"/>
                                          </p:val>
                                        </p:tav>
                                        <p:tav tm="100000">
                                          <p:val>
                                            <p:strVal val="#ppt_w"/>
                                          </p:val>
                                        </p:tav>
                                      </p:tavLst>
                                    </p:anim>
                                    <p:anim calcmode="lin" valueType="num">
                                      <p:cBhvr>
                                        <p:cTn id="96"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23" presetClass="entr" presetSubtype="16"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23" presetClass="entr" presetSubtype="16"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anim calcmode="lin" valueType="num">
                                      <p:cBhvr>
                                        <p:cTn id="107" dur="500" fill="hold"/>
                                        <p:tgtEl>
                                          <p:spTgt spid="19"/>
                                        </p:tgtEl>
                                        <p:attrNameLst>
                                          <p:attrName>ppt_w</p:attrName>
                                        </p:attrNameLst>
                                      </p:cBhvr>
                                      <p:tavLst>
                                        <p:tav tm="0">
                                          <p:val>
                                            <p:fltVal val="0"/>
                                          </p:val>
                                        </p:tav>
                                        <p:tav tm="100000">
                                          <p:val>
                                            <p:strVal val="#ppt_w"/>
                                          </p:val>
                                        </p:tav>
                                      </p:tavLst>
                                    </p:anim>
                                    <p:anim calcmode="lin" valueType="num">
                                      <p:cBhvr>
                                        <p:cTn id="10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ID="23" presetClass="entr" presetSubtype="16" fill="hold" grpId="0" nodeType="clickEffect">
                                  <p:stCondLst>
                                    <p:cond delay="0"/>
                                  </p:stCondLst>
                                  <p:childTnLst>
                                    <p:set>
                                      <p:cBhvr>
                                        <p:cTn id="112" dur="1" fill="hold">
                                          <p:stCondLst>
                                            <p:cond delay="0"/>
                                          </p:stCondLst>
                                        </p:cTn>
                                        <p:tgtEl>
                                          <p:spTgt spid="30"/>
                                        </p:tgtEl>
                                        <p:attrNameLst>
                                          <p:attrName>style.visibility</p:attrName>
                                        </p:attrNameLst>
                                      </p:cBhvr>
                                      <p:to>
                                        <p:strVal val="visible"/>
                                      </p:to>
                                    </p:set>
                                    <p:anim calcmode="lin" valueType="num">
                                      <p:cBhvr>
                                        <p:cTn id="113" dur="500" fill="hold"/>
                                        <p:tgtEl>
                                          <p:spTgt spid="30"/>
                                        </p:tgtEl>
                                        <p:attrNameLst>
                                          <p:attrName>ppt_w</p:attrName>
                                        </p:attrNameLst>
                                      </p:cBhvr>
                                      <p:tavLst>
                                        <p:tav tm="0">
                                          <p:val>
                                            <p:fltVal val="0"/>
                                          </p:val>
                                        </p:tav>
                                        <p:tav tm="100000">
                                          <p:val>
                                            <p:strVal val="#ppt_w"/>
                                          </p:val>
                                        </p:tav>
                                      </p:tavLst>
                                    </p:anim>
                                    <p:anim calcmode="lin" valueType="num">
                                      <p:cBhvr>
                                        <p:cTn id="114"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23" presetClass="entr" presetSubtype="16" fill="hold" grpId="0" nodeType="clickEffect">
                                  <p:stCondLst>
                                    <p:cond delay="0"/>
                                  </p:stCondLst>
                                  <p:childTnLst>
                                    <p:set>
                                      <p:cBhvr>
                                        <p:cTn id="118" dur="1" fill="hold">
                                          <p:stCondLst>
                                            <p:cond delay="0"/>
                                          </p:stCondLst>
                                        </p:cTn>
                                        <p:tgtEl>
                                          <p:spTgt spid="31"/>
                                        </p:tgtEl>
                                        <p:attrNameLst>
                                          <p:attrName>style.visibility</p:attrName>
                                        </p:attrNameLst>
                                      </p:cBhvr>
                                      <p:to>
                                        <p:strVal val="visible"/>
                                      </p:to>
                                    </p:set>
                                    <p:anim calcmode="lin" valueType="num">
                                      <p:cBhvr>
                                        <p:cTn id="119" dur="500" fill="hold"/>
                                        <p:tgtEl>
                                          <p:spTgt spid="31"/>
                                        </p:tgtEl>
                                        <p:attrNameLst>
                                          <p:attrName>ppt_w</p:attrName>
                                        </p:attrNameLst>
                                      </p:cBhvr>
                                      <p:tavLst>
                                        <p:tav tm="0">
                                          <p:val>
                                            <p:fltVal val="0"/>
                                          </p:val>
                                        </p:tav>
                                        <p:tav tm="100000">
                                          <p:val>
                                            <p:strVal val="#ppt_w"/>
                                          </p:val>
                                        </p:tav>
                                      </p:tavLst>
                                    </p:anim>
                                    <p:anim calcmode="lin" valueType="num">
                                      <p:cBhvr>
                                        <p:cTn id="120" dur="500" fill="hold"/>
                                        <p:tgtEl>
                                          <p:spTgt spid="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9" grpId="0"/>
      <p:bldP spid="10" grpId="0"/>
      <p:bldP spid="12" grpId="0"/>
      <p:bldP spid="13" grpId="0"/>
      <p:bldP spid="14" grpId="0"/>
      <p:bldP spid="15" grpId="0"/>
      <p:bldP spid="16" grpId="0"/>
      <p:bldP spid="18" grpId="0"/>
      <p:bldP spid="19" grpId="0"/>
      <p:bldP spid="26" grpId="0"/>
      <p:bldP spid="27" grpId="0"/>
      <p:bldP spid="28"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2E71CCE-3C6A-83D1-E1F2-C6D46EBE181F}"/>
              </a:ext>
            </a:extLst>
          </p:cNvPr>
          <p:cNvGrpSpPr/>
          <p:nvPr/>
        </p:nvGrpSpPr>
        <p:grpSpPr>
          <a:xfrm>
            <a:off x="2188414" y="252108"/>
            <a:ext cx="7329212" cy="1355662"/>
            <a:chOff x="2188414" y="252108"/>
            <a:chExt cx="7329212" cy="1355662"/>
          </a:xfrm>
        </p:grpSpPr>
        <p:sp>
          <p:nvSpPr>
            <p:cNvPr id="6" name="Rectangle: Rounded Corners 5">
              <a:extLst>
                <a:ext uri="{FF2B5EF4-FFF2-40B4-BE49-F238E27FC236}">
                  <a16:creationId xmlns:a16="http://schemas.microsoft.com/office/drawing/2014/main" id="{B52EEC7F-01E2-BD9A-40FC-E1A4489D850D}"/>
                </a:ext>
              </a:extLst>
            </p:cNvPr>
            <p:cNvSpPr/>
            <p:nvPr/>
          </p:nvSpPr>
          <p:spPr>
            <a:xfrm>
              <a:off x="2188414" y="252108"/>
              <a:ext cx="7329212" cy="1355662"/>
            </a:xfrm>
            <a:prstGeom prst="roundRect">
              <a:avLst/>
            </a:prstGeom>
            <a:solidFill>
              <a:srgbClr val="F2C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cs typeface="+mn-cs"/>
              </a:endParaRPr>
            </a:p>
          </p:txBody>
        </p:sp>
        <p:sp>
          <p:nvSpPr>
            <p:cNvPr id="8" name="TextBox 7">
              <a:extLst>
                <a:ext uri="{FF2B5EF4-FFF2-40B4-BE49-F238E27FC236}">
                  <a16:creationId xmlns:a16="http://schemas.microsoft.com/office/drawing/2014/main" id="{953AF51C-D6C9-B67F-499D-98FDE222914F}"/>
                </a:ext>
              </a:extLst>
            </p:cNvPr>
            <p:cNvSpPr txBox="1"/>
            <p:nvPr/>
          </p:nvSpPr>
          <p:spPr>
            <a:xfrm>
              <a:off x="2451122" y="304711"/>
              <a:ext cx="680379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Kết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quả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mỗi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phép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được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gắn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một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chữ</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như</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sau</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id="{C7A10813-48C3-FB68-8003-E6A9EEBE0563}"/>
              </a:ext>
            </a:extLst>
          </p:cNvPr>
          <p:cNvGrpSpPr/>
          <p:nvPr/>
        </p:nvGrpSpPr>
        <p:grpSpPr>
          <a:xfrm>
            <a:off x="247050" y="2384903"/>
            <a:ext cx="2403488" cy="671893"/>
            <a:chOff x="1767445" y="2224216"/>
            <a:chExt cx="2403488" cy="671893"/>
          </a:xfrm>
        </p:grpSpPr>
        <p:sp>
          <p:nvSpPr>
            <p:cNvPr id="15" name="Rectangle: Rounded Corners 14">
              <a:extLst>
                <a:ext uri="{FF2B5EF4-FFF2-40B4-BE49-F238E27FC236}">
                  <a16:creationId xmlns:a16="http://schemas.microsoft.com/office/drawing/2014/main" id="{21047E5C-1B32-3B42-D1DF-048166BB2D27}"/>
                </a:ext>
              </a:extLst>
            </p:cNvPr>
            <p:cNvSpPr/>
            <p:nvPr/>
          </p:nvSpPr>
          <p:spPr>
            <a:xfrm>
              <a:off x="2074606" y="2237347"/>
              <a:ext cx="2096327" cy="658762"/>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743022C1-CFFE-1C0B-FC37-CEA094710F84}"/>
                </a:ext>
              </a:extLst>
            </p:cNvPr>
            <p:cNvSpPr/>
            <p:nvPr/>
          </p:nvSpPr>
          <p:spPr>
            <a:xfrm>
              <a:off x="1767445" y="2237347"/>
              <a:ext cx="841938" cy="658762"/>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198C8F6-1F02-5431-445E-2870EF5F8D69}"/>
                </a:ext>
              </a:extLst>
            </p:cNvPr>
            <p:cNvSpPr txBox="1"/>
            <p:nvPr/>
          </p:nvSpPr>
          <p:spPr>
            <a:xfrm>
              <a:off x="2535493" y="2224216"/>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15 x 6</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D4D7BF5D-8E5B-AA42-FD10-DD173BD9E597}"/>
                </a:ext>
              </a:extLst>
            </p:cNvPr>
            <p:cNvSpPr txBox="1"/>
            <p:nvPr/>
          </p:nvSpPr>
          <p:spPr>
            <a:xfrm>
              <a:off x="1864492" y="2224216"/>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EC1E512A-8D3F-478F-42AB-AAB25516B576}"/>
              </a:ext>
            </a:extLst>
          </p:cNvPr>
          <p:cNvGrpSpPr/>
          <p:nvPr/>
        </p:nvGrpSpPr>
        <p:grpSpPr>
          <a:xfrm>
            <a:off x="2957699" y="2398034"/>
            <a:ext cx="2403488" cy="671893"/>
            <a:chOff x="1767445" y="2224216"/>
            <a:chExt cx="2403488" cy="671893"/>
          </a:xfrm>
        </p:grpSpPr>
        <p:sp>
          <p:nvSpPr>
            <p:cNvPr id="22" name="Rectangle: Rounded Corners 21">
              <a:extLst>
                <a:ext uri="{FF2B5EF4-FFF2-40B4-BE49-F238E27FC236}">
                  <a16:creationId xmlns:a16="http://schemas.microsoft.com/office/drawing/2014/main" id="{6D64F04A-2A41-E1F9-4911-C898FBCCA88B}"/>
                </a:ext>
              </a:extLst>
            </p:cNvPr>
            <p:cNvSpPr/>
            <p:nvPr/>
          </p:nvSpPr>
          <p:spPr>
            <a:xfrm>
              <a:off x="2074606" y="2237347"/>
              <a:ext cx="2096327" cy="658762"/>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543EA17B-F95F-5B15-2B3E-15074DB87D94}"/>
                </a:ext>
              </a:extLst>
            </p:cNvPr>
            <p:cNvSpPr/>
            <p:nvPr/>
          </p:nvSpPr>
          <p:spPr>
            <a:xfrm>
              <a:off x="1767445" y="2237347"/>
              <a:ext cx="841938" cy="658762"/>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506A827-9B3A-14D0-DAA8-6B1B5F7E2B02}"/>
                </a:ext>
              </a:extLst>
            </p:cNvPr>
            <p:cNvSpPr txBox="1"/>
            <p:nvPr/>
          </p:nvSpPr>
          <p:spPr>
            <a:xfrm>
              <a:off x="2535493" y="2224216"/>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11 x 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2A642B9B-B577-0295-E1D8-6828059D9F7E}"/>
                </a:ext>
              </a:extLst>
            </p:cNvPr>
            <p:cNvSpPr txBox="1"/>
            <p:nvPr/>
          </p:nvSpPr>
          <p:spPr>
            <a:xfrm>
              <a:off x="1864492" y="2224216"/>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6443963C-15B1-D74E-84D4-C3E6F0E85947}"/>
              </a:ext>
            </a:extLst>
          </p:cNvPr>
          <p:cNvGrpSpPr/>
          <p:nvPr/>
        </p:nvGrpSpPr>
        <p:grpSpPr>
          <a:xfrm>
            <a:off x="5571301" y="2355423"/>
            <a:ext cx="2403488" cy="671893"/>
            <a:chOff x="1767445" y="2224216"/>
            <a:chExt cx="2403488" cy="671893"/>
          </a:xfrm>
        </p:grpSpPr>
        <p:sp>
          <p:nvSpPr>
            <p:cNvPr id="27" name="Rectangle: Rounded Corners 26">
              <a:extLst>
                <a:ext uri="{FF2B5EF4-FFF2-40B4-BE49-F238E27FC236}">
                  <a16:creationId xmlns:a16="http://schemas.microsoft.com/office/drawing/2014/main" id="{80EB7BB9-DA22-A52A-CE65-FBC04431E8DF}"/>
                </a:ext>
              </a:extLst>
            </p:cNvPr>
            <p:cNvSpPr/>
            <p:nvPr/>
          </p:nvSpPr>
          <p:spPr>
            <a:xfrm>
              <a:off x="2074606" y="2237347"/>
              <a:ext cx="2096327" cy="658762"/>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a:extLst>
                <a:ext uri="{FF2B5EF4-FFF2-40B4-BE49-F238E27FC236}">
                  <a16:creationId xmlns:a16="http://schemas.microsoft.com/office/drawing/2014/main" id="{1E50DE87-88CD-1F45-F8EF-15EBD1486315}"/>
                </a:ext>
              </a:extLst>
            </p:cNvPr>
            <p:cNvSpPr/>
            <p:nvPr/>
          </p:nvSpPr>
          <p:spPr>
            <a:xfrm>
              <a:off x="1767445" y="2237347"/>
              <a:ext cx="841938" cy="658762"/>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742BE91-FE07-E3CD-1865-6594A0EBAA39}"/>
                </a:ext>
              </a:extLst>
            </p:cNvPr>
            <p:cNvSpPr txBox="1"/>
            <p:nvPr/>
          </p:nvSpPr>
          <p:spPr>
            <a:xfrm>
              <a:off x="2535493" y="2224216"/>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21 x 4</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BBE6927B-ECDB-60B3-A9FC-6870C5AB4C47}"/>
                </a:ext>
              </a:extLst>
            </p:cNvPr>
            <p:cNvSpPr txBox="1"/>
            <p:nvPr/>
          </p:nvSpPr>
          <p:spPr>
            <a:xfrm>
              <a:off x="1864492" y="2224216"/>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p>
          </p:txBody>
        </p:sp>
      </p:grpSp>
      <p:sp>
        <p:nvSpPr>
          <p:cNvPr id="32" name="Rectangle: Rounded Corners 31">
            <a:extLst>
              <a:ext uri="{FF2B5EF4-FFF2-40B4-BE49-F238E27FC236}">
                <a16:creationId xmlns:a16="http://schemas.microsoft.com/office/drawing/2014/main" id="{77CF8FC8-16C1-950F-3D5C-893D200380FE}"/>
              </a:ext>
            </a:extLst>
          </p:cNvPr>
          <p:cNvSpPr/>
          <p:nvPr/>
        </p:nvSpPr>
        <p:spPr>
          <a:xfrm>
            <a:off x="8663001" y="2342992"/>
            <a:ext cx="2096327" cy="658762"/>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89FAD60-2946-8F4C-D89F-C0DD70E23DAE}"/>
              </a:ext>
            </a:extLst>
          </p:cNvPr>
          <p:cNvSpPr txBox="1"/>
          <p:nvPr/>
        </p:nvSpPr>
        <p:spPr>
          <a:xfrm>
            <a:off x="9123888" y="2329861"/>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17 x 3</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56" name="Group 55">
            <a:extLst>
              <a:ext uri="{FF2B5EF4-FFF2-40B4-BE49-F238E27FC236}">
                <a16:creationId xmlns:a16="http://schemas.microsoft.com/office/drawing/2014/main" id="{A65BA027-2086-4916-7D2E-716F94E336B4}"/>
              </a:ext>
            </a:extLst>
          </p:cNvPr>
          <p:cNvGrpSpPr/>
          <p:nvPr/>
        </p:nvGrpSpPr>
        <p:grpSpPr>
          <a:xfrm>
            <a:off x="8355840" y="2329861"/>
            <a:ext cx="841938" cy="671893"/>
            <a:chOff x="8355840" y="2329861"/>
            <a:chExt cx="841938" cy="671893"/>
          </a:xfrm>
        </p:grpSpPr>
        <p:sp>
          <p:nvSpPr>
            <p:cNvPr id="33" name="Hexagon 32">
              <a:extLst>
                <a:ext uri="{FF2B5EF4-FFF2-40B4-BE49-F238E27FC236}">
                  <a16:creationId xmlns:a16="http://schemas.microsoft.com/office/drawing/2014/main" id="{F0E50FDF-357A-4184-7434-C09763B959BE}"/>
                </a:ext>
              </a:extLst>
            </p:cNvPr>
            <p:cNvSpPr/>
            <p:nvPr/>
          </p:nvSpPr>
          <p:spPr>
            <a:xfrm>
              <a:off x="8355840" y="2342992"/>
              <a:ext cx="841938" cy="658762"/>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97AEB99-8337-42E3-3C28-E1F28384CE94}"/>
                </a:ext>
              </a:extLst>
            </p:cNvPr>
            <p:cNvSpPr txBox="1"/>
            <p:nvPr/>
          </p:nvSpPr>
          <p:spPr>
            <a:xfrm>
              <a:off x="8452887" y="2329861"/>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t>
              </a:r>
            </a:p>
          </p:txBody>
        </p:sp>
      </p:grpSp>
      <p:grpSp>
        <p:nvGrpSpPr>
          <p:cNvPr id="36" name="Group 35">
            <a:extLst>
              <a:ext uri="{FF2B5EF4-FFF2-40B4-BE49-F238E27FC236}">
                <a16:creationId xmlns:a16="http://schemas.microsoft.com/office/drawing/2014/main" id="{CFEAA181-3E41-BF9A-5A21-DC363E951D26}"/>
              </a:ext>
            </a:extLst>
          </p:cNvPr>
          <p:cNvGrpSpPr/>
          <p:nvPr/>
        </p:nvGrpSpPr>
        <p:grpSpPr>
          <a:xfrm>
            <a:off x="247050" y="3515160"/>
            <a:ext cx="2403488" cy="754221"/>
            <a:chOff x="1767445" y="2224216"/>
            <a:chExt cx="2403488" cy="671893"/>
          </a:xfrm>
        </p:grpSpPr>
        <p:sp>
          <p:nvSpPr>
            <p:cNvPr id="37" name="Rectangle: Rounded Corners 36">
              <a:extLst>
                <a:ext uri="{FF2B5EF4-FFF2-40B4-BE49-F238E27FC236}">
                  <a16:creationId xmlns:a16="http://schemas.microsoft.com/office/drawing/2014/main" id="{62A5DFA1-6D9B-24DB-407C-2F658F3E731D}"/>
                </a:ext>
              </a:extLst>
            </p:cNvPr>
            <p:cNvSpPr/>
            <p:nvPr/>
          </p:nvSpPr>
          <p:spPr>
            <a:xfrm>
              <a:off x="2074606" y="2237347"/>
              <a:ext cx="2096327" cy="658762"/>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223D7D04-CAD4-42C2-6A8A-F7507D3AB52C}"/>
                </a:ext>
              </a:extLst>
            </p:cNvPr>
            <p:cNvSpPr/>
            <p:nvPr/>
          </p:nvSpPr>
          <p:spPr>
            <a:xfrm>
              <a:off x="1767445" y="2237347"/>
              <a:ext cx="841938" cy="658762"/>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3EC9CD3-B105-61DD-6BDD-F2BE0DEEA71F}"/>
                </a:ext>
              </a:extLst>
            </p:cNvPr>
            <p:cNvSpPr txBox="1"/>
            <p:nvPr/>
          </p:nvSpPr>
          <p:spPr>
            <a:xfrm>
              <a:off x="2535493" y="2224216"/>
              <a:ext cx="1561550" cy="5757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16 x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7DC9B640-D57F-7285-475F-13A53C7DD320}"/>
                </a:ext>
              </a:extLst>
            </p:cNvPr>
            <p:cNvSpPr txBox="1"/>
            <p:nvPr/>
          </p:nvSpPr>
          <p:spPr>
            <a:xfrm>
              <a:off x="1864492" y="2224216"/>
              <a:ext cx="618725" cy="5757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49F162D4-6A90-3BF2-E318-5C1865408B03}"/>
              </a:ext>
            </a:extLst>
          </p:cNvPr>
          <p:cNvGrpSpPr/>
          <p:nvPr/>
        </p:nvGrpSpPr>
        <p:grpSpPr>
          <a:xfrm>
            <a:off x="2957699" y="3528291"/>
            <a:ext cx="2403488" cy="754221"/>
            <a:chOff x="1767445" y="2224216"/>
            <a:chExt cx="2403488" cy="671893"/>
          </a:xfrm>
        </p:grpSpPr>
        <p:sp>
          <p:nvSpPr>
            <p:cNvPr id="42" name="Rectangle: Rounded Corners 41">
              <a:extLst>
                <a:ext uri="{FF2B5EF4-FFF2-40B4-BE49-F238E27FC236}">
                  <a16:creationId xmlns:a16="http://schemas.microsoft.com/office/drawing/2014/main" id="{F499F901-BED3-B1A2-D12C-1227FDE2C156}"/>
                </a:ext>
              </a:extLst>
            </p:cNvPr>
            <p:cNvSpPr/>
            <p:nvPr/>
          </p:nvSpPr>
          <p:spPr>
            <a:xfrm>
              <a:off x="2074606" y="2237347"/>
              <a:ext cx="2096327" cy="658762"/>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a:extLst>
                <a:ext uri="{FF2B5EF4-FFF2-40B4-BE49-F238E27FC236}">
                  <a16:creationId xmlns:a16="http://schemas.microsoft.com/office/drawing/2014/main" id="{21E9424F-B611-184A-D044-CBD2BBD9A8F5}"/>
                </a:ext>
              </a:extLst>
            </p:cNvPr>
            <p:cNvSpPr/>
            <p:nvPr/>
          </p:nvSpPr>
          <p:spPr>
            <a:xfrm>
              <a:off x="1767445" y="2237347"/>
              <a:ext cx="841938" cy="658762"/>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664871D-B076-FE43-68DB-89186B78BFFD}"/>
                </a:ext>
              </a:extLst>
            </p:cNvPr>
            <p:cNvSpPr txBox="1"/>
            <p:nvPr/>
          </p:nvSpPr>
          <p:spPr>
            <a:xfrm>
              <a:off x="2535493" y="2224216"/>
              <a:ext cx="1561550" cy="5757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33 x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C636BAF1-731B-D9CF-FDBA-3D5F4045FF4E}"/>
                </a:ext>
              </a:extLst>
            </p:cNvPr>
            <p:cNvSpPr txBox="1"/>
            <p:nvPr/>
          </p:nvSpPr>
          <p:spPr>
            <a:xfrm>
              <a:off x="1864492" y="2224216"/>
              <a:ext cx="618725" cy="5757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Ộ</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6" name="Group 45">
            <a:extLst>
              <a:ext uri="{FF2B5EF4-FFF2-40B4-BE49-F238E27FC236}">
                <a16:creationId xmlns:a16="http://schemas.microsoft.com/office/drawing/2014/main" id="{8A041CF2-F5B0-A215-7F27-ED0E6BA3CB89}"/>
              </a:ext>
            </a:extLst>
          </p:cNvPr>
          <p:cNvGrpSpPr/>
          <p:nvPr/>
        </p:nvGrpSpPr>
        <p:grpSpPr>
          <a:xfrm>
            <a:off x="5571301" y="3485680"/>
            <a:ext cx="2403488" cy="754221"/>
            <a:chOff x="1767445" y="2224216"/>
            <a:chExt cx="2403488" cy="671893"/>
          </a:xfrm>
        </p:grpSpPr>
        <p:sp>
          <p:nvSpPr>
            <p:cNvPr id="47" name="Rectangle: Rounded Corners 46">
              <a:extLst>
                <a:ext uri="{FF2B5EF4-FFF2-40B4-BE49-F238E27FC236}">
                  <a16:creationId xmlns:a16="http://schemas.microsoft.com/office/drawing/2014/main" id="{7BC32E52-6326-F0B1-4551-BD42A9244B1C}"/>
                </a:ext>
              </a:extLst>
            </p:cNvPr>
            <p:cNvSpPr/>
            <p:nvPr/>
          </p:nvSpPr>
          <p:spPr>
            <a:xfrm>
              <a:off x="2074606" y="2237347"/>
              <a:ext cx="2096327" cy="658762"/>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a:extLst>
                <a:ext uri="{FF2B5EF4-FFF2-40B4-BE49-F238E27FC236}">
                  <a16:creationId xmlns:a16="http://schemas.microsoft.com/office/drawing/2014/main" id="{C33C97C2-304A-8DA3-500F-901AA68E9D08}"/>
                </a:ext>
              </a:extLst>
            </p:cNvPr>
            <p:cNvSpPr/>
            <p:nvPr/>
          </p:nvSpPr>
          <p:spPr>
            <a:xfrm>
              <a:off x="1767445" y="2237347"/>
              <a:ext cx="841938" cy="658762"/>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95319DB9-50A6-1CBD-7DC6-AF0BE322223A}"/>
                </a:ext>
              </a:extLst>
            </p:cNvPr>
            <p:cNvSpPr txBox="1"/>
            <p:nvPr/>
          </p:nvSpPr>
          <p:spPr>
            <a:xfrm>
              <a:off x="2535493" y="2224216"/>
              <a:ext cx="1561550" cy="5757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13 x 4</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0" name="TextBox 49">
              <a:extLst>
                <a:ext uri="{FF2B5EF4-FFF2-40B4-BE49-F238E27FC236}">
                  <a16:creationId xmlns:a16="http://schemas.microsoft.com/office/drawing/2014/main" id="{AFA6E646-BCA4-CA08-3162-FBA52619A352}"/>
                </a:ext>
              </a:extLst>
            </p:cNvPr>
            <p:cNvSpPr txBox="1"/>
            <p:nvPr/>
          </p:nvSpPr>
          <p:spPr>
            <a:xfrm>
              <a:off x="1864492" y="2224216"/>
              <a:ext cx="618725" cy="5757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2" name="Rectangle: Rounded Corners 51">
            <a:extLst>
              <a:ext uri="{FF2B5EF4-FFF2-40B4-BE49-F238E27FC236}">
                <a16:creationId xmlns:a16="http://schemas.microsoft.com/office/drawing/2014/main" id="{68019EB1-D883-328D-B4D8-981209C7D0FD}"/>
              </a:ext>
            </a:extLst>
          </p:cNvPr>
          <p:cNvSpPr/>
          <p:nvPr/>
        </p:nvSpPr>
        <p:spPr>
          <a:xfrm>
            <a:off x="8663001" y="3474858"/>
            <a:ext cx="2096327" cy="739481"/>
          </a:xfrm>
          <a:prstGeom prst="roundRect">
            <a:avLst/>
          </a:prstGeom>
          <a:solidFill>
            <a:srgbClr val="08B8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323A7342-61CF-F973-FC48-AA137F4B48AE}"/>
              </a:ext>
            </a:extLst>
          </p:cNvPr>
          <p:cNvSpPr txBox="1"/>
          <p:nvPr/>
        </p:nvSpPr>
        <p:spPr>
          <a:xfrm>
            <a:off x="9123888" y="3460118"/>
            <a:ext cx="15615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19 x 5</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57" name="Group 56">
            <a:extLst>
              <a:ext uri="{FF2B5EF4-FFF2-40B4-BE49-F238E27FC236}">
                <a16:creationId xmlns:a16="http://schemas.microsoft.com/office/drawing/2014/main" id="{E50B0B43-61D7-C71F-06A7-8A0767AF4E10}"/>
              </a:ext>
            </a:extLst>
          </p:cNvPr>
          <p:cNvGrpSpPr/>
          <p:nvPr/>
        </p:nvGrpSpPr>
        <p:grpSpPr>
          <a:xfrm>
            <a:off x="8355840" y="3474858"/>
            <a:ext cx="841938" cy="739481"/>
            <a:chOff x="8355840" y="3474858"/>
            <a:chExt cx="841938" cy="739481"/>
          </a:xfrm>
        </p:grpSpPr>
        <p:sp>
          <p:nvSpPr>
            <p:cNvPr id="53" name="Hexagon 52">
              <a:extLst>
                <a:ext uri="{FF2B5EF4-FFF2-40B4-BE49-F238E27FC236}">
                  <a16:creationId xmlns:a16="http://schemas.microsoft.com/office/drawing/2014/main" id="{2ED8F35D-34BC-E089-B2D0-D2DBDDB99799}"/>
                </a:ext>
              </a:extLst>
            </p:cNvPr>
            <p:cNvSpPr/>
            <p:nvPr/>
          </p:nvSpPr>
          <p:spPr>
            <a:xfrm>
              <a:off x="8355840" y="3474858"/>
              <a:ext cx="841938" cy="739481"/>
            </a:xfrm>
            <a:prstGeom prst="hexagon">
              <a:avLst/>
            </a:prstGeom>
            <a:solidFill>
              <a:schemeClr val="bg1"/>
            </a:solidFill>
            <a:ln w="57150">
              <a:solidFill>
                <a:srgbClr val="058F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72FD6D19-2A77-5BE7-C4DF-2A34F280A86C}"/>
                </a:ext>
              </a:extLst>
            </p:cNvPr>
            <p:cNvSpPr txBox="1"/>
            <p:nvPr/>
          </p:nvSpPr>
          <p:spPr>
            <a:xfrm>
              <a:off x="8452887" y="3506138"/>
              <a:ext cx="6187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Ù</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1" name="Group 60">
            <a:extLst>
              <a:ext uri="{FF2B5EF4-FFF2-40B4-BE49-F238E27FC236}">
                <a16:creationId xmlns:a16="http://schemas.microsoft.com/office/drawing/2014/main" id="{8E3D087C-4F18-8756-63AA-FE1AEA728E08}"/>
              </a:ext>
            </a:extLst>
          </p:cNvPr>
          <p:cNvGrpSpPr/>
          <p:nvPr/>
        </p:nvGrpSpPr>
        <p:grpSpPr>
          <a:xfrm>
            <a:off x="1662242" y="4847199"/>
            <a:ext cx="8630935" cy="1367547"/>
            <a:chOff x="886691" y="4856435"/>
            <a:chExt cx="8630935" cy="1367547"/>
          </a:xfrm>
        </p:grpSpPr>
        <p:sp>
          <p:nvSpPr>
            <p:cNvPr id="58" name="Rectangle: Rounded Corners 57">
              <a:extLst>
                <a:ext uri="{FF2B5EF4-FFF2-40B4-BE49-F238E27FC236}">
                  <a16:creationId xmlns:a16="http://schemas.microsoft.com/office/drawing/2014/main" id="{DD199F74-AE9B-B421-CC88-2FFB74352DF5}"/>
                </a:ext>
              </a:extLst>
            </p:cNvPr>
            <p:cNvSpPr/>
            <p:nvPr/>
          </p:nvSpPr>
          <p:spPr>
            <a:xfrm>
              <a:off x="886691" y="4856435"/>
              <a:ext cx="8630935" cy="1367547"/>
            </a:xfrm>
            <a:prstGeom prst="roundRect">
              <a:avLst/>
            </a:prstGeom>
            <a:solidFill>
              <a:srgbClr val="F2C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cs typeface="+mn-cs"/>
              </a:endParaRPr>
            </a:p>
          </p:txBody>
        </p:sp>
        <p:sp>
          <p:nvSpPr>
            <p:cNvPr id="60" name="TextBox 59">
              <a:extLst>
                <a:ext uri="{FF2B5EF4-FFF2-40B4-BE49-F238E27FC236}">
                  <a16:creationId xmlns:a16="http://schemas.microsoft.com/office/drawing/2014/main" id="{56098D95-59F1-C072-872E-E2CECE218812}"/>
                </a:ext>
              </a:extLst>
            </p:cNvPr>
            <p:cNvSpPr txBox="1"/>
            <p:nvPr/>
          </p:nvSpPr>
          <p:spPr>
            <a:xfrm>
              <a:off x="987839" y="4936864"/>
              <a:ext cx="842863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Hãy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gắn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chữ</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vào</a:t>
              </a:r>
              <a:r>
                <a:rPr lang="en-US" sz="3600" b="1" dirty="0">
                  <a:solidFill>
                    <a:prstClr val="black"/>
                  </a:solidFill>
                  <a:latin typeface="Cambria" panose="02040503050406030204" pitchFamily="18" charset="0"/>
                  <a:ea typeface="Cambria" panose="02040503050406030204" pitchFamily="18" charset="0"/>
                </a:rPr>
                <a:t> ô </a:t>
              </a:r>
              <a:r>
                <a:rPr lang="en-US" sz="3600" b="1" dirty="0" err="1">
                  <a:solidFill>
                    <a:prstClr val="black"/>
                  </a:solidFill>
                  <a:latin typeface="Cambria" panose="02040503050406030204" pitchFamily="18" charset="0"/>
                  <a:ea typeface="Cambria" panose="02040503050406030204" pitchFamily="18" charset="0"/>
                </a:rPr>
                <a:t>thích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hợp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biết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một</a:t>
              </a:r>
              <a:r>
                <a:rPr lang="en-US" sz="3600" b="1" dirty="0">
                  <a:solidFill>
                    <a:prstClr val="black"/>
                  </a:solidFill>
                  <a:latin typeface="Cambria" panose="02040503050406030204" pitchFamily="18" charset="0"/>
                  <a:ea typeface="Cambria" panose="02040503050406030204" pitchFamily="18" charset="0"/>
                </a:rPr>
                <a:t> di </a:t>
              </a:r>
              <a:r>
                <a:rPr lang="en-US" sz="3600" b="1" dirty="0" err="1">
                  <a:solidFill>
                    <a:prstClr val="black"/>
                  </a:solidFill>
                  <a:latin typeface="Cambria" panose="02040503050406030204" pitchFamily="18" charset="0"/>
                  <a:ea typeface="Cambria" panose="02040503050406030204" pitchFamily="18" charset="0"/>
                </a:rPr>
                <a:t>tích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nổi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tiếng</a:t>
              </a:r>
              <a:r>
                <a:rPr lang="en-US" sz="3600" b="1" dirty="0">
                  <a:solidFill>
                    <a:prstClr val="black"/>
                  </a:solidFill>
                  <a:latin typeface="Cambria" panose="02040503050406030204" pitchFamily="18" charset="0"/>
                  <a:ea typeface="Cambria" panose="02040503050406030204" pitchFamily="18" charset="0"/>
                </a:rPr>
                <a:t> ở </a:t>
              </a:r>
              <a:r>
                <a:rPr lang="en-US" sz="3600" b="1" dirty="0" err="1">
                  <a:solidFill>
                    <a:prstClr val="black"/>
                  </a:solidFill>
                  <a:latin typeface="Cambria" panose="02040503050406030204" pitchFamily="18" charset="0"/>
                  <a:ea typeface="Cambria" panose="02040503050406030204" pitchFamily="18" charset="0"/>
                </a:rPr>
                <a:t>nước</a:t>
              </a:r>
              <a:r>
                <a:rPr lang="en-US" sz="3600" b="1" dirty="0">
                  <a:solidFill>
                    <a:prstClr val="black"/>
                  </a:solidFill>
                  <a:latin typeface="Cambria" panose="02040503050406030204" pitchFamily="18" charset="0"/>
                  <a:ea typeface="Cambria" panose="02040503050406030204" pitchFamily="18" charset="0"/>
                </a:rPr>
                <a:t> ta.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E5F78A97-C6F0-EC7B-75D6-67B645562283}"/>
              </a:ext>
            </a:extLst>
          </p:cNvPr>
          <p:cNvPicPr>
            <a:picLocks noChangeAspect="1"/>
          </p:cNvPicPr>
          <p:nvPr/>
        </p:nvPicPr>
        <p:blipFill>
          <a:blip r:embed="rId2"/>
          <a:stretch>
            <a:fillRect/>
          </a:stretch>
        </p:blipFill>
        <p:spPr>
          <a:xfrm>
            <a:off x="775943" y="184172"/>
            <a:ext cx="1347333" cy="1603387"/>
          </a:xfrm>
          <a:prstGeom prst="rect">
            <a:avLst/>
          </a:prstGeom>
        </p:spPr>
      </p:pic>
    </p:spTree>
    <p:extLst>
      <p:ext uri="{BB962C8B-B14F-4D97-AF65-F5344CB8AC3E}">
        <p14:creationId xmlns:p14="http://schemas.microsoft.com/office/powerpoint/2010/main" val="1029331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1000"/>
                                        <p:tgtEl>
                                          <p:spTgt spid="56"/>
                                        </p:tgtEl>
                                      </p:cBhvr>
                                    </p:animEffect>
                                    <p:anim calcmode="lin" valueType="num">
                                      <p:cBhvr>
                                        <p:cTn id="42" dur="1000" fill="hold"/>
                                        <p:tgtEl>
                                          <p:spTgt spid="56"/>
                                        </p:tgtEl>
                                        <p:attrNameLst>
                                          <p:attrName>ppt_x</p:attrName>
                                        </p:attrNameLst>
                                      </p:cBhvr>
                                      <p:tavLst>
                                        <p:tav tm="0">
                                          <p:val>
                                            <p:strVal val="#ppt_x"/>
                                          </p:val>
                                        </p:tav>
                                        <p:tav tm="100000">
                                          <p:val>
                                            <p:strVal val="#ppt_x"/>
                                          </p:val>
                                        </p:tav>
                                      </p:tavLst>
                                    </p:anim>
                                    <p:anim calcmode="lin" valueType="num">
                                      <p:cBhvr>
                                        <p:cTn id="43" dur="1000" fill="hold"/>
                                        <p:tgtEl>
                                          <p:spTgt spid="5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1000"/>
                                        <p:tgtEl>
                                          <p:spTgt spid="46"/>
                                        </p:tgtEl>
                                      </p:cBhvr>
                                    </p:animEffect>
                                    <p:anim calcmode="lin" valueType="num">
                                      <p:cBhvr>
                                        <p:cTn id="57" dur="1000" fill="hold"/>
                                        <p:tgtEl>
                                          <p:spTgt spid="46"/>
                                        </p:tgtEl>
                                        <p:attrNameLst>
                                          <p:attrName>ppt_x</p:attrName>
                                        </p:attrNameLst>
                                      </p:cBhvr>
                                      <p:tavLst>
                                        <p:tav tm="0">
                                          <p:val>
                                            <p:strVal val="#ppt_x"/>
                                          </p:val>
                                        </p:tav>
                                        <p:tav tm="100000">
                                          <p:val>
                                            <p:strVal val="#ppt_x"/>
                                          </p:val>
                                        </p:tav>
                                      </p:tavLst>
                                    </p:anim>
                                    <p:anim calcmode="lin" valueType="num">
                                      <p:cBhvr>
                                        <p:cTn id="58" dur="1000" fill="hold"/>
                                        <p:tgtEl>
                                          <p:spTgt spid="4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1000"/>
                                        <p:tgtEl>
                                          <p:spTgt spid="52"/>
                                        </p:tgtEl>
                                      </p:cBhvr>
                                    </p:animEffect>
                                    <p:anim calcmode="lin" valueType="num">
                                      <p:cBhvr>
                                        <p:cTn id="62" dur="1000" fill="hold"/>
                                        <p:tgtEl>
                                          <p:spTgt spid="52"/>
                                        </p:tgtEl>
                                        <p:attrNameLst>
                                          <p:attrName>ppt_x</p:attrName>
                                        </p:attrNameLst>
                                      </p:cBhvr>
                                      <p:tavLst>
                                        <p:tav tm="0">
                                          <p:val>
                                            <p:strVal val="#ppt_x"/>
                                          </p:val>
                                        </p:tav>
                                        <p:tav tm="100000">
                                          <p:val>
                                            <p:strVal val="#ppt_x"/>
                                          </p:val>
                                        </p:tav>
                                      </p:tavLst>
                                    </p:anim>
                                    <p:anim calcmode="lin" valueType="num">
                                      <p:cBhvr>
                                        <p:cTn id="63" dur="1000" fill="hold"/>
                                        <p:tgtEl>
                                          <p:spTgt spid="5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1000"/>
                                        <p:tgtEl>
                                          <p:spTgt spid="54"/>
                                        </p:tgtEl>
                                      </p:cBhvr>
                                    </p:animEffect>
                                    <p:anim calcmode="lin" valueType="num">
                                      <p:cBhvr>
                                        <p:cTn id="67" dur="1000" fill="hold"/>
                                        <p:tgtEl>
                                          <p:spTgt spid="54"/>
                                        </p:tgtEl>
                                        <p:attrNameLst>
                                          <p:attrName>ppt_x</p:attrName>
                                        </p:attrNameLst>
                                      </p:cBhvr>
                                      <p:tavLst>
                                        <p:tav tm="0">
                                          <p:val>
                                            <p:strVal val="#ppt_x"/>
                                          </p:val>
                                        </p:tav>
                                        <p:tav tm="100000">
                                          <p:val>
                                            <p:strVal val="#ppt_x"/>
                                          </p:val>
                                        </p:tav>
                                      </p:tavLst>
                                    </p:anim>
                                    <p:anim calcmode="lin" valueType="num">
                                      <p:cBhvr>
                                        <p:cTn id="68" dur="1000" fill="hold"/>
                                        <p:tgtEl>
                                          <p:spTgt spid="54"/>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000"/>
                                        <p:tgtEl>
                                          <p:spTgt spid="57"/>
                                        </p:tgtEl>
                                      </p:cBhvr>
                                    </p:animEffect>
                                    <p:anim calcmode="lin" valueType="num">
                                      <p:cBhvr>
                                        <p:cTn id="72" dur="1000" fill="hold"/>
                                        <p:tgtEl>
                                          <p:spTgt spid="57"/>
                                        </p:tgtEl>
                                        <p:attrNameLst>
                                          <p:attrName>ppt_x</p:attrName>
                                        </p:attrNameLst>
                                      </p:cBhvr>
                                      <p:tavLst>
                                        <p:tav tm="0">
                                          <p:val>
                                            <p:strVal val="#ppt_x"/>
                                          </p:val>
                                        </p:tav>
                                        <p:tav tm="100000">
                                          <p:val>
                                            <p:strVal val="#ppt_x"/>
                                          </p:val>
                                        </p:tav>
                                      </p:tavLst>
                                    </p:anim>
                                    <p:anim calcmode="lin" valueType="num">
                                      <p:cBhvr>
                                        <p:cTn id="73" dur="1000" fill="hold"/>
                                        <p:tgtEl>
                                          <p:spTgt spid="57"/>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42" presetClass="entr" presetSubtype="0" fill="hold" nodeType="after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1000"/>
                                        <p:tgtEl>
                                          <p:spTgt spid="61"/>
                                        </p:tgtEl>
                                      </p:cBhvr>
                                    </p:animEffect>
                                    <p:anim calcmode="lin" valueType="num">
                                      <p:cBhvr>
                                        <p:cTn id="78" dur="1000" fill="hold"/>
                                        <p:tgtEl>
                                          <p:spTgt spid="61"/>
                                        </p:tgtEl>
                                        <p:attrNameLst>
                                          <p:attrName>ppt_x</p:attrName>
                                        </p:attrNameLst>
                                      </p:cBhvr>
                                      <p:tavLst>
                                        <p:tav tm="0">
                                          <p:val>
                                            <p:strVal val="#ppt_x"/>
                                          </p:val>
                                        </p:tav>
                                        <p:tav tm="100000">
                                          <p:val>
                                            <p:strVal val="#ppt_x"/>
                                          </p:val>
                                        </p:tav>
                                      </p:tavLst>
                                    </p:anim>
                                    <p:anim calcmode="lin" valueType="num">
                                      <p:cBhvr>
                                        <p:cTn id="7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P spid="52" grpId="0" animBg="1"/>
      <p:bldP spid="5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148070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6967E"/>
      </a:accent1>
      <a:accent2>
        <a:srgbClr val="E94941"/>
      </a:accent2>
      <a:accent3>
        <a:srgbClr val="F4992C"/>
      </a:accent3>
      <a:accent4>
        <a:srgbClr val="EC8E6C"/>
      </a:accent4>
      <a:accent5>
        <a:srgbClr val="06967E"/>
      </a:accent5>
      <a:accent6>
        <a:srgbClr val="E94941"/>
      </a:accent6>
      <a:hlink>
        <a:srgbClr val="F4992C"/>
      </a:hlink>
      <a:folHlink>
        <a:srgbClr val="EC8E6C"/>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06967E"/>
    </a:accent1>
    <a:accent2>
      <a:srgbClr val="E94941"/>
    </a:accent2>
    <a:accent3>
      <a:srgbClr val="F4992C"/>
    </a:accent3>
    <a:accent4>
      <a:srgbClr val="EC8E6C"/>
    </a:accent4>
    <a:accent5>
      <a:srgbClr val="06967E"/>
    </a:accent5>
    <a:accent6>
      <a:srgbClr val="E94941"/>
    </a:accent6>
    <a:hlink>
      <a:srgbClr val="F4992C"/>
    </a:hlink>
    <a:folHlink>
      <a:srgbClr val="EC8E6C"/>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06967E"/>
    </a:accent1>
    <a:accent2>
      <a:srgbClr val="E94941"/>
    </a:accent2>
    <a:accent3>
      <a:srgbClr val="F4992C"/>
    </a:accent3>
    <a:accent4>
      <a:srgbClr val="EC8E6C"/>
    </a:accent4>
    <a:accent5>
      <a:srgbClr val="06967E"/>
    </a:accent5>
    <a:accent6>
      <a:srgbClr val="E94941"/>
    </a:accent6>
    <a:hlink>
      <a:srgbClr val="F4992C"/>
    </a:hlink>
    <a:folHlink>
      <a:srgbClr val="EC8E6C"/>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06967E"/>
    </a:accent1>
    <a:accent2>
      <a:srgbClr val="E94941"/>
    </a:accent2>
    <a:accent3>
      <a:srgbClr val="F4992C"/>
    </a:accent3>
    <a:accent4>
      <a:srgbClr val="EC8E6C"/>
    </a:accent4>
    <a:accent5>
      <a:srgbClr val="06967E"/>
    </a:accent5>
    <a:accent6>
      <a:srgbClr val="E94941"/>
    </a:accent6>
    <a:hlink>
      <a:srgbClr val="F4992C"/>
    </a:hlink>
    <a:folHlink>
      <a:srgbClr val="EC8E6C"/>
    </a:folHlink>
  </a:clrScheme>
</a:themeOverride>
</file>

<file path=docProps/app.xml><?xml version="1.0" encoding="utf-8"?>
<Properties xmlns="http://schemas.openxmlformats.org/officeDocument/2006/extended-properties" xmlns:vt="http://schemas.openxmlformats.org/officeDocument/2006/docPropsVTypes">
  <TotalTime>194</TotalTime>
  <Words>377</Words>
  <Application>Microsoft Office PowerPoint</Application>
  <PresentationFormat>Widescreen</PresentationFormat>
  <Paragraphs>140</Paragraphs>
  <Slides>17</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Cambria</vt:lpstr>
      <vt:lpstr>Calibri Light</vt:lpstr>
      <vt:lpstr>Arial</vt:lpstr>
      <vt:lpstr>SVN-Ready</vt:lpstr>
      <vt:lpstr>SVN-Newton</vt:lpstr>
      <vt:lpstr>Times New Roman</vt:lpstr>
      <vt:lpstr>Calibri</vt:lpstr>
      <vt:lpstr>DengXian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dc:creator>
  <cp:keywords>MNT</cp:keywords>
  <cp:lastModifiedBy>Admin</cp:lastModifiedBy>
  <cp:revision>22</cp:revision>
  <dcterms:created xsi:type="dcterms:W3CDTF">2022-09-21T23:03:04Z</dcterms:created>
  <dcterms:modified xsi:type="dcterms:W3CDTF">2023-12-23T11:35:17Z</dcterms:modified>
</cp:coreProperties>
</file>