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7" r:id="rId2"/>
    <p:sldId id="257" r:id="rId3"/>
    <p:sldId id="258" r:id="rId4"/>
    <p:sldId id="276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embeddedFontLst>
    <p:embeddedFont>
      <p:font typeface="#9Slide05 Bodega Script" panose="020B0604020202020204" charset="-93"/>
      <p:regular r:id="rId20"/>
    </p:embeddedFont>
    <p:embeddedFont>
      <p:font typeface="#9Slide05 Aphrodite Pro" panose="020B0604020202020204" charset="-93"/>
      <p:regular r:id="rId21"/>
    </p:embeddedFont>
    <p:embeddedFont>
      <p:font typeface="#9Slide07 HoneyCream" panose="020B0604020202020204" charset="-93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670"/>
    <a:srgbClr val="FEEBE6"/>
    <a:srgbClr val="FCD7CE"/>
    <a:srgbClr val="DF8794"/>
    <a:srgbClr val="F9B5B2"/>
    <a:srgbClr val="8AD0BE"/>
    <a:srgbClr val="9DD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>
      <p:cViewPr varScale="1">
        <p:scale>
          <a:sx n="71" d="100"/>
          <a:sy n="71" d="100"/>
        </p:scale>
        <p:origin x="8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7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7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2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5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8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93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5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72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4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5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3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13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6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71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0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2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0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48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 rot="20387169">
            <a:off x="888883" y="992947"/>
            <a:ext cx="980007" cy="101116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5073DF2-FEF3-4DAB-9758-48B1142A64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" y="331579"/>
            <a:ext cx="11794156" cy="6609322"/>
          </a:xfrm>
          <a:prstGeom prst="rect">
            <a:avLst/>
          </a:prstGeom>
        </p:spPr>
      </p:pic>
      <p:pic>
        <p:nvPicPr>
          <p:cNvPr id="7" name="그림 5">
            <a:extLst>
              <a:ext uri="{FF2B5EF4-FFF2-40B4-BE49-F238E27FC236}">
                <a16:creationId xmlns:a16="http://schemas.microsoft.com/office/drawing/2014/main" id="{90E9CBF9-ED2E-4995-A44E-B1A50C2F44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07" y="1588168"/>
            <a:ext cx="9606987" cy="3681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 err="1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4267" b="0" dirty="0">
                <a:solidFill>
                  <a:schemeClr val="accent6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#9Slide07 SVN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2">
                    <a:lumMod val="75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166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5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4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3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9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9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9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8DC20-58E8-4F96-83A5-EFEDA101A5EC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43DA8-B9AD-47E1-8E0E-2BE2E5E82A2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853005" y="-998963"/>
            <a:ext cx="653852" cy="67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5179931" y="8278387"/>
            <a:ext cx="653852" cy="67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4898769" y="8615707"/>
            <a:ext cx="653852" cy="67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812919" y="-2147543"/>
            <a:ext cx="653852" cy="6746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1632" y="6388616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47670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GB" dirty="0">
              <a:solidFill>
                <a:srgbClr val="F476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1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  <p:sldLayoutId id="2147483666" r:id="rId12"/>
    <p:sldLayoutId id="2147483665" r:id="rId13"/>
    <p:sldLayoutId id="2147483664" r:id="rId14"/>
    <p:sldLayoutId id="2147483663" r:id="rId15"/>
    <p:sldLayoutId id="2147483662" r:id="rId16"/>
    <p:sldLayoutId id="2147483661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  <p:sldLayoutId id="2147483677" r:id="rId28"/>
    <p:sldLayoutId id="2147483678" r:id="rId29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microsoft.com/office/2007/relationships/hdphoto" Target="../media/hdphoto8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833378" y="-694480"/>
            <a:ext cx="358816" cy="369332"/>
          </a:xfrm>
          <a:prstGeom prst="rect">
            <a:avLst/>
          </a:prstGeom>
          <a:solidFill>
            <a:srgbClr val="0F7DD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7DD0"/>
              </a:solidFill>
              <a:effectLst/>
              <a:uLnTx/>
              <a:uFillTx/>
              <a:latin typeface="Nunito ExtraLight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234" y="-192296"/>
            <a:ext cx="1510766" cy="15107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E5534C-AC26-BA4A-71DB-18BA50DD438A}"/>
              </a:ext>
            </a:extLst>
          </p:cNvPr>
          <p:cNvSpPr txBox="1"/>
          <p:nvPr/>
        </p:nvSpPr>
        <p:spPr>
          <a:xfrm>
            <a:off x="1528764" y="1837997"/>
            <a:ext cx="915247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042615"/>
              </p:ext>
            </p:extLst>
          </p:nvPr>
        </p:nvGraphicFramePr>
        <p:xfrm>
          <a:off x="519529" y="427679"/>
          <a:ext cx="10962504" cy="578829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740626">
                  <a:extLst>
                    <a:ext uri="{9D8B030D-6E8A-4147-A177-3AD203B41FA5}">
                      <a16:colId xmlns:a16="http://schemas.microsoft.com/office/drawing/2014/main" val="394940209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val="288425140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val="302123246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val="1083363770"/>
                    </a:ext>
                  </a:extLst>
                </a:gridCol>
              </a:tblGrid>
              <a:tr h="580660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hình dạng, kích thước</a:t>
                      </a: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rgbClr val="FCD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04433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da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đeo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Đựng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038011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Lật đật</a:t>
                      </a:r>
                      <a:endParaRPr lang="en-GB" sz="28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cam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to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gắn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 chơi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177937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đèn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chú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chuột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ngộ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nghĩnh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Chiếu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mỗi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473977"/>
                  </a:ext>
                </a:extLst>
              </a:tr>
            </a:tbl>
          </a:graphicData>
        </a:graphic>
      </p:graphicFrame>
      <p:pic>
        <p:nvPicPr>
          <p:cNvPr id="5" name="Picture 16" descr="Hình ảnh Đèn Bàn Màu đỏ Phim Hoạt Hình Minh Họa Công Cụ Học Tập Minh Họa  Công Cụ Vẽ Tay Minh Họa PNG , Minh, Công, Đèn Vàng PNG miễn p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47" y="4859381"/>
            <a:ext cx="1314249" cy="131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Lật đật nga số 1| lật đậ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00" b="98083" l="10000" r="90000">
                        <a14:foregroundMark x1="50167" y1="5833" x2="65667" y2="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77" y="3223721"/>
            <a:ext cx="1152335" cy="115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ặp học sinh cấp 1 C-12-006 - META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467" l="6400" r="95200">
                        <a14:foregroundMark x1="13067" y1="13969" x2="13733" y2="14310"/>
                        <a14:foregroundMark x1="26000" y1="54344" x2="27733" y2="57581"/>
                        <a14:foregroundMark x1="50533" y1="25554" x2="52400" y2="26746"/>
                        <a14:foregroundMark x1="60000" y1="31005" x2="62533" y2="32198"/>
                        <a14:foregroundMark x1="69600" y1="36116" x2="71600" y2="36457"/>
                        <a14:foregroundMark x1="81333" y1="47871" x2="84267" y2="44463"/>
                        <a14:foregroundMark x1="68133" y1="56048" x2="71467" y2="58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52" y="2173914"/>
            <a:ext cx="1200040" cy="93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5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414" y="111722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75979" y="252289"/>
            <a:ext cx="111064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36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6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– 4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GB" sz="36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91533" y="1467374"/>
            <a:ext cx="104908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ợi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  <a:endParaRPr lang="vi-VN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câu tả màu sắc</a:t>
            </a:r>
          </a:p>
          <a:p>
            <a:pPr lvl="0" algn="just"/>
            <a:r>
              <a:rPr lang="vi-VN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 cặp sách màu xanh da trời trông thật mát mắt.</a:t>
            </a:r>
          </a:p>
          <a:p>
            <a:pPr lvl="0" algn="just"/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câu tả hình dáng, kích thước</a:t>
            </a:r>
          </a:p>
          <a:p>
            <a:pPr lvl="0" algn="just"/>
            <a:r>
              <a:rPr lang="vi-VN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Quai cặp to bản, hơi cong cong để khi xách không bị đau tay.</a:t>
            </a:r>
          </a:p>
          <a:p>
            <a:pPr lvl="0" algn="just"/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câu tả hoạt động, công dụng</a:t>
            </a:r>
          </a:p>
          <a:p>
            <a:pPr lvl="0" algn="just"/>
            <a:r>
              <a:rPr lang="vi-VN" sz="3200" b="1" dirty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khi đóng, mở nắp cặp, tiếng “tách tách” của ổ khóa nghe thật vui tai.</a:t>
            </a:r>
          </a:p>
        </p:txBody>
      </p:sp>
    </p:spTree>
    <p:extLst>
      <p:ext uri="{BB962C8B-B14F-4D97-AF65-F5344CB8AC3E}">
        <p14:creationId xmlns:p14="http://schemas.microsoft.com/office/powerpoint/2010/main" val="23699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978400" y="2348089"/>
            <a:ext cx="6287911" cy="3973687"/>
          </a:xfrm>
          <a:prstGeom prst="roundRect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GB" sz="3200" b="1" i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Cloud 3"/>
          <p:cNvSpPr/>
          <p:nvPr/>
        </p:nvSpPr>
        <p:spPr>
          <a:xfrm>
            <a:off x="1828800" y="383822"/>
            <a:ext cx="5475111" cy="2528711"/>
          </a:xfrm>
          <a:prstGeom prst="cloud">
            <a:avLst/>
          </a:prstGeom>
          <a:solidFill>
            <a:srgbClr val="FEEBE6"/>
          </a:solidFill>
          <a:ln>
            <a:solidFill>
              <a:srgbClr val="DF87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– 4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b="1" dirty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2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26845" y="496713"/>
            <a:ext cx="7189526" cy="5238042"/>
          </a:xfrm>
          <a:prstGeom prst="roundRect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3200" b="1" i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GB" sz="3200" b="1" i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i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GB" sz="3200" b="1" i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61950" algn="just"/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tai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xo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108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125" y="123011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4526845" y="496714"/>
            <a:ext cx="6250012" cy="4652230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GB" sz="440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ý hay.</a:t>
            </a:r>
            <a:endParaRPr lang="en-GB" sz="4400" dirty="0" smtClean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5814" y="576808"/>
            <a:ext cx="12930737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25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2894" y="89145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loud 6"/>
          <p:cNvSpPr/>
          <p:nvPr/>
        </p:nvSpPr>
        <p:spPr>
          <a:xfrm>
            <a:off x="0" y="0"/>
            <a:ext cx="3251199" cy="1332086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b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205364" y="1421231"/>
            <a:ext cx="4876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 là kho cổ tích</a:t>
            </a: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mãi mà không vơi</a:t>
            </a: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 thần tiên trên trời</a:t>
            </a: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 cỏ hoa dưới đất.</a:t>
            </a:r>
            <a:endParaRPr lang="en-GB" sz="3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3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ong chăm làm mật</a:t>
            </a: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kiến khéo tha mồi</a:t>
            </a: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 bướm mải rong chơi</a:t>
            </a:r>
          </a:p>
          <a:p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 sầu tài tấu nhạc.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0290" y="1394332"/>
            <a:ext cx="471320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chuyện chú mèo nhác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 rửa mặt bao giờ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 chú gà làm thơ</a:t>
            </a:r>
          </a:p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 gật gù “thích thích</a:t>
            </a:r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GB" sz="3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3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níu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chặt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</a:t>
            </a:r>
          </a:p>
          <a:p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GB" sz="2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Đức</a:t>
            </a:r>
            <a:r>
              <a:rPr lang="en-GB" sz="20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GB" sz="20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GB" sz="20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97972" y="342877"/>
            <a:ext cx="1489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GB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18125" y="123011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3805198" y="272142"/>
            <a:ext cx="8111470" cy="4887687"/>
          </a:xfrm>
          <a:prstGeom prst="cloud">
            <a:avLst/>
          </a:prstGeom>
          <a:solidFill>
            <a:srgbClr val="FCD7CE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4400" b="1" i="1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i="1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lang="en-GB" sz="4400" dirty="0" smtClean="0">
              <a:solidFill>
                <a:srgbClr val="F4767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74445" y="620484"/>
            <a:ext cx="7189526" cy="4210755"/>
          </a:xfrm>
          <a:prstGeom prst="roundRect">
            <a:avLst/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i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Dặn</a:t>
            </a:r>
            <a:r>
              <a:rPr lang="en-GB" sz="3200" b="1" i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i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</a:t>
            </a:r>
            <a:r>
              <a:rPr lang="en-GB" sz="3200" b="1" i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đoan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324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49177" y="538425"/>
            <a:ext cx="12929936" cy="3850106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95" y="942393"/>
            <a:ext cx="1114445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2926" y="240632"/>
            <a:ext cx="11486147" cy="51495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761121" y="1685078"/>
            <a:ext cx="1086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3200" dirty="0" smtClean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………….?</a:t>
            </a: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1121" y="1594984"/>
            <a:ext cx="108644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54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54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b="1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54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54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780" y="46005"/>
            <a:ext cx="878509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0" b="44200" l="1800" r="5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128" b="57661"/>
          <a:stretch/>
        </p:blipFill>
        <p:spPr>
          <a:xfrm>
            <a:off x="-204117" y="-220736"/>
            <a:ext cx="4551526" cy="2476742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98" y="0"/>
            <a:ext cx="1150865" cy="11508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0B4EA-91F8-1C02-3952-FB6BA18251EA}"/>
              </a:ext>
            </a:extLst>
          </p:cNvPr>
          <p:cNvSpPr txBox="1"/>
          <p:nvPr/>
        </p:nvSpPr>
        <p:spPr>
          <a:xfrm>
            <a:off x="215401" y="1304983"/>
            <a:ext cx="1110262" cy="457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Tiếng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V</a:t>
            </a:r>
            <a:r>
              <a:rPr lang="en-US" sz="4800" kern="0" dirty="0" err="1" smtClean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iệt</a:t>
            </a:r>
            <a:r>
              <a:rPr lang="en-US" sz="4800" kern="0" dirty="0" smtClean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</a:t>
            </a:r>
            <a:r>
              <a:rPr lang="en-US" sz="4800" kern="0" dirty="0">
                <a:solidFill>
                  <a:srgbClr val="F47670"/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3</a:t>
            </a:r>
            <a:endParaRPr lang="id-ID" sz="4800" kern="0" dirty="0">
              <a:solidFill>
                <a:srgbClr val="F47670"/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045" y="-558738"/>
            <a:ext cx="3848753" cy="38487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141318" y="225688"/>
            <a:ext cx="9716856" cy="6809924"/>
            <a:chOff x="1141318" y="225688"/>
            <a:chExt cx="9716856" cy="68099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32" b="99110" l="0" r="99216">
                          <a14:foregroundMark x1="12353" y1="47626" x2="19412" y2="20326"/>
                          <a14:foregroundMark x1="14706" y1="33531" x2="12059" y2="45846"/>
                          <a14:foregroundMark x1="14020" y1="34125" x2="10882" y2="46884"/>
                          <a14:foregroundMark x1="23235" y1="27300" x2="78039" y2="82047"/>
                          <a14:foregroundMark x1="52353" y1="8160" x2="77451" y2="81306"/>
                          <a14:foregroundMark x1="19314" y1="24332" x2="24902" y2="28635"/>
                          <a14:foregroundMark x1="41373" y1="89021" x2="66667" y2="6825"/>
                          <a14:foregroundMark x1="30686" y1="9792" x2="30882" y2="88279"/>
                          <a14:foregroundMark x1="18137" y1="37092" x2="57745" y2="87834"/>
                          <a14:foregroundMark x1="33333" y1="12611" x2="86471" y2="37389"/>
                          <a14:foregroundMark x1="76765" y1="22107" x2="64020" y2="89318"/>
                          <a14:foregroundMark x1="39902" y1="13798" x2="38725" y2="87982"/>
                          <a14:foregroundMark x1="44216" y1="9792" x2="62745" y2="87240"/>
                          <a14:foregroundMark x1="63529" y1="10831" x2="82353" y2="47329"/>
                          <a14:foregroundMark x1="69510" y1="15579" x2="84706" y2="37389"/>
                          <a14:foregroundMark x1="13824" y1="32641" x2="10392" y2="49110"/>
                          <a14:foregroundMark x1="58137" y1="39021" x2="68824" y2="66766"/>
                          <a14:foregroundMark x1="40882" y1="19288" x2="47059" y2="477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318" y="225688"/>
              <a:ext cx="9716856" cy="6420746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12532" y="951277"/>
              <a:ext cx="6974428" cy="60843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48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85011" y="-176464"/>
            <a:ext cx="12865770" cy="689810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031" y="80210"/>
            <a:ext cx="4801685" cy="6417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4693" y="769229"/>
            <a:ext cx="11566359" cy="585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Năng lực </a:t>
            </a:r>
            <a:r>
              <a:rPr lang="nl-NL" sz="28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cách quan sát đồ vật và viết đoạn văn khoảng 3-4 câu tả đồ vật theo gợi ý.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Cảm nhận được tình yêu thương , sự quan tâm của các thành viên trong gia đình; biết thể hiện tình cảm của mình với người thân bằng những việc làm phù hợp.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nl-NL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dirty="0" smtClean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dirty="0">
              <a:solidFill>
                <a:schemeClr val="accent5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391" y="689697"/>
            <a:ext cx="12930737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3942" y="144379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04581" y="199544"/>
            <a:ext cx="10748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GB" sz="3200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 b="1" i="0" dirty="0" smtClean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một đồ vật trong tranh, ghi lại những điều đã quan sát được về đặc điểm của đồ vật.</a:t>
            </a:r>
          </a:p>
        </p:txBody>
      </p:sp>
      <p:pic>
        <p:nvPicPr>
          <p:cNvPr id="1026" name="Picture 2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714" r="97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13" y="868385"/>
            <a:ext cx="2684212" cy="26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ồng Hồ Báo Thức Đồng Hồ Xem Ltd. - đồng hồ báo thức png tải về - Miễn phí  trong suốt đồng Hồ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100000" l="10000" r="90000">
                        <a14:foregroundMark x1="47778" y1="17333" x2="54889" y2="17667"/>
                        <a14:foregroundMark x1="47778" y1="16333" x2="56000" y2="1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66" y="1460808"/>
            <a:ext cx="1652338" cy="165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ình ảnh Đèn Bàn Màu đỏ Phim Hoạt Hình Minh Họa Công Cụ Học Tập Minh Họa  Công Cụ Vẽ Tay Minh Họa PNG , Minh, Công, Đèn Vàng PNG miễn ph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22" y="1336801"/>
            <a:ext cx="1655511" cy="165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ật đật nga số 1| lật đậ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00" b="98083" l="10000" r="90000">
                        <a14:foregroundMark x1="50167" y1="5833" x2="65667" y2="8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20" y="1307836"/>
            <a:ext cx="1805310" cy="180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ặp học sinh cấp 1 C-12-006 - META.v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67" l="6400" r="95200">
                        <a14:foregroundMark x1="13067" y1="13969" x2="13733" y2="14310"/>
                        <a14:foregroundMark x1="26000" y1="54344" x2="27733" y2="57581"/>
                        <a14:foregroundMark x1="50533" y1="25554" x2="52400" y2="26746"/>
                        <a14:foregroundMark x1="60000" y1="31005" x2="62533" y2="32198"/>
                        <a14:foregroundMark x1="69600" y1="36116" x2="71600" y2="36457"/>
                        <a14:foregroundMark x1="81333" y1="47871" x2="84267" y2="44463"/>
                        <a14:foregroundMark x1="68133" y1="56048" x2="71467" y2="58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109" y="1444739"/>
            <a:ext cx="1956775" cy="15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634530" y="3215454"/>
            <a:ext cx="2806793" cy="13285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8788" y="3321828"/>
            <a:ext cx="4192358" cy="1254874"/>
          </a:xfrm>
          <a:custGeom>
            <a:avLst/>
            <a:gdLst>
              <a:gd name="connsiteX0" fmla="*/ 0 w 3908178"/>
              <a:gd name="connsiteY0" fmla="*/ 0 h 1153886"/>
              <a:gd name="connsiteX1" fmla="*/ 3908178 w 3908178"/>
              <a:gd name="connsiteY1" fmla="*/ 0 h 1153886"/>
              <a:gd name="connsiteX2" fmla="*/ 3908178 w 3908178"/>
              <a:gd name="connsiteY2" fmla="*/ 1153886 h 1153886"/>
              <a:gd name="connsiteX3" fmla="*/ 0 w 3908178"/>
              <a:gd name="connsiteY3" fmla="*/ 1153886 h 1153886"/>
              <a:gd name="connsiteX4" fmla="*/ 0 w 3908178"/>
              <a:gd name="connsiteY4" fmla="*/ 0 h 1153886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0 w 3908178"/>
              <a:gd name="connsiteY4" fmla="*/ 0 h 1164771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32864 w 3908178"/>
              <a:gd name="connsiteY4" fmla="*/ 653143 h 1164771"/>
              <a:gd name="connsiteX5" fmla="*/ 0 w 3908178"/>
              <a:gd name="connsiteY5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228600 w 3908178"/>
              <a:gd name="connsiteY4" fmla="*/ 1164771 h 1164771"/>
              <a:gd name="connsiteX5" fmla="*/ 32864 w 3908178"/>
              <a:gd name="connsiteY5" fmla="*/ 653143 h 1164771"/>
              <a:gd name="connsiteX6" fmla="*/ 0 w 3908178"/>
              <a:gd name="connsiteY6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207 w 3908178"/>
              <a:gd name="connsiteY6" fmla="*/ 489857 h 1164771"/>
              <a:gd name="connsiteX7" fmla="*/ 0 w 3908178"/>
              <a:gd name="connsiteY7" fmla="*/ 0 h 1164771"/>
              <a:gd name="connsiteX0" fmla="*/ 0 w 3933507"/>
              <a:gd name="connsiteY0" fmla="*/ 0 h 1164771"/>
              <a:gd name="connsiteX1" fmla="*/ 2634549 w 3933507"/>
              <a:gd name="connsiteY1" fmla="*/ 174171 h 1164771"/>
              <a:gd name="connsiteX2" fmla="*/ 3908178 w 3933507"/>
              <a:gd name="connsiteY2" fmla="*/ 0 h 1164771"/>
              <a:gd name="connsiteX3" fmla="*/ 3929949 w 3933507"/>
              <a:gd name="connsiteY3" fmla="*/ 359229 h 1164771"/>
              <a:gd name="connsiteX4" fmla="*/ 3734007 w 3933507"/>
              <a:gd name="connsiteY4" fmla="*/ 1132114 h 1164771"/>
              <a:gd name="connsiteX5" fmla="*/ 925492 w 3933507"/>
              <a:gd name="connsiteY5" fmla="*/ 979714 h 1164771"/>
              <a:gd name="connsiteX6" fmla="*/ 228600 w 3933507"/>
              <a:gd name="connsiteY6" fmla="*/ 1164771 h 1164771"/>
              <a:gd name="connsiteX7" fmla="*/ 207 w 3933507"/>
              <a:gd name="connsiteY7" fmla="*/ 489857 h 1164771"/>
              <a:gd name="connsiteX8" fmla="*/ 0 w 3933507"/>
              <a:gd name="connsiteY8" fmla="*/ 0 h 1164771"/>
              <a:gd name="connsiteX0" fmla="*/ 0 w 3941275"/>
              <a:gd name="connsiteY0" fmla="*/ 0 h 1164771"/>
              <a:gd name="connsiteX1" fmla="*/ 2634549 w 3941275"/>
              <a:gd name="connsiteY1" fmla="*/ 174171 h 1164771"/>
              <a:gd name="connsiteX2" fmla="*/ 3908178 w 3941275"/>
              <a:gd name="connsiteY2" fmla="*/ 0 h 1164771"/>
              <a:gd name="connsiteX3" fmla="*/ 3929949 w 3941275"/>
              <a:gd name="connsiteY3" fmla="*/ 359229 h 1164771"/>
              <a:gd name="connsiteX4" fmla="*/ 3734007 w 3941275"/>
              <a:gd name="connsiteY4" fmla="*/ 1132114 h 1164771"/>
              <a:gd name="connsiteX5" fmla="*/ 925492 w 3941275"/>
              <a:gd name="connsiteY5" fmla="*/ 979714 h 1164771"/>
              <a:gd name="connsiteX6" fmla="*/ 228600 w 3941275"/>
              <a:gd name="connsiteY6" fmla="*/ 1164771 h 1164771"/>
              <a:gd name="connsiteX7" fmla="*/ 207 w 3941275"/>
              <a:gd name="connsiteY7" fmla="*/ 489857 h 1164771"/>
              <a:gd name="connsiteX8" fmla="*/ 0 w 3941275"/>
              <a:gd name="connsiteY8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108858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43544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36171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4016829 w 4049926"/>
              <a:gd name="connsiteY3" fmla="*/ 1403 h 1166174"/>
              <a:gd name="connsiteX4" fmla="*/ 4038600 w 4049926"/>
              <a:gd name="connsiteY4" fmla="*/ 360632 h 1166174"/>
              <a:gd name="connsiteX5" fmla="*/ 3842658 w 4049926"/>
              <a:gd name="connsiteY5" fmla="*/ 1133517 h 1166174"/>
              <a:gd name="connsiteX6" fmla="*/ 1034143 w 4049926"/>
              <a:gd name="connsiteY6" fmla="*/ 937574 h 1166174"/>
              <a:gd name="connsiteX7" fmla="*/ 838200 w 4049926"/>
              <a:gd name="connsiteY7" fmla="*/ 970232 h 1166174"/>
              <a:gd name="connsiteX8" fmla="*/ 337251 w 4049926"/>
              <a:gd name="connsiteY8" fmla="*/ 1166174 h 1166174"/>
              <a:gd name="connsiteX9" fmla="*/ 43544 w 4049926"/>
              <a:gd name="connsiteY9" fmla="*/ 491260 h 1166174"/>
              <a:gd name="connsiteX10" fmla="*/ 0 w 4049926"/>
              <a:gd name="connsiteY10" fmla="*/ 208232 h 1166174"/>
              <a:gd name="connsiteX11" fmla="*/ 108651 w 4049926"/>
              <a:gd name="connsiteY11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2517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9926" h="1166174">
                <a:moveTo>
                  <a:pt x="108651" y="1403"/>
                </a:moveTo>
                <a:cubicBezTo>
                  <a:pt x="400751" y="-16740"/>
                  <a:pt x="1237309" y="146546"/>
                  <a:pt x="1676400" y="175574"/>
                </a:cubicBezTo>
                <a:cubicBezTo>
                  <a:pt x="2115491" y="204602"/>
                  <a:pt x="2491014" y="262660"/>
                  <a:pt x="2743200" y="251774"/>
                </a:cubicBezTo>
                <a:cubicBezTo>
                  <a:pt x="2891972" y="230003"/>
                  <a:pt x="3160486" y="197345"/>
                  <a:pt x="3309258" y="175574"/>
                </a:cubicBezTo>
                <a:lnTo>
                  <a:pt x="4016829" y="1403"/>
                </a:lnTo>
                <a:cubicBezTo>
                  <a:pt x="3998686" y="117517"/>
                  <a:pt x="4078514" y="103004"/>
                  <a:pt x="4038600" y="360632"/>
                </a:cubicBezTo>
                <a:lnTo>
                  <a:pt x="3842658" y="1133517"/>
                </a:lnTo>
                <a:cubicBezTo>
                  <a:pt x="2848429" y="1133517"/>
                  <a:pt x="2028372" y="937574"/>
                  <a:pt x="1034143" y="937574"/>
                </a:cubicBezTo>
                <a:cubicBezTo>
                  <a:pt x="1005115" y="948460"/>
                  <a:pt x="867228" y="959346"/>
                  <a:pt x="838200" y="970232"/>
                </a:cubicBezTo>
                <a:lnTo>
                  <a:pt x="337251" y="1166174"/>
                </a:lnTo>
                <a:cubicBezTo>
                  <a:pt x="293777" y="973860"/>
                  <a:pt x="87018" y="683574"/>
                  <a:pt x="43544" y="491260"/>
                </a:cubicBezTo>
                <a:cubicBezTo>
                  <a:pt x="39915" y="389660"/>
                  <a:pt x="3629" y="309832"/>
                  <a:pt x="0" y="208232"/>
                </a:cubicBezTo>
                <a:lnTo>
                  <a:pt x="108651" y="1403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7534707" y="3199385"/>
            <a:ext cx="4315346" cy="1377317"/>
          </a:xfrm>
          <a:custGeom>
            <a:avLst/>
            <a:gdLst>
              <a:gd name="connsiteX0" fmla="*/ 0 w 3908178"/>
              <a:gd name="connsiteY0" fmla="*/ 0 h 1153886"/>
              <a:gd name="connsiteX1" fmla="*/ 3908178 w 3908178"/>
              <a:gd name="connsiteY1" fmla="*/ 0 h 1153886"/>
              <a:gd name="connsiteX2" fmla="*/ 3908178 w 3908178"/>
              <a:gd name="connsiteY2" fmla="*/ 1153886 h 1153886"/>
              <a:gd name="connsiteX3" fmla="*/ 0 w 3908178"/>
              <a:gd name="connsiteY3" fmla="*/ 1153886 h 1153886"/>
              <a:gd name="connsiteX4" fmla="*/ 0 w 3908178"/>
              <a:gd name="connsiteY4" fmla="*/ 0 h 1153886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0 w 3908178"/>
              <a:gd name="connsiteY4" fmla="*/ 0 h 1164771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32864 w 3908178"/>
              <a:gd name="connsiteY4" fmla="*/ 653143 h 1164771"/>
              <a:gd name="connsiteX5" fmla="*/ 0 w 3908178"/>
              <a:gd name="connsiteY5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228600 w 3908178"/>
              <a:gd name="connsiteY4" fmla="*/ 1164771 h 1164771"/>
              <a:gd name="connsiteX5" fmla="*/ 32864 w 3908178"/>
              <a:gd name="connsiteY5" fmla="*/ 653143 h 1164771"/>
              <a:gd name="connsiteX6" fmla="*/ 0 w 3908178"/>
              <a:gd name="connsiteY6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207 w 3908178"/>
              <a:gd name="connsiteY6" fmla="*/ 489857 h 1164771"/>
              <a:gd name="connsiteX7" fmla="*/ 0 w 3908178"/>
              <a:gd name="connsiteY7" fmla="*/ 0 h 1164771"/>
              <a:gd name="connsiteX0" fmla="*/ 0 w 3933507"/>
              <a:gd name="connsiteY0" fmla="*/ 0 h 1164771"/>
              <a:gd name="connsiteX1" fmla="*/ 2634549 w 3933507"/>
              <a:gd name="connsiteY1" fmla="*/ 174171 h 1164771"/>
              <a:gd name="connsiteX2" fmla="*/ 3908178 w 3933507"/>
              <a:gd name="connsiteY2" fmla="*/ 0 h 1164771"/>
              <a:gd name="connsiteX3" fmla="*/ 3929949 w 3933507"/>
              <a:gd name="connsiteY3" fmla="*/ 359229 h 1164771"/>
              <a:gd name="connsiteX4" fmla="*/ 3734007 w 3933507"/>
              <a:gd name="connsiteY4" fmla="*/ 1132114 h 1164771"/>
              <a:gd name="connsiteX5" fmla="*/ 925492 w 3933507"/>
              <a:gd name="connsiteY5" fmla="*/ 979714 h 1164771"/>
              <a:gd name="connsiteX6" fmla="*/ 228600 w 3933507"/>
              <a:gd name="connsiteY6" fmla="*/ 1164771 h 1164771"/>
              <a:gd name="connsiteX7" fmla="*/ 207 w 3933507"/>
              <a:gd name="connsiteY7" fmla="*/ 489857 h 1164771"/>
              <a:gd name="connsiteX8" fmla="*/ 0 w 3933507"/>
              <a:gd name="connsiteY8" fmla="*/ 0 h 1164771"/>
              <a:gd name="connsiteX0" fmla="*/ 0 w 3941275"/>
              <a:gd name="connsiteY0" fmla="*/ 0 h 1164771"/>
              <a:gd name="connsiteX1" fmla="*/ 2634549 w 3941275"/>
              <a:gd name="connsiteY1" fmla="*/ 174171 h 1164771"/>
              <a:gd name="connsiteX2" fmla="*/ 3908178 w 3941275"/>
              <a:gd name="connsiteY2" fmla="*/ 0 h 1164771"/>
              <a:gd name="connsiteX3" fmla="*/ 3929949 w 3941275"/>
              <a:gd name="connsiteY3" fmla="*/ 359229 h 1164771"/>
              <a:gd name="connsiteX4" fmla="*/ 3734007 w 3941275"/>
              <a:gd name="connsiteY4" fmla="*/ 1132114 h 1164771"/>
              <a:gd name="connsiteX5" fmla="*/ 925492 w 3941275"/>
              <a:gd name="connsiteY5" fmla="*/ 979714 h 1164771"/>
              <a:gd name="connsiteX6" fmla="*/ 228600 w 3941275"/>
              <a:gd name="connsiteY6" fmla="*/ 1164771 h 1164771"/>
              <a:gd name="connsiteX7" fmla="*/ 207 w 3941275"/>
              <a:gd name="connsiteY7" fmla="*/ 489857 h 1164771"/>
              <a:gd name="connsiteX8" fmla="*/ 0 w 3941275"/>
              <a:gd name="connsiteY8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108858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43544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36171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4016829 w 4049926"/>
              <a:gd name="connsiteY3" fmla="*/ 1403 h 1166174"/>
              <a:gd name="connsiteX4" fmla="*/ 4038600 w 4049926"/>
              <a:gd name="connsiteY4" fmla="*/ 360632 h 1166174"/>
              <a:gd name="connsiteX5" fmla="*/ 3842658 w 4049926"/>
              <a:gd name="connsiteY5" fmla="*/ 1133517 h 1166174"/>
              <a:gd name="connsiteX6" fmla="*/ 1034143 w 4049926"/>
              <a:gd name="connsiteY6" fmla="*/ 937574 h 1166174"/>
              <a:gd name="connsiteX7" fmla="*/ 838200 w 4049926"/>
              <a:gd name="connsiteY7" fmla="*/ 970232 h 1166174"/>
              <a:gd name="connsiteX8" fmla="*/ 337251 w 4049926"/>
              <a:gd name="connsiteY8" fmla="*/ 1166174 h 1166174"/>
              <a:gd name="connsiteX9" fmla="*/ 43544 w 4049926"/>
              <a:gd name="connsiteY9" fmla="*/ 491260 h 1166174"/>
              <a:gd name="connsiteX10" fmla="*/ 0 w 4049926"/>
              <a:gd name="connsiteY10" fmla="*/ 208232 h 1166174"/>
              <a:gd name="connsiteX11" fmla="*/ 108651 w 4049926"/>
              <a:gd name="connsiteY11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2517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9926" h="1166174">
                <a:moveTo>
                  <a:pt x="108651" y="1403"/>
                </a:moveTo>
                <a:cubicBezTo>
                  <a:pt x="400751" y="-16740"/>
                  <a:pt x="1237309" y="146546"/>
                  <a:pt x="1676400" y="175574"/>
                </a:cubicBezTo>
                <a:cubicBezTo>
                  <a:pt x="2115491" y="204602"/>
                  <a:pt x="2491014" y="262660"/>
                  <a:pt x="2743200" y="251774"/>
                </a:cubicBezTo>
                <a:cubicBezTo>
                  <a:pt x="2891972" y="230003"/>
                  <a:pt x="3160486" y="197345"/>
                  <a:pt x="3309258" y="175574"/>
                </a:cubicBezTo>
                <a:lnTo>
                  <a:pt x="4016829" y="1403"/>
                </a:lnTo>
                <a:cubicBezTo>
                  <a:pt x="3998686" y="117517"/>
                  <a:pt x="4078514" y="103004"/>
                  <a:pt x="4038600" y="360632"/>
                </a:cubicBezTo>
                <a:lnTo>
                  <a:pt x="3842658" y="1133517"/>
                </a:lnTo>
                <a:cubicBezTo>
                  <a:pt x="2848429" y="1133517"/>
                  <a:pt x="2028372" y="937574"/>
                  <a:pt x="1034143" y="937574"/>
                </a:cubicBezTo>
                <a:cubicBezTo>
                  <a:pt x="1005115" y="948460"/>
                  <a:pt x="867228" y="959346"/>
                  <a:pt x="838200" y="970232"/>
                </a:cubicBezTo>
                <a:lnTo>
                  <a:pt x="337251" y="1166174"/>
                </a:lnTo>
                <a:cubicBezTo>
                  <a:pt x="293777" y="973860"/>
                  <a:pt x="87018" y="683574"/>
                  <a:pt x="43544" y="491260"/>
                </a:cubicBezTo>
                <a:cubicBezTo>
                  <a:pt x="39915" y="389660"/>
                  <a:pt x="3629" y="309832"/>
                  <a:pt x="0" y="208232"/>
                </a:cubicBezTo>
                <a:lnTo>
                  <a:pt x="108651" y="1403"/>
                </a:lnTo>
                <a:close/>
              </a:path>
            </a:pathLst>
          </a:custGeom>
          <a:solidFill>
            <a:srgbClr val="DF8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3719209" y="4778462"/>
            <a:ext cx="4848008" cy="1481852"/>
          </a:xfrm>
          <a:custGeom>
            <a:avLst/>
            <a:gdLst>
              <a:gd name="connsiteX0" fmla="*/ 0 w 3908178"/>
              <a:gd name="connsiteY0" fmla="*/ 0 h 1153886"/>
              <a:gd name="connsiteX1" fmla="*/ 3908178 w 3908178"/>
              <a:gd name="connsiteY1" fmla="*/ 0 h 1153886"/>
              <a:gd name="connsiteX2" fmla="*/ 3908178 w 3908178"/>
              <a:gd name="connsiteY2" fmla="*/ 1153886 h 1153886"/>
              <a:gd name="connsiteX3" fmla="*/ 0 w 3908178"/>
              <a:gd name="connsiteY3" fmla="*/ 1153886 h 1153886"/>
              <a:gd name="connsiteX4" fmla="*/ 0 w 3908178"/>
              <a:gd name="connsiteY4" fmla="*/ 0 h 1153886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0 w 3908178"/>
              <a:gd name="connsiteY4" fmla="*/ 0 h 1164771"/>
              <a:gd name="connsiteX0" fmla="*/ 0 w 3908178"/>
              <a:gd name="connsiteY0" fmla="*/ 0 h 1164771"/>
              <a:gd name="connsiteX1" fmla="*/ 3908178 w 3908178"/>
              <a:gd name="connsiteY1" fmla="*/ 0 h 1164771"/>
              <a:gd name="connsiteX2" fmla="*/ 3908178 w 3908178"/>
              <a:gd name="connsiteY2" fmla="*/ 1153886 h 1164771"/>
              <a:gd name="connsiteX3" fmla="*/ 228600 w 3908178"/>
              <a:gd name="connsiteY3" fmla="*/ 1164771 h 1164771"/>
              <a:gd name="connsiteX4" fmla="*/ 32864 w 3908178"/>
              <a:gd name="connsiteY4" fmla="*/ 653143 h 1164771"/>
              <a:gd name="connsiteX5" fmla="*/ 0 w 3908178"/>
              <a:gd name="connsiteY5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228600 w 3908178"/>
              <a:gd name="connsiteY4" fmla="*/ 1164771 h 1164771"/>
              <a:gd name="connsiteX5" fmla="*/ 32864 w 3908178"/>
              <a:gd name="connsiteY5" fmla="*/ 653143 h 1164771"/>
              <a:gd name="connsiteX6" fmla="*/ 0 w 3908178"/>
              <a:gd name="connsiteY6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908178 w 3908178"/>
              <a:gd name="connsiteY3" fmla="*/ 1153886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32864 w 3908178"/>
              <a:gd name="connsiteY6" fmla="*/ 653143 h 1164771"/>
              <a:gd name="connsiteX7" fmla="*/ 0 w 3908178"/>
              <a:gd name="connsiteY7" fmla="*/ 0 h 1164771"/>
              <a:gd name="connsiteX0" fmla="*/ 0 w 3908178"/>
              <a:gd name="connsiteY0" fmla="*/ 0 h 1164771"/>
              <a:gd name="connsiteX1" fmla="*/ 2634549 w 3908178"/>
              <a:gd name="connsiteY1" fmla="*/ 174171 h 1164771"/>
              <a:gd name="connsiteX2" fmla="*/ 3908178 w 3908178"/>
              <a:gd name="connsiteY2" fmla="*/ 0 h 1164771"/>
              <a:gd name="connsiteX3" fmla="*/ 3734007 w 3908178"/>
              <a:gd name="connsiteY3" fmla="*/ 1132114 h 1164771"/>
              <a:gd name="connsiteX4" fmla="*/ 925492 w 3908178"/>
              <a:gd name="connsiteY4" fmla="*/ 979714 h 1164771"/>
              <a:gd name="connsiteX5" fmla="*/ 228600 w 3908178"/>
              <a:gd name="connsiteY5" fmla="*/ 1164771 h 1164771"/>
              <a:gd name="connsiteX6" fmla="*/ 207 w 3908178"/>
              <a:gd name="connsiteY6" fmla="*/ 489857 h 1164771"/>
              <a:gd name="connsiteX7" fmla="*/ 0 w 3908178"/>
              <a:gd name="connsiteY7" fmla="*/ 0 h 1164771"/>
              <a:gd name="connsiteX0" fmla="*/ 0 w 3933507"/>
              <a:gd name="connsiteY0" fmla="*/ 0 h 1164771"/>
              <a:gd name="connsiteX1" fmla="*/ 2634549 w 3933507"/>
              <a:gd name="connsiteY1" fmla="*/ 174171 h 1164771"/>
              <a:gd name="connsiteX2" fmla="*/ 3908178 w 3933507"/>
              <a:gd name="connsiteY2" fmla="*/ 0 h 1164771"/>
              <a:gd name="connsiteX3" fmla="*/ 3929949 w 3933507"/>
              <a:gd name="connsiteY3" fmla="*/ 359229 h 1164771"/>
              <a:gd name="connsiteX4" fmla="*/ 3734007 w 3933507"/>
              <a:gd name="connsiteY4" fmla="*/ 1132114 h 1164771"/>
              <a:gd name="connsiteX5" fmla="*/ 925492 w 3933507"/>
              <a:gd name="connsiteY5" fmla="*/ 979714 h 1164771"/>
              <a:gd name="connsiteX6" fmla="*/ 228600 w 3933507"/>
              <a:gd name="connsiteY6" fmla="*/ 1164771 h 1164771"/>
              <a:gd name="connsiteX7" fmla="*/ 207 w 3933507"/>
              <a:gd name="connsiteY7" fmla="*/ 489857 h 1164771"/>
              <a:gd name="connsiteX8" fmla="*/ 0 w 3933507"/>
              <a:gd name="connsiteY8" fmla="*/ 0 h 1164771"/>
              <a:gd name="connsiteX0" fmla="*/ 0 w 3941275"/>
              <a:gd name="connsiteY0" fmla="*/ 0 h 1164771"/>
              <a:gd name="connsiteX1" fmla="*/ 2634549 w 3941275"/>
              <a:gd name="connsiteY1" fmla="*/ 174171 h 1164771"/>
              <a:gd name="connsiteX2" fmla="*/ 3908178 w 3941275"/>
              <a:gd name="connsiteY2" fmla="*/ 0 h 1164771"/>
              <a:gd name="connsiteX3" fmla="*/ 3929949 w 3941275"/>
              <a:gd name="connsiteY3" fmla="*/ 359229 h 1164771"/>
              <a:gd name="connsiteX4" fmla="*/ 3734007 w 3941275"/>
              <a:gd name="connsiteY4" fmla="*/ 1132114 h 1164771"/>
              <a:gd name="connsiteX5" fmla="*/ 925492 w 3941275"/>
              <a:gd name="connsiteY5" fmla="*/ 979714 h 1164771"/>
              <a:gd name="connsiteX6" fmla="*/ 228600 w 3941275"/>
              <a:gd name="connsiteY6" fmla="*/ 1164771 h 1164771"/>
              <a:gd name="connsiteX7" fmla="*/ 207 w 3941275"/>
              <a:gd name="connsiteY7" fmla="*/ 489857 h 1164771"/>
              <a:gd name="connsiteX8" fmla="*/ 0 w 3941275"/>
              <a:gd name="connsiteY8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108858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337251 w 4049926"/>
              <a:gd name="connsiteY6" fmla="*/ 1164771 h 1164771"/>
              <a:gd name="connsiteX7" fmla="*/ 43544 w 4049926"/>
              <a:gd name="connsiteY7" fmla="*/ 489857 h 1164771"/>
              <a:gd name="connsiteX8" fmla="*/ 0 w 4049926"/>
              <a:gd name="connsiteY8" fmla="*/ 206829 h 1164771"/>
              <a:gd name="connsiteX9" fmla="*/ 108651 w 4049926"/>
              <a:gd name="connsiteY9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79714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0 h 1164771"/>
              <a:gd name="connsiteX1" fmla="*/ 2743200 w 4049926"/>
              <a:gd name="connsiteY1" fmla="*/ 174171 h 1164771"/>
              <a:gd name="connsiteX2" fmla="*/ 4016829 w 4049926"/>
              <a:gd name="connsiteY2" fmla="*/ 0 h 1164771"/>
              <a:gd name="connsiteX3" fmla="*/ 4038600 w 4049926"/>
              <a:gd name="connsiteY3" fmla="*/ 359229 h 1164771"/>
              <a:gd name="connsiteX4" fmla="*/ 3842658 w 4049926"/>
              <a:gd name="connsiteY4" fmla="*/ 1132114 h 1164771"/>
              <a:gd name="connsiteX5" fmla="*/ 1034143 w 4049926"/>
              <a:gd name="connsiteY5" fmla="*/ 936171 h 1164771"/>
              <a:gd name="connsiteX6" fmla="*/ 838200 w 4049926"/>
              <a:gd name="connsiteY6" fmla="*/ 968829 h 1164771"/>
              <a:gd name="connsiteX7" fmla="*/ 337251 w 4049926"/>
              <a:gd name="connsiteY7" fmla="*/ 1164771 h 1164771"/>
              <a:gd name="connsiteX8" fmla="*/ 43544 w 4049926"/>
              <a:gd name="connsiteY8" fmla="*/ 489857 h 1164771"/>
              <a:gd name="connsiteX9" fmla="*/ 0 w 4049926"/>
              <a:gd name="connsiteY9" fmla="*/ 206829 h 1164771"/>
              <a:gd name="connsiteX10" fmla="*/ 108651 w 4049926"/>
              <a:gd name="connsiteY10" fmla="*/ 0 h 1164771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4016829 w 4049926"/>
              <a:gd name="connsiteY3" fmla="*/ 1403 h 1166174"/>
              <a:gd name="connsiteX4" fmla="*/ 4038600 w 4049926"/>
              <a:gd name="connsiteY4" fmla="*/ 360632 h 1166174"/>
              <a:gd name="connsiteX5" fmla="*/ 3842658 w 4049926"/>
              <a:gd name="connsiteY5" fmla="*/ 1133517 h 1166174"/>
              <a:gd name="connsiteX6" fmla="*/ 1034143 w 4049926"/>
              <a:gd name="connsiteY6" fmla="*/ 937574 h 1166174"/>
              <a:gd name="connsiteX7" fmla="*/ 838200 w 4049926"/>
              <a:gd name="connsiteY7" fmla="*/ 970232 h 1166174"/>
              <a:gd name="connsiteX8" fmla="*/ 337251 w 4049926"/>
              <a:gd name="connsiteY8" fmla="*/ 1166174 h 1166174"/>
              <a:gd name="connsiteX9" fmla="*/ 43544 w 4049926"/>
              <a:gd name="connsiteY9" fmla="*/ 491260 h 1166174"/>
              <a:gd name="connsiteX10" fmla="*/ 0 w 4049926"/>
              <a:gd name="connsiteY10" fmla="*/ 208232 h 1166174"/>
              <a:gd name="connsiteX11" fmla="*/ 108651 w 4049926"/>
              <a:gd name="connsiteY11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1755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  <a:gd name="connsiteX0" fmla="*/ 108651 w 4049926"/>
              <a:gd name="connsiteY0" fmla="*/ 1403 h 1166174"/>
              <a:gd name="connsiteX1" fmla="*/ 1676400 w 4049926"/>
              <a:gd name="connsiteY1" fmla="*/ 175574 h 1166174"/>
              <a:gd name="connsiteX2" fmla="*/ 2743200 w 4049926"/>
              <a:gd name="connsiteY2" fmla="*/ 251774 h 1166174"/>
              <a:gd name="connsiteX3" fmla="*/ 3309258 w 4049926"/>
              <a:gd name="connsiteY3" fmla="*/ 175574 h 1166174"/>
              <a:gd name="connsiteX4" fmla="*/ 4016829 w 4049926"/>
              <a:gd name="connsiteY4" fmla="*/ 1403 h 1166174"/>
              <a:gd name="connsiteX5" fmla="*/ 4038600 w 4049926"/>
              <a:gd name="connsiteY5" fmla="*/ 360632 h 1166174"/>
              <a:gd name="connsiteX6" fmla="*/ 3842658 w 4049926"/>
              <a:gd name="connsiteY6" fmla="*/ 1133517 h 1166174"/>
              <a:gd name="connsiteX7" fmla="*/ 1034143 w 4049926"/>
              <a:gd name="connsiteY7" fmla="*/ 937574 h 1166174"/>
              <a:gd name="connsiteX8" fmla="*/ 838200 w 4049926"/>
              <a:gd name="connsiteY8" fmla="*/ 970232 h 1166174"/>
              <a:gd name="connsiteX9" fmla="*/ 337251 w 4049926"/>
              <a:gd name="connsiteY9" fmla="*/ 1166174 h 1166174"/>
              <a:gd name="connsiteX10" fmla="*/ 43544 w 4049926"/>
              <a:gd name="connsiteY10" fmla="*/ 491260 h 1166174"/>
              <a:gd name="connsiteX11" fmla="*/ 0 w 4049926"/>
              <a:gd name="connsiteY11" fmla="*/ 208232 h 1166174"/>
              <a:gd name="connsiteX12" fmla="*/ 108651 w 4049926"/>
              <a:gd name="connsiteY12" fmla="*/ 1403 h 116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9926" h="1166174">
                <a:moveTo>
                  <a:pt x="108651" y="1403"/>
                </a:moveTo>
                <a:cubicBezTo>
                  <a:pt x="400751" y="-16740"/>
                  <a:pt x="1237309" y="146546"/>
                  <a:pt x="1676400" y="175574"/>
                </a:cubicBezTo>
                <a:cubicBezTo>
                  <a:pt x="2115491" y="204602"/>
                  <a:pt x="2491014" y="262660"/>
                  <a:pt x="2743200" y="251774"/>
                </a:cubicBezTo>
                <a:cubicBezTo>
                  <a:pt x="2891972" y="230003"/>
                  <a:pt x="3160486" y="197345"/>
                  <a:pt x="3309258" y="175574"/>
                </a:cubicBezTo>
                <a:lnTo>
                  <a:pt x="4016829" y="1403"/>
                </a:lnTo>
                <a:cubicBezTo>
                  <a:pt x="3998686" y="117517"/>
                  <a:pt x="4078514" y="103004"/>
                  <a:pt x="4038600" y="360632"/>
                </a:cubicBezTo>
                <a:lnTo>
                  <a:pt x="3842658" y="1133517"/>
                </a:lnTo>
                <a:cubicBezTo>
                  <a:pt x="2848429" y="1133517"/>
                  <a:pt x="2028372" y="937574"/>
                  <a:pt x="1034143" y="937574"/>
                </a:cubicBezTo>
                <a:cubicBezTo>
                  <a:pt x="1005115" y="948460"/>
                  <a:pt x="867228" y="959346"/>
                  <a:pt x="838200" y="970232"/>
                </a:cubicBezTo>
                <a:lnTo>
                  <a:pt x="337251" y="1166174"/>
                </a:lnTo>
                <a:cubicBezTo>
                  <a:pt x="293777" y="973860"/>
                  <a:pt x="87018" y="683574"/>
                  <a:pt x="43544" y="491260"/>
                </a:cubicBezTo>
                <a:cubicBezTo>
                  <a:pt x="39915" y="389660"/>
                  <a:pt x="3629" y="309832"/>
                  <a:pt x="0" y="208232"/>
                </a:cubicBezTo>
                <a:lnTo>
                  <a:pt x="108651" y="1403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GB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9414" y="111722"/>
            <a:ext cx="11698543" cy="6499345"/>
          </a:xfrm>
          <a:prstGeom prst="roundRect">
            <a:avLst/>
          </a:prstGeom>
          <a:solidFill>
            <a:schemeClr val="bg1"/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04581" y="199544"/>
            <a:ext cx="107482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i="0" u="sng" dirty="0" err="1" smtClean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GB" sz="3200" b="1" i="0" u="sng" dirty="0" smtClean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i="0" u="sng" dirty="0" err="1" smtClean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GB" sz="3200" b="1" i="0" dirty="0" smtClean="0">
                <a:solidFill>
                  <a:srgbClr val="F4767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200" dirty="0" err="1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 smtClean="0">
                <a:solidFill>
                  <a:srgbClr val="F4767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i="0" dirty="0" smtClean="0">
              <a:solidFill>
                <a:srgbClr val="F4767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581" y="1353580"/>
            <a:ext cx="109975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4581" y="2384505"/>
            <a:ext cx="109975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4581" y="2984543"/>
            <a:ext cx="109975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2800" b="1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2800" b="1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trưởng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indent="358775" algn="just"/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358775" algn="just"/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endParaRPr lang="en-GB" sz="2800" dirty="0" smtClean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indent="358775" algn="just"/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GB" sz="2800" dirty="0" smtClean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GB" sz="2800" b="1" i="1" u="sng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GB" sz="2800" b="1" i="1" u="sng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2800" dirty="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50183" y="181836"/>
            <a:ext cx="3942518" cy="566057"/>
          </a:xfrm>
          <a:prstGeom prst="roundRect">
            <a:avLst/>
          </a:prstGeom>
          <a:solidFill>
            <a:srgbClr val="F476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lang="en-GB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178684"/>
              </p:ext>
            </p:extLst>
          </p:nvPr>
        </p:nvGraphicFramePr>
        <p:xfrm>
          <a:off x="519529" y="896822"/>
          <a:ext cx="10962504" cy="5301342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2740626">
                  <a:extLst>
                    <a:ext uri="{9D8B030D-6E8A-4147-A177-3AD203B41FA5}">
                      <a16:colId xmlns:a16="http://schemas.microsoft.com/office/drawing/2014/main" val="3949402090"/>
                    </a:ext>
                  </a:extLst>
                </a:gridCol>
                <a:gridCol w="2509274">
                  <a:extLst>
                    <a:ext uri="{9D8B030D-6E8A-4147-A177-3AD203B41FA5}">
                      <a16:colId xmlns:a16="http://schemas.microsoft.com/office/drawing/2014/main" val="2884251400"/>
                    </a:ext>
                  </a:extLst>
                </a:gridCol>
                <a:gridCol w="2971978">
                  <a:extLst>
                    <a:ext uri="{9D8B030D-6E8A-4147-A177-3AD203B41FA5}">
                      <a16:colId xmlns:a16="http://schemas.microsoft.com/office/drawing/2014/main" val="3021232460"/>
                    </a:ext>
                  </a:extLst>
                </a:gridCol>
                <a:gridCol w="2740626">
                  <a:extLst>
                    <a:ext uri="{9D8B030D-6E8A-4147-A177-3AD203B41FA5}">
                      <a16:colId xmlns:a16="http://schemas.microsoft.com/office/drawing/2014/main" val="1083363770"/>
                    </a:ext>
                  </a:extLst>
                </a:gridCol>
              </a:tblGrid>
              <a:tr h="580660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hình dạng, kích thước</a:t>
                      </a: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GB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GB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04433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đạp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da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just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 ngang người, gồm tay lái, yên xe, bàn đạp, giỏ xe, bánh xe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t"/>
                      <a:r>
                        <a:rPr lang="vi-VN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Giúp em di chuyển nhanh chóng hơn</a:t>
                      </a:r>
                      <a:endParaRPr lang="vi-VN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5038011"/>
                  </a:ext>
                </a:extLst>
              </a:tr>
              <a:tr h="927611">
                <a:tc>
                  <a:txBody>
                    <a:bodyPr/>
                    <a:lstStyle/>
                    <a:p>
                      <a:pPr algn="ctr" fontAlgn="t"/>
                      <a:r>
                        <a:rPr lang="en-GB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 hồ</a:t>
                      </a:r>
                      <a:endParaRPr lang="en-GB" sz="2800" b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 lá cây, vàng, đỏ</a:t>
                      </a:r>
                      <a:endParaRPr lang="pt-BR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algn="l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phía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chuông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chiếc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kim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7313" indent="0" fontAlgn="t"/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báo</a:t>
                      </a:r>
                      <a:r>
                        <a:rPr lang="en-GB" sz="2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thức</a:t>
                      </a:r>
                      <a:endParaRPr lang="en-GB" sz="2800" b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0117" marR="30117" marT="30117" marB="30117">
                    <a:lnL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47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9473977"/>
                  </a:ext>
                </a:extLst>
              </a:tr>
            </a:tbl>
          </a:graphicData>
        </a:graphic>
      </p:graphicFrame>
      <p:pic>
        <p:nvPicPr>
          <p:cNvPr id="16" name="Picture 2" descr="Ban đầu Vẽ Tay Bó Hoa Xe đạp Minh Họa Vector | Công cụ đồ họa AI Tải xuống  miễn phí - Pikbe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714" r="97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28" y="2471056"/>
            <a:ext cx="1484311" cy="14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Đồng Hồ Báo Thức Đồng Hồ Xem Ltd. - đồng hồ báo thức png tải về - Miễn phí  trong suốt đồng Hồ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" b="100000" l="10000" r="90000">
                        <a14:foregroundMark x1="47778" y1="17333" x2="54889" y2="17667"/>
                        <a14:foregroundMark x1="47778" y1="16333" x2="56000" y2="1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28" y="4602248"/>
            <a:ext cx="1428270" cy="142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12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847682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1062</Words>
  <Application>Microsoft Office PowerPoint</Application>
  <PresentationFormat>Widescreen</PresentationFormat>
  <Paragraphs>109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Nunito ExtraLight</vt:lpstr>
      <vt:lpstr>#9Slide05 Bodega Script</vt:lpstr>
      <vt:lpstr>#9Slide05 Aphrodite Pro</vt:lpstr>
      <vt:lpstr>Times New Roman</vt:lpstr>
      <vt:lpstr>Arial</vt:lpstr>
      <vt:lpstr>#9Slide07 HoneyCream</vt:lpstr>
      <vt:lpstr>Calibri Light</vt:lpstr>
      <vt:lpstr>Calibri</vt:lpstr>
      <vt:lpstr>#9Slide07 SVNAppleberry</vt:lpstr>
      <vt:lpstr>SVN-Newton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Huyen Trang</cp:lastModifiedBy>
  <cp:revision>37</cp:revision>
  <dcterms:created xsi:type="dcterms:W3CDTF">2022-10-09T09:21:19Z</dcterms:created>
  <dcterms:modified xsi:type="dcterms:W3CDTF">2023-11-15T01:25:23Z</dcterms:modified>
</cp:coreProperties>
</file>