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  <p:sldMasterId id="2147483663" r:id="rId2"/>
  </p:sldMasterIdLst>
  <p:notesMasterIdLst>
    <p:notesMasterId r:id="rId24"/>
  </p:notesMasterIdLst>
  <p:handoutMasterIdLst>
    <p:handoutMasterId r:id="rId25"/>
  </p:handoutMasterIdLst>
  <p:sldIdLst>
    <p:sldId id="256" r:id="rId3"/>
    <p:sldId id="259" r:id="rId4"/>
    <p:sldId id="276" r:id="rId5"/>
    <p:sldId id="295" r:id="rId6"/>
    <p:sldId id="314" r:id="rId7"/>
    <p:sldId id="258" r:id="rId8"/>
    <p:sldId id="307" r:id="rId9"/>
    <p:sldId id="265" r:id="rId10"/>
    <p:sldId id="308" r:id="rId11"/>
    <p:sldId id="315" r:id="rId12"/>
    <p:sldId id="273" r:id="rId13"/>
    <p:sldId id="309" r:id="rId14"/>
    <p:sldId id="310" r:id="rId15"/>
    <p:sldId id="267" r:id="rId16"/>
    <p:sldId id="316" r:id="rId17"/>
    <p:sldId id="271" r:id="rId18"/>
    <p:sldId id="306" r:id="rId19"/>
    <p:sldId id="313" r:id="rId20"/>
    <p:sldId id="319" r:id="rId21"/>
    <p:sldId id="270" r:id="rId22"/>
    <p:sldId id="317" r:id="rId23"/>
  </p:sldIdLst>
  <p:sldSz cx="12192000" cy="6858000"/>
  <p:notesSz cx="6858000" cy="9144000"/>
  <p:embeddedFontLst>
    <p:embeddedFont>
      <p:font typeface="字魂59号-创粗黑" panose="020B0604020202020204" charset="-122"/>
      <p:regular r:id="rId26"/>
    </p:embeddedFont>
    <p:embeddedFont>
      <p:font typeface="#9Slide03 Penumbra" panose="020B0604020202020204" charset="0"/>
      <p:bold r:id="rId27"/>
    </p:embeddedFont>
    <p:embeddedFont>
      <p:font typeface="#9Slide03 Montserrat Medium" panose="020B0604020202020204" charset="-93"/>
      <p:regular r:id="rId28"/>
    </p:embeddedFont>
    <p:embeddedFont>
      <p:font typeface="#9Slide03 SFU Futura_05 ExtraBo" panose="020B0604020202020204" charset="-93"/>
      <p:bold r:id="rId29"/>
    </p:embeddedFont>
    <p:embeddedFont>
      <p:font typeface="DengXian" panose="020B0604020202020204" charset="-122"/>
      <p:regular r:id="rId30"/>
      <p:bold r:id="rId31"/>
    </p:embeddedFont>
    <p:embeddedFont>
      <p:font typeface="Calibri" panose="020F0502020204030204" pitchFamily="34" charset="0"/>
      <p:regular r:id="rId32"/>
      <p:bold r:id="rId33"/>
      <p:italic r:id="rId34"/>
      <p:boldItalic r:id="rId35"/>
    </p:embeddedFont>
    <p:embeddedFont>
      <p:font typeface="#9Slide05 SVNUT Triumph" panose="00000500000000000000" charset="0"/>
      <p:italic r:id="rId36"/>
    </p:embeddedFont>
    <p:embeddedFont>
      <p:font typeface="#9Slide03 SVNEvery Movie Every " panose="02000500000000000000" charset="-93"/>
      <p:regular r:id="rId37"/>
    </p:embeddedFont>
    <p:embeddedFont>
      <p:font typeface="微软雅黑" panose="020B0503020204020204" pitchFamily="34" charset="-122"/>
      <p:regular r:id="rId38"/>
      <p:bold r:id="rId39"/>
    </p:embeddedFont>
    <p:embeddedFont>
      <p:font typeface="DengXian" panose="020B0604020202020204" charset="-122"/>
      <p:regular r:id="rId30"/>
      <p:bold r:id="rId31"/>
    </p:embeddedFont>
    <p:embeddedFont>
      <p:font typeface="Tahoma" panose="020B0604030504040204" pitchFamily="34" charset="0"/>
      <p:regular r:id="rId40"/>
      <p:bold r:id="rId41"/>
    </p:embeddedFont>
    <p:embeddedFont>
      <p:font typeface="DengXian Light" panose="020B0604020202020204" charset="-122"/>
      <p:regular r:id="rId42"/>
    </p:embeddedFont>
    <p:embeddedFont>
      <p:font typeface="Cambria" panose="02040503050406030204" pitchFamily="18" charset="0"/>
      <p:regular r:id="rId43"/>
      <p:bold r:id="rId44"/>
      <p:italic r:id="rId45"/>
      <p:boldItalic r:id="rId46"/>
    </p:embeddedFont>
  </p:embeddedFontLst>
  <p:custDataLst>
    <p:tags r:id="rId47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594">
          <p15:clr>
            <a:srgbClr val="A4A3A4"/>
          </p15:clr>
        </p15:guide>
        <p15:guide id="2" pos="3763">
          <p15:clr>
            <a:srgbClr val="A4A3A4"/>
          </p15:clr>
        </p15:guide>
        <p15:guide id="3" orient="horz" pos="227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C2852"/>
    <a:srgbClr val="BF5E60"/>
    <a:srgbClr val="A34143"/>
    <a:srgbClr val="522504"/>
    <a:srgbClr val="3CA535"/>
    <a:srgbClr val="1F730B"/>
    <a:srgbClr val="498E40"/>
    <a:srgbClr val="004952"/>
    <a:srgbClr val="00A33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31962"/>
    <p:restoredTop sz="94640"/>
  </p:normalViewPr>
  <p:slideViewPr>
    <p:cSldViewPr snapToGrid="0" snapToObjects="1" showGuides="1">
      <p:cViewPr>
        <p:scale>
          <a:sx n="62" d="100"/>
          <a:sy n="62" d="100"/>
        </p:scale>
        <p:origin x="354" y="324"/>
      </p:cViewPr>
      <p:guideLst>
        <p:guide orient="horz" pos="3594"/>
        <p:guide pos="3763"/>
        <p:guide orient="horz" pos="227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85" d="100"/>
          <a:sy n="85" d="100"/>
        </p:scale>
        <p:origin x="3928" y="19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1.fntdata"/><Relationship Id="rId39" Type="http://schemas.openxmlformats.org/officeDocument/2006/relationships/font" Target="fonts/font14.fntdata"/><Relationship Id="rId21" Type="http://schemas.openxmlformats.org/officeDocument/2006/relationships/slide" Target="slides/slide19.xml"/><Relationship Id="rId34" Type="http://schemas.openxmlformats.org/officeDocument/2006/relationships/font" Target="fonts/font9.fntdata"/><Relationship Id="rId42" Type="http://schemas.openxmlformats.org/officeDocument/2006/relationships/font" Target="fonts/font17.fntdata"/><Relationship Id="rId47" Type="http://schemas.openxmlformats.org/officeDocument/2006/relationships/tags" Target="tags/tag1.xml"/><Relationship Id="rId50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font" Target="fonts/font4.fntdata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7.fntdata"/><Relationship Id="rId37" Type="http://schemas.openxmlformats.org/officeDocument/2006/relationships/font" Target="fonts/font12.fntdata"/><Relationship Id="rId40" Type="http://schemas.openxmlformats.org/officeDocument/2006/relationships/font" Target="fonts/font15.fntdata"/><Relationship Id="rId45" Type="http://schemas.openxmlformats.org/officeDocument/2006/relationships/font" Target="fonts/font20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49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6.fntdata"/><Relationship Id="rId44" Type="http://schemas.openxmlformats.org/officeDocument/2006/relationships/font" Target="fonts/font19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Relationship Id="rId43" Type="http://schemas.openxmlformats.org/officeDocument/2006/relationships/font" Target="fonts/font18.fntdata"/><Relationship Id="rId48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tableStyles" Target="tableStyle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handoutMaster" Target="handoutMasters/handoutMaster1.xml"/><Relationship Id="rId33" Type="http://schemas.openxmlformats.org/officeDocument/2006/relationships/font" Target="fonts/font8.fntdata"/><Relationship Id="rId38" Type="http://schemas.openxmlformats.org/officeDocument/2006/relationships/font" Target="fonts/font13.fntdata"/><Relationship Id="rId46" Type="http://schemas.openxmlformats.org/officeDocument/2006/relationships/font" Target="fonts/font21.fntdata"/><Relationship Id="rId20" Type="http://schemas.openxmlformats.org/officeDocument/2006/relationships/slide" Target="slides/slide18.xml"/><Relationship Id="rId41" Type="http://schemas.openxmlformats.org/officeDocument/2006/relationships/font" Target="fonts/font1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5B837A-4F50-0840-98B4-297D59CBA587}" type="datetimeFigureOut">
              <a:rPr kumimoji="1" lang="zh-CN" altLang="en-US" smtClean="0"/>
              <a:t>2023/11/14</a:t>
            </a:fld>
            <a:endParaRPr kumimoji="1"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5" name="幻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A4733B-4A2F-4E4E-80BF-E72B5690F0A7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44074837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1284C1-8670-49C3-B67F-A6697502E6C4}" type="datetimeFigureOut">
              <a:rPr lang="zh-CN" altLang="en-US" smtClean="0"/>
              <a:t>2023/11/14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839BE3-3F13-46D3-BC75-170175CDBD5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906811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839BE3-3F13-46D3-BC75-170175CDBD50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571431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839BE3-3F13-46D3-BC75-170175CDBD50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4390677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839BE3-3F13-46D3-BC75-170175CDBD50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621454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839BE3-3F13-46D3-BC75-170175CDBD50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13919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839BE3-3F13-46D3-BC75-170175CDBD50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517709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839BE3-3F13-46D3-BC75-170175CDBD50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6911762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839BE3-3F13-46D3-BC75-170175CDBD50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416266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839BE3-3F13-46D3-BC75-170175CDBD50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921459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839BE3-3F13-46D3-BC75-170175CDBD50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375566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839BE3-3F13-46D3-BC75-170175CDBD50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5316374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839BE3-3F13-46D3-BC75-170175CDBD50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04779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839BE3-3F13-46D3-BC75-170175CDBD50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3663528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839BE3-3F13-46D3-BC75-170175CDBD50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115653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839BE3-3F13-46D3-BC75-170175CDBD50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119189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839BE3-3F13-46D3-BC75-170175CDBD50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4636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839BE3-3F13-46D3-BC75-170175CDBD50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996606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839BE3-3F13-46D3-BC75-170175CDBD50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818968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839BE3-3F13-46D3-BC75-170175CDBD50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313912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839BE3-3F13-46D3-BC75-170175CDBD50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858304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839BE3-3F13-46D3-BC75-170175CDBD50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79485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68C430-C6E6-784E-9D9D-A2FAFE40E12F}" type="datetimeFigureOut">
              <a:rPr kumimoji="1" lang="zh-CN" altLang="en-US" smtClean="0"/>
              <a:t>2023/11/14</a:t>
            </a:fld>
            <a:endParaRPr kumimoji="1"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D448FB-7E06-454F-9CAF-88D6592C9D4D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68C430-C6E6-784E-9D9D-A2FAFE40E12F}" type="datetimeFigureOut">
              <a:rPr kumimoji="1" lang="zh-CN" altLang="en-US" smtClean="0"/>
              <a:t>2023/11/14</a:t>
            </a:fld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D448FB-7E06-454F-9CAF-88D6592C9D4D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68C430-C6E6-784E-9D9D-A2FAFE40E12F}" type="datetimeFigureOut">
              <a:rPr kumimoji="1" lang="zh-CN" altLang="en-US" smtClean="0"/>
              <a:t>2023/11/14</a:t>
            </a:fld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D448FB-7E06-454F-9CAF-88D6592C9D4D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本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68C430-C6E6-784E-9D9D-A2FAFE40E12F}" type="datetimeFigureOut">
              <a:rPr kumimoji="1" lang="zh-CN" altLang="en-US" smtClean="0"/>
              <a:t>2023/11/14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D448FB-7E06-454F-9CAF-88D6592C9D4D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和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本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68C430-C6E6-784E-9D9D-A2FAFE40E12F}" type="datetimeFigureOut">
              <a:rPr kumimoji="1" lang="zh-CN" altLang="en-US" smtClean="0"/>
              <a:t>2023/11/14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D448FB-7E06-454F-9CAF-88D6592C9D4D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56DA9EE8-2983-447C-8D49-84AA6FB4AB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87" t="-1" r="11287" b="1292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845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68C430-C6E6-784E-9D9D-A2FAFE40E12F}" type="datetimeFigureOut">
              <a:rPr kumimoji="1" lang="zh-CN" altLang="en-US" smtClean="0"/>
              <a:t>2023/11/14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D448FB-7E06-454F-9CAF-88D6592C9D4D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68C430-C6E6-784E-9D9D-A2FAFE40E12F}" type="datetimeFigureOut">
              <a:rPr kumimoji="1" lang="zh-CN" altLang="en-US" smtClean="0"/>
              <a:t>2023/11/14</a:t>
            </a:fld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D448FB-7E06-454F-9CAF-88D6592C9D4D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68C430-C6E6-784E-9D9D-A2FAFE40E12F}" type="datetimeFigureOut">
              <a:rPr kumimoji="1" lang="zh-CN" altLang="en-US" smtClean="0"/>
              <a:t>2023/11/14</a:t>
            </a:fld>
            <a:endParaRPr kumimoji="1"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9" name="幻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D448FB-7E06-454F-9CAF-88D6592C9D4D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68C430-C6E6-784E-9D9D-A2FAFE40E12F}" type="datetimeFigureOut">
              <a:rPr kumimoji="1" lang="zh-CN" altLang="en-US" smtClean="0"/>
              <a:t>2023/11/14</a:t>
            </a:fld>
            <a:endParaRPr kumimoji="1"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5" name="幻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D448FB-7E06-454F-9CAF-88D6592C9D4D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93531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2.pn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.emf"/><Relationship Id="rId5" Type="http://schemas.openxmlformats.org/officeDocument/2006/relationships/image" Target="../media/image12.png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Relationship Id="rId6" Type="http://schemas.microsoft.com/office/2007/relationships/hdphoto" Target="../media/hdphoto1.wdp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Relationship Id="rId5" Type="http://schemas.microsoft.com/office/2007/relationships/hdphoto" Target="../media/hdphoto1.wdp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emf"/><Relationship Id="rId3" Type="http://schemas.openxmlformats.org/officeDocument/2006/relationships/image" Target="../media/image8.jp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.emf"/><Relationship Id="rId5" Type="http://schemas.openxmlformats.org/officeDocument/2006/relationships/image" Target="../media/image12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0.jpe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3.png"/><Relationship Id="rId5" Type="http://schemas.openxmlformats.org/officeDocument/2006/relationships/image" Target="../media/image22.jpe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6788253" y="5287504"/>
            <a:ext cx="3843580" cy="106334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" name="Rounded Rectangle 1"/>
          <p:cNvSpPr/>
          <p:nvPr/>
        </p:nvSpPr>
        <p:spPr>
          <a:xfrm>
            <a:off x="950976" y="463296"/>
            <a:ext cx="9960864" cy="4652714"/>
          </a:xfrm>
          <a:prstGeom prst="roundRect">
            <a:avLst/>
          </a:prstGeom>
          <a:solidFill>
            <a:schemeClr val="bg1">
              <a:alpha val="7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331" y="0"/>
            <a:ext cx="1833119" cy="183311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0976" y="941867"/>
            <a:ext cx="10248264" cy="4285859"/>
          </a:xfrm>
          <a:prstGeom prst="rect">
            <a:avLst/>
          </a:prstGeom>
        </p:spPr>
      </p:pic>
      <p:sp>
        <p:nvSpPr>
          <p:cNvPr id="10" name="Rectangle 6"/>
          <p:cNvSpPr txBox="1">
            <a:spLocks noChangeArrowheads="1"/>
          </p:cNvSpPr>
          <p:nvPr/>
        </p:nvSpPr>
        <p:spPr>
          <a:xfrm>
            <a:off x="3218963" y="197915"/>
            <a:ext cx="5103628" cy="609398"/>
          </a:xfrm>
          <a:prstGeom prst="rect">
            <a:avLst/>
          </a:prstGeom>
          <a:solidFill>
            <a:schemeClr val="bg1">
              <a:alpha val="77000"/>
            </a:schemeClr>
          </a:solidFill>
        </p:spPr>
        <p:txBody>
          <a:bodyPr wrap="square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1600" b="1">
                <a:solidFill>
                  <a:schemeClr val="accent3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1pPr>
          </a:lstStyle>
          <a:p>
            <a:r>
              <a:rPr lang="en-US" sz="2800" dirty="0" smtClean="0">
                <a:solidFill>
                  <a:srgbClr val="A34143"/>
                </a:solidFill>
                <a:latin typeface="Cambria" panose="02040503050406030204" pitchFamily="18" charset="0"/>
              </a:rPr>
              <a:t>TRƯỜNG TIỂU HỌC SÀI ĐỒNG </a:t>
            </a:r>
            <a:endParaRPr lang="en-VN" sz="2800" dirty="0">
              <a:solidFill>
                <a:srgbClr val="A34143"/>
              </a:solidFill>
              <a:latin typeface="Cambria" panose="020405030504060302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965751" y="5342123"/>
            <a:ext cx="3488584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GV: </a:t>
            </a:r>
            <a:r>
              <a:rPr lang="en-US" sz="2800" b="1" dirty="0" err="1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Ngô</a:t>
            </a:r>
            <a:r>
              <a:rPr lang="en-US" sz="2800" b="1" dirty="0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Quỳnh</a:t>
            </a:r>
            <a:r>
              <a:rPr lang="en-US" sz="2800" b="1" dirty="0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Anh</a:t>
            </a:r>
            <a:r>
              <a:rPr lang="en-US" sz="2800" b="1" dirty="0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2800" b="1" dirty="0" err="1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Lớp</a:t>
            </a:r>
            <a:r>
              <a:rPr lang="en-US" sz="2800" b="1" dirty="0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: 3A5</a:t>
            </a:r>
            <a:endParaRPr lang="en-VN" sz="2800" b="1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2000"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" name="组 46"/>
          <p:cNvGrpSpPr/>
          <p:nvPr/>
        </p:nvGrpSpPr>
        <p:grpSpPr>
          <a:xfrm>
            <a:off x="5179233" y="908490"/>
            <a:ext cx="2051040" cy="1816440"/>
            <a:chOff x="3592643" y="2008682"/>
            <a:chExt cx="5006714" cy="2563318"/>
          </a:xfrm>
          <a:effectLst/>
        </p:grpSpPr>
        <p:sp>
          <p:nvSpPr>
            <p:cNvPr id="48" name="矩形 47"/>
            <p:cNvSpPr/>
            <p:nvPr/>
          </p:nvSpPr>
          <p:spPr>
            <a:xfrm>
              <a:off x="3592643" y="2008682"/>
              <a:ext cx="5006714" cy="2563318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49" name="矩形 48"/>
            <p:cNvSpPr/>
            <p:nvPr/>
          </p:nvSpPr>
          <p:spPr>
            <a:xfrm>
              <a:off x="4092516" y="2263514"/>
              <a:ext cx="4001336" cy="203866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>
                <a:solidFill>
                  <a:schemeClr val="bg1"/>
                </a:solidFill>
              </a:endParaRPr>
            </a:p>
          </p:txBody>
        </p:sp>
      </p:grpSp>
      <p:sp>
        <p:nvSpPr>
          <p:cNvPr id="50" name="文本框 49"/>
          <p:cNvSpPr txBox="1"/>
          <p:nvPr/>
        </p:nvSpPr>
        <p:spPr>
          <a:xfrm>
            <a:off x="393354" y="3014286"/>
            <a:ext cx="11715067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3800" b="1" spc="300" dirty="0" smtClean="0">
                <a:ln w="38100">
                  <a:solidFill>
                    <a:schemeClr val="accent3">
                      <a:lumMod val="75000"/>
                    </a:schemeClr>
                  </a:solidFill>
                </a:ln>
                <a:solidFill>
                  <a:schemeClr val="bg1"/>
                </a:solidFill>
                <a:latin typeface="#9Slide03 Penumbra" panose="02040603050506020204" pitchFamily="18" charset="0"/>
                <a:ea typeface="字魂59号-创粗黑" panose="00000500000000000000" charset="-122"/>
                <a:cs typeface="字魂59号-创粗黑" panose="00000500000000000000" charset="-122"/>
              </a:rPr>
              <a:t>THỰC HÀNH</a:t>
            </a:r>
            <a:endParaRPr kumimoji="1" lang="zh-CN" altLang="en-US" sz="13800" b="1" spc="300" dirty="0">
              <a:ln w="38100">
                <a:solidFill>
                  <a:schemeClr val="accent3">
                    <a:lumMod val="75000"/>
                  </a:schemeClr>
                </a:solidFill>
              </a:ln>
              <a:solidFill>
                <a:schemeClr val="bg1"/>
              </a:solidFill>
              <a:latin typeface="#9Slide03 Penumbra" panose="02040603050506020204" pitchFamily="18" charset="0"/>
              <a:ea typeface="字魂59号-创粗黑" panose="00000500000000000000" charset="-122"/>
              <a:cs typeface="字魂59号-创粗黑" panose="00000500000000000000" charset="-122"/>
            </a:endParaRPr>
          </a:p>
        </p:txBody>
      </p:sp>
      <p:sp>
        <p:nvSpPr>
          <p:cNvPr id="51" name="文本框 50"/>
          <p:cNvSpPr txBox="1"/>
          <p:nvPr/>
        </p:nvSpPr>
        <p:spPr>
          <a:xfrm>
            <a:off x="5391507" y="1378427"/>
            <a:ext cx="138531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CN" sz="7200" dirty="0" smtClean="0">
                <a:solidFill>
                  <a:schemeClr val="bg1"/>
                </a:solidFill>
                <a:latin typeface="#9Slide03 Montserrat Medium" pitchFamily="2" charset="77"/>
                <a:ea typeface="字魂59号-创粗黑" panose="00000500000000000000" charset="-122"/>
                <a:cs typeface="思源黑体 CN Normal" panose="020B0400000000000000" charset="-122"/>
              </a:rPr>
              <a:t>03</a:t>
            </a:r>
            <a:endParaRPr kumimoji="1" lang="en-US" altLang="zh-CN" sz="7200" dirty="0">
              <a:solidFill>
                <a:schemeClr val="bg1"/>
              </a:solidFill>
              <a:latin typeface="#9Slide03 Montserrat Medium" pitchFamily="2" charset="77"/>
              <a:ea typeface="字魂59号-创粗黑" panose="00000500000000000000" charset="-122"/>
              <a:cs typeface="思源黑体 CN Normal" panose="020B0400000000000000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883750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 tmFilter="0,0; .5, 1; 1, 1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  <p:bldP spid="5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2000"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rminator 6">
            <a:extLst>
              <a:ext uri="{FF2B5EF4-FFF2-40B4-BE49-F238E27FC236}">
                <a16:creationId xmlns:a16="http://schemas.microsoft.com/office/drawing/2014/main" id="{0E2CC9B7-0711-0C4C-A895-164098392602}"/>
              </a:ext>
            </a:extLst>
          </p:cNvPr>
          <p:cNvSpPr/>
          <p:nvPr/>
        </p:nvSpPr>
        <p:spPr>
          <a:xfrm>
            <a:off x="7777984" y="3739291"/>
            <a:ext cx="3873242" cy="607526"/>
          </a:xfrm>
          <a:prstGeom prst="flowChartTermina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3600" b="1" dirty="0">
                <a:solidFill>
                  <a:schemeClr val="bg1"/>
                </a:solidFill>
                <a:latin typeface="Cambria" panose="02040503050406030204" pitchFamily="18" charset="0"/>
                <a:ea typeface="字魂59号-创粗黑" panose="00000500000000000000" charset="-122"/>
                <a:cs typeface="字魂59号-创粗黑" panose="00000500000000000000" charset="-122"/>
              </a:rPr>
              <a:t>HOẠT ĐỘNG 2:</a:t>
            </a:r>
            <a:endParaRPr kumimoji="1" lang="zh-CN" altLang="en-US" sz="3600" b="1" dirty="0">
              <a:solidFill>
                <a:schemeClr val="bg1"/>
              </a:solidFill>
              <a:latin typeface="Cambria" panose="02040503050406030204" pitchFamily="18" charset="0"/>
              <a:ea typeface="字魂59号-创粗黑" panose="00000500000000000000" charset="-122"/>
              <a:cs typeface="字魂59号-创粗黑" panose="00000500000000000000" charset="-122"/>
            </a:endParaRPr>
          </a:p>
        </p:txBody>
      </p:sp>
      <p:sp>
        <p:nvSpPr>
          <p:cNvPr id="2" name="Cloud 1">
            <a:extLst>
              <a:ext uri="{FF2B5EF4-FFF2-40B4-BE49-F238E27FC236}">
                <a16:creationId xmlns:a16="http://schemas.microsoft.com/office/drawing/2014/main" id="{B46A4D1E-5A62-3E47-A1B8-5A67132DB41E}"/>
              </a:ext>
            </a:extLst>
          </p:cNvPr>
          <p:cNvSpPr/>
          <p:nvPr/>
        </p:nvSpPr>
        <p:spPr>
          <a:xfrm>
            <a:off x="7175864" y="707923"/>
            <a:ext cx="4681840" cy="2721077"/>
          </a:xfrm>
          <a:prstGeom prst="cloud">
            <a:avLst/>
          </a:prstGeom>
          <a:solidFill>
            <a:srgbClr val="A3414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200" dirty="0">
                <a:latin typeface="Cambria" panose="02040503050406030204" pitchFamily="18" charset="0"/>
              </a:rPr>
              <a:t>Hãy cho biết em sẽ làm gì khi gặp tình huống sau? Vì sao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2FA257D-DECF-DD46-A7DD-0D43C8AB67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8668" y="883907"/>
            <a:ext cx="6357620" cy="509018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54ABC202-745F-3545-BCE0-0790A8D8DBF7}"/>
              </a:ext>
            </a:extLst>
          </p:cNvPr>
          <p:cNvGrpSpPr/>
          <p:nvPr/>
        </p:nvGrpSpPr>
        <p:grpSpPr>
          <a:xfrm>
            <a:off x="6102077" y="4224528"/>
            <a:ext cx="7225055" cy="2633472"/>
            <a:chOff x="5782648" y="4043054"/>
            <a:chExt cx="7225055" cy="2633472"/>
          </a:xfrm>
        </p:grpSpPr>
        <p:pic>
          <p:nvPicPr>
            <p:cNvPr id="15" name="图片 8">
              <a:extLst>
                <a:ext uri="{FF2B5EF4-FFF2-40B4-BE49-F238E27FC236}">
                  <a16:creationId xmlns:a16="http://schemas.microsoft.com/office/drawing/2014/main" id="{643D1041-0BE2-CC4E-8601-0965D8A0F72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11799" y="4043054"/>
              <a:ext cx="3366755" cy="2633472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EDB10C18-BF8F-EA45-9349-CB9839052FBE}"/>
                </a:ext>
              </a:extLst>
            </p:cNvPr>
            <p:cNvSpPr/>
            <p:nvPr/>
          </p:nvSpPr>
          <p:spPr>
            <a:xfrm>
              <a:off x="5782648" y="5462600"/>
              <a:ext cx="7225055" cy="40011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en-US" sz="2000" b="1" dirty="0">
                  <a:ln/>
                  <a:solidFill>
                    <a:srgbClr val="FFC000"/>
                  </a:solidFill>
                  <a:latin typeface="#9Slide03 SVNEvery Movie Every " panose="02000500000000000000" pitchFamily="2" charset="77"/>
                </a:rPr>
                <a:t>ĐÓNG CẶP NHÓM ĐÔI</a:t>
              </a:r>
              <a:endParaRPr lang="en-US" sz="2000" b="1" cap="none" spc="0" dirty="0">
                <a:ln/>
                <a:solidFill>
                  <a:srgbClr val="FFC000"/>
                </a:solidFill>
                <a:effectLst/>
                <a:latin typeface="#9Slide03 SVNEvery Movie Every " panose="02000500000000000000" pitchFamily="2" charset="77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2000"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2FA257D-DECF-DD46-A7DD-0D43C8AB67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8668" y="883907"/>
            <a:ext cx="6357620" cy="5090185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60137E59-7281-9744-8E49-F70D1117168F}"/>
              </a:ext>
            </a:extLst>
          </p:cNvPr>
          <p:cNvGrpSpPr/>
          <p:nvPr/>
        </p:nvGrpSpPr>
        <p:grpSpPr>
          <a:xfrm>
            <a:off x="6822125" y="1218547"/>
            <a:ext cx="5369875" cy="4420904"/>
            <a:chOff x="6095999" y="3557423"/>
            <a:chExt cx="4664337" cy="3472348"/>
          </a:xfrm>
        </p:grpSpPr>
        <p:pic>
          <p:nvPicPr>
            <p:cNvPr id="11" name="图片 8">
              <a:extLst>
                <a:ext uri="{FF2B5EF4-FFF2-40B4-BE49-F238E27FC236}">
                  <a16:creationId xmlns:a16="http://schemas.microsoft.com/office/drawing/2014/main" id="{22D389BA-AA72-6546-B192-76AE03318F6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5999" y="3557423"/>
              <a:ext cx="4664337" cy="3472348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3A11E0AD-6242-6E44-BF19-53D4484343D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706641" y="5375971"/>
              <a:ext cx="3369688" cy="4536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81885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2FA257D-DECF-DD46-A7DD-0D43C8AB67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8668" y="883907"/>
            <a:ext cx="6357620" cy="509018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Oval Callout 1">
            <a:extLst>
              <a:ext uri="{FF2B5EF4-FFF2-40B4-BE49-F238E27FC236}">
                <a16:creationId xmlns:a16="http://schemas.microsoft.com/office/drawing/2014/main" id="{3BA6B787-F4EF-9F42-AC9A-AA9E21F8D621}"/>
              </a:ext>
            </a:extLst>
          </p:cNvPr>
          <p:cNvSpPr/>
          <p:nvPr/>
        </p:nvSpPr>
        <p:spPr>
          <a:xfrm>
            <a:off x="4608576" y="762407"/>
            <a:ext cx="4535424" cy="1901952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2800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Không</a:t>
            </a:r>
            <a:r>
              <a:rPr lang="nl-NL" sz="280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nl-NL" sz="2800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sao</a:t>
            </a:r>
            <a:r>
              <a:rPr lang="nl-NL" sz="280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, </a:t>
            </a:r>
            <a:r>
              <a:rPr lang="nl-NL" sz="2800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mình</a:t>
            </a:r>
            <a:r>
              <a:rPr lang="nl-NL" sz="280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nl-NL" sz="2800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ăn</a:t>
            </a:r>
            <a:r>
              <a:rPr lang="nl-NL" sz="280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nl-NL" sz="2800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không</a:t>
            </a:r>
            <a:r>
              <a:rPr lang="nl-NL" sz="280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nl-NL" sz="2800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hết</a:t>
            </a:r>
            <a:r>
              <a:rPr lang="nl-NL" sz="280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nl-NL" sz="2800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sẽ</a:t>
            </a:r>
            <a:r>
              <a:rPr lang="nl-NL" sz="280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nl-NL" sz="2800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để</a:t>
            </a:r>
            <a:r>
              <a:rPr lang="nl-NL" sz="280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nl-NL" sz="2800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lại</a:t>
            </a:r>
            <a:r>
              <a:rPr lang="en-VN" sz="2800" dirty="0">
                <a:solidFill>
                  <a:schemeClr val="bg1"/>
                </a:solidFill>
                <a:effectLst/>
                <a:latin typeface="Cambria" panose="02040503050406030204" pitchFamily="18" charset="0"/>
              </a:rPr>
              <a:t> </a:t>
            </a:r>
            <a:endParaRPr lang="en-VN" sz="2800" dirty="0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  <p:sp>
        <p:nvSpPr>
          <p:cNvPr id="7" name="Oval Callout 6">
            <a:extLst>
              <a:ext uri="{FF2B5EF4-FFF2-40B4-BE49-F238E27FC236}">
                <a16:creationId xmlns:a16="http://schemas.microsoft.com/office/drawing/2014/main" id="{59BF6432-9ECF-7444-82D8-34A929CEC03F}"/>
              </a:ext>
            </a:extLst>
          </p:cNvPr>
          <p:cNvSpPr/>
          <p:nvPr/>
        </p:nvSpPr>
        <p:spPr>
          <a:xfrm>
            <a:off x="4632960" y="871702"/>
            <a:ext cx="4785360" cy="1901952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nl-NL" sz="28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Mình</a:t>
            </a:r>
            <a:r>
              <a:rPr lang="nl-NL" sz="28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nl-NL" sz="28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lấy</a:t>
            </a:r>
            <a:r>
              <a:rPr lang="nl-NL" sz="28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nl-NL" sz="28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thức</a:t>
            </a:r>
            <a:r>
              <a:rPr lang="nl-NL" sz="28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nl-NL" sz="28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ăn</a:t>
            </a:r>
            <a:r>
              <a:rPr lang="nl-NL" sz="28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nl-NL" sz="28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cho</a:t>
            </a:r>
            <a:r>
              <a:rPr lang="nl-NL" sz="28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nl-NL" sz="28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cả</a:t>
            </a:r>
            <a:r>
              <a:rPr lang="nl-NL" sz="28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nl-NL" sz="28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bạn</a:t>
            </a:r>
            <a:r>
              <a:rPr lang="nl-NL" sz="28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nl-NL" sz="28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mình</a:t>
            </a:r>
            <a:r>
              <a:rPr lang="nl-NL" sz="28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nl-NL" sz="28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nữa</a:t>
            </a:r>
            <a:r>
              <a:rPr lang="nl-NL" sz="28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.</a:t>
            </a:r>
            <a:endParaRPr lang="en-VN" sz="2800" dirty="0">
              <a:effectLst/>
              <a:latin typeface="Cambria" panose="02040503050406030204" pitchFamily="18" charset="0"/>
              <a:ea typeface="Times New Roman" panose="02020603050405020304" pitchFamily="18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B8ED5BA-B9BD-3344-9DE0-F786275F4B38}"/>
              </a:ext>
            </a:extLst>
          </p:cNvPr>
          <p:cNvGrpSpPr/>
          <p:nvPr/>
        </p:nvGrpSpPr>
        <p:grpSpPr>
          <a:xfrm>
            <a:off x="6627351" y="2468715"/>
            <a:ext cx="5581938" cy="4543484"/>
            <a:chOff x="6627351" y="2468715"/>
            <a:chExt cx="5581938" cy="4543484"/>
          </a:xfrm>
        </p:grpSpPr>
        <p:pic>
          <p:nvPicPr>
            <p:cNvPr id="9" name="图片 2">
              <a:extLst>
                <a:ext uri="{FF2B5EF4-FFF2-40B4-BE49-F238E27FC236}">
                  <a16:creationId xmlns:a16="http://schemas.microsoft.com/office/drawing/2014/main" id="{61987708-1D8F-BA47-9BDD-0A1A9E5D4A6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5796414">
              <a:off x="7146578" y="1949488"/>
              <a:ext cx="4543484" cy="5581938"/>
            </a:xfrm>
            <a:prstGeom prst="rect">
              <a:avLst/>
            </a:prstGeom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E7CEDA5F-DC32-A244-A421-A675CA75A977}"/>
                </a:ext>
              </a:extLst>
            </p:cNvPr>
            <p:cNvSpPr txBox="1"/>
            <p:nvPr/>
          </p:nvSpPr>
          <p:spPr>
            <a:xfrm>
              <a:off x="8211312" y="3541329"/>
              <a:ext cx="241401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2800" b="1" u="sng" dirty="0">
                  <a:solidFill>
                    <a:srgbClr val="FF0000"/>
                  </a:solidFill>
                  <a:latin typeface="Cambria" panose="02040503050406030204" pitchFamily="18" charset="0"/>
                </a:rPr>
                <a:t>LỜI KHUYÊN</a:t>
              </a:r>
              <a:r>
                <a:rPr lang="en-VN" sz="2800" b="1" dirty="0">
                  <a:solidFill>
                    <a:srgbClr val="FF0000"/>
                  </a:solidFill>
                  <a:latin typeface="Cambria" panose="02040503050406030204" pitchFamily="18" charset="0"/>
                </a:rPr>
                <a:t>: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AA9F4839-4772-EE4B-A30D-F6BC23C6D3FF}"/>
                </a:ext>
              </a:extLst>
            </p:cNvPr>
            <p:cNvSpPr txBox="1"/>
            <p:nvPr/>
          </p:nvSpPr>
          <p:spPr>
            <a:xfrm>
              <a:off x="7516368" y="4084347"/>
              <a:ext cx="3803904" cy="24560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nl-NL" sz="2800" dirty="0" err="1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Khi</a:t>
              </a:r>
              <a:r>
                <a:rPr lang="nl-NL" sz="2800" dirty="0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nl-NL" sz="2800" dirty="0" err="1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đi</a:t>
              </a:r>
              <a:r>
                <a:rPr lang="nl-NL" sz="2800" dirty="0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nl-NL" sz="2800" dirty="0" err="1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ăn</a:t>
              </a:r>
              <a:r>
                <a:rPr lang="nl-NL" sz="2800" dirty="0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, </a:t>
              </a:r>
              <a:r>
                <a:rPr lang="nl-NL" sz="2800" dirty="0" err="1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hãy</a:t>
              </a:r>
              <a:r>
                <a:rPr lang="nl-NL" sz="2800" dirty="0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nl-NL" sz="2800" dirty="0" err="1">
                  <a:latin typeface="Cambria" panose="02040503050406030204" pitchFamily="18" charset="0"/>
                  <a:ea typeface="Times New Roman" panose="02020603050405020304" pitchFamily="18" charset="0"/>
                </a:rPr>
                <a:t>l</a:t>
              </a:r>
              <a:r>
                <a:rPr lang="nl-NL" sz="2800" dirty="0" err="1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ấy</a:t>
              </a:r>
              <a:r>
                <a:rPr lang="nl-NL" sz="2800" dirty="0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nl-NL" sz="2800" dirty="0" err="1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một</a:t>
              </a:r>
              <a:r>
                <a:rPr lang="nl-NL" sz="2800" dirty="0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nl-NL" sz="2800" dirty="0" err="1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lượng</a:t>
              </a:r>
              <a:r>
                <a:rPr lang="nl-NL" sz="2800" dirty="0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nl-NL" sz="2800" dirty="0" err="1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thức</a:t>
              </a:r>
              <a:r>
                <a:rPr lang="nl-NL" sz="2800" dirty="0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nl-NL" sz="2800" dirty="0" err="1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ăn</a:t>
              </a:r>
              <a:r>
                <a:rPr lang="nl-NL" sz="2800" dirty="0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nl-NL" sz="2800" dirty="0" err="1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vừa</a:t>
              </a:r>
              <a:r>
                <a:rPr lang="nl-NL" sz="2800" dirty="0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nl-NL" sz="2800" dirty="0" err="1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đủ</a:t>
              </a:r>
              <a:r>
                <a:rPr lang="nl-NL" sz="2800" dirty="0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, </a:t>
              </a:r>
              <a:r>
                <a:rPr lang="nl-NL" sz="2800" dirty="0" err="1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tránh</a:t>
              </a:r>
              <a:r>
                <a:rPr lang="nl-NL" sz="2800" dirty="0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nl-NL" sz="2800" dirty="0" err="1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gây</a:t>
              </a:r>
              <a:r>
                <a:rPr lang="nl-NL" sz="2800" dirty="0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nl-NL" sz="2800" dirty="0" err="1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lãng</a:t>
              </a:r>
              <a:r>
                <a:rPr lang="nl-NL" sz="2800" dirty="0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nl-NL" sz="2800" dirty="0" err="1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phí</a:t>
              </a:r>
              <a:r>
                <a:rPr lang="nl-NL" sz="2800" dirty="0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.</a:t>
              </a:r>
              <a:endParaRPr lang="en-VN" sz="2800" dirty="0">
                <a:effectLst/>
                <a:latin typeface="Cambria" panose="02040503050406030204" pitchFamily="18" charset="0"/>
                <a:ea typeface="Times New Roman" panose="02020603050405020304" pitchFamily="18" charset="0"/>
              </a:endParaRPr>
            </a:p>
            <a:p>
              <a:pPr algn="just">
                <a:lnSpc>
                  <a:spcPct val="120000"/>
                </a:lnSpc>
              </a:pPr>
              <a:r>
                <a:rPr lang="nl-NL" sz="24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 </a:t>
              </a:r>
              <a:endParaRPr lang="en-VN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  <a:p>
              <a:endParaRPr lang="en-VN" sz="2400" dirty="0"/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96CBC1C3-0744-C24B-99DA-CB4C9F3BDABF}"/>
              </a:ext>
            </a:extLst>
          </p:cNvPr>
          <p:cNvSpPr/>
          <p:nvPr/>
        </p:nvSpPr>
        <p:spPr>
          <a:xfrm>
            <a:off x="7025640" y="1219424"/>
            <a:ext cx="4535424" cy="1481367"/>
          </a:xfrm>
          <a:prstGeom prst="rect">
            <a:avLst/>
          </a:prstGeom>
          <a:solidFill>
            <a:srgbClr val="A3414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400" b="1" dirty="0">
                <a:solidFill>
                  <a:schemeClr val="bg1"/>
                </a:solidFill>
                <a:latin typeface="Cambria" panose="02040503050406030204" pitchFamily="18" charset="0"/>
              </a:rPr>
              <a:t>Tiết kiệm đồ ăn là cách để tiết kiệm tiền và bảo vệ môi trường sống xung quanh</a:t>
            </a:r>
          </a:p>
          <a:p>
            <a:pPr algn="ctr"/>
            <a:endParaRPr lang="en-VN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8474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7" grpId="0" animBg="1"/>
      <p:bldP spid="7" grpId="1" animBg="1"/>
      <p:bldP spid="1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2000"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rminator 5">
            <a:extLst>
              <a:ext uri="{FF2B5EF4-FFF2-40B4-BE49-F238E27FC236}">
                <a16:creationId xmlns:a16="http://schemas.microsoft.com/office/drawing/2014/main" id="{E91F1893-32BC-4448-BECC-9E383880FFC0}"/>
              </a:ext>
            </a:extLst>
          </p:cNvPr>
          <p:cNvSpPr/>
          <p:nvPr/>
        </p:nvSpPr>
        <p:spPr>
          <a:xfrm>
            <a:off x="383458" y="627623"/>
            <a:ext cx="6446225" cy="1032555"/>
          </a:xfrm>
          <a:prstGeom prst="flowChartTerminator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4000" b="1" dirty="0" err="1">
                <a:solidFill>
                  <a:schemeClr val="bg1"/>
                </a:solidFill>
                <a:latin typeface="Cambria" panose="02040503050406030204" pitchFamily="18" charset="0"/>
                <a:ea typeface="字魂59号-创粗黑" panose="00000500000000000000" charset="-122"/>
                <a:cs typeface="字魂59号-创粗黑" panose="00000500000000000000" charset="-122"/>
              </a:rPr>
              <a:t>Lời</a:t>
            </a:r>
            <a:r>
              <a:rPr kumimoji="1" lang="en-US" altLang="zh-CN" sz="4000" b="1" dirty="0">
                <a:solidFill>
                  <a:schemeClr val="bg1"/>
                </a:solidFill>
                <a:latin typeface="Cambria" panose="02040503050406030204" pitchFamily="18" charset="0"/>
                <a:ea typeface="字魂59号-创粗黑" panose="00000500000000000000" charset="-122"/>
                <a:cs typeface="字魂59号-创粗黑" panose="00000500000000000000" charset="-122"/>
              </a:rPr>
              <a:t> </a:t>
            </a:r>
            <a:r>
              <a:rPr kumimoji="1" lang="en-US" altLang="zh-CN" sz="4000" b="1" dirty="0" err="1">
                <a:solidFill>
                  <a:schemeClr val="bg1"/>
                </a:solidFill>
                <a:latin typeface="Cambria" panose="02040503050406030204" pitchFamily="18" charset="0"/>
                <a:ea typeface="字魂59号-创粗黑" panose="00000500000000000000" charset="-122"/>
                <a:cs typeface="字魂59号-创粗黑" panose="00000500000000000000" charset="-122"/>
              </a:rPr>
              <a:t>khuyên</a:t>
            </a:r>
            <a:r>
              <a:rPr kumimoji="1" lang="en-US" altLang="zh-CN" sz="4000" b="1" dirty="0">
                <a:solidFill>
                  <a:schemeClr val="bg1"/>
                </a:solidFill>
                <a:latin typeface="Cambria" panose="02040503050406030204" pitchFamily="18" charset="0"/>
                <a:ea typeface="字魂59号-创粗黑" panose="00000500000000000000" charset="-122"/>
                <a:cs typeface="字魂59号-创粗黑" panose="00000500000000000000" charset="-122"/>
              </a:rPr>
              <a:t> </a:t>
            </a:r>
            <a:r>
              <a:rPr kumimoji="1" lang="en-US" altLang="zh-CN" sz="4000" b="1" dirty="0" err="1">
                <a:solidFill>
                  <a:schemeClr val="bg1"/>
                </a:solidFill>
                <a:latin typeface="Cambria" panose="02040503050406030204" pitchFamily="18" charset="0"/>
                <a:ea typeface="字魂59号-创粗黑" panose="00000500000000000000" charset="-122"/>
                <a:cs typeface="字魂59号-创粗黑" panose="00000500000000000000" charset="-122"/>
              </a:rPr>
              <a:t>của</a:t>
            </a:r>
            <a:r>
              <a:rPr kumimoji="1" lang="en-US" altLang="zh-CN" sz="4000" b="1" dirty="0">
                <a:solidFill>
                  <a:schemeClr val="bg1"/>
                </a:solidFill>
                <a:latin typeface="Cambria" panose="02040503050406030204" pitchFamily="18" charset="0"/>
                <a:ea typeface="字魂59号-创粗黑" panose="00000500000000000000" charset="-122"/>
                <a:cs typeface="字魂59号-创粗黑" panose="00000500000000000000" charset="-122"/>
              </a:rPr>
              <a:t> </a:t>
            </a:r>
            <a:r>
              <a:rPr kumimoji="1" lang="en-US" altLang="zh-CN" sz="4000" b="1" dirty="0" err="1">
                <a:solidFill>
                  <a:schemeClr val="bg1"/>
                </a:solidFill>
                <a:latin typeface="Cambria" panose="02040503050406030204" pitchFamily="18" charset="0"/>
                <a:ea typeface="字魂59号-创粗黑" panose="00000500000000000000" charset="-122"/>
                <a:cs typeface="字魂59号-创粗黑" panose="00000500000000000000" charset="-122"/>
              </a:rPr>
              <a:t>mặt</a:t>
            </a:r>
            <a:r>
              <a:rPr kumimoji="1" lang="en-US" altLang="zh-CN" sz="4000" b="1" dirty="0">
                <a:solidFill>
                  <a:schemeClr val="bg1"/>
                </a:solidFill>
                <a:latin typeface="Cambria" panose="02040503050406030204" pitchFamily="18" charset="0"/>
                <a:ea typeface="字魂59号-创粗黑" panose="00000500000000000000" charset="-122"/>
                <a:cs typeface="字魂59号-创粗黑" panose="00000500000000000000" charset="-122"/>
              </a:rPr>
              <a:t> </a:t>
            </a:r>
            <a:r>
              <a:rPr kumimoji="1" lang="en-US" altLang="zh-CN" sz="4000" b="1" dirty="0" err="1">
                <a:solidFill>
                  <a:schemeClr val="bg1"/>
                </a:solidFill>
                <a:latin typeface="Cambria" panose="02040503050406030204" pitchFamily="18" charset="0"/>
                <a:ea typeface="字魂59号-创粗黑" panose="00000500000000000000" charset="-122"/>
                <a:cs typeface="字魂59号-创粗黑" panose="00000500000000000000" charset="-122"/>
              </a:rPr>
              <a:t>trời</a:t>
            </a:r>
            <a:endParaRPr kumimoji="1" lang="zh-CN" altLang="en-US" sz="4000" b="1" dirty="0">
              <a:solidFill>
                <a:schemeClr val="bg1"/>
              </a:solidFill>
              <a:latin typeface="Cambria" panose="02040503050406030204" pitchFamily="18" charset="0"/>
              <a:ea typeface="字魂59号-创粗黑" panose="00000500000000000000" charset="-122"/>
              <a:cs typeface="字魂59号-创粗黑" panose="00000500000000000000" charset="-122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7C6B4C9E-6297-0A44-98E6-264287A22E50}"/>
              </a:ext>
            </a:extLst>
          </p:cNvPr>
          <p:cNvGrpSpPr/>
          <p:nvPr/>
        </p:nvGrpSpPr>
        <p:grpSpPr>
          <a:xfrm>
            <a:off x="736100" y="1660178"/>
            <a:ext cx="10040112" cy="4253926"/>
            <a:chOff x="877824" y="1711012"/>
            <a:chExt cx="10040112" cy="4253926"/>
          </a:xfrm>
        </p:grpSpPr>
        <p:sp>
          <p:nvSpPr>
            <p:cNvPr id="2" name="Cloud 1">
              <a:extLst>
                <a:ext uri="{FF2B5EF4-FFF2-40B4-BE49-F238E27FC236}">
                  <a16:creationId xmlns:a16="http://schemas.microsoft.com/office/drawing/2014/main" id="{3242A5D8-B6F0-3843-8E67-8BE6AB670CCD}"/>
                </a:ext>
              </a:extLst>
            </p:cNvPr>
            <p:cNvSpPr/>
            <p:nvPr/>
          </p:nvSpPr>
          <p:spPr>
            <a:xfrm>
              <a:off x="877824" y="1975602"/>
              <a:ext cx="10040112" cy="3989336"/>
            </a:xfrm>
            <a:prstGeom prst="cloud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VN" sz="4000" dirty="0">
                  <a:latin typeface="Cambria" panose="02040503050406030204" pitchFamily="18" charset="0"/>
                </a:rPr>
                <a:t>Sử dụng hợp lí các sản phẩm từ hoạt động sản xuất nông nghiệp giúp chúng ta tiết kiệm tiền bạc, bảo vệ môi trường sống</a:t>
              </a: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F36DBFD8-782D-FF48-9E11-050C2B231C8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931135" y="1711012"/>
              <a:ext cx="1986801" cy="1986801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2000"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" name="组 46"/>
          <p:cNvGrpSpPr/>
          <p:nvPr/>
        </p:nvGrpSpPr>
        <p:grpSpPr>
          <a:xfrm>
            <a:off x="5179233" y="908490"/>
            <a:ext cx="2051040" cy="1816440"/>
            <a:chOff x="3592643" y="2008682"/>
            <a:chExt cx="5006714" cy="2563318"/>
          </a:xfrm>
          <a:effectLst/>
        </p:grpSpPr>
        <p:sp>
          <p:nvSpPr>
            <p:cNvPr id="48" name="矩形 47"/>
            <p:cNvSpPr/>
            <p:nvPr/>
          </p:nvSpPr>
          <p:spPr>
            <a:xfrm>
              <a:off x="3592643" y="2008682"/>
              <a:ext cx="5006714" cy="2563318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49" name="矩形 48"/>
            <p:cNvSpPr/>
            <p:nvPr/>
          </p:nvSpPr>
          <p:spPr>
            <a:xfrm>
              <a:off x="4092516" y="2263514"/>
              <a:ext cx="4001336" cy="203866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>
                <a:solidFill>
                  <a:schemeClr val="bg1"/>
                </a:solidFill>
              </a:endParaRPr>
            </a:p>
          </p:txBody>
        </p:sp>
      </p:grpSp>
      <p:sp>
        <p:nvSpPr>
          <p:cNvPr id="50" name="文本框 49"/>
          <p:cNvSpPr txBox="1"/>
          <p:nvPr/>
        </p:nvSpPr>
        <p:spPr>
          <a:xfrm>
            <a:off x="1514805" y="3014286"/>
            <a:ext cx="10530447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3800" b="1" spc="300" dirty="0" smtClean="0">
                <a:ln w="38100">
                  <a:solidFill>
                    <a:schemeClr val="accent3">
                      <a:lumMod val="75000"/>
                    </a:schemeClr>
                  </a:solidFill>
                </a:ln>
                <a:solidFill>
                  <a:schemeClr val="bg1"/>
                </a:solidFill>
                <a:latin typeface="#9Slide03 Penumbra" panose="02040603050506020204" pitchFamily="18" charset="0"/>
                <a:ea typeface="字魂59号-创粗黑" panose="00000500000000000000" charset="-122"/>
                <a:cs typeface="字魂59号-创粗黑" panose="00000500000000000000" charset="-122"/>
              </a:rPr>
              <a:t>VẬN DỤNG</a:t>
            </a:r>
            <a:endParaRPr kumimoji="1" lang="zh-CN" altLang="en-US" sz="13800" b="1" spc="300" dirty="0">
              <a:ln w="38100">
                <a:solidFill>
                  <a:schemeClr val="accent3">
                    <a:lumMod val="75000"/>
                  </a:schemeClr>
                </a:solidFill>
              </a:ln>
              <a:solidFill>
                <a:schemeClr val="bg1"/>
              </a:solidFill>
              <a:latin typeface="#9Slide03 Penumbra" panose="02040603050506020204" pitchFamily="18" charset="0"/>
              <a:ea typeface="字魂59号-创粗黑" panose="00000500000000000000" charset="-122"/>
              <a:cs typeface="字魂59号-创粗黑" panose="00000500000000000000" charset="-122"/>
            </a:endParaRPr>
          </a:p>
        </p:txBody>
      </p:sp>
      <p:sp>
        <p:nvSpPr>
          <p:cNvPr id="51" name="文本框 50"/>
          <p:cNvSpPr txBox="1"/>
          <p:nvPr/>
        </p:nvSpPr>
        <p:spPr>
          <a:xfrm>
            <a:off x="5388301" y="1378427"/>
            <a:ext cx="139172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CN" sz="7200" dirty="0" smtClean="0">
                <a:solidFill>
                  <a:schemeClr val="bg1"/>
                </a:solidFill>
                <a:latin typeface="#9Slide03 Montserrat Medium" pitchFamily="2" charset="77"/>
                <a:ea typeface="字魂59号-创粗黑" panose="00000500000000000000" charset="-122"/>
                <a:cs typeface="思源黑体 CN Normal" panose="020B0400000000000000" charset="-122"/>
              </a:rPr>
              <a:t>04</a:t>
            </a:r>
            <a:endParaRPr kumimoji="1" lang="en-US" altLang="zh-CN" sz="7200" dirty="0">
              <a:solidFill>
                <a:schemeClr val="bg1"/>
              </a:solidFill>
              <a:latin typeface="#9Slide03 Montserrat Medium" pitchFamily="2" charset="77"/>
              <a:ea typeface="字魂59号-创粗黑" panose="00000500000000000000" charset="-122"/>
              <a:cs typeface="思源黑体 CN Normal" panose="020B0400000000000000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360635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 tmFilter="0,0; .5, 1; 1, 1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  <p:bldP spid="5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/>
        </p:nvSpPr>
        <p:spPr>
          <a:xfrm>
            <a:off x="3401658" y="1328053"/>
            <a:ext cx="7402440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3600" b="1" dirty="0">
                <a:solidFill>
                  <a:srgbClr val="BC2852"/>
                </a:solidFill>
                <a:latin typeface="Cambria" panose="02040503050406030204" pitchFamily="18" charset="0"/>
                <a:ea typeface="字魂59号-创粗黑" panose="00000500000000000000" charset="-122"/>
                <a:cs typeface="字魂59号-创粗黑" panose="00000500000000000000" charset="-122"/>
              </a:rPr>
              <a:t>GIỚI THIỆU SẢN PHẨM NÔNG NGHIỆP </a:t>
            </a:r>
            <a:r>
              <a:rPr kumimoji="1" lang="en-US" altLang="zh-CN" sz="3600" b="1" dirty="0" err="1">
                <a:solidFill>
                  <a:srgbClr val="BC2852"/>
                </a:solidFill>
                <a:latin typeface="Cambria" panose="02040503050406030204" pitchFamily="18" charset="0"/>
                <a:ea typeface="字魂59号-创粗黑" panose="00000500000000000000" charset="-122"/>
                <a:cs typeface="字魂59号-创粗黑" panose="00000500000000000000" charset="-122"/>
              </a:rPr>
              <a:t>Ở</a:t>
            </a:r>
            <a:r>
              <a:rPr kumimoji="1" lang="en-US" altLang="zh-CN" sz="3600" b="1" dirty="0">
                <a:solidFill>
                  <a:srgbClr val="BC2852"/>
                </a:solidFill>
                <a:latin typeface="Cambria" panose="02040503050406030204" pitchFamily="18" charset="0"/>
                <a:ea typeface="字魂59号-创粗黑" panose="00000500000000000000" charset="-122"/>
                <a:cs typeface="字魂59号-创粗黑" panose="00000500000000000000" charset="-122"/>
              </a:rPr>
              <a:t> ĐỊA PHƯƠNG EM</a:t>
            </a:r>
            <a:endParaRPr kumimoji="1" lang="zh-CN" altLang="en-US" sz="3600" b="1" dirty="0">
              <a:solidFill>
                <a:srgbClr val="BC2852"/>
              </a:solidFill>
              <a:latin typeface="Cambria" panose="02040503050406030204" pitchFamily="18" charset="0"/>
              <a:ea typeface="字魂59号-创粗黑" panose="00000500000000000000" charset="-122"/>
              <a:cs typeface="字魂59号-创粗黑" panose="00000500000000000000" charset="-122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0F36DA1-427B-DC44-94F6-8030968C42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01658" y="2599944"/>
            <a:ext cx="7354255" cy="4166616"/>
          </a:xfrm>
          <a:prstGeom prst="rect">
            <a:avLst/>
          </a:prstGeom>
        </p:spPr>
      </p:pic>
      <p:sp>
        <p:nvSpPr>
          <p:cNvPr id="7" name="Terminator 6">
            <a:extLst>
              <a:ext uri="{FF2B5EF4-FFF2-40B4-BE49-F238E27FC236}">
                <a16:creationId xmlns:a16="http://schemas.microsoft.com/office/drawing/2014/main" id="{A904EC5C-4998-4745-9E9A-B07EF60AFE9A}"/>
              </a:ext>
            </a:extLst>
          </p:cNvPr>
          <p:cNvSpPr/>
          <p:nvPr/>
        </p:nvSpPr>
        <p:spPr>
          <a:xfrm>
            <a:off x="716954" y="723316"/>
            <a:ext cx="3452710" cy="607526"/>
          </a:xfrm>
          <a:prstGeom prst="flowChartTerminator">
            <a:avLst/>
          </a:prstGeom>
          <a:solidFill>
            <a:srgbClr val="BC285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3200" b="1" dirty="0">
                <a:solidFill>
                  <a:schemeClr val="bg1"/>
                </a:solidFill>
                <a:latin typeface="Cambria" panose="02040503050406030204" pitchFamily="18" charset="0"/>
                <a:ea typeface="字魂59号-创粗黑" panose="00000500000000000000" charset="-122"/>
                <a:cs typeface="字魂59号-创粗黑" panose="00000500000000000000" charset="-122"/>
              </a:rPr>
              <a:t>HOẠT ĐỘNG 3:</a:t>
            </a:r>
            <a:endParaRPr kumimoji="1" lang="zh-CN" altLang="en-US" sz="3200" b="1" dirty="0">
              <a:solidFill>
                <a:schemeClr val="bg1"/>
              </a:solidFill>
              <a:latin typeface="Cambria" panose="02040503050406030204" pitchFamily="18" charset="0"/>
              <a:ea typeface="字魂59号-创粗黑" panose="00000500000000000000" charset="-122"/>
              <a:cs typeface="字魂59号-创粗黑" panose="00000500000000000000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5796414">
            <a:off x="3020358" y="-1550305"/>
            <a:ext cx="6595670" cy="10851316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2408205" y="1761522"/>
            <a:ext cx="7795337" cy="40921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zh-CN" sz="22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字魂59号-创粗黑" panose="00000500000000000000" charset="-122"/>
                <a:cs typeface="字魂59号-创粗黑" panose="00000500000000000000" charset="-122"/>
              </a:rPr>
              <a:t>Giới</a:t>
            </a:r>
            <a:r>
              <a:rPr kumimoji="1" lang="en-US" altLang="zh-CN" sz="22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字魂59号-创粗黑" panose="00000500000000000000" charset="-122"/>
                <a:cs typeface="字魂59号-创粗黑" panose="00000500000000000000" charset="-122"/>
              </a:rPr>
              <a:t> </a:t>
            </a:r>
            <a:r>
              <a:rPr kumimoji="1" lang="en-US" altLang="zh-CN" sz="22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字魂59号-创粗黑" panose="00000500000000000000" charset="-122"/>
                <a:cs typeface="字魂59号-创粗黑" panose="00000500000000000000" charset="-122"/>
              </a:rPr>
              <a:t>thiệu</a:t>
            </a:r>
            <a:r>
              <a:rPr kumimoji="1" lang="en-US" altLang="zh-CN" sz="22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字魂59号-创粗黑" panose="00000500000000000000" charset="-122"/>
                <a:cs typeface="字魂59号-创粗黑" panose="00000500000000000000" charset="-122"/>
              </a:rPr>
              <a:t> </a:t>
            </a:r>
            <a:r>
              <a:rPr kumimoji="1" lang="en-US" altLang="zh-CN" sz="22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字魂59号-创粗黑" panose="00000500000000000000" charset="-122"/>
                <a:cs typeface="字魂59号-创粗黑" panose="00000500000000000000" charset="-122"/>
              </a:rPr>
              <a:t>sản</a:t>
            </a:r>
            <a:r>
              <a:rPr kumimoji="1" lang="en-US" altLang="zh-CN" sz="22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字魂59号-创粗黑" panose="00000500000000000000" charset="-122"/>
                <a:cs typeface="字魂59号-创粗黑" panose="00000500000000000000" charset="-122"/>
              </a:rPr>
              <a:t> </a:t>
            </a:r>
            <a:r>
              <a:rPr kumimoji="1" lang="en-US" altLang="zh-CN" sz="22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字魂59号-创粗黑" panose="00000500000000000000" charset="-122"/>
                <a:cs typeface="字魂59号-创粗黑" panose="00000500000000000000" charset="-122"/>
              </a:rPr>
              <a:t>phẩm</a:t>
            </a:r>
            <a:r>
              <a:rPr kumimoji="1" lang="en-US" altLang="zh-CN" sz="22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字魂59号-创粗黑" panose="00000500000000000000" charset="-122"/>
                <a:cs typeface="字魂59号-创粗黑" panose="00000500000000000000" charset="-122"/>
              </a:rPr>
              <a:t> </a:t>
            </a:r>
            <a:r>
              <a:rPr kumimoji="1" lang="en-US" altLang="zh-CN" sz="22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字魂59号-创粗黑" panose="00000500000000000000" charset="-122"/>
                <a:cs typeface="字魂59号-创粗黑" panose="00000500000000000000" charset="-122"/>
              </a:rPr>
              <a:t>nông</a:t>
            </a:r>
            <a:r>
              <a:rPr kumimoji="1" lang="en-US" altLang="zh-CN" sz="22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字魂59号-创粗黑" panose="00000500000000000000" charset="-122"/>
                <a:cs typeface="字魂59号-创粗黑" panose="00000500000000000000" charset="-122"/>
              </a:rPr>
              <a:t> </a:t>
            </a:r>
            <a:r>
              <a:rPr kumimoji="1" lang="en-US" altLang="zh-CN" sz="22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字魂59号-创粗黑" panose="00000500000000000000" charset="-122"/>
                <a:cs typeface="字魂59号-创粗黑" panose="00000500000000000000" charset="-122"/>
              </a:rPr>
              <a:t>nghiệp</a:t>
            </a:r>
            <a:r>
              <a:rPr kumimoji="1" lang="en-US" altLang="zh-CN" sz="22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字魂59号-创粗黑" panose="00000500000000000000" charset="-122"/>
                <a:cs typeface="字魂59号-创粗黑" panose="00000500000000000000" charset="-122"/>
              </a:rPr>
              <a:t> </a:t>
            </a:r>
            <a:r>
              <a:rPr kumimoji="1" lang="en-US" altLang="zh-CN" sz="22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字魂59号-创粗黑" panose="00000500000000000000" charset="-122"/>
                <a:cs typeface="字魂59号-创粗黑" panose="00000500000000000000" charset="-122"/>
              </a:rPr>
              <a:t>ở</a:t>
            </a:r>
            <a:r>
              <a:rPr kumimoji="1" lang="en-US" altLang="zh-CN" sz="22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字魂59号-创粗黑" panose="00000500000000000000" charset="-122"/>
                <a:cs typeface="字魂59号-创粗黑" panose="00000500000000000000" charset="-122"/>
              </a:rPr>
              <a:t> </a:t>
            </a:r>
            <a:r>
              <a:rPr kumimoji="1" lang="en-US" altLang="zh-CN" sz="22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字魂59号-创粗黑" panose="00000500000000000000" charset="-122"/>
                <a:cs typeface="字魂59号-创粗黑" panose="00000500000000000000" charset="-122"/>
              </a:rPr>
              <a:t>địa</a:t>
            </a:r>
            <a:r>
              <a:rPr kumimoji="1" lang="en-US" altLang="zh-CN" sz="22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字魂59号-创粗黑" panose="00000500000000000000" charset="-122"/>
                <a:cs typeface="字魂59号-创粗黑" panose="00000500000000000000" charset="-122"/>
              </a:rPr>
              <a:t> </a:t>
            </a:r>
            <a:r>
              <a:rPr kumimoji="1" lang="en-US" altLang="zh-CN" sz="22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字魂59号-创粗黑" panose="00000500000000000000" charset="-122"/>
                <a:cs typeface="字魂59号-创粗黑" panose="00000500000000000000" charset="-122"/>
              </a:rPr>
              <a:t>phương</a:t>
            </a:r>
            <a:r>
              <a:rPr kumimoji="1" lang="en-US" altLang="zh-CN" sz="22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字魂59号-创粗黑" panose="00000500000000000000" charset="-122"/>
                <a:cs typeface="字魂59号-创粗黑" panose="00000500000000000000" charset="-122"/>
              </a:rPr>
              <a:t> </a:t>
            </a:r>
            <a:r>
              <a:rPr kumimoji="1" lang="en-US" altLang="zh-CN" sz="22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字魂59号-创粗黑" panose="00000500000000000000" charset="-122"/>
                <a:cs typeface="字魂59号-创粗黑" panose="00000500000000000000" charset="-122"/>
              </a:rPr>
              <a:t>em</a:t>
            </a:r>
            <a:endParaRPr kumimoji="1" lang="en-US" altLang="zh-CN" sz="2200" b="1" dirty="0">
              <a:solidFill>
                <a:schemeClr val="accent2">
                  <a:lumMod val="75000"/>
                </a:schemeClr>
              </a:solidFill>
              <a:latin typeface="Cambria" panose="02040503050406030204" pitchFamily="18" charset="0"/>
              <a:ea typeface="字魂59号-创粗黑" panose="00000500000000000000" charset="-122"/>
              <a:cs typeface="字魂59号-创粗黑" panose="00000500000000000000" charset="-122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sz="2200" b="1" dirty="0" err="1">
                <a:latin typeface="Cambria" panose="02040503050406030204" pitchFamily="18" charset="0"/>
              </a:rPr>
              <a:t>Các</a:t>
            </a:r>
            <a:r>
              <a:rPr lang="nl-NL" sz="2200" b="1" dirty="0">
                <a:latin typeface="Cambria" panose="02040503050406030204" pitchFamily="18" charset="0"/>
              </a:rPr>
              <a:t> </a:t>
            </a:r>
            <a:r>
              <a:rPr lang="nl-NL" sz="2200" b="1" dirty="0" err="1">
                <a:latin typeface="Cambria" panose="02040503050406030204" pitchFamily="18" charset="0"/>
              </a:rPr>
              <a:t>nhóm</a:t>
            </a:r>
            <a:r>
              <a:rPr lang="nl-NL" sz="2200" b="1" dirty="0">
                <a:latin typeface="Cambria" panose="02040503050406030204" pitchFamily="18" charset="0"/>
              </a:rPr>
              <a:t> </a:t>
            </a:r>
            <a:r>
              <a:rPr lang="nl-NL" sz="2200" b="1" dirty="0" err="1">
                <a:latin typeface="Cambria" panose="02040503050406030204" pitchFamily="18" charset="0"/>
              </a:rPr>
              <a:t>trưng</a:t>
            </a:r>
            <a:r>
              <a:rPr lang="nl-NL" sz="2200" b="1" dirty="0">
                <a:latin typeface="Cambria" panose="02040503050406030204" pitchFamily="18" charset="0"/>
              </a:rPr>
              <a:t> </a:t>
            </a:r>
            <a:r>
              <a:rPr lang="nl-NL" sz="2200" b="1" dirty="0" err="1">
                <a:latin typeface="Cambria" panose="02040503050406030204" pitchFamily="18" charset="0"/>
              </a:rPr>
              <a:t>bày</a:t>
            </a:r>
            <a:r>
              <a:rPr lang="nl-NL" sz="2200" b="1" dirty="0">
                <a:latin typeface="Cambria" panose="02040503050406030204" pitchFamily="18" charset="0"/>
              </a:rPr>
              <a:t> </a:t>
            </a:r>
            <a:r>
              <a:rPr lang="nl-NL" sz="2200" b="1" dirty="0" err="1">
                <a:latin typeface="Cambria" panose="02040503050406030204" pitchFamily="18" charset="0"/>
              </a:rPr>
              <a:t>sản</a:t>
            </a:r>
            <a:r>
              <a:rPr lang="nl-NL" sz="2200" b="1" dirty="0">
                <a:latin typeface="Cambria" panose="02040503050406030204" pitchFamily="18" charset="0"/>
              </a:rPr>
              <a:t> </a:t>
            </a:r>
            <a:r>
              <a:rPr lang="nl-NL" sz="2200" b="1" dirty="0" err="1">
                <a:latin typeface="Cambria" panose="02040503050406030204" pitchFamily="18" charset="0"/>
              </a:rPr>
              <a:t>phẩm</a:t>
            </a:r>
            <a:r>
              <a:rPr lang="nl-NL" sz="2200" b="1" dirty="0">
                <a:latin typeface="Cambria" panose="02040503050406030204" pitchFamily="18" charset="0"/>
              </a:rPr>
              <a:t> </a:t>
            </a:r>
            <a:r>
              <a:rPr lang="nl-NL" sz="2200" b="1" dirty="0" err="1">
                <a:latin typeface="Cambria" panose="02040503050406030204" pitchFamily="18" charset="0"/>
              </a:rPr>
              <a:t>của</a:t>
            </a:r>
            <a:r>
              <a:rPr lang="nl-NL" sz="2200" b="1" dirty="0">
                <a:latin typeface="Cambria" panose="02040503050406030204" pitchFamily="18" charset="0"/>
              </a:rPr>
              <a:t> </a:t>
            </a:r>
            <a:r>
              <a:rPr lang="nl-NL" sz="2200" b="1" dirty="0" err="1">
                <a:latin typeface="Cambria" panose="02040503050406030204" pitchFamily="18" charset="0"/>
              </a:rPr>
              <a:t>nhóm</a:t>
            </a:r>
            <a:r>
              <a:rPr lang="nl-NL" sz="2200" b="1" dirty="0">
                <a:latin typeface="Cambria" panose="02040503050406030204" pitchFamily="18" charset="0"/>
              </a:rPr>
              <a:t> </a:t>
            </a:r>
            <a:r>
              <a:rPr lang="nl-NL" sz="2200" b="1" dirty="0" err="1">
                <a:latin typeface="Cambria" panose="02040503050406030204" pitchFamily="18" charset="0"/>
              </a:rPr>
              <a:t>mình</a:t>
            </a:r>
            <a:r>
              <a:rPr lang="nl-NL" sz="2200" b="1" dirty="0">
                <a:latin typeface="Cambria" panose="02040503050406030204" pitchFamily="18" charset="0"/>
              </a:rPr>
              <a:t> </a:t>
            </a:r>
            <a:r>
              <a:rPr lang="nl-NL" sz="2200" b="1" dirty="0" err="1">
                <a:latin typeface="Cambria" panose="02040503050406030204" pitchFamily="18" charset="0"/>
              </a:rPr>
              <a:t>đã</a:t>
            </a:r>
            <a:r>
              <a:rPr lang="nl-NL" sz="2200" b="1" dirty="0">
                <a:latin typeface="Cambria" panose="02040503050406030204" pitchFamily="18" charset="0"/>
              </a:rPr>
              <a:t> </a:t>
            </a:r>
            <a:r>
              <a:rPr lang="nl-NL" sz="2200" b="1" dirty="0" err="1">
                <a:latin typeface="Cambria" panose="02040503050406030204" pitchFamily="18" charset="0"/>
              </a:rPr>
              <a:t>sưu</a:t>
            </a:r>
            <a:r>
              <a:rPr lang="nl-NL" sz="2200" b="1" dirty="0">
                <a:latin typeface="Cambria" panose="02040503050406030204" pitchFamily="18" charset="0"/>
              </a:rPr>
              <a:t> </a:t>
            </a:r>
            <a:r>
              <a:rPr lang="nl-NL" sz="2200" b="1" dirty="0" err="1">
                <a:latin typeface="Cambria" panose="02040503050406030204" pitchFamily="18" charset="0"/>
              </a:rPr>
              <a:t>tầm</a:t>
            </a:r>
            <a:r>
              <a:rPr lang="nl-NL" sz="2200" b="1" dirty="0">
                <a:latin typeface="Cambria" panose="02040503050406030204" pitchFamily="18" charset="0"/>
              </a:rPr>
              <a:t> </a:t>
            </a:r>
            <a:r>
              <a:rPr lang="nl-NL" sz="2200" b="1" dirty="0" err="1">
                <a:latin typeface="Cambria" panose="02040503050406030204" pitchFamily="18" charset="0"/>
              </a:rPr>
              <a:t>được</a:t>
            </a:r>
            <a:r>
              <a:rPr lang="nl-NL" sz="2200" b="1" dirty="0">
                <a:latin typeface="Cambria" panose="02040503050406030204" pitchFamily="18" charset="0"/>
              </a:rPr>
              <a:t> </a:t>
            </a:r>
            <a:r>
              <a:rPr lang="nl-NL" sz="2200" b="1" dirty="0" err="1">
                <a:latin typeface="Cambria" panose="02040503050406030204" pitchFamily="18" charset="0"/>
              </a:rPr>
              <a:t>vào</a:t>
            </a:r>
            <a:r>
              <a:rPr lang="nl-NL" sz="2200" b="1" dirty="0">
                <a:latin typeface="Cambria" panose="02040503050406030204" pitchFamily="18" charset="0"/>
              </a:rPr>
              <a:t> </a:t>
            </a:r>
            <a:r>
              <a:rPr lang="nl-NL" sz="2200" b="1" dirty="0" err="1">
                <a:latin typeface="Cambria" panose="02040503050406030204" pitchFamily="18" charset="0"/>
              </a:rPr>
              <a:t>góc</a:t>
            </a:r>
            <a:r>
              <a:rPr lang="nl-NL" sz="2200" b="1" dirty="0">
                <a:latin typeface="Cambria" panose="02040503050406030204" pitchFamily="18" charset="0"/>
              </a:rPr>
              <a:t> </a:t>
            </a:r>
            <a:r>
              <a:rPr lang="nl-NL" sz="2200" b="1" dirty="0" err="1">
                <a:latin typeface="Cambria" panose="02040503050406030204" pitchFamily="18" charset="0"/>
              </a:rPr>
              <a:t>nhóm</a:t>
            </a:r>
            <a:r>
              <a:rPr lang="nl-NL" sz="2200" b="1" dirty="0">
                <a:latin typeface="Cambria" panose="02040503050406030204" pitchFamily="18" charset="0"/>
              </a:rPr>
              <a:t> </a:t>
            </a:r>
            <a:r>
              <a:rPr lang="nl-NL" sz="2200" b="1" dirty="0" err="1">
                <a:latin typeface="Cambria" panose="02040503050406030204" pitchFamily="18" charset="0"/>
              </a:rPr>
              <a:t>mình</a:t>
            </a:r>
            <a:r>
              <a:rPr lang="nl-NL" sz="2200" b="1" dirty="0">
                <a:latin typeface="Cambria" panose="02040503050406030204" pitchFamily="18" charset="0"/>
              </a:rPr>
              <a:t>: </a:t>
            </a:r>
            <a:r>
              <a:rPr lang="nl-NL" sz="2200" b="1" dirty="0" err="1">
                <a:latin typeface="Cambria" panose="02040503050406030204" pitchFamily="18" charset="0"/>
              </a:rPr>
              <a:t>tranh</a:t>
            </a:r>
            <a:r>
              <a:rPr lang="nl-NL" sz="2200" b="1" dirty="0">
                <a:latin typeface="Cambria" panose="02040503050406030204" pitchFamily="18" charset="0"/>
              </a:rPr>
              <a:t> </a:t>
            </a:r>
            <a:r>
              <a:rPr lang="nl-NL" sz="2200" b="1" dirty="0" err="1">
                <a:latin typeface="Cambria" panose="02040503050406030204" pitchFamily="18" charset="0"/>
              </a:rPr>
              <a:t>vẽ</a:t>
            </a:r>
            <a:r>
              <a:rPr lang="nl-NL" sz="2200" b="1" dirty="0">
                <a:latin typeface="Cambria" panose="02040503050406030204" pitchFamily="18" charset="0"/>
              </a:rPr>
              <a:t>, </a:t>
            </a:r>
            <a:r>
              <a:rPr lang="nl-NL" sz="2200" b="1" dirty="0" err="1">
                <a:latin typeface="Cambria" panose="02040503050406030204" pitchFamily="18" charset="0"/>
              </a:rPr>
              <a:t>bộ</a:t>
            </a:r>
            <a:r>
              <a:rPr lang="nl-NL" sz="2200" b="1" dirty="0">
                <a:latin typeface="Cambria" panose="02040503050406030204" pitchFamily="18" charset="0"/>
              </a:rPr>
              <a:t> </a:t>
            </a:r>
            <a:r>
              <a:rPr lang="nl-NL" sz="2200" b="1" dirty="0" err="1">
                <a:latin typeface="Cambria" panose="02040503050406030204" pitchFamily="18" charset="0"/>
              </a:rPr>
              <a:t>sưu</a:t>
            </a:r>
            <a:r>
              <a:rPr lang="nl-NL" sz="2200" b="1" dirty="0">
                <a:latin typeface="Cambria" panose="02040503050406030204" pitchFamily="18" charset="0"/>
              </a:rPr>
              <a:t> </a:t>
            </a:r>
            <a:r>
              <a:rPr lang="nl-NL" sz="2200" b="1" dirty="0" err="1">
                <a:latin typeface="Cambria" panose="02040503050406030204" pitchFamily="18" charset="0"/>
              </a:rPr>
              <a:t>tập</a:t>
            </a:r>
            <a:r>
              <a:rPr lang="nl-NL" sz="2200" b="1" dirty="0">
                <a:latin typeface="Cambria" panose="02040503050406030204" pitchFamily="18" charset="0"/>
              </a:rPr>
              <a:t> </a:t>
            </a:r>
            <a:r>
              <a:rPr lang="nl-NL" sz="2200" b="1" dirty="0" err="1">
                <a:latin typeface="Cambria" panose="02040503050406030204" pitchFamily="18" charset="0"/>
              </a:rPr>
              <a:t>ảnh</a:t>
            </a:r>
            <a:r>
              <a:rPr lang="nl-NL" sz="2200" b="1" dirty="0">
                <a:latin typeface="Cambria" panose="02040503050406030204" pitchFamily="18" charset="0"/>
              </a:rPr>
              <a:t>, </a:t>
            </a:r>
            <a:r>
              <a:rPr lang="nl-NL" sz="2200" b="1" dirty="0" err="1">
                <a:latin typeface="Cambria" panose="02040503050406030204" pitchFamily="18" charset="0"/>
              </a:rPr>
              <a:t>sơ</a:t>
            </a:r>
            <a:r>
              <a:rPr lang="nl-NL" sz="2200" b="1" dirty="0">
                <a:latin typeface="Cambria" panose="02040503050406030204" pitchFamily="18" charset="0"/>
              </a:rPr>
              <a:t> </a:t>
            </a:r>
            <a:r>
              <a:rPr lang="nl-NL" sz="2200" b="1" dirty="0" err="1">
                <a:latin typeface="Cambria" panose="02040503050406030204" pitchFamily="18" charset="0"/>
              </a:rPr>
              <a:t>đồ</a:t>
            </a:r>
            <a:r>
              <a:rPr lang="nl-NL" sz="2200" b="1" dirty="0">
                <a:latin typeface="Cambria" panose="02040503050406030204" pitchFamily="18" charset="0"/>
              </a:rPr>
              <a:t>,…</a:t>
            </a:r>
            <a:endParaRPr lang="en-VN" sz="2200" b="1" dirty="0">
              <a:latin typeface="Cambria" panose="02040503050406030204" pitchFamily="18" charset="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sz="2200" b="1" dirty="0" err="1">
                <a:latin typeface="Cambria" panose="02040503050406030204" pitchFamily="18" charset="0"/>
              </a:rPr>
              <a:t>Các</a:t>
            </a:r>
            <a:r>
              <a:rPr lang="nl-NL" sz="2200" b="1" dirty="0">
                <a:latin typeface="Cambria" panose="02040503050406030204" pitchFamily="18" charset="0"/>
              </a:rPr>
              <a:t> </a:t>
            </a:r>
            <a:r>
              <a:rPr lang="nl-NL" sz="2200" b="1" dirty="0" err="1">
                <a:latin typeface="Cambria" panose="02040503050406030204" pitchFamily="18" charset="0"/>
              </a:rPr>
              <a:t>nhóm</a:t>
            </a:r>
            <a:r>
              <a:rPr lang="nl-NL" sz="2200" b="1" dirty="0">
                <a:latin typeface="Cambria" panose="02040503050406030204" pitchFamily="18" charset="0"/>
              </a:rPr>
              <a:t> </a:t>
            </a:r>
            <a:r>
              <a:rPr lang="nl-NL" sz="2200" b="1" dirty="0" err="1">
                <a:latin typeface="Cambria" panose="02040503050406030204" pitchFamily="18" charset="0"/>
              </a:rPr>
              <a:t>chia</a:t>
            </a:r>
            <a:r>
              <a:rPr lang="nl-NL" sz="2200" b="1" dirty="0">
                <a:latin typeface="Cambria" panose="02040503050406030204" pitchFamily="18" charset="0"/>
              </a:rPr>
              <a:t> </a:t>
            </a:r>
            <a:r>
              <a:rPr lang="nl-NL" sz="2200" b="1" dirty="0" err="1">
                <a:latin typeface="Cambria" panose="02040503050406030204" pitchFamily="18" charset="0"/>
              </a:rPr>
              <a:t>sẻ</a:t>
            </a:r>
            <a:r>
              <a:rPr lang="nl-NL" sz="2200" b="1" dirty="0">
                <a:latin typeface="Cambria" panose="02040503050406030204" pitchFamily="18" charset="0"/>
              </a:rPr>
              <a:t> </a:t>
            </a:r>
            <a:r>
              <a:rPr lang="nl-NL" sz="2200" b="1" dirty="0" err="1">
                <a:latin typeface="Cambria" panose="02040503050406030204" pitchFamily="18" charset="0"/>
              </a:rPr>
              <a:t>về</a:t>
            </a:r>
            <a:r>
              <a:rPr lang="nl-NL" sz="2200" b="1" dirty="0">
                <a:latin typeface="Cambria" panose="02040503050406030204" pitchFamily="18" charset="0"/>
              </a:rPr>
              <a:t> </a:t>
            </a:r>
            <a:r>
              <a:rPr lang="nl-NL" sz="2200" b="1" dirty="0" err="1">
                <a:latin typeface="Cambria" panose="02040503050406030204" pitchFamily="18" charset="0"/>
              </a:rPr>
              <a:t>thông</a:t>
            </a:r>
            <a:r>
              <a:rPr lang="nl-NL" sz="2200" b="1" dirty="0">
                <a:latin typeface="Cambria" panose="02040503050406030204" pitchFamily="18" charset="0"/>
              </a:rPr>
              <a:t> tin </a:t>
            </a:r>
            <a:r>
              <a:rPr lang="nl-NL" sz="2200" b="1" dirty="0" err="1">
                <a:latin typeface="Cambria" panose="02040503050406030204" pitchFamily="18" charset="0"/>
              </a:rPr>
              <a:t>nhóm</a:t>
            </a:r>
            <a:r>
              <a:rPr lang="nl-NL" sz="2200" b="1" dirty="0">
                <a:latin typeface="Cambria" panose="02040503050406030204" pitchFamily="18" charset="0"/>
              </a:rPr>
              <a:t> </a:t>
            </a:r>
            <a:r>
              <a:rPr lang="nl-NL" sz="2200" b="1" dirty="0" err="1">
                <a:latin typeface="Cambria" panose="02040503050406030204" pitchFamily="18" charset="0"/>
              </a:rPr>
              <a:t>mình</a:t>
            </a:r>
            <a:r>
              <a:rPr lang="nl-NL" sz="2200" b="1" dirty="0">
                <a:latin typeface="Cambria" panose="02040503050406030204" pitchFamily="18" charset="0"/>
              </a:rPr>
              <a:t> </a:t>
            </a:r>
            <a:r>
              <a:rPr lang="nl-NL" sz="2200" b="1" dirty="0" err="1">
                <a:latin typeface="Cambria" panose="02040503050406030204" pitchFamily="18" charset="0"/>
              </a:rPr>
              <a:t>thu</a:t>
            </a:r>
            <a:r>
              <a:rPr lang="nl-NL" sz="2200" b="1" dirty="0">
                <a:latin typeface="Cambria" panose="02040503050406030204" pitchFamily="18" charset="0"/>
              </a:rPr>
              <a:t> </a:t>
            </a:r>
            <a:r>
              <a:rPr lang="nl-NL" sz="2200" b="1" dirty="0" err="1">
                <a:latin typeface="Cambria" panose="02040503050406030204" pitchFamily="18" charset="0"/>
              </a:rPr>
              <a:t>thập</a:t>
            </a:r>
            <a:r>
              <a:rPr lang="nl-NL" sz="2200" b="1" dirty="0">
                <a:latin typeface="Cambria" panose="02040503050406030204" pitchFamily="18" charset="0"/>
              </a:rPr>
              <a:t> </a:t>
            </a:r>
            <a:r>
              <a:rPr lang="nl-NL" sz="2200" b="1" dirty="0" err="1">
                <a:latin typeface="Cambria" panose="02040503050406030204" pitchFamily="18" charset="0"/>
              </a:rPr>
              <a:t>được</a:t>
            </a:r>
            <a:endParaRPr lang="nl-NL" sz="2200" b="1" dirty="0">
              <a:latin typeface="Cambria" panose="02040503050406030204" pitchFamily="18" charset="0"/>
            </a:endParaRPr>
          </a:p>
          <a:p>
            <a:pPr>
              <a:lnSpc>
                <a:spcPct val="150000"/>
              </a:lnSpc>
            </a:pPr>
            <a:r>
              <a:rPr lang="nl-NL" sz="2200" b="1" dirty="0">
                <a:latin typeface="Cambria" panose="02040503050406030204" pitchFamily="18" charset="0"/>
              </a:rPr>
              <a:t>+ </a:t>
            </a:r>
            <a:r>
              <a:rPr lang="en-VN" sz="2200" b="1" dirty="0">
                <a:latin typeface="Cambria" panose="02040503050406030204" pitchFamily="18" charset="0"/>
              </a:rPr>
              <a:t> </a:t>
            </a:r>
            <a:r>
              <a:rPr lang="nl-NL" sz="2200" b="1" dirty="0" err="1">
                <a:latin typeface="Cambria" panose="02040503050406030204" pitchFamily="18" charset="0"/>
              </a:rPr>
              <a:t>Đó</a:t>
            </a:r>
            <a:r>
              <a:rPr lang="nl-NL" sz="2200" b="1" dirty="0">
                <a:latin typeface="Cambria" panose="02040503050406030204" pitchFamily="18" charset="0"/>
              </a:rPr>
              <a:t> </a:t>
            </a:r>
            <a:r>
              <a:rPr lang="nl-NL" sz="2200" b="1" dirty="0" err="1">
                <a:latin typeface="Cambria" panose="02040503050406030204" pitchFamily="18" charset="0"/>
              </a:rPr>
              <a:t>là</a:t>
            </a:r>
            <a:r>
              <a:rPr lang="nl-NL" sz="2200" b="1" dirty="0">
                <a:latin typeface="Cambria" panose="02040503050406030204" pitchFamily="18" charset="0"/>
              </a:rPr>
              <a:t> </a:t>
            </a:r>
            <a:r>
              <a:rPr lang="nl-NL" sz="2200" b="1" dirty="0" err="1">
                <a:latin typeface="Cambria" panose="02040503050406030204" pitchFamily="18" charset="0"/>
              </a:rPr>
              <a:t>những</a:t>
            </a:r>
            <a:r>
              <a:rPr lang="nl-NL" sz="2200" b="1" dirty="0">
                <a:latin typeface="Cambria" panose="02040503050406030204" pitchFamily="18" charset="0"/>
              </a:rPr>
              <a:t> </a:t>
            </a:r>
            <a:r>
              <a:rPr lang="nl-NL" sz="2200" b="1" dirty="0" err="1">
                <a:latin typeface="Cambria" panose="02040503050406030204" pitchFamily="18" charset="0"/>
              </a:rPr>
              <a:t>sản</a:t>
            </a:r>
            <a:r>
              <a:rPr lang="nl-NL" sz="2200" b="1" dirty="0">
                <a:latin typeface="Cambria" panose="02040503050406030204" pitchFamily="18" charset="0"/>
              </a:rPr>
              <a:t> </a:t>
            </a:r>
            <a:r>
              <a:rPr lang="nl-NL" sz="2200" b="1" dirty="0" err="1">
                <a:latin typeface="Cambria" panose="02040503050406030204" pitchFamily="18" charset="0"/>
              </a:rPr>
              <a:t>phẩm</a:t>
            </a:r>
            <a:r>
              <a:rPr lang="nl-NL" sz="2200" b="1" dirty="0">
                <a:latin typeface="Cambria" panose="02040503050406030204" pitchFamily="18" charset="0"/>
              </a:rPr>
              <a:t> </a:t>
            </a:r>
            <a:r>
              <a:rPr lang="nl-NL" sz="2200" b="1" dirty="0" err="1">
                <a:latin typeface="Cambria" panose="02040503050406030204" pitchFamily="18" charset="0"/>
              </a:rPr>
              <a:t>gì</a:t>
            </a:r>
            <a:r>
              <a:rPr lang="nl-NL" sz="2200" b="1" dirty="0">
                <a:latin typeface="Cambria" panose="02040503050406030204" pitchFamily="18" charset="0"/>
              </a:rPr>
              <a:t>?</a:t>
            </a:r>
          </a:p>
          <a:p>
            <a:pPr>
              <a:lnSpc>
                <a:spcPct val="150000"/>
              </a:lnSpc>
            </a:pPr>
            <a:r>
              <a:rPr lang="nl-NL" sz="2200" b="1" dirty="0">
                <a:latin typeface="Cambria" panose="02040503050406030204" pitchFamily="18" charset="0"/>
              </a:rPr>
              <a:t>+  </a:t>
            </a:r>
            <a:r>
              <a:rPr lang="nl-NL" sz="2200" b="1" dirty="0" err="1">
                <a:latin typeface="Cambria" panose="02040503050406030204" pitchFamily="18" charset="0"/>
              </a:rPr>
              <a:t>Các</a:t>
            </a:r>
            <a:r>
              <a:rPr lang="nl-NL" sz="2200" b="1" dirty="0">
                <a:latin typeface="Cambria" panose="02040503050406030204" pitchFamily="18" charset="0"/>
              </a:rPr>
              <a:t> </a:t>
            </a:r>
            <a:r>
              <a:rPr lang="nl-NL" sz="2200" b="1" dirty="0" err="1">
                <a:latin typeface="Cambria" panose="02040503050406030204" pitchFamily="18" charset="0"/>
              </a:rPr>
              <a:t>sản</a:t>
            </a:r>
            <a:r>
              <a:rPr lang="nl-NL" sz="2200" b="1" dirty="0">
                <a:latin typeface="Cambria" panose="02040503050406030204" pitchFamily="18" charset="0"/>
              </a:rPr>
              <a:t> </a:t>
            </a:r>
            <a:r>
              <a:rPr lang="nl-NL" sz="2200" b="1" dirty="0" err="1">
                <a:latin typeface="Cambria" panose="02040503050406030204" pitchFamily="18" charset="0"/>
              </a:rPr>
              <a:t>phẩm</a:t>
            </a:r>
            <a:r>
              <a:rPr lang="nl-NL" sz="2200" b="1" dirty="0">
                <a:latin typeface="Cambria" panose="02040503050406030204" pitchFamily="18" charset="0"/>
              </a:rPr>
              <a:t> </a:t>
            </a:r>
            <a:r>
              <a:rPr lang="nl-NL" sz="2200" b="1" dirty="0" err="1">
                <a:latin typeface="Cambria" panose="02040503050406030204" pitchFamily="18" charset="0"/>
              </a:rPr>
              <a:t>đó</a:t>
            </a:r>
            <a:r>
              <a:rPr lang="nl-NL" sz="2200" b="1" dirty="0">
                <a:latin typeface="Cambria" panose="02040503050406030204" pitchFamily="18" charset="0"/>
              </a:rPr>
              <a:t> có </a:t>
            </a:r>
            <a:r>
              <a:rPr lang="nl-NL" sz="2200" b="1" dirty="0" err="1">
                <a:latin typeface="Cambria" panose="02040503050406030204" pitchFamily="18" charset="0"/>
              </a:rPr>
              <a:t>lợi</a:t>
            </a:r>
            <a:r>
              <a:rPr lang="nl-NL" sz="2200" b="1" dirty="0">
                <a:latin typeface="Cambria" panose="02040503050406030204" pitchFamily="18" charset="0"/>
              </a:rPr>
              <a:t> </a:t>
            </a:r>
            <a:r>
              <a:rPr lang="nl-NL" sz="2200" b="1" dirty="0" err="1">
                <a:latin typeface="Cambria" panose="02040503050406030204" pitchFamily="18" charset="0"/>
              </a:rPr>
              <a:t>ích</a:t>
            </a:r>
            <a:r>
              <a:rPr lang="nl-NL" sz="2200" b="1" dirty="0">
                <a:latin typeface="Cambria" panose="02040503050406030204" pitchFamily="18" charset="0"/>
              </a:rPr>
              <a:t> </a:t>
            </a:r>
            <a:r>
              <a:rPr lang="nl-NL" sz="2200" b="1" dirty="0" err="1">
                <a:latin typeface="Cambria" panose="02040503050406030204" pitchFamily="18" charset="0"/>
              </a:rPr>
              <a:t>gì</a:t>
            </a:r>
            <a:r>
              <a:rPr lang="nl-NL" sz="2200" b="1" dirty="0">
                <a:latin typeface="Cambria" panose="02040503050406030204" pitchFamily="18" charset="0"/>
              </a:rPr>
              <a:t>?</a:t>
            </a:r>
          </a:p>
          <a:p>
            <a:pPr>
              <a:lnSpc>
                <a:spcPct val="150000"/>
              </a:lnSpc>
            </a:pPr>
            <a:r>
              <a:rPr lang="nl-NL" sz="2200" b="1" dirty="0">
                <a:latin typeface="Cambria" panose="02040503050406030204" pitchFamily="18" charset="0"/>
              </a:rPr>
              <a:t>+ </a:t>
            </a:r>
            <a:r>
              <a:rPr lang="nl-NL" sz="2200" b="1" dirty="0" err="1">
                <a:latin typeface="Cambria" panose="02040503050406030204" pitchFamily="18" charset="0"/>
              </a:rPr>
              <a:t>Hoạt</a:t>
            </a:r>
            <a:r>
              <a:rPr lang="nl-NL" sz="2200" b="1" dirty="0">
                <a:latin typeface="Cambria" panose="02040503050406030204" pitchFamily="18" charset="0"/>
              </a:rPr>
              <a:t> </a:t>
            </a:r>
            <a:r>
              <a:rPr lang="nl-NL" sz="2200" b="1" dirty="0" err="1">
                <a:latin typeface="Cambria" panose="02040503050406030204" pitchFamily="18" charset="0"/>
              </a:rPr>
              <a:t>động</a:t>
            </a:r>
            <a:r>
              <a:rPr lang="nl-NL" sz="2200" b="1" dirty="0">
                <a:latin typeface="Cambria" panose="02040503050406030204" pitchFamily="18" charset="0"/>
              </a:rPr>
              <a:t> </a:t>
            </a:r>
            <a:r>
              <a:rPr lang="nl-NL" sz="2200" b="1" dirty="0" err="1">
                <a:latin typeface="Cambria" panose="02040503050406030204" pitchFamily="18" charset="0"/>
              </a:rPr>
              <a:t>sản</a:t>
            </a:r>
            <a:r>
              <a:rPr lang="nl-NL" sz="2200" b="1" dirty="0">
                <a:latin typeface="Cambria" panose="02040503050406030204" pitchFamily="18" charset="0"/>
              </a:rPr>
              <a:t> </a:t>
            </a:r>
            <a:r>
              <a:rPr lang="nl-NL" sz="2200" b="1" dirty="0" err="1">
                <a:latin typeface="Cambria" panose="02040503050406030204" pitchFamily="18" charset="0"/>
              </a:rPr>
              <a:t>xuất</a:t>
            </a:r>
            <a:r>
              <a:rPr lang="nl-NL" sz="2200" b="1" dirty="0">
                <a:latin typeface="Cambria" panose="02040503050406030204" pitchFamily="18" charset="0"/>
              </a:rPr>
              <a:t> </a:t>
            </a:r>
            <a:r>
              <a:rPr lang="nl-NL" sz="2200" b="1" dirty="0" err="1">
                <a:latin typeface="Cambria" panose="02040503050406030204" pitchFamily="18" charset="0"/>
              </a:rPr>
              <a:t>nông</a:t>
            </a:r>
            <a:r>
              <a:rPr lang="nl-NL" sz="2200" b="1" dirty="0">
                <a:latin typeface="Cambria" panose="02040503050406030204" pitchFamily="18" charset="0"/>
              </a:rPr>
              <a:t> </a:t>
            </a:r>
            <a:r>
              <a:rPr lang="nl-NL" sz="2200" b="1" dirty="0" err="1">
                <a:latin typeface="Cambria" panose="02040503050406030204" pitchFamily="18" charset="0"/>
              </a:rPr>
              <a:t>nghiệp</a:t>
            </a:r>
            <a:r>
              <a:rPr lang="nl-NL" sz="2200" b="1" dirty="0">
                <a:latin typeface="Cambria" panose="02040503050406030204" pitchFamily="18" charset="0"/>
              </a:rPr>
              <a:t> </a:t>
            </a:r>
            <a:r>
              <a:rPr lang="nl-NL" sz="2200" b="1" dirty="0" err="1">
                <a:latin typeface="Cambria" panose="02040503050406030204" pitchFamily="18" charset="0"/>
              </a:rPr>
              <a:t>nào</a:t>
            </a:r>
            <a:r>
              <a:rPr lang="nl-NL" sz="2200" b="1" dirty="0">
                <a:latin typeface="Cambria" panose="02040503050406030204" pitchFamily="18" charset="0"/>
              </a:rPr>
              <a:t> </a:t>
            </a:r>
            <a:r>
              <a:rPr lang="nl-NL" sz="2200" b="1" dirty="0" err="1">
                <a:latin typeface="Cambria" panose="02040503050406030204" pitchFamily="18" charset="0"/>
              </a:rPr>
              <a:t>tạo</a:t>
            </a:r>
            <a:r>
              <a:rPr lang="nl-NL" sz="2200" b="1" dirty="0">
                <a:latin typeface="Cambria" panose="02040503050406030204" pitchFamily="18" charset="0"/>
              </a:rPr>
              <a:t> ra </a:t>
            </a:r>
            <a:r>
              <a:rPr lang="nl-NL" sz="2200" b="1" dirty="0" err="1">
                <a:latin typeface="Cambria" panose="02040503050406030204" pitchFamily="18" charset="0"/>
              </a:rPr>
              <a:t>sản</a:t>
            </a:r>
            <a:r>
              <a:rPr lang="nl-NL" sz="2200" b="1" dirty="0">
                <a:latin typeface="Cambria" panose="02040503050406030204" pitchFamily="18" charset="0"/>
              </a:rPr>
              <a:t> </a:t>
            </a:r>
            <a:r>
              <a:rPr lang="nl-NL" sz="2200" b="1" dirty="0" err="1">
                <a:latin typeface="Cambria" panose="02040503050406030204" pitchFamily="18" charset="0"/>
              </a:rPr>
              <a:t>phẩm</a:t>
            </a:r>
            <a:r>
              <a:rPr lang="nl-NL" sz="2200" b="1" dirty="0">
                <a:latin typeface="Cambria" panose="02040503050406030204" pitchFamily="18" charset="0"/>
              </a:rPr>
              <a:t> </a:t>
            </a:r>
            <a:r>
              <a:rPr lang="nl-NL" sz="2200" b="1" dirty="0" err="1">
                <a:latin typeface="Cambria" panose="02040503050406030204" pitchFamily="18" charset="0"/>
              </a:rPr>
              <a:t>đó</a:t>
            </a:r>
            <a:r>
              <a:rPr lang="nl-NL" sz="2200" b="1" dirty="0">
                <a:latin typeface="Cambria" panose="02040503050406030204" pitchFamily="18" charset="0"/>
              </a:rPr>
              <a:t>? </a:t>
            </a:r>
            <a:endParaRPr kumimoji="1" lang="en-US" altLang="zh-CN" sz="2200" b="1" dirty="0">
              <a:solidFill>
                <a:schemeClr val="accent2">
                  <a:lumMod val="75000"/>
                </a:schemeClr>
              </a:solidFill>
              <a:latin typeface="Cambria" panose="02040503050406030204" pitchFamily="18" charset="0"/>
              <a:ea typeface="字魂59号-创粗黑" panose="00000500000000000000" charset="-122"/>
              <a:cs typeface="字魂59号-创粗黑" panose="00000500000000000000" charset="-122"/>
            </a:endParaRPr>
          </a:p>
        </p:txBody>
      </p:sp>
      <p:sp>
        <p:nvSpPr>
          <p:cNvPr id="6" name="Terminator 5">
            <a:extLst>
              <a:ext uri="{FF2B5EF4-FFF2-40B4-BE49-F238E27FC236}">
                <a16:creationId xmlns:a16="http://schemas.microsoft.com/office/drawing/2014/main" id="{E91F1893-32BC-4448-BECC-9E383880FFC0}"/>
              </a:ext>
            </a:extLst>
          </p:cNvPr>
          <p:cNvSpPr/>
          <p:nvPr/>
        </p:nvSpPr>
        <p:spPr>
          <a:xfrm>
            <a:off x="4027480" y="782455"/>
            <a:ext cx="3865263" cy="607526"/>
          </a:xfrm>
          <a:prstGeom prst="flowChartTerminator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2800" b="1" dirty="0" err="1">
                <a:solidFill>
                  <a:schemeClr val="tx1"/>
                </a:solidFill>
                <a:latin typeface="Cambria" panose="02040503050406030204" pitchFamily="18" charset="0"/>
                <a:ea typeface="字魂59号-创粗黑" panose="00000500000000000000" charset="-122"/>
                <a:cs typeface="字魂59号-创粗黑" panose="00000500000000000000" charset="-122"/>
              </a:rPr>
              <a:t>Thảo</a:t>
            </a:r>
            <a:r>
              <a:rPr kumimoji="1" lang="en-US" altLang="zh-CN" sz="2800" b="1" dirty="0">
                <a:solidFill>
                  <a:schemeClr val="tx1"/>
                </a:solidFill>
                <a:latin typeface="Cambria" panose="02040503050406030204" pitchFamily="18" charset="0"/>
                <a:ea typeface="字魂59号-创粗黑" panose="00000500000000000000" charset="-122"/>
                <a:cs typeface="字魂59号-创粗黑" panose="00000500000000000000" charset="-122"/>
              </a:rPr>
              <a:t> </a:t>
            </a:r>
            <a:r>
              <a:rPr kumimoji="1" lang="en-US" altLang="zh-CN" sz="2800" b="1" dirty="0" err="1">
                <a:solidFill>
                  <a:schemeClr val="tx1"/>
                </a:solidFill>
                <a:latin typeface="Cambria" panose="02040503050406030204" pitchFamily="18" charset="0"/>
                <a:ea typeface="字魂59号-创粗黑" panose="00000500000000000000" charset="-122"/>
                <a:cs typeface="字魂59号-创粗黑" panose="00000500000000000000" charset="-122"/>
              </a:rPr>
              <a:t>luận</a:t>
            </a:r>
            <a:r>
              <a:rPr kumimoji="1" lang="en-US" altLang="zh-CN" sz="2800" b="1" dirty="0">
                <a:solidFill>
                  <a:schemeClr val="tx1"/>
                </a:solidFill>
                <a:latin typeface="Cambria" panose="02040503050406030204" pitchFamily="18" charset="0"/>
                <a:ea typeface="字魂59号-创粗黑" panose="00000500000000000000" charset="-122"/>
                <a:cs typeface="字魂59号-创粗黑" panose="00000500000000000000" charset="-122"/>
              </a:rPr>
              <a:t> </a:t>
            </a:r>
            <a:r>
              <a:rPr kumimoji="1" lang="en-US" altLang="zh-CN" sz="2800" b="1" dirty="0" err="1">
                <a:solidFill>
                  <a:schemeClr val="tx1"/>
                </a:solidFill>
                <a:latin typeface="Cambria" panose="02040503050406030204" pitchFamily="18" charset="0"/>
                <a:ea typeface="字魂59号-创粗黑" panose="00000500000000000000" charset="-122"/>
                <a:cs typeface="字魂59号-创粗黑" panose="00000500000000000000" charset="-122"/>
              </a:rPr>
              <a:t>theo</a:t>
            </a:r>
            <a:r>
              <a:rPr kumimoji="1" lang="en-US" altLang="zh-CN" sz="2800" b="1" dirty="0">
                <a:solidFill>
                  <a:schemeClr val="tx1"/>
                </a:solidFill>
                <a:latin typeface="Cambria" panose="02040503050406030204" pitchFamily="18" charset="0"/>
                <a:ea typeface="字魂59号-创粗黑" panose="00000500000000000000" charset="-122"/>
                <a:cs typeface="字魂59号-创粗黑" panose="00000500000000000000" charset="-122"/>
              </a:rPr>
              <a:t> </a:t>
            </a:r>
            <a:r>
              <a:rPr kumimoji="1" lang="en-US" altLang="zh-CN" sz="2800" b="1" dirty="0" err="1">
                <a:solidFill>
                  <a:schemeClr val="tx1"/>
                </a:solidFill>
                <a:latin typeface="Cambria" panose="02040503050406030204" pitchFamily="18" charset="0"/>
                <a:ea typeface="字魂59号-创粗黑" panose="00000500000000000000" charset="-122"/>
                <a:cs typeface="字魂59号-创粗黑" panose="00000500000000000000" charset="-122"/>
              </a:rPr>
              <a:t>tổ</a:t>
            </a:r>
            <a:endParaRPr kumimoji="1" lang="zh-CN" altLang="en-US" sz="2800" b="1" dirty="0">
              <a:solidFill>
                <a:schemeClr val="tx1"/>
              </a:solidFill>
              <a:latin typeface="Cambria" panose="02040503050406030204" pitchFamily="18" charset="0"/>
              <a:ea typeface="字魂59号-创粗黑" panose="00000500000000000000" charset="-122"/>
              <a:cs typeface="字魂59号-创粗黑" panose="00000500000000000000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73969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/>
        </p:nvSpPr>
        <p:spPr>
          <a:xfrm>
            <a:off x="4683884" y="1571664"/>
            <a:ext cx="7402440" cy="1200329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3600" b="1" dirty="0">
                <a:latin typeface="Cambria" panose="02040503050406030204" pitchFamily="18" charset="0"/>
                <a:ea typeface="字魂59号-创粗黑" panose="00000500000000000000" charset="-122"/>
                <a:cs typeface="字魂59号-创粗黑" panose="00000500000000000000" charset="-122"/>
              </a:rPr>
              <a:t>GIỚI THIỆU SẢN PHẨM NÔNG NGHIỆP </a:t>
            </a:r>
            <a:r>
              <a:rPr kumimoji="1" lang="en-US" altLang="zh-CN" sz="3600" b="1" dirty="0" err="1">
                <a:latin typeface="Cambria" panose="02040503050406030204" pitchFamily="18" charset="0"/>
                <a:ea typeface="字魂59号-创粗黑" panose="00000500000000000000" charset="-122"/>
                <a:cs typeface="字魂59号-创粗黑" panose="00000500000000000000" charset="-122"/>
              </a:rPr>
              <a:t>Ở</a:t>
            </a:r>
            <a:r>
              <a:rPr kumimoji="1" lang="en-US" altLang="zh-CN" sz="3600" b="1" dirty="0">
                <a:latin typeface="Cambria" panose="02040503050406030204" pitchFamily="18" charset="0"/>
                <a:ea typeface="字魂59号-创粗黑" panose="00000500000000000000" charset="-122"/>
                <a:cs typeface="字魂59号-创粗黑" panose="00000500000000000000" charset="-122"/>
              </a:rPr>
              <a:t> ĐỊA PHƯƠNG EM</a:t>
            </a:r>
            <a:endParaRPr kumimoji="1" lang="zh-CN" altLang="en-US" sz="3600" b="1" dirty="0">
              <a:latin typeface="Cambria" panose="02040503050406030204" pitchFamily="18" charset="0"/>
              <a:ea typeface="字魂59号-创粗黑" panose="00000500000000000000" charset="-122"/>
              <a:cs typeface="字魂59号-创粗黑" panose="00000500000000000000" charset="-122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0F36DA1-427B-DC44-94F6-8030968C42B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638" r="5348"/>
          <a:stretch/>
        </p:blipFill>
        <p:spPr>
          <a:xfrm>
            <a:off x="5038400" y="3014751"/>
            <a:ext cx="6693408" cy="3367532"/>
          </a:xfrm>
          <a:prstGeom prst="rect">
            <a:avLst/>
          </a:prstGeom>
        </p:spPr>
      </p:pic>
      <p:sp>
        <p:nvSpPr>
          <p:cNvPr id="7" name="Terminator 6">
            <a:extLst>
              <a:ext uri="{FF2B5EF4-FFF2-40B4-BE49-F238E27FC236}">
                <a16:creationId xmlns:a16="http://schemas.microsoft.com/office/drawing/2014/main" id="{A904EC5C-4998-4745-9E9A-B07EF60AFE9A}"/>
              </a:ext>
            </a:extLst>
          </p:cNvPr>
          <p:cNvSpPr/>
          <p:nvPr/>
        </p:nvSpPr>
        <p:spPr>
          <a:xfrm>
            <a:off x="6752435" y="907384"/>
            <a:ext cx="2848726" cy="607526"/>
          </a:xfrm>
          <a:prstGeom prst="flowChartTerminator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2400" b="1" dirty="0">
                <a:solidFill>
                  <a:schemeClr val="tx1"/>
                </a:solidFill>
                <a:latin typeface="Cambria" panose="02040503050406030204" pitchFamily="18" charset="0"/>
                <a:ea typeface="字魂59号-创粗黑" panose="00000500000000000000" charset="-122"/>
                <a:cs typeface="字魂59号-创粗黑" panose="00000500000000000000" charset="-122"/>
              </a:rPr>
              <a:t>HOẠT ĐỘNG 3:</a:t>
            </a:r>
            <a:endParaRPr kumimoji="1" lang="zh-CN" altLang="en-US" sz="2400" b="1" dirty="0">
              <a:solidFill>
                <a:schemeClr val="tx1"/>
              </a:solidFill>
              <a:latin typeface="Cambria" panose="02040503050406030204" pitchFamily="18" charset="0"/>
              <a:ea typeface="字魂59号-创粗黑" panose="00000500000000000000" charset="-122"/>
              <a:cs typeface="字魂59号-创粗黑" panose="00000500000000000000" charset="-122"/>
            </a:endParaRPr>
          </a:p>
        </p:txBody>
      </p:sp>
      <p:pic>
        <p:nvPicPr>
          <p:cNvPr id="1026" name="Picture 2" descr="Free Vector | Farmers doing agricultural work together | Vector free,  Illustration character design, Concept art characters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89617" l="0" r="100000">
                        <a14:foregroundMark x1="79393" y1="30990" x2="79393" y2="30990"/>
                        <a14:foregroundMark x1="72843" y1="35783" x2="72843" y2="35783"/>
                        <a14:foregroundMark x1="69329" y1="17412" x2="69329" y2="17412"/>
                        <a14:foregroundMark x1="71885" y1="11182" x2="71885" y2="11182"/>
                        <a14:foregroundMark x1="65016" y1="11182" x2="65016" y2="11182"/>
                        <a14:foregroundMark x1="69010" y1="43770" x2="69010" y2="43770"/>
                        <a14:foregroundMark x1="14537" y1="50639" x2="14537" y2="50639"/>
                        <a14:foregroundMark x1="38019" y1="18051" x2="38019" y2="18051"/>
                        <a14:foregroundMark x1="30511" y1="12620" x2="30511" y2="12620"/>
                        <a14:foregroundMark x1="14217" y1="38978" x2="14217" y2="38978"/>
                        <a14:foregroundMark x1="12141" y1="24281" x2="12141" y2="24281"/>
                        <a14:foregroundMark x1="70927" y1="33227" x2="70927" y2="33227"/>
                        <a14:foregroundMark x1="87220" y1="42652" x2="87220" y2="42652"/>
                        <a14:foregroundMark x1="71406" y1="46965" x2="71406" y2="469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2273172"/>
            <a:ext cx="5050409" cy="5050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9583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/>
        </p:nvSpPr>
        <p:spPr>
          <a:xfrm>
            <a:off x="5205984" y="3644214"/>
            <a:ext cx="6701400" cy="230832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3600" b="1" dirty="0" err="1" smtClean="0">
                <a:latin typeface="Cambria" panose="02040503050406030204" pitchFamily="18" charset="0"/>
                <a:ea typeface="字魂59号-创粗黑" panose="00000500000000000000" charset="-122"/>
                <a:cs typeface="字魂59号-创粗黑" panose="00000500000000000000" charset="-122"/>
              </a:rPr>
              <a:t>Hãy</a:t>
            </a:r>
            <a:r>
              <a:rPr kumimoji="1" lang="en-US" altLang="zh-CN" sz="3600" b="1" dirty="0" smtClean="0">
                <a:latin typeface="Cambria" panose="02040503050406030204" pitchFamily="18" charset="0"/>
                <a:ea typeface="字魂59号-创粗黑" panose="00000500000000000000" charset="-122"/>
                <a:cs typeface="字魂59号-创粗黑" panose="00000500000000000000" charset="-122"/>
              </a:rPr>
              <a:t> </a:t>
            </a:r>
            <a:r>
              <a:rPr kumimoji="1" lang="en-US" altLang="zh-CN" sz="3600" b="1" dirty="0" err="1" smtClean="0">
                <a:latin typeface="Cambria" panose="02040503050406030204" pitchFamily="18" charset="0"/>
                <a:ea typeface="字魂59号-创粗黑" panose="00000500000000000000" charset="-122"/>
                <a:cs typeface="字魂59号-创粗黑" panose="00000500000000000000" charset="-122"/>
              </a:rPr>
              <a:t>thảo</a:t>
            </a:r>
            <a:r>
              <a:rPr kumimoji="1" lang="en-US" altLang="zh-CN" sz="3600" b="1" dirty="0" smtClean="0">
                <a:latin typeface="Cambria" panose="02040503050406030204" pitchFamily="18" charset="0"/>
                <a:ea typeface="字魂59号-创粗黑" panose="00000500000000000000" charset="-122"/>
                <a:cs typeface="字魂59号-创粗黑" panose="00000500000000000000" charset="-122"/>
              </a:rPr>
              <a:t> </a:t>
            </a:r>
            <a:r>
              <a:rPr kumimoji="1" lang="en-US" altLang="zh-CN" sz="3600" b="1" dirty="0" err="1" smtClean="0">
                <a:latin typeface="Cambria" panose="02040503050406030204" pitchFamily="18" charset="0"/>
                <a:ea typeface="字魂59号-创粗黑" panose="00000500000000000000" charset="-122"/>
                <a:cs typeface="字魂59号-创粗黑" panose="00000500000000000000" charset="-122"/>
              </a:rPr>
              <a:t>luận</a:t>
            </a:r>
            <a:r>
              <a:rPr kumimoji="1" lang="en-US" altLang="zh-CN" sz="3600" b="1" dirty="0" smtClean="0">
                <a:latin typeface="Cambria" panose="02040503050406030204" pitchFamily="18" charset="0"/>
                <a:ea typeface="字魂59号-创粗黑" panose="00000500000000000000" charset="-122"/>
                <a:cs typeface="字魂59号-创粗黑" panose="00000500000000000000" charset="-122"/>
              </a:rPr>
              <a:t> </a:t>
            </a:r>
            <a:r>
              <a:rPr kumimoji="1" lang="en-US" altLang="zh-CN" sz="3600" b="1" dirty="0" err="1" smtClean="0">
                <a:latin typeface="Cambria" panose="02040503050406030204" pitchFamily="18" charset="0"/>
                <a:ea typeface="字魂59号-创粗黑" panose="00000500000000000000" charset="-122"/>
                <a:cs typeface="字魂59号-创粗黑" panose="00000500000000000000" charset="-122"/>
              </a:rPr>
              <a:t>nhóm</a:t>
            </a:r>
            <a:r>
              <a:rPr kumimoji="1" lang="en-US" altLang="zh-CN" sz="3600" b="1" dirty="0" smtClean="0">
                <a:latin typeface="Cambria" panose="02040503050406030204" pitchFamily="18" charset="0"/>
                <a:ea typeface="字魂59号-创粗黑" panose="00000500000000000000" charset="-122"/>
                <a:cs typeface="字魂59号-创粗黑" panose="00000500000000000000" charset="-122"/>
              </a:rPr>
              <a:t> 4 </a:t>
            </a:r>
            <a:r>
              <a:rPr kumimoji="1" lang="en-US" altLang="zh-CN" sz="3600" b="1" dirty="0" err="1" smtClean="0">
                <a:latin typeface="Cambria" panose="02040503050406030204" pitchFamily="18" charset="0"/>
                <a:ea typeface="字魂59号-创粗黑" panose="00000500000000000000" charset="-122"/>
                <a:cs typeface="字魂59号-创粗黑" panose="00000500000000000000" charset="-122"/>
              </a:rPr>
              <a:t>và</a:t>
            </a:r>
            <a:r>
              <a:rPr kumimoji="1" lang="en-US" altLang="zh-CN" sz="3600" b="1" dirty="0" smtClean="0">
                <a:latin typeface="Cambria" panose="02040503050406030204" pitchFamily="18" charset="0"/>
                <a:ea typeface="字魂59号-创粗黑" panose="00000500000000000000" charset="-122"/>
                <a:cs typeface="字魂59号-创粗黑" panose="00000500000000000000" charset="-122"/>
              </a:rPr>
              <a:t> chia </a:t>
            </a:r>
            <a:r>
              <a:rPr kumimoji="1" lang="en-US" altLang="zh-CN" sz="3600" b="1" dirty="0" err="1" smtClean="0">
                <a:latin typeface="Cambria" panose="02040503050406030204" pitchFamily="18" charset="0"/>
                <a:ea typeface="字魂59号-创粗黑" panose="00000500000000000000" charset="-122"/>
                <a:cs typeface="字魂59号-创粗黑" panose="00000500000000000000" charset="-122"/>
              </a:rPr>
              <a:t>sẻ</a:t>
            </a:r>
            <a:r>
              <a:rPr kumimoji="1" lang="en-US" altLang="zh-CN" sz="3600" b="1" dirty="0" smtClean="0">
                <a:latin typeface="Cambria" panose="02040503050406030204" pitchFamily="18" charset="0"/>
                <a:ea typeface="字魂59号-创粗黑" panose="00000500000000000000" charset="-122"/>
                <a:cs typeface="字魂59号-创粗黑" panose="00000500000000000000" charset="-122"/>
              </a:rPr>
              <a:t> </a:t>
            </a:r>
            <a:r>
              <a:rPr kumimoji="1" lang="en-US" altLang="zh-CN" sz="3600" b="1" dirty="0" err="1" smtClean="0">
                <a:latin typeface="Cambria" panose="02040503050406030204" pitchFamily="18" charset="0"/>
                <a:ea typeface="字魂59号-创粗黑" panose="00000500000000000000" charset="-122"/>
                <a:cs typeface="字魂59号-创粗黑" panose="00000500000000000000" charset="-122"/>
              </a:rPr>
              <a:t>về</a:t>
            </a:r>
            <a:r>
              <a:rPr kumimoji="1" lang="en-US" altLang="zh-CN" sz="3600" b="1" dirty="0" smtClean="0">
                <a:latin typeface="Cambria" panose="02040503050406030204" pitchFamily="18" charset="0"/>
                <a:ea typeface="字魂59号-创粗黑" panose="00000500000000000000" charset="-122"/>
                <a:cs typeface="字魂59号-创粗黑" panose="00000500000000000000" charset="-122"/>
              </a:rPr>
              <a:t> </a:t>
            </a:r>
            <a:r>
              <a:rPr kumimoji="1" lang="en-US" altLang="zh-CN" sz="3600" b="1" dirty="0" err="1" smtClean="0">
                <a:latin typeface="Cambria" panose="02040503050406030204" pitchFamily="18" charset="0"/>
                <a:ea typeface="字魂59号-创粗黑" panose="00000500000000000000" charset="-122"/>
                <a:cs typeface="字魂59号-创粗黑" panose="00000500000000000000" charset="-122"/>
              </a:rPr>
              <a:t>những</a:t>
            </a:r>
            <a:r>
              <a:rPr kumimoji="1" lang="en-US" altLang="zh-CN" sz="3600" b="1" dirty="0" smtClean="0">
                <a:latin typeface="Cambria" panose="02040503050406030204" pitchFamily="18" charset="0"/>
                <a:ea typeface="字魂59号-创粗黑" panose="00000500000000000000" charset="-122"/>
                <a:cs typeface="字魂59号-创粗黑" panose="00000500000000000000" charset="-122"/>
              </a:rPr>
              <a:t> </a:t>
            </a:r>
            <a:r>
              <a:rPr kumimoji="1" lang="en-US" altLang="zh-CN" sz="3600" b="1" dirty="0" err="1" smtClean="0">
                <a:latin typeface="Cambria" panose="02040503050406030204" pitchFamily="18" charset="0"/>
                <a:ea typeface="字魂59号-创粗黑" panose="00000500000000000000" charset="-122"/>
                <a:cs typeface="字魂59号-创粗黑" panose="00000500000000000000" charset="-122"/>
              </a:rPr>
              <a:t>sản</a:t>
            </a:r>
            <a:r>
              <a:rPr kumimoji="1" lang="en-US" altLang="zh-CN" sz="3600" b="1" dirty="0" smtClean="0">
                <a:latin typeface="Cambria" panose="02040503050406030204" pitchFamily="18" charset="0"/>
                <a:ea typeface="字魂59号-创粗黑" panose="00000500000000000000" charset="-122"/>
                <a:cs typeface="字魂59号-创粗黑" panose="00000500000000000000" charset="-122"/>
              </a:rPr>
              <a:t> </a:t>
            </a:r>
            <a:r>
              <a:rPr kumimoji="1" lang="en-US" altLang="zh-CN" sz="3600" b="1" dirty="0" err="1" smtClean="0">
                <a:latin typeface="Cambria" panose="02040503050406030204" pitchFamily="18" charset="0"/>
                <a:ea typeface="字魂59号-创粗黑" panose="00000500000000000000" charset="-122"/>
                <a:cs typeface="字魂59号-创粗黑" panose="00000500000000000000" charset="-122"/>
              </a:rPr>
              <a:t>phẩm</a:t>
            </a:r>
            <a:r>
              <a:rPr kumimoji="1" lang="en-US" altLang="zh-CN" sz="3600" b="1" dirty="0" smtClean="0">
                <a:latin typeface="Cambria" panose="02040503050406030204" pitchFamily="18" charset="0"/>
                <a:ea typeface="字魂59号-创粗黑" panose="00000500000000000000" charset="-122"/>
                <a:cs typeface="字魂59号-创粗黑" panose="00000500000000000000" charset="-122"/>
              </a:rPr>
              <a:t> </a:t>
            </a:r>
            <a:r>
              <a:rPr kumimoji="1" lang="en-US" altLang="zh-CN" sz="3600" b="1" dirty="0" err="1" smtClean="0">
                <a:latin typeface="Cambria" panose="02040503050406030204" pitchFamily="18" charset="0"/>
                <a:ea typeface="字魂59号-创粗黑" panose="00000500000000000000" charset="-122"/>
                <a:cs typeface="字魂59号-创粗黑" panose="00000500000000000000" charset="-122"/>
              </a:rPr>
              <a:t>nông</a:t>
            </a:r>
            <a:r>
              <a:rPr kumimoji="1" lang="en-US" altLang="zh-CN" sz="3600" b="1" dirty="0" smtClean="0">
                <a:latin typeface="Cambria" panose="02040503050406030204" pitchFamily="18" charset="0"/>
                <a:ea typeface="字魂59号-创粗黑" panose="00000500000000000000" charset="-122"/>
                <a:cs typeface="字魂59号-创粗黑" panose="00000500000000000000" charset="-122"/>
              </a:rPr>
              <a:t> </a:t>
            </a:r>
            <a:r>
              <a:rPr kumimoji="1" lang="en-US" altLang="zh-CN" sz="3600" b="1" dirty="0" err="1" smtClean="0">
                <a:latin typeface="Cambria" panose="02040503050406030204" pitchFamily="18" charset="0"/>
                <a:ea typeface="字魂59号-创粗黑" panose="00000500000000000000" charset="-122"/>
                <a:cs typeface="字魂59号-创粗黑" panose="00000500000000000000" charset="-122"/>
              </a:rPr>
              <a:t>nghiệp</a:t>
            </a:r>
            <a:r>
              <a:rPr kumimoji="1" lang="en-US" altLang="zh-CN" sz="3600" b="1" dirty="0" smtClean="0">
                <a:latin typeface="Cambria" panose="02040503050406030204" pitchFamily="18" charset="0"/>
                <a:ea typeface="字魂59号-创粗黑" panose="00000500000000000000" charset="-122"/>
                <a:cs typeface="字魂59号-创粗黑" panose="00000500000000000000" charset="-122"/>
              </a:rPr>
              <a:t> ở </a:t>
            </a:r>
            <a:r>
              <a:rPr kumimoji="1" lang="en-US" altLang="zh-CN" sz="3600" b="1" dirty="0" err="1" smtClean="0">
                <a:latin typeface="Cambria" panose="02040503050406030204" pitchFamily="18" charset="0"/>
                <a:ea typeface="字魂59号-创粗黑" panose="00000500000000000000" charset="-122"/>
                <a:cs typeface="字魂59号-创粗黑" panose="00000500000000000000" charset="-122"/>
              </a:rPr>
              <a:t>địa</a:t>
            </a:r>
            <a:r>
              <a:rPr kumimoji="1" lang="en-US" altLang="zh-CN" sz="3600" b="1" dirty="0" smtClean="0">
                <a:latin typeface="Cambria" panose="02040503050406030204" pitchFamily="18" charset="0"/>
                <a:ea typeface="字魂59号-创粗黑" panose="00000500000000000000" charset="-122"/>
                <a:cs typeface="字魂59号-创粗黑" panose="00000500000000000000" charset="-122"/>
              </a:rPr>
              <a:t> </a:t>
            </a:r>
            <a:r>
              <a:rPr kumimoji="1" lang="en-US" altLang="zh-CN" sz="3600" b="1" dirty="0" err="1" smtClean="0">
                <a:latin typeface="Cambria" panose="02040503050406030204" pitchFamily="18" charset="0"/>
                <a:ea typeface="字魂59号-创粗黑" panose="00000500000000000000" charset="-122"/>
                <a:cs typeface="字魂59号-创粗黑" panose="00000500000000000000" charset="-122"/>
              </a:rPr>
              <a:t>phương</a:t>
            </a:r>
            <a:r>
              <a:rPr kumimoji="1" lang="en-US" altLang="zh-CN" sz="3600" b="1" dirty="0" smtClean="0">
                <a:latin typeface="Cambria" panose="02040503050406030204" pitchFamily="18" charset="0"/>
                <a:ea typeface="字魂59号-创粗黑" panose="00000500000000000000" charset="-122"/>
                <a:cs typeface="字魂59号-创粗黑" panose="00000500000000000000" charset="-122"/>
              </a:rPr>
              <a:t> </a:t>
            </a:r>
            <a:r>
              <a:rPr kumimoji="1" lang="en-US" altLang="zh-CN" sz="3600" b="1" dirty="0" err="1" smtClean="0">
                <a:latin typeface="Cambria" panose="02040503050406030204" pitchFamily="18" charset="0"/>
                <a:ea typeface="字魂59号-创粗黑" panose="00000500000000000000" charset="-122"/>
                <a:cs typeface="字魂59号-创粗黑" panose="00000500000000000000" charset="-122"/>
              </a:rPr>
              <a:t>em</a:t>
            </a:r>
            <a:r>
              <a:rPr kumimoji="1" lang="en-US" altLang="zh-CN" sz="3600" b="1" dirty="0" smtClean="0">
                <a:latin typeface="Cambria" panose="02040503050406030204" pitchFamily="18" charset="0"/>
                <a:ea typeface="字魂59号-创粗黑" panose="00000500000000000000" charset="-122"/>
                <a:cs typeface="字魂59号-创粗黑" panose="00000500000000000000" charset="-122"/>
              </a:rPr>
              <a:t> </a:t>
            </a:r>
            <a:r>
              <a:rPr kumimoji="1" lang="en-US" altLang="zh-CN" sz="3600" b="1" dirty="0" err="1" smtClean="0">
                <a:latin typeface="Cambria" panose="02040503050406030204" pitchFamily="18" charset="0"/>
                <a:ea typeface="字魂59号-创粗黑" panose="00000500000000000000" charset="-122"/>
                <a:cs typeface="字魂59号-创粗黑" panose="00000500000000000000" charset="-122"/>
              </a:rPr>
              <a:t>cho</a:t>
            </a:r>
            <a:r>
              <a:rPr kumimoji="1" lang="en-US" altLang="zh-CN" sz="3600" b="1" dirty="0" smtClean="0">
                <a:latin typeface="Cambria" panose="02040503050406030204" pitchFamily="18" charset="0"/>
                <a:ea typeface="字魂59号-创粗黑" panose="00000500000000000000" charset="-122"/>
                <a:cs typeface="字魂59号-创粗黑" panose="00000500000000000000" charset="-122"/>
              </a:rPr>
              <a:t> </a:t>
            </a:r>
            <a:r>
              <a:rPr kumimoji="1" lang="en-US" altLang="zh-CN" sz="3600" b="1" dirty="0" err="1" smtClean="0">
                <a:latin typeface="Cambria" panose="02040503050406030204" pitchFamily="18" charset="0"/>
                <a:ea typeface="字魂59号-创粗黑" panose="00000500000000000000" charset="-122"/>
                <a:cs typeface="字魂59号-创粗黑" panose="00000500000000000000" charset="-122"/>
              </a:rPr>
              <a:t>mọi</a:t>
            </a:r>
            <a:r>
              <a:rPr kumimoji="1" lang="en-US" altLang="zh-CN" sz="3600" b="1" dirty="0" smtClean="0">
                <a:latin typeface="Cambria" panose="02040503050406030204" pitchFamily="18" charset="0"/>
                <a:ea typeface="字魂59号-创粗黑" panose="00000500000000000000" charset="-122"/>
                <a:cs typeface="字魂59号-创粗黑" panose="00000500000000000000" charset="-122"/>
              </a:rPr>
              <a:t> </a:t>
            </a:r>
            <a:r>
              <a:rPr kumimoji="1" lang="en-US" altLang="zh-CN" sz="3600" b="1" dirty="0" err="1" smtClean="0">
                <a:latin typeface="Cambria" panose="02040503050406030204" pitchFamily="18" charset="0"/>
                <a:ea typeface="字魂59号-创粗黑" panose="00000500000000000000" charset="-122"/>
                <a:cs typeface="字魂59号-创粗黑" panose="00000500000000000000" charset="-122"/>
              </a:rPr>
              <a:t>người</a:t>
            </a:r>
            <a:r>
              <a:rPr kumimoji="1" lang="en-US" altLang="zh-CN" sz="3600" b="1" dirty="0" smtClean="0">
                <a:latin typeface="Cambria" panose="02040503050406030204" pitchFamily="18" charset="0"/>
                <a:ea typeface="字魂59号-创粗黑" panose="00000500000000000000" charset="-122"/>
                <a:cs typeface="字魂59号-创粗黑" panose="00000500000000000000" charset="-122"/>
              </a:rPr>
              <a:t> </a:t>
            </a:r>
            <a:r>
              <a:rPr kumimoji="1" lang="en-US" altLang="zh-CN" sz="3600" b="1" dirty="0" err="1" smtClean="0">
                <a:latin typeface="Cambria" panose="02040503050406030204" pitchFamily="18" charset="0"/>
                <a:ea typeface="字魂59号-创粗黑" panose="00000500000000000000" charset="-122"/>
                <a:cs typeface="字魂59号-创粗黑" panose="00000500000000000000" charset="-122"/>
              </a:rPr>
              <a:t>cùng</a:t>
            </a:r>
            <a:r>
              <a:rPr kumimoji="1" lang="en-US" altLang="zh-CN" sz="3600" b="1" dirty="0" smtClean="0">
                <a:latin typeface="Cambria" panose="02040503050406030204" pitchFamily="18" charset="0"/>
                <a:ea typeface="字魂59号-创粗黑" panose="00000500000000000000" charset="-122"/>
                <a:cs typeface="字魂59号-创粗黑" panose="00000500000000000000" charset="-122"/>
              </a:rPr>
              <a:t> </a:t>
            </a:r>
            <a:r>
              <a:rPr kumimoji="1" lang="en-US" altLang="zh-CN" sz="3600" b="1" dirty="0" err="1" smtClean="0">
                <a:latin typeface="Cambria" panose="02040503050406030204" pitchFamily="18" charset="0"/>
                <a:ea typeface="字魂59号-创粗黑" panose="00000500000000000000" charset="-122"/>
                <a:cs typeface="字魂59号-创粗黑" panose="00000500000000000000" charset="-122"/>
              </a:rPr>
              <a:t>nghe</a:t>
            </a:r>
            <a:r>
              <a:rPr kumimoji="1" lang="en-US" altLang="zh-CN" sz="3600" b="1" dirty="0" smtClean="0">
                <a:latin typeface="Cambria" panose="02040503050406030204" pitchFamily="18" charset="0"/>
                <a:ea typeface="字魂59号-创粗黑" panose="00000500000000000000" charset="-122"/>
                <a:cs typeface="字魂59号-创粗黑" panose="00000500000000000000" charset="-122"/>
              </a:rPr>
              <a:t> </a:t>
            </a:r>
            <a:r>
              <a:rPr kumimoji="1" lang="en-US" altLang="zh-CN" sz="3600" b="1" dirty="0" err="1" smtClean="0">
                <a:latin typeface="Cambria" panose="02040503050406030204" pitchFamily="18" charset="0"/>
                <a:ea typeface="字魂59号-创粗黑" panose="00000500000000000000" charset="-122"/>
                <a:cs typeface="字魂59号-创粗黑" panose="00000500000000000000" charset="-122"/>
              </a:rPr>
              <a:t>nhé</a:t>
            </a:r>
            <a:r>
              <a:rPr kumimoji="1" lang="en-US" altLang="zh-CN" sz="3600" b="1" dirty="0" smtClean="0">
                <a:latin typeface="Cambria" panose="02040503050406030204" pitchFamily="18" charset="0"/>
                <a:ea typeface="字魂59号-创粗黑" panose="00000500000000000000" charset="-122"/>
                <a:cs typeface="字魂59号-创粗黑" panose="00000500000000000000" charset="-122"/>
              </a:rPr>
              <a:t>!</a:t>
            </a:r>
            <a:endParaRPr kumimoji="1" lang="zh-CN" altLang="en-US" sz="3600" b="1" dirty="0">
              <a:latin typeface="Cambria" panose="02040503050406030204" pitchFamily="18" charset="0"/>
              <a:ea typeface="字魂59号-创粗黑" panose="00000500000000000000" charset="-122"/>
              <a:cs typeface="字魂59号-创粗黑" panose="00000500000000000000" charset="-122"/>
            </a:endParaRPr>
          </a:p>
        </p:txBody>
      </p:sp>
      <p:pic>
        <p:nvPicPr>
          <p:cNvPr id="1026" name="Picture 2" descr="Free Vector | Farmers doing agricultural work together | Vector free,  Illustration character design, Concept art characters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89617" l="0" r="100000">
                        <a14:foregroundMark x1="79393" y1="30990" x2="79393" y2="30990"/>
                        <a14:foregroundMark x1="72843" y1="35783" x2="72843" y2="35783"/>
                        <a14:foregroundMark x1="69329" y1="17412" x2="69329" y2="17412"/>
                        <a14:foregroundMark x1="71885" y1="11182" x2="71885" y2="11182"/>
                        <a14:foregroundMark x1="65016" y1="11182" x2="65016" y2="11182"/>
                        <a14:foregroundMark x1="69010" y1="43770" x2="69010" y2="43770"/>
                        <a14:foregroundMark x1="14537" y1="50639" x2="14537" y2="50639"/>
                        <a14:foregroundMark x1="38019" y1="18051" x2="38019" y2="18051"/>
                        <a14:foregroundMark x1="30511" y1="12620" x2="30511" y2="12620"/>
                        <a14:foregroundMark x1="14217" y1="38978" x2="14217" y2="38978"/>
                        <a14:foregroundMark x1="12141" y1="24281" x2="12141" y2="24281"/>
                        <a14:foregroundMark x1="70927" y1="33227" x2="70927" y2="33227"/>
                        <a14:foregroundMark x1="87220" y1="42652" x2="87220" y2="42652"/>
                        <a14:foregroundMark x1="71406" y1="46965" x2="71406" y2="469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2273172"/>
            <a:ext cx="5050409" cy="5050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9067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2000"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" name="组 46"/>
          <p:cNvGrpSpPr/>
          <p:nvPr/>
        </p:nvGrpSpPr>
        <p:grpSpPr>
          <a:xfrm>
            <a:off x="5179233" y="908490"/>
            <a:ext cx="2051040" cy="1816440"/>
            <a:chOff x="3592643" y="2008682"/>
            <a:chExt cx="5006714" cy="2563318"/>
          </a:xfrm>
          <a:effectLst/>
        </p:grpSpPr>
        <p:sp>
          <p:nvSpPr>
            <p:cNvPr id="48" name="矩形 47"/>
            <p:cNvSpPr/>
            <p:nvPr/>
          </p:nvSpPr>
          <p:spPr>
            <a:xfrm>
              <a:off x="3592643" y="2008682"/>
              <a:ext cx="5006714" cy="2563318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49" name="矩形 48"/>
            <p:cNvSpPr/>
            <p:nvPr/>
          </p:nvSpPr>
          <p:spPr>
            <a:xfrm>
              <a:off x="4092516" y="2263514"/>
              <a:ext cx="4001336" cy="203866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>
                <a:solidFill>
                  <a:schemeClr val="bg1"/>
                </a:solidFill>
              </a:endParaRPr>
            </a:p>
          </p:txBody>
        </p:sp>
      </p:grpSp>
      <p:sp>
        <p:nvSpPr>
          <p:cNvPr id="50" name="文本框 49"/>
          <p:cNvSpPr txBox="1"/>
          <p:nvPr/>
        </p:nvSpPr>
        <p:spPr>
          <a:xfrm>
            <a:off x="393354" y="3014286"/>
            <a:ext cx="11620489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3800" b="1" spc="300" dirty="0">
                <a:ln w="38100">
                  <a:solidFill>
                    <a:schemeClr val="accent3">
                      <a:lumMod val="75000"/>
                    </a:schemeClr>
                  </a:solidFill>
                </a:ln>
                <a:solidFill>
                  <a:schemeClr val="bg1"/>
                </a:solidFill>
                <a:latin typeface="#9Slide03 Penumbra" panose="02040603050506020204" pitchFamily="18" charset="0"/>
                <a:ea typeface="字魂59号-创粗黑" panose="00000500000000000000" charset="-122"/>
                <a:cs typeface="字魂59号-创粗黑" panose="00000500000000000000" charset="-122"/>
              </a:rPr>
              <a:t>KHỞI ĐỘNG</a:t>
            </a:r>
            <a:endParaRPr kumimoji="1" lang="zh-CN" altLang="en-US" sz="13800" b="1" spc="300" dirty="0">
              <a:ln w="38100">
                <a:solidFill>
                  <a:schemeClr val="accent3">
                    <a:lumMod val="75000"/>
                  </a:schemeClr>
                </a:solidFill>
              </a:ln>
              <a:solidFill>
                <a:schemeClr val="bg1"/>
              </a:solidFill>
              <a:latin typeface="#9Slide03 Penumbra" panose="02040603050506020204" pitchFamily="18" charset="0"/>
              <a:ea typeface="字魂59号-创粗黑" panose="00000500000000000000" charset="-122"/>
              <a:cs typeface="字魂59号-创粗黑" panose="00000500000000000000" charset="-122"/>
            </a:endParaRPr>
          </a:p>
        </p:txBody>
      </p:sp>
      <p:sp>
        <p:nvSpPr>
          <p:cNvPr id="51" name="文本框 50"/>
          <p:cNvSpPr txBox="1"/>
          <p:nvPr/>
        </p:nvSpPr>
        <p:spPr>
          <a:xfrm>
            <a:off x="5489291" y="1378427"/>
            <a:ext cx="118974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CN" sz="7200" dirty="0">
                <a:solidFill>
                  <a:schemeClr val="bg1"/>
                </a:solidFill>
                <a:latin typeface="#9Slide03 Montserrat Medium" pitchFamily="2" charset="77"/>
                <a:ea typeface="字魂59号-创粗黑" panose="00000500000000000000" charset="-122"/>
                <a:cs typeface="思源黑体 CN Normal" panose="020B0400000000000000" charset="-122"/>
              </a:rPr>
              <a:t>01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 tmFilter="0,0; .5, 1; 1, 1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  <p:bldP spid="5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/>
        </p:nvSpPr>
        <p:spPr>
          <a:xfrm>
            <a:off x="4605203" y="944485"/>
            <a:ext cx="3062057" cy="83099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zh-CN" sz="4800" b="1" dirty="0">
                <a:solidFill>
                  <a:schemeClr val="accent2">
                    <a:lumMod val="75000"/>
                  </a:schemeClr>
                </a:solidFill>
                <a:latin typeface="#9Slide03 SFU Futura_05 ExtraBo" pitchFamily="2" charset="77"/>
                <a:ea typeface="字魂59号-创粗黑" panose="00000500000000000000" charset="-122"/>
                <a:cs typeface="字魂59号-创粗黑" panose="00000500000000000000" charset="-122"/>
              </a:rPr>
              <a:t>DẶN DÒ</a:t>
            </a:r>
            <a:endParaRPr kumimoji="1" lang="zh-CN" altLang="en-US" sz="4800" b="1" dirty="0">
              <a:solidFill>
                <a:schemeClr val="accent2">
                  <a:lumMod val="75000"/>
                </a:schemeClr>
              </a:solidFill>
              <a:latin typeface="#9Slide03 SFU Futura_05 ExtraBo" pitchFamily="2" charset="77"/>
              <a:ea typeface="字魂59号-创粗黑" panose="00000500000000000000" charset="-122"/>
              <a:cs typeface="字魂59号-创粗黑" panose="00000500000000000000" charset="-122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6EA74874-E301-AE4C-9B3A-CA59604759D5}"/>
              </a:ext>
            </a:extLst>
          </p:cNvPr>
          <p:cNvGrpSpPr/>
          <p:nvPr/>
        </p:nvGrpSpPr>
        <p:grpSpPr>
          <a:xfrm>
            <a:off x="2180052" y="2087949"/>
            <a:ext cx="7879652" cy="1085192"/>
            <a:chOff x="2751139" y="1518309"/>
            <a:chExt cx="6884032" cy="1085192"/>
          </a:xfrm>
        </p:grpSpPr>
        <p:sp>
          <p:nvSpPr>
            <p:cNvPr id="4" name="圆角矩形 3"/>
            <p:cNvSpPr/>
            <p:nvPr/>
          </p:nvSpPr>
          <p:spPr>
            <a:xfrm>
              <a:off x="2751139" y="1518309"/>
              <a:ext cx="6884032" cy="1085192"/>
            </a:xfrm>
            <a:prstGeom prst="roundRect">
              <a:avLst>
                <a:gd name="adj" fmla="val 10606"/>
              </a:avLst>
            </a:prstGeom>
            <a:solidFill>
              <a:schemeClr val="accent2">
                <a:lumMod val="75000"/>
              </a:schemeClr>
            </a:solidFill>
            <a:ln w="28575">
              <a:solidFill>
                <a:schemeClr val="bg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5" name="矩形 4"/>
            <p:cNvSpPr/>
            <p:nvPr/>
          </p:nvSpPr>
          <p:spPr>
            <a:xfrm>
              <a:off x="2907030" y="1673903"/>
              <a:ext cx="6600826" cy="79694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altLang="zh-CN" sz="2000" dirty="0">
                  <a:solidFill>
                    <a:schemeClr val="bg1"/>
                  </a:solidFill>
                  <a:latin typeface="Cambria" panose="02040503050406030204" pitchFamily="18" charset="0"/>
                  <a:ea typeface="字魂59号-创粗黑" panose="00000500000000000000" charset="-122"/>
                  <a:cs typeface="字魂59号-创粗黑" panose="00000500000000000000" charset="-122"/>
                </a:rPr>
                <a:t>ÔN TẬP BÀI CŨ, KỂ TÊN ĐƯỢC CÁC HOẠT ĐỘNG SẢN XUẤT NÔNG NGHIỆP, SẢN PHẨM VÀ LỢI ÍCH CỦA CÁC HOẠT ĐỘNG ĐÓ</a:t>
              </a:r>
              <a:endParaRPr lang="zh-CN" altLang="en-US" sz="2000" dirty="0">
                <a:solidFill>
                  <a:schemeClr val="bg1"/>
                </a:solidFill>
                <a:latin typeface="Cambria" panose="02040503050406030204" pitchFamily="18" charset="0"/>
                <a:ea typeface="字魂59号-创粗黑" panose="00000500000000000000" charset="-122"/>
                <a:cs typeface="字魂59号-创粗黑" panose="00000500000000000000" charset="-122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34BCDA16-4C37-4043-83C1-6C200FA1D724}"/>
              </a:ext>
            </a:extLst>
          </p:cNvPr>
          <p:cNvGrpSpPr/>
          <p:nvPr/>
        </p:nvGrpSpPr>
        <p:grpSpPr>
          <a:xfrm>
            <a:off x="2180052" y="4980937"/>
            <a:ext cx="8053296" cy="1085192"/>
            <a:chOff x="2548253" y="3751087"/>
            <a:chExt cx="6884032" cy="1085192"/>
          </a:xfrm>
        </p:grpSpPr>
        <p:sp>
          <p:nvSpPr>
            <p:cNvPr id="6" name="圆角矩形 5"/>
            <p:cNvSpPr/>
            <p:nvPr/>
          </p:nvSpPr>
          <p:spPr>
            <a:xfrm>
              <a:off x="2548253" y="3751087"/>
              <a:ext cx="6884032" cy="1085192"/>
            </a:xfrm>
            <a:prstGeom prst="roundRect">
              <a:avLst>
                <a:gd name="adj" fmla="val 10606"/>
              </a:avLst>
            </a:prstGeom>
            <a:solidFill>
              <a:schemeClr val="accent2">
                <a:lumMod val="75000"/>
              </a:schemeClr>
            </a:solidFill>
            <a:ln w="28575">
              <a:solidFill>
                <a:schemeClr val="bg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/>
            </a:p>
          </p:txBody>
        </p:sp>
        <p:sp>
          <p:nvSpPr>
            <p:cNvPr id="7" name="矩形 6"/>
            <p:cNvSpPr/>
            <p:nvPr/>
          </p:nvSpPr>
          <p:spPr>
            <a:xfrm>
              <a:off x="2684789" y="3898394"/>
              <a:ext cx="6600826" cy="79694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altLang="zh-CN" sz="2000" dirty="0">
                  <a:solidFill>
                    <a:schemeClr val="bg1"/>
                  </a:solidFill>
                  <a:latin typeface="Cambria" panose="02040503050406030204" pitchFamily="18" charset="0"/>
                  <a:ea typeface="字魂59号-创粗黑" panose="00000500000000000000" charset="-122"/>
                  <a:cs typeface="字魂59号-创粗黑" panose="00000500000000000000" charset="-122"/>
                </a:rPr>
                <a:t>CHUẨN BỊ BÀI MỚI: </a:t>
              </a:r>
              <a:r>
                <a:rPr lang="nl-NL" sz="200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HOẠT ĐỘNG SẢN XUẤT THỦ CÔNG VÀ CÔNG NGHIỆP </a:t>
              </a:r>
              <a:endParaRPr lang="zh-CN" altLang="en-US" sz="2000" dirty="0">
                <a:solidFill>
                  <a:schemeClr val="bg1"/>
                </a:solidFill>
                <a:latin typeface="Cambria" panose="02040503050406030204" pitchFamily="18" charset="0"/>
                <a:ea typeface="字魂59号-创粗黑" panose="00000500000000000000" charset="-122"/>
                <a:cs typeface="字魂59号-创粗黑" panose="00000500000000000000" charset="-122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1C09036E-A2DC-FF41-8EB1-7185C403D7B0}"/>
              </a:ext>
            </a:extLst>
          </p:cNvPr>
          <p:cNvGrpSpPr/>
          <p:nvPr/>
        </p:nvGrpSpPr>
        <p:grpSpPr>
          <a:xfrm>
            <a:off x="2260948" y="3534443"/>
            <a:ext cx="7879652" cy="1085192"/>
            <a:chOff x="2751139" y="1518309"/>
            <a:chExt cx="6884032" cy="1085192"/>
          </a:xfrm>
        </p:grpSpPr>
        <p:sp>
          <p:nvSpPr>
            <p:cNvPr id="11" name="圆角矩形 3">
              <a:extLst>
                <a:ext uri="{FF2B5EF4-FFF2-40B4-BE49-F238E27FC236}">
                  <a16:creationId xmlns:a16="http://schemas.microsoft.com/office/drawing/2014/main" id="{6F865BA1-310F-C944-AA23-FA8DDF318C1C}"/>
                </a:ext>
              </a:extLst>
            </p:cNvPr>
            <p:cNvSpPr/>
            <p:nvPr/>
          </p:nvSpPr>
          <p:spPr>
            <a:xfrm>
              <a:off x="2751139" y="1518309"/>
              <a:ext cx="6884032" cy="1085192"/>
            </a:xfrm>
            <a:prstGeom prst="roundRect">
              <a:avLst>
                <a:gd name="adj" fmla="val 10606"/>
              </a:avLst>
            </a:prstGeom>
            <a:solidFill>
              <a:schemeClr val="accent2">
                <a:lumMod val="75000"/>
              </a:schemeClr>
            </a:solidFill>
            <a:ln w="28575">
              <a:solidFill>
                <a:schemeClr val="bg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2" name="矩形 4">
              <a:extLst>
                <a:ext uri="{FF2B5EF4-FFF2-40B4-BE49-F238E27FC236}">
                  <a16:creationId xmlns:a16="http://schemas.microsoft.com/office/drawing/2014/main" id="{E97513A3-A856-8044-9A88-00E938706C04}"/>
                </a:ext>
              </a:extLst>
            </p:cNvPr>
            <p:cNvSpPr/>
            <p:nvPr/>
          </p:nvSpPr>
          <p:spPr>
            <a:xfrm>
              <a:off x="2907030" y="1673903"/>
              <a:ext cx="6600826" cy="79694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altLang="zh-CN" sz="2000" dirty="0">
                  <a:solidFill>
                    <a:schemeClr val="bg1"/>
                  </a:solidFill>
                  <a:latin typeface="Cambria" panose="02040503050406030204" pitchFamily="18" charset="0"/>
                  <a:ea typeface="字魂59号-创粗黑" panose="00000500000000000000" charset="-122"/>
                  <a:cs typeface="字魂59号-创粗黑" panose="00000500000000000000" charset="-122"/>
                </a:rPr>
                <a:t>LUYỆN TẬP THÓI QUEN SỬ DỤNG HỢP LÍ, BẢO VỆ VÀ TIẾT KIỆM CÁC SẢN PHẨM NÔNG NGHIỆP</a:t>
              </a:r>
              <a:endParaRPr lang="zh-CN" altLang="en-US" sz="2000" dirty="0">
                <a:solidFill>
                  <a:schemeClr val="bg1"/>
                </a:solidFill>
                <a:latin typeface="Cambria" panose="02040503050406030204" pitchFamily="18" charset="0"/>
                <a:ea typeface="字魂59号-创粗黑" panose="00000500000000000000" charset="-122"/>
                <a:cs typeface="字魂59号-创粗黑" panose="00000500000000000000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A-文本框 15">
            <a:extLst>
              <a:ext uri="{FF2B5EF4-FFF2-40B4-BE49-F238E27FC236}">
                <a16:creationId xmlns:a16="http://schemas.microsoft.com/office/drawing/2014/main" id="{7EB5F719-DBBD-4010-A7F4-E287EEBBABF2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834571" y="1772965"/>
            <a:ext cx="10522857" cy="156966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3F3F3F">
                    <a:lumMod val="75000"/>
                  </a:srgbClr>
                </a:solidFill>
                <a:effectLst/>
                <a:uLnTx/>
                <a:uFillTx/>
                <a:latin typeface="#9Slide05 SVNUT Triumph" panose="00000500000000000000" pitchFamily="2" charset="0"/>
                <a:ea typeface="思源黑体 CN Regular" panose="020B0500000000000000" pitchFamily="34" charset="-122"/>
                <a:cs typeface="+mn-cs"/>
                <a:sym typeface="思源黑体 CN Regular" panose="020B0500000000000000" pitchFamily="34" charset="-122"/>
              </a:rPr>
              <a:t>Tạm</a:t>
            </a:r>
            <a:r>
              <a:rPr kumimoji="0" lang="en-US" altLang="zh-CN" sz="9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F3F3F">
                    <a:lumMod val="75000"/>
                  </a:srgbClr>
                </a:solidFill>
                <a:effectLst/>
                <a:uLnTx/>
                <a:uFillTx/>
                <a:latin typeface="#9Slide05 SVNUT Triumph" panose="00000500000000000000" pitchFamily="2" charset="0"/>
                <a:ea typeface="思源黑体 CN Regular" panose="020B0500000000000000" pitchFamily="34" charset="-122"/>
                <a:cs typeface="+mn-cs"/>
                <a:sym typeface="思源黑体 CN Regular" panose="020B0500000000000000" pitchFamily="34" charset="-122"/>
              </a:rPr>
              <a:t> </a:t>
            </a:r>
            <a:r>
              <a:rPr kumimoji="0" lang="en-US" altLang="zh-CN" sz="9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3F3F3F">
                    <a:lumMod val="75000"/>
                  </a:srgbClr>
                </a:solidFill>
                <a:effectLst/>
                <a:uLnTx/>
                <a:uFillTx/>
                <a:latin typeface="#9Slide05 SVNUT Triumph" panose="00000500000000000000" pitchFamily="2" charset="0"/>
                <a:ea typeface="思源黑体 CN Regular" panose="020B0500000000000000" pitchFamily="34" charset="-122"/>
                <a:cs typeface="+mn-cs"/>
                <a:sym typeface="思源黑体 CN Regular" panose="020B0500000000000000" pitchFamily="34" charset="-122"/>
              </a:rPr>
              <a:t>biệt</a:t>
            </a:r>
            <a:r>
              <a:rPr kumimoji="0" lang="en-US" altLang="zh-CN" sz="9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F3F3F">
                    <a:lumMod val="75000"/>
                  </a:srgbClr>
                </a:solidFill>
                <a:effectLst/>
                <a:uLnTx/>
                <a:uFillTx/>
                <a:latin typeface="#9Slide05 SVNUT Triumph" panose="00000500000000000000" pitchFamily="2" charset="0"/>
                <a:ea typeface="思源黑体 CN Regular" panose="020B0500000000000000" pitchFamily="34" charset="-122"/>
                <a:cs typeface="+mn-cs"/>
                <a:sym typeface="思源黑体 CN Regular" panose="020B0500000000000000" pitchFamily="34" charset="-122"/>
              </a:rPr>
              <a:t> </a:t>
            </a:r>
            <a:r>
              <a:rPr kumimoji="0" lang="en-US" altLang="zh-CN" sz="9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3F3F3F">
                    <a:lumMod val="75000"/>
                  </a:srgbClr>
                </a:solidFill>
                <a:effectLst/>
                <a:uLnTx/>
                <a:uFillTx/>
                <a:latin typeface="#9Slide05 SVNUT Triumph" panose="00000500000000000000" pitchFamily="2" charset="0"/>
                <a:ea typeface="思源黑体 CN Regular" panose="020B0500000000000000" pitchFamily="34" charset="-122"/>
                <a:cs typeface="+mn-cs"/>
                <a:sym typeface="思源黑体 CN Regular" panose="020B0500000000000000" pitchFamily="34" charset="-122"/>
              </a:rPr>
              <a:t>nhé</a:t>
            </a:r>
            <a:r>
              <a:rPr kumimoji="0" lang="en-US" altLang="zh-CN" sz="9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F3F3F">
                    <a:lumMod val="75000"/>
                  </a:srgbClr>
                </a:solidFill>
                <a:effectLst/>
                <a:uLnTx/>
                <a:uFillTx/>
                <a:latin typeface="#9Slide05 SVNUT Triumph" panose="00000500000000000000" pitchFamily="2" charset="0"/>
                <a:ea typeface="思源黑体 CN Regular" panose="020B0500000000000000" pitchFamily="34" charset="-122"/>
                <a:cs typeface="+mn-cs"/>
                <a:sym typeface="思源黑体 CN Regular" panose="020B0500000000000000" pitchFamily="34" charset="-122"/>
              </a:rPr>
              <a:t>!</a:t>
            </a:r>
            <a:endParaRPr kumimoji="0" lang="zh-CN" altLang="en-US" sz="16600" b="0" i="0" u="none" strike="noStrike" kern="1200" cap="none" spc="600" normalizeH="0" baseline="0" noProof="0" dirty="0">
              <a:ln>
                <a:solidFill>
                  <a:prstClr val="white"/>
                </a:solidFill>
              </a:ln>
              <a:solidFill>
                <a:srgbClr val="3F3F3F">
                  <a:lumMod val="7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#9Slide05 SVNUT Triumph" panose="00000500000000000000" pitchFamily="2" charset="0"/>
              <a:ea typeface="字魂70号-灵悦黑体" panose="00000500000000000000" pitchFamily="2" charset="-122"/>
              <a:cs typeface="+mn-cs"/>
            </a:endParaRPr>
          </a:p>
        </p:txBody>
      </p:sp>
      <p:pic>
        <p:nvPicPr>
          <p:cNvPr id="25" name="图片 24">
            <a:extLst>
              <a:ext uri="{FF2B5EF4-FFF2-40B4-BE49-F238E27FC236}">
                <a16:creationId xmlns:a16="http://schemas.microsoft.com/office/drawing/2014/main" id="{DCE9AA3F-D989-4EF2-9B71-82139712CC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0108" y="3276600"/>
            <a:ext cx="3401891" cy="3238500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4C89AC77-2C11-4330-92D7-0D129449335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2"/>
          <a:stretch/>
        </p:blipFill>
        <p:spPr>
          <a:xfrm>
            <a:off x="0" y="4343400"/>
            <a:ext cx="5912737" cy="2000250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464175D1-8AAC-4921-BA87-E3C721B2A0B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483"/>
          <a:stretch/>
        </p:blipFill>
        <p:spPr>
          <a:xfrm>
            <a:off x="0" y="4876800"/>
            <a:ext cx="12192000" cy="1981200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6D6168E8-D1DD-4BC7-894B-1484FAF67EF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2862" y="4458738"/>
            <a:ext cx="5234295" cy="2214089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5A2CF12A-497E-43C5-9004-08BF7E5D049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3150" y="764424"/>
            <a:ext cx="2159794" cy="1263437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5F828AC3-7FA7-499E-BE81-FCC24D8D9DC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2031" y="3283042"/>
            <a:ext cx="1028280" cy="726933"/>
          </a:xfrm>
          <a:prstGeom prst="rect">
            <a:avLst/>
          </a:prstGeom>
        </p:spPr>
      </p:pic>
      <p:pic>
        <p:nvPicPr>
          <p:cNvPr id="12" name="图片 9">
            <a:extLst>
              <a:ext uri="{FF2B5EF4-FFF2-40B4-BE49-F238E27FC236}">
                <a16:creationId xmlns:a16="http://schemas.microsoft.com/office/drawing/2014/main" id="{87CC9FF1-8147-4681-9181-E7C7C8987C2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168" y="4228056"/>
            <a:ext cx="3048006" cy="3048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7151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62987" y="393539"/>
            <a:ext cx="11204294" cy="612300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6"/>
          <p:cNvSpPr txBox="1">
            <a:spLocks noChangeArrowheads="1"/>
          </p:cNvSpPr>
          <p:nvPr/>
        </p:nvSpPr>
        <p:spPr>
          <a:xfrm>
            <a:off x="1411534" y="449701"/>
            <a:ext cx="6864365" cy="1078821"/>
          </a:xfrm>
          <a:prstGeom prst="rect">
            <a:avLst/>
          </a:prstGeom>
          <a:solidFill>
            <a:schemeClr val="bg1">
              <a:alpha val="77000"/>
            </a:schemeClr>
          </a:solidFill>
        </p:spPr>
        <p:txBody>
          <a:bodyPr wrap="square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1600" b="1">
                <a:solidFill>
                  <a:schemeClr val="accent3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1pPr>
          </a:lstStyle>
          <a:p>
            <a:r>
              <a:rPr lang="nl-NL" sz="2800" dirty="0" err="1">
                <a:solidFill>
                  <a:srgbClr val="A34143"/>
                </a:solidFill>
                <a:latin typeface="Cambria" panose="02040503050406030204" pitchFamily="18" charset="0"/>
              </a:rPr>
              <a:t>Giới</a:t>
            </a:r>
            <a:r>
              <a:rPr lang="nl-NL" sz="2800" dirty="0">
                <a:solidFill>
                  <a:srgbClr val="A34143"/>
                </a:solidFill>
                <a:latin typeface="Cambria" panose="02040503050406030204" pitchFamily="18" charset="0"/>
              </a:rPr>
              <a:t> </a:t>
            </a:r>
            <a:r>
              <a:rPr lang="nl-NL" sz="2800" dirty="0" err="1">
                <a:solidFill>
                  <a:srgbClr val="A34143"/>
                </a:solidFill>
                <a:latin typeface="Cambria" panose="02040503050406030204" pitchFamily="18" charset="0"/>
              </a:rPr>
              <a:t>thiệu</a:t>
            </a:r>
            <a:r>
              <a:rPr lang="nl-NL" sz="2800" dirty="0">
                <a:solidFill>
                  <a:srgbClr val="A34143"/>
                </a:solidFill>
                <a:latin typeface="Cambria" panose="02040503050406030204" pitchFamily="18" charset="0"/>
              </a:rPr>
              <a:t> </a:t>
            </a:r>
            <a:r>
              <a:rPr lang="nl-NL" sz="2800" dirty="0" err="1">
                <a:solidFill>
                  <a:srgbClr val="A34143"/>
                </a:solidFill>
                <a:latin typeface="Cambria" panose="02040503050406030204" pitchFamily="18" charset="0"/>
              </a:rPr>
              <a:t>một</a:t>
            </a:r>
            <a:r>
              <a:rPr lang="nl-NL" sz="2800" dirty="0">
                <a:solidFill>
                  <a:srgbClr val="A34143"/>
                </a:solidFill>
                <a:latin typeface="Cambria" panose="02040503050406030204" pitchFamily="18" charset="0"/>
              </a:rPr>
              <a:t> </a:t>
            </a:r>
            <a:r>
              <a:rPr lang="nl-NL" sz="2800" dirty="0" err="1">
                <a:solidFill>
                  <a:srgbClr val="A34143"/>
                </a:solidFill>
                <a:latin typeface="Cambria" panose="02040503050406030204" pitchFamily="18" charset="0"/>
              </a:rPr>
              <a:t>số</a:t>
            </a:r>
            <a:r>
              <a:rPr lang="nl-NL" sz="2800" dirty="0">
                <a:solidFill>
                  <a:srgbClr val="A34143"/>
                </a:solidFill>
                <a:latin typeface="Cambria" panose="02040503050406030204" pitchFamily="18" charset="0"/>
              </a:rPr>
              <a:t> </a:t>
            </a:r>
            <a:r>
              <a:rPr lang="nl-NL" sz="2800" dirty="0" err="1">
                <a:solidFill>
                  <a:srgbClr val="A34143"/>
                </a:solidFill>
                <a:latin typeface="Cambria" panose="02040503050406030204" pitchFamily="18" charset="0"/>
              </a:rPr>
              <a:t>hoạt</a:t>
            </a:r>
            <a:r>
              <a:rPr lang="nl-NL" sz="2800" dirty="0">
                <a:solidFill>
                  <a:srgbClr val="A34143"/>
                </a:solidFill>
                <a:latin typeface="Cambria" panose="02040503050406030204" pitchFamily="18" charset="0"/>
              </a:rPr>
              <a:t> </a:t>
            </a:r>
            <a:r>
              <a:rPr lang="nl-NL" sz="2800" dirty="0" err="1">
                <a:solidFill>
                  <a:srgbClr val="A34143"/>
                </a:solidFill>
                <a:latin typeface="Cambria" panose="02040503050406030204" pitchFamily="18" charset="0"/>
              </a:rPr>
              <a:t>động</a:t>
            </a:r>
            <a:r>
              <a:rPr lang="nl-NL" sz="2800" dirty="0">
                <a:solidFill>
                  <a:srgbClr val="A34143"/>
                </a:solidFill>
                <a:latin typeface="Cambria" panose="02040503050406030204" pitchFamily="18" charset="0"/>
              </a:rPr>
              <a:t> </a:t>
            </a:r>
            <a:r>
              <a:rPr lang="nl-NL" sz="2800" dirty="0" err="1">
                <a:solidFill>
                  <a:srgbClr val="A34143"/>
                </a:solidFill>
                <a:latin typeface="Cambria" panose="02040503050406030204" pitchFamily="18" charset="0"/>
              </a:rPr>
              <a:t>sản</a:t>
            </a:r>
            <a:r>
              <a:rPr lang="nl-NL" sz="2800" dirty="0">
                <a:solidFill>
                  <a:srgbClr val="A34143"/>
                </a:solidFill>
                <a:latin typeface="Cambria" panose="02040503050406030204" pitchFamily="18" charset="0"/>
              </a:rPr>
              <a:t> </a:t>
            </a:r>
            <a:r>
              <a:rPr lang="nl-NL" sz="2800" dirty="0" err="1">
                <a:solidFill>
                  <a:srgbClr val="A34143"/>
                </a:solidFill>
                <a:latin typeface="Cambria" panose="02040503050406030204" pitchFamily="18" charset="0"/>
              </a:rPr>
              <a:t>xuất</a:t>
            </a:r>
            <a:r>
              <a:rPr lang="nl-NL" sz="2800" dirty="0">
                <a:solidFill>
                  <a:srgbClr val="A34143"/>
                </a:solidFill>
                <a:latin typeface="Cambria" panose="02040503050406030204" pitchFamily="18" charset="0"/>
              </a:rPr>
              <a:t> </a:t>
            </a:r>
            <a:r>
              <a:rPr lang="nl-NL" sz="2800" dirty="0" err="1">
                <a:solidFill>
                  <a:srgbClr val="A34143"/>
                </a:solidFill>
                <a:latin typeface="Cambria" panose="02040503050406030204" pitchFamily="18" charset="0"/>
              </a:rPr>
              <a:t>nông</a:t>
            </a:r>
            <a:r>
              <a:rPr lang="nl-NL" sz="2800" dirty="0">
                <a:solidFill>
                  <a:srgbClr val="A34143"/>
                </a:solidFill>
                <a:latin typeface="Cambria" panose="02040503050406030204" pitchFamily="18" charset="0"/>
              </a:rPr>
              <a:t> </a:t>
            </a:r>
            <a:r>
              <a:rPr lang="nl-NL" sz="2800" dirty="0" err="1">
                <a:solidFill>
                  <a:srgbClr val="A34143"/>
                </a:solidFill>
                <a:latin typeface="Cambria" panose="02040503050406030204" pitchFamily="18" charset="0"/>
              </a:rPr>
              <a:t>nghiệp</a:t>
            </a:r>
            <a:r>
              <a:rPr lang="nl-NL" sz="2800" dirty="0">
                <a:solidFill>
                  <a:srgbClr val="A34143"/>
                </a:solidFill>
                <a:latin typeface="Cambria" panose="02040503050406030204" pitchFamily="18" charset="0"/>
              </a:rPr>
              <a:t> </a:t>
            </a:r>
            <a:r>
              <a:rPr lang="nl-NL" sz="2800" dirty="0" err="1">
                <a:solidFill>
                  <a:srgbClr val="A34143"/>
                </a:solidFill>
                <a:latin typeface="Cambria" panose="02040503050406030204" pitchFamily="18" charset="0"/>
              </a:rPr>
              <a:t>ở</a:t>
            </a:r>
            <a:r>
              <a:rPr lang="nl-NL" sz="2800" dirty="0">
                <a:solidFill>
                  <a:srgbClr val="A34143"/>
                </a:solidFill>
                <a:latin typeface="Cambria" panose="02040503050406030204" pitchFamily="18" charset="0"/>
              </a:rPr>
              <a:t> </a:t>
            </a:r>
            <a:r>
              <a:rPr lang="nl-NL" sz="2800" dirty="0" err="1">
                <a:solidFill>
                  <a:srgbClr val="A34143"/>
                </a:solidFill>
                <a:latin typeface="Cambria" panose="02040503050406030204" pitchFamily="18" charset="0"/>
              </a:rPr>
              <a:t>địa</a:t>
            </a:r>
            <a:r>
              <a:rPr lang="nl-NL" sz="2800" dirty="0">
                <a:solidFill>
                  <a:srgbClr val="A34143"/>
                </a:solidFill>
                <a:latin typeface="Cambria" panose="02040503050406030204" pitchFamily="18" charset="0"/>
              </a:rPr>
              <a:t> </a:t>
            </a:r>
            <a:r>
              <a:rPr lang="nl-NL" sz="2800" dirty="0" err="1">
                <a:solidFill>
                  <a:srgbClr val="A34143"/>
                </a:solidFill>
                <a:latin typeface="Cambria" panose="02040503050406030204" pitchFamily="18" charset="0"/>
              </a:rPr>
              <a:t>phương</a:t>
            </a:r>
            <a:r>
              <a:rPr lang="nl-NL" sz="2800" dirty="0">
                <a:solidFill>
                  <a:srgbClr val="A34143"/>
                </a:solidFill>
                <a:latin typeface="Cambria" panose="02040503050406030204" pitchFamily="18" charset="0"/>
              </a:rPr>
              <a:t> </a:t>
            </a:r>
            <a:r>
              <a:rPr lang="nl-NL" sz="2800" dirty="0" err="1">
                <a:solidFill>
                  <a:srgbClr val="A34143"/>
                </a:solidFill>
                <a:latin typeface="Cambria" panose="02040503050406030204" pitchFamily="18" charset="0"/>
              </a:rPr>
              <a:t>em</a:t>
            </a:r>
            <a:endParaRPr lang="en-VN" sz="2800" dirty="0">
              <a:solidFill>
                <a:srgbClr val="A34143"/>
              </a:solidFill>
              <a:latin typeface="Cambria" panose="02040503050406030204" pitchFamily="18" charset="0"/>
            </a:endParaRPr>
          </a:p>
        </p:txBody>
      </p:sp>
      <p:sp>
        <p:nvSpPr>
          <p:cNvPr id="26" name="Rectangle 8"/>
          <p:cNvSpPr>
            <a:spLocks noChangeArrowheads="1"/>
          </p:cNvSpPr>
          <p:nvPr/>
        </p:nvSpPr>
        <p:spPr bwMode="auto">
          <a:xfrm>
            <a:off x="2324960" y="2031710"/>
            <a:ext cx="6008272" cy="523220"/>
          </a:xfrm>
          <a:prstGeom prst="rect">
            <a:avLst/>
          </a:prstGeom>
          <a:solidFill>
            <a:schemeClr val="bg1">
              <a:alpha val="77000"/>
            </a:schemeClr>
          </a:solidFill>
        </p:spPr>
        <p:txBody>
          <a:bodyPr wrap="square">
            <a:spAutoFit/>
          </a:bodyPr>
          <a:lstStyle/>
          <a:p>
            <a:r>
              <a:rPr lang="nl-NL" sz="2800" b="1" dirty="0" err="1">
                <a:solidFill>
                  <a:srgbClr val="A34143"/>
                </a:solidFill>
                <a:latin typeface="Cambria" panose="02040503050406030204" pitchFamily="18" charset="0"/>
              </a:rPr>
              <a:t>Sản</a:t>
            </a:r>
            <a:r>
              <a:rPr lang="nl-NL" sz="2800" b="1" dirty="0">
                <a:solidFill>
                  <a:srgbClr val="A34143"/>
                </a:solidFill>
                <a:latin typeface="Cambria" panose="02040503050406030204" pitchFamily="18" charset="0"/>
              </a:rPr>
              <a:t> </a:t>
            </a:r>
            <a:r>
              <a:rPr lang="nl-NL" sz="2800" b="1" dirty="0" err="1">
                <a:solidFill>
                  <a:srgbClr val="A34143"/>
                </a:solidFill>
                <a:latin typeface="Cambria" panose="02040503050406030204" pitchFamily="18" charset="0"/>
              </a:rPr>
              <a:t>phẩm</a:t>
            </a:r>
            <a:r>
              <a:rPr lang="nl-NL" sz="2800" b="1" dirty="0">
                <a:solidFill>
                  <a:srgbClr val="A34143"/>
                </a:solidFill>
                <a:latin typeface="Cambria" panose="02040503050406030204" pitchFamily="18" charset="0"/>
              </a:rPr>
              <a:t> </a:t>
            </a:r>
            <a:r>
              <a:rPr lang="nl-NL" sz="2800" b="1" dirty="0" err="1">
                <a:solidFill>
                  <a:srgbClr val="A34143"/>
                </a:solidFill>
                <a:latin typeface="Cambria" panose="02040503050406030204" pitchFamily="18" charset="0"/>
              </a:rPr>
              <a:t>của</a:t>
            </a:r>
            <a:r>
              <a:rPr lang="nl-NL" sz="2800" b="1" dirty="0">
                <a:solidFill>
                  <a:srgbClr val="A34143"/>
                </a:solidFill>
                <a:latin typeface="Cambria" panose="02040503050406030204" pitchFamily="18" charset="0"/>
              </a:rPr>
              <a:t> </a:t>
            </a:r>
            <a:r>
              <a:rPr lang="nl-NL" sz="2800" b="1" dirty="0" err="1">
                <a:solidFill>
                  <a:srgbClr val="A34143"/>
                </a:solidFill>
                <a:latin typeface="Cambria" panose="02040503050406030204" pitchFamily="18" charset="0"/>
              </a:rPr>
              <a:t>hoạt</a:t>
            </a:r>
            <a:r>
              <a:rPr lang="nl-NL" sz="2800" b="1" dirty="0">
                <a:solidFill>
                  <a:srgbClr val="A34143"/>
                </a:solidFill>
                <a:latin typeface="Cambria" panose="02040503050406030204" pitchFamily="18" charset="0"/>
              </a:rPr>
              <a:t> </a:t>
            </a:r>
            <a:r>
              <a:rPr lang="nl-NL" sz="2800" b="1" dirty="0" err="1">
                <a:solidFill>
                  <a:srgbClr val="A34143"/>
                </a:solidFill>
                <a:latin typeface="Cambria" panose="02040503050406030204" pitchFamily="18" charset="0"/>
              </a:rPr>
              <a:t>động</a:t>
            </a:r>
            <a:r>
              <a:rPr lang="nl-NL" sz="2800" b="1" dirty="0">
                <a:solidFill>
                  <a:srgbClr val="A34143"/>
                </a:solidFill>
                <a:latin typeface="Cambria" panose="02040503050406030204" pitchFamily="18" charset="0"/>
              </a:rPr>
              <a:t> </a:t>
            </a:r>
            <a:r>
              <a:rPr lang="nl-NL" sz="2800" b="1" dirty="0" err="1">
                <a:solidFill>
                  <a:srgbClr val="A34143"/>
                </a:solidFill>
                <a:latin typeface="Cambria" panose="02040503050406030204" pitchFamily="18" charset="0"/>
              </a:rPr>
              <a:t>đó</a:t>
            </a:r>
            <a:r>
              <a:rPr lang="nl-NL" sz="2800" b="1" dirty="0">
                <a:solidFill>
                  <a:srgbClr val="A34143"/>
                </a:solidFill>
                <a:latin typeface="Cambria" panose="02040503050406030204" pitchFamily="18" charset="0"/>
              </a:rPr>
              <a:t> </a:t>
            </a:r>
            <a:r>
              <a:rPr lang="nl-NL" sz="2800" b="1" dirty="0" err="1">
                <a:solidFill>
                  <a:srgbClr val="A34143"/>
                </a:solidFill>
                <a:latin typeface="Cambria" panose="02040503050406030204" pitchFamily="18" charset="0"/>
              </a:rPr>
              <a:t>là</a:t>
            </a:r>
            <a:r>
              <a:rPr lang="nl-NL" sz="2800" b="1" dirty="0">
                <a:solidFill>
                  <a:srgbClr val="A34143"/>
                </a:solidFill>
                <a:latin typeface="Cambria" panose="02040503050406030204" pitchFamily="18" charset="0"/>
              </a:rPr>
              <a:t> </a:t>
            </a:r>
            <a:r>
              <a:rPr lang="nl-NL" sz="2800" b="1" dirty="0" err="1">
                <a:solidFill>
                  <a:srgbClr val="A34143"/>
                </a:solidFill>
                <a:latin typeface="Cambria" panose="02040503050406030204" pitchFamily="18" charset="0"/>
              </a:rPr>
              <a:t>gì</a:t>
            </a:r>
            <a:r>
              <a:rPr lang="nl-NL" sz="2800" b="1" dirty="0">
                <a:solidFill>
                  <a:srgbClr val="A34143"/>
                </a:solidFill>
                <a:latin typeface="Cambria" panose="02040503050406030204" pitchFamily="18" charset="0"/>
              </a:rPr>
              <a:t> ?</a:t>
            </a:r>
            <a:endParaRPr lang="en-VN" sz="2800" b="1" dirty="0">
              <a:solidFill>
                <a:srgbClr val="A34143"/>
              </a:solidFill>
              <a:latin typeface="Cambria" panose="02040503050406030204" pitchFamily="18" charset="0"/>
            </a:endParaRPr>
          </a:p>
        </p:txBody>
      </p:sp>
      <p:sp>
        <p:nvSpPr>
          <p:cNvPr id="46" name="Rectangle 10"/>
          <p:cNvSpPr>
            <a:spLocks noChangeArrowheads="1"/>
          </p:cNvSpPr>
          <p:nvPr/>
        </p:nvSpPr>
        <p:spPr bwMode="auto">
          <a:xfrm>
            <a:off x="3008107" y="3075708"/>
            <a:ext cx="5568734" cy="561757"/>
          </a:xfrm>
          <a:prstGeom prst="rect">
            <a:avLst/>
          </a:prstGeom>
          <a:solidFill>
            <a:schemeClr val="bg1">
              <a:alpha val="77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2800" b="1" dirty="0" err="1">
                <a:solidFill>
                  <a:srgbClr val="A34143"/>
                </a:solidFill>
                <a:latin typeface="Cambria" panose="02040503050406030204" pitchFamily="18" charset="0"/>
                <a:ea typeface="字魂59号-创粗黑" panose="00000500000000000000" charset="-122"/>
                <a:cs typeface="字魂59号-创粗黑" panose="00000500000000000000" charset="-122"/>
              </a:rPr>
              <a:t>Sản</a:t>
            </a:r>
            <a:r>
              <a:rPr lang="en-US" altLang="zh-CN" sz="2800" b="1" dirty="0">
                <a:solidFill>
                  <a:srgbClr val="A34143"/>
                </a:solidFill>
                <a:latin typeface="Cambria" panose="02040503050406030204" pitchFamily="18" charset="0"/>
                <a:ea typeface="字魂59号-创粗黑" panose="00000500000000000000" charset="-122"/>
                <a:cs typeface="字魂59号-创粗黑" panose="00000500000000000000" charset="-122"/>
              </a:rPr>
              <a:t> </a:t>
            </a:r>
            <a:r>
              <a:rPr lang="en-US" altLang="zh-CN" sz="2800" b="1" dirty="0" err="1">
                <a:solidFill>
                  <a:srgbClr val="A34143"/>
                </a:solidFill>
                <a:latin typeface="Cambria" panose="02040503050406030204" pitchFamily="18" charset="0"/>
                <a:ea typeface="字魂59号-创粗黑" panose="00000500000000000000" charset="-122"/>
                <a:cs typeface="字魂59号-创粗黑" panose="00000500000000000000" charset="-122"/>
              </a:rPr>
              <a:t>phẩm</a:t>
            </a:r>
            <a:r>
              <a:rPr lang="en-US" altLang="zh-CN" sz="2800" b="1" dirty="0">
                <a:solidFill>
                  <a:srgbClr val="A34143"/>
                </a:solidFill>
                <a:latin typeface="Cambria" panose="02040503050406030204" pitchFamily="18" charset="0"/>
                <a:ea typeface="字魂59号-创粗黑" panose="00000500000000000000" charset="-122"/>
                <a:cs typeface="字魂59号-创粗黑" panose="00000500000000000000" charset="-122"/>
              </a:rPr>
              <a:t> </a:t>
            </a:r>
            <a:r>
              <a:rPr lang="en-US" altLang="zh-CN" sz="2800" b="1" dirty="0" err="1">
                <a:solidFill>
                  <a:srgbClr val="A34143"/>
                </a:solidFill>
                <a:latin typeface="Cambria" panose="02040503050406030204" pitchFamily="18" charset="0"/>
                <a:ea typeface="字魂59号-创粗黑" panose="00000500000000000000" charset="-122"/>
                <a:cs typeface="字魂59号-创粗黑" panose="00000500000000000000" charset="-122"/>
              </a:rPr>
              <a:t>đó</a:t>
            </a:r>
            <a:r>
              <a:rPr lang="en-US" altLang="zh-CN" sz="2800" b="1" dirty="0">
                <a:solidFill>
                  <a:srgbClr val="A34143"/>
                </a:solidFill>
                <a:latin typeface="Cambria" panose="02040503050406030204" pitchFamily="18" charset="0"/>
                <a:ea typeface="字魂59号-创粗黑" panose="00000500000000000000" charset="-122"/>
                <a:cs typeface="字魂59号-创粗黑" panose="00000500000000000000" charset="-122"/>
              </a:rPr>
              <a:t> </a:t>
            </a:r>
            <a:r>
              <a:rPr lang="en-US" altLang="zh-CN" sz="2800" b="1" dirty="0" err="1">
                <a:solidFill>
                  <a:srgbClr val="A34143"/>
                </a:solidFill>
                <a:latin typeface="Cambria" panose="02040503050406030204" pitchFamily="18" charset="0"/>
                <a:ea typeface="字魂59号-创粗黑" panose="00000500000000000000" charset="-122"/>
                <a:cs typeface="字魂59号-创粗黑" panose="00000500000000000000" charset="-122"/>
              </a:rPr>
              <a:t>mang</a:t>
            </a:r>
            <a:r>
              <a:rPr lang="en-US" altLang="zh-CN" sz="2800" b="1" dirty="0">
                <a:solidFill>
                  <a:srgbClr val="A34143"/>
                </a:solidFill>
                <a:latin typeface="Cambria" panose="02040503050406030204" pitchFamily="18" charset="0"/>
                <a:ea typeface="字魂59号-创粗黑" panose="00000500000000000000" charset="-122"/>
                <a:cs typeface="字魂59号-创粗黑" panose="00000500000000000000" charset="-122"/>
              </a:rPr>
              <a:t> </a:t>
            </a:r>
            <a:r>
              <a:rPr lang="en-US" altLang="zh-CN" sz="2800" b="1" dirty="0" err="1">
                <a:solidFill>
                  <a:srgbClr val="A34143"/>
                </a:solidFill>
                <a:latin typeface="Cambria" panose="02040503050406030204" pitchFamily="18" charset="0"/>
                <a:ea typeface="字魂59号-创粗黑" panose="00000500000000000000" charset="-122"/>
                <a:cs typeface="字魂59号-创粗黑" panose="00000500000000000000" charset="-122"/>
              </a:rPr>
              <a:t>lại</a:t>
            </a:r>
            <a:r>
              <a:rPr lang="en-US" altLang="zh-CN" sz="2800" b="1" dirty="0">
                <a:solidFill>
                  <a:srgbClr val="A34143"/>
                </a:solidFill>
                <a:latin typeface="Cambria" panose="02040503050406030204" pitchFamily="18" charset="0"/>
                <a:ea typeface="字魂59号-创粗黑" panose="00000500000000000000" charset="-122"/>
                <a:cs typeface="字魂59号-创粗黑" panose="00000500000000000000" charset="-122"/>
              </a:rPr>
              <a:t> </a:t>
            </a:r>
            <a:r>
              <a:rPr lang="en-US" altLang="zh-CN" sz="2800" b="1" dirty="0" err="1">
                <a:solidFill>
                  <a:srgbClr val="A34143"/>
                </a:solidFill>
                <a:latin typeface="Cambria" panose="02040503050406030204" pitchFamily="18" charset="0"/>
                <a:ea typeface="字魂59号-创粗黑" panose="00000500000000000000" charset="-122"/>
                <a:cs typeface="字魂59号-创粗黑" panose="00000500000000000000" charset="-122"/>
              </a:rPr>
              <a:t>lợi</a:t>
            </a:r>
            <a:r>
              <a:rPr lang="en-US" altLang="zh-CN" sz="2800" b="1" dirty="0">
                <a:solidFill>
                  <a:srgbClr val="A34143"/>
                </a:solidFill>
                <a:latin typeface="Cambria" panose="02040503050406030204" pitchFamily="18" charset="0"/>
                <a:ea typeface="字魂59号-创粗黑" panose="00000500000000000000" charset="-122"/>
                <a:cs typeface="字魂59号-创粗黑" panose="00000500000000000000" charset="-122"/>
              </a:rPr>
              <a:t> </a:t>
            </a:r>
            <a:r>
              <a:rPr lang="en-US" altLang="zh-CN" sz="2800" b="1" dirty="0" err="1">
                <a:solidFill>
                  <a:srgbClr val="A34143"/>
                </a:solidFill>
                <a:latin typeface="Cambria" panose="02040503050406030204" pitchFamily="18" charset="0"/>
                <a:ea typeface="字魂59号-创粗黑" panose="00000500000000000000" charset="-122"/>
                <a:cs typeface="字魂59号-创粗黑" panose="00000500000000000000" charset="-122"/>
              </a:rPr>
              <a:t>ích</a:t>
            </a:r>
            <a:r>
              <a:rPr lang="en-US" altLang="zh-CN" sz="2800" b="1" dirty="0">
                <a:solidFill>
                  <a:srgbClr val="A34143"/>
                </a:solidFill>
                <a:latin typeface="Cambria" panose="02040503050406030204" pitchFamily="18" charset="0"/>
                <a:ea typeface="字魂59号-创粗黑" panose="00000500000000000000" charset="-122"/>
                <a:cs typeface="字魂59号-创粗黑" panose="00000500000000000000" charset="-122"/>
              </a:rPr>
              <a:t> </a:t>
            </a:r>
            <a:r>
              <a:rPr lang="en-US" altLang="zh-CN" sz="2800" b="1" dirty="0" err="1" smtClean="0">
                <a:solidFill>
                  <a:srgbClr val="A34143"/>
                </a:solidFill>
                <a:latin typeface="Cambria" panose="02040503050406030204" pitchFamily="18" charset="0"/>
                <a:ea typeface="字魂59号-创粗黑" panose="00000500000000000000" charset="-122"/>
                <a:cs typeface="字魂59号-创粗黑" panose="00000500000000000000" charset="-122"/>
              </a:rPr>
              <a:t>gì</a:t>
            </a:r>
            <a:r>
              <a:rPr lang="en-US" altLang="zh-CN" sz="2800" b="1" dirty="0" smtClean="0">
                <a:solidFill>
                  <a:srgbClr val="A34143"/>
                </a:solidFill>
                <a:latin typeface="Cambria" panose="02040503050406030204" pitchFamily="18" charset="0"/>
                <a:ea typeface="字魂59号-创粗黑" panose="00000500000000000000" charset="-122"/>
                <a:cs typeface="字魂59号-创粗黑" panose="00000500000000000000" charset="-122"/>
              </a:rPr>
              <a:t>?</a:t>
            </a:r>
            <a:endParaRPr lang="zh-CN" altLang="en-US" sz="2800" b="1" dirty="0">
              <a:solidFill>
                <a:srgbClr val="A34143"/>
              </a:solidFill>
              <a:latin typeface="Cambria" panose="02040503050406030204" pitchFamily="18" charset="0"/>
              <a:ea typeface="字魂59号-创粗黑" panose="00000500000000000000" charset="-122"/>
              <a:cs typeface="字魂59号-创粗黑" panose="00000500000000000000" charset="-122"/>
            </a:endParaRPr>
          </a:p>
        </p:txBody>
      </p:sp>
      <p:cxnSp>
        <p:nvCxnSpPr>
          <p:cNvPr id="48" name="直线连接符 47"/>
          <p:cNvCxnSpPr/>
          <p:nvPr/>
        </p:nvCxnSpPr>
        <p:spPr>
          <a:xfrm>
            <a:off x="1119019" y="1619315"/>
            <a:ext cx="6949440" cy="0"/>
          </a:xfrm>
          <a:prstGeom prst="line">
            <a:avLst/>
          </a:prstGeom>
          <a:ln w="28575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直线连接符 48"/>
          <p:cNvCxnSpPr/>
          <p:nvPr/>
        </p:nvCxnSpPr>
        <p:spPr>
          <a:xfrm>
            <a:off x="2047147" y="2618504"/>
            <a:ext cx="7737475" cy="0"/>
          </a:xfrm>
          <a:prstGeom prst="line">
            <a:avLst/>
          </a:prstGeom>
          <a:ln w="28575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0" name="组 49"/>
          <p:cNvGrpSpPr/>
          <p:nvPr/>
        </p:nvGrpSpPr>
        <p:grpSpPr>
          <a:xfrm>
            <a:off x="851253" y="950373"/>
            <a:ext cx="535531" cy="535531"/>
            <a:chOff x="1238593" y="1984257"/>
            <a:chExt cx="535531" cy="535531"/>
          </a:xfrm>
          <a:solidFill>
            <a:srgbClr val="BC2852"/>
          </a:solidFill>
        </p:grpSpPr>
        <p:sp>
          <p:nvSpPr>
            <p:cNvPr id="51" name="圆角矩形 50"/>
            <p:cNvSpPr/>
            <p:nvPr/>
          </p:nvSpPr>
          <p:spPr>
            <a:xfrm>
              <a:off x="1238593" y="1984257"/>
              <a:ext cx="535531" cy="535531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  <a:effectLst>
              <a:outerShdw blurRad="63500" sx="102000" sy="102000" algn="ctr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2400">
                <a:solidFill>
                  <a:schemeClr val="bg1"/>
                </a:solidFill>
              </a:endParaRPr>
            </a:p>
          </p:txBody>
        </p:sp>
        <p:sp>
          <p:nvSpPr>
            <p:cNvPr id="52" name="文本框 51"/>
            <p:cNvSpPr txBox="1"/>
            <p:nvPr/>
          </p:nvSpPr>
          <p:spPr>
            <a:xfrm>
              <a:off x="1263343" y="2055665"/>
              <a:ext cx="466794" cy="461665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kumimoji="1" lang="en-US" altLang="zh-CN" sz="2400" dirty="0">
                  <a:solidFill>
                    <a:schemeClr val="bg1"/>
                  </a:solidFill>
                  <a:latin typeface="字魂59号-创粗黑" panose="00000500000000000000" charset="-122"/>
                  <a:ea typeface="字魂59号-创粗黑" panose="00000500000000000000" charset="-122"/>
                  <a:cs typeface="字魂59号-创粗黑" panose="00000500000000000000" charset="-122"/>
                </a:rPr>
                <a:t>01</a:t>
              </a:r>
            </a:p>
          </p:txBody>
        </p:sp>
      </p:grpSp>
      <p:grpSp>
        <p:nvGrpSpPr>
          <p:cNvPr id="53" name="组 52"/>
          <p:cNvGrpSpPr/>
          <p:nvPr/>
        </p:nvGrpSpPr>
        <p:grpSpPr>
          <a:xfrm>
            <a:off x="1658619" y="1942639"/>
            <a:ext cx="542841" cy="535531"/>
            <a:chOff x="1238593" y="1984257"/>
            <a:chExt cx="542841" cy="535531"/>
          </a:xfrm>
          <a:solidFill>
            <a:srgbClr val="BC2852"/>
          </a:solidFill>
        </p:grpSpPr>
        <p:sp>
          <p:nvSpPr>
            <p:cNvPr id="54" name="圆角矩形 53"/>
            <p:cNvSpPr/>
            <p:nvPr/>
          </p:nvSpPr>
          <p:spPr>
            <a:xfrm>
              <a:off x="1238593" y="1984257"/>
              <a:ext cx="535531" cy="535531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  <a:effectLst>
              <a:outerShdw blurRad="63500" sx="102000" sy="102000" algn="ctr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2400">
                <a:solidFill>
                  <a:schemeClr val="bg1"/>
                </a:solidFill>
              </a:endParaRPr>
            </a:p>
          </p:txBody>
        </p:sp>
        <p:sp>
          <p:nvSpPr>
            <p:cNvPr id="55" name="文本框 54"/>
            <p:cNvSpPr txBox="1"/>
            <p:nvPr/>
          </p:nvSpPr>
          <p:spPr>
            <a:xfrm>
              <a:off x="1263343" y="2055665"/>
              <a:ext cx="518091" cy="461665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kumimoji="1" lang="en-US" altLang="zh-CN" sz="2400" dirty="0">
                  <a:solidFill>
                    <a:schemeClr val="bg1"/>
                  </a:solidFill>
                  <a:latin typeface="字魂59号-创粗黑" panose="00000500000000000000" charset="-122"/>
                  <a:ea typeface="字魂59号-创粗黑" panose="00000500000000000000" charset="-122"/>
                  <a:cs typeface="字魂59号-创粗黑" panose="00000500000000000000" charset="-122"/>
                </a:rPr>
                <a:t>02</a:t>
              </a:r>
            </a:p>
          </p:txBody>
        </p:sp>
      </p:grpSp>
      <p:grpSp>
        <p:nvGrpSpPr>
          <p:cNvPr id="56" name="组 55"/>
          <p:cNvGrpSpPr/>
          <p:nvPr/>
        </p:nvGrpSpPr>
        <p:grpSpPr>
          <a:xfrm>
            <a:off x="2324960" y="2987540"/>
            <a:ext cx="541238" cy="535531"/>
            <a:chOff x="1238593" y="1984257"/>
            <a:chExt cx="541238" cy="535531"/>
          </a:xfrm>
          <a:solidFill>
            <a:srgbClr val="BC2852"/>
          </a:solidFill>
        </p:grpSpPr>
        <p:sp>
          <p:nvSpPr>
            <p:cNvPr id="57" name="圆角矩形 56"/>
            <p:cNvSpPr/>
            <p:nvPr/>
          </p:nvSpPr>
          <p:spPr>
            <a:xfrm>
              <a:off x="1238593" y="1984257"/>
              <a:ext cx="535531" cy="535531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  <a:effectLst>
              <a:outerShdw blurRad="63500" sx="102000" sy="102000" algn="ctr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2400">
                <a:solidFill>
                  <a:schemeClr val="bg1"/>
                </a:solidFill>
              </a:endParaRPr>
            </a:p>
          </p:txBody>
        </p:sp>
        <p:sp>
          <p:nvSpPr>
            <p:cNvPr id="58" name="文本框 57"/>
            <p:cNvSpPr txBox="1"/>
            <p:nvPr/>
          </p:nvSpPr>
          <p:spPr>
            <a:xfrm>
              <a:off x="1263343" y="2055665"/>
              <a:ext cx="516488" cy="461665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kumimoji="1" lang="en-US" altLang="zh-CN" sz="2400" dirty="0">
                  <a:solidFill>
                    <a:schemeClr val="bg1"/>
                  </a:solidFill>
                  <a:latin typeface="字魂59号-创粗黑" panose="00000500000000000000" charset="-122"/>
                  <a:ea typeface="字魂59号-创粗黑" panose="00000500000000000000" charset="-122"/>
                  <a:cs typeface="字魂59号-创粗黑" panose="00000500000000000000" charset="-122"/>
                </a:rPr>
                <a:t>03</a:t>
              </a:r>
            </a:p>
          </p:txBody>
        </p:sp>
      </p:grpSp>
      <p:cxnSp>
        <p:nvCxnSpPr>
          <p:cNvPr id="19" name="直线连接符 48">
            <a:extLst>
              <a:ext uri="{FF2B5EF4-FFF2-40B4-BE49-F238E27FC236}">
                <a16:creationId xmlns:a16="http://schemas.microsoft.com/office/drawing/2014/main" id="{8D49B9F5-5739-B84F-932A-F027CDAD6041}"/>
              </a:ext>
            </a:extLst>
          </p:cNvPr>
          <p:cNvCxnSpPr/>
          <p:nvPr/>
        </p:nvCxnSpPr>
        <p:spPr>
          <a:xfrm>
            <a:off x="2592725" y="3671449"/>
            <a:ext cx="7737475" cy="0"/>
          </a:xfrm>
          <a:prstGeom prst="line">
            <a:avLst/>
          </a:prstGeom>
          <a:ln w="28575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Quy định hoạt động đặc thù của hợp tác xã nông nghiệp">
            <a:extLst>
              <a:ext uri="{FF2B5EF4-FFF2-40B4-BE49-F238E27FC236}">
                <a16:creationId xmlns:a16="http://schemas.microsoft.com/office/drawing/2014/main" id="{27297A12-683B-114E-AAF7-46AE18EA6E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446" y="3994128"/>
            <a:ext cx="3278909" cy="2184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Sạp rau củ quả mini từ đất sét - Ngôi sao">
            <a:extLst>
              <a:ext uri="{FF2B5EF4-FFF2-40B4-BE49-F238E27FC236}">
                <a16:creationId xmlns:a16="http://schemas.microsoft.com/office/drawing/2014/main" id="{B20F02B1-109A-5A4D-82D1-BEEE055923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8863" y="3994127"/>
            <a:ext cx="3305869" cy="2184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Đề xuất nhiều chính sách hỗ trợ nâng cao hiệu quả chăn nuôi">
            <a:extLst>
              <a:ext uri="{FF2B5EF4-FFF2-40B4-BE49-F238E27FC236}">
                <a16:creationId xmlns:a16="http://schemas.microsoft.com/office/drawing/2014/main" id="{430D5912-2099-C64C-83D4-37116A3D17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4240" y="3994127"/>
            <a:ext cx="3312983" cy="2184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3FD83AD2-969C-4D47-9F01-C01FC70C4BED}"/>
              </a:ext>
            </a:extLst>
          </p:cNvPr>
          <p:cNvGrpSpPr/>
          <p:nvPr/>
        </p:nvGrpSpPr>
        <p:grpSpPr>
          <a:xfrm>
            <a:off x="8497023" y="1163332"/>
            <a:ext cx="3312983" cy="2910343"/>
            <a:chOff x="6095999" y="3557423"/>
            <a:chExt cx="4664337" cy="3472348"/>
          </a:xfrm>
        </p:grpSpPr>
        <p:pic>
          <p:nvPicPr>
            <p:cNvPr id="27" name="图片 8">
              <a:extLst>
                <a:ext uri="{FF2B5EF4-FFF2-40B4-BE49-F238E27FC236}">
                  <a16:creationId xmlns:a16="http://schemas.microsoft.com/office/drawing/2014/main" id="{F8A33CD5-9370-684D-BBE5-C5C06F59050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5999" y="3557423"/>
              <a:ext cx="4664337" cy="3472348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D6600B76-A5AD-0841-B19D-D5196034EF5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706641" y="5375971"/>
              <a:ext cx="3369688" cy="453610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5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8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6" grpId="0" animBg="1"/>
      <p:bldP spid="4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8280F14-D82D-9842-BF67-A82AFAD67D64}"/>
              </a:ext>
            </a:extLst>
          </p:cNvPr>
          <p:cNvSpPr/>
          <p:nvPr/>
        </p:nvSpPr>
        <p:spPr>
          <a:xfrm>
            <a:off x="475487" y="502747"/>
            <a:ext cx="11228832" cy="353943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r>
              <a:rPr lang="nl-NL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Các</a:t>
            </a:r>
            <a:r>
              <a:rPr lang="nl-NL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nl-NL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hoạt</a:t>
            </a:r>
            <a:r>
              <a:rPr lang="nl-NL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nl-NL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động</a:t>
            </a:r>
            <a:r>
              <a:rPr lang="nl-NL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nl-NL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sản</a:t>
            </a:r>
            <a:r>
              <a:rPr lang="nl-NL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nl-NL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xuất</a:t>
            </a:r>
            <a:r>
              <a:rPr lang="nl-NL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nl-NL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nông</a:t>
            </a:r>
            <a:r>
              <a:rPr lang="nl-NL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nl-NL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nghiệp</a:t>
            </a:r>
            <a:r>
              <a:rPr lang="nl-NL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nl-NL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bao</a:t>
            </a:r>
            <a:r>
              <a:rPr lang="nl-NL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nl-NL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gồm</a:t>
            </a:r>
            <a:r>
              <a:rPr lang="nl-NL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Trồng</a:t>
            </a:r>
            <a:r>
              <a:rPr lang="nl-NL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nl-NL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trọt</a:t>
            </a:r>
            <a:r>
              <a:rPr lang="nl-NL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(</a:t>
            </a:r>
            <a:r>
              <a:rPr lang="nl-NL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trồng</a:t>
            </a:r>
            <a:r>
              <a:rPr lang="nl-NL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nl-NL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cây</a:t>
            </a:r>
            <a:r>
              <a:rPr lang="nl-NL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nl-NL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lương</a:t>
            </a:r>
            <a:r>
              <a:rPr lang="nl-NL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nl-NL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thực</a:t>
            </a:r>
            <a:r>
              <a:rPr lang="nl-NL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nl-NL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như</a:t>
            </a:r>
            <a:r>
              <a:rPr lang="nl-NL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: </a:t>
            </a:r>
            <a:r>
              <a:rPr lang="nl-NL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lúa</a:t>
            </a:r>
            <a:r>
              <a:rPr lang="nl-NL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lang="nl-NL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ngô</a:t>
            </a:r>
            <a:r>
              <a:rPr lang="nl-NL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lang="nl-NL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khoai</a:t>
            </a:r>
            <a:r>
              <a:rPr lang="nl-NL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lang="nl-NL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sắn</a:t>
            </a:r>
            <a:r>
              <a:rPr lang="nl-NL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...; </a:t>
            </a:r>
            <a:r>
              <a:rPr lang="nl-NL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trồng</a:t>
            </a:r>
            <a:r>
              <a:rPr lang="nl-NL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nl-NL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các</a:t>
            </a:r>
            <a:r>
              <a:rPr lang="nl-NL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nl-NL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loại</a:t>
            </a:r>
            <a:r>
              <a:rPr lang="nl-NL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nl-NL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rau</a:t>
            </a:r>
            <a:r>
              <a:rPr lang="nl-NL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lang="nl-NL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củ</a:t>
            </a:r>
            <a:r>
              <a:rPr lang="nl-NL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lang="nl-NL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trồng</a:t>
            </a:r>
            <a:r>
              <a:rPr lang="nl-NL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nl-NL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cây</a:t>
            </a:r>
            <a:r>
              <a:rPr lang="nl-NL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nl-NL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ăn</a:t>
            </a:r>
            <a:r>
              <a:rPr lang="nl-NL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nl-NL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quả</a:t>
            </a:r>
            <a:r>
              <a:rPr lang="nl-NL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,...);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Chăn</a:t>
            </a:r>
            <a:r>
              <a:rPr lang="nl-NL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nl-NL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nuôi</a:t>
            </a:r>
            <a:r>
              <a:rPr lang="nl-NL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(</a:t>
            </a:r>
            <a:r>
              <a:rPr lang="nl-NL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chăn</a:t>
            </a:r>
            <a:r>
              <a:rPr lang="nl-NL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nl-NL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nuôi</a:t>
            </a:r>
            <a:r>
              <a:rPr lang="nl-NL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nl-NL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gia</a:t>
            </a:r>
            <a:r>
              <a:rPr lang="nl-NL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nl-NL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súc</a:t>
            </a:r>
            <a:r>
              <a:rPr lang="nl-NL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nl-NL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bò</a:t>
            </a:r>
            <a:r>
              <a:rPr lang="nl-NL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lang="nl-NL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lợn</a:t>
            </a:r>
            <a:r>
              <a:rPr lang="nl-NL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lang="nl-NL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dê</a:t>
            </a:r>
            <a:r>
              <a:rPr lang="nl-NL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lang="nl-NL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trâu</a:t>
            </a:r>
            <a:r>
              <a:rPr lang="nl-NL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...; </a:t>
            </a:r>
            <a:r>
              <a:rPr lang="nl-NL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chăn</a:t>
            </a:r>
            <a:r>
              <a:rPr lang="nl-NL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nl-NL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nuôi</a:t>
            </a:r>
            <a:r>
              <a:rPr lang="nl-NL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nl-NL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gia</a:t>
            </a:r>
            <a:r>
              <a:rPr lang="nl-NL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nl-NL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cầm</a:t>
            </a:r>
            <a:r>
              <a:rPr lang="nl-NL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nl-NL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gà</a:t>
            </a:r>
            <a:r>
              <a:rPr lang="nl-NL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lang="nl-NL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vịt</a:t>
            </a:r>
            <a:r>
              <a:rPr lang="nl-NL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lang="nl-NL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ngan</a:t>
            </a:r>
            <a:r>
              <a:rPr lang="nl-NL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, </a:t>
            </a:r>
            <a:r>
              <a:rPr lang="nl-NL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ngỗng</a:t>
            </a:r>
            <a:r>
              <a:rPr lang="nl-NL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lang="nl-NL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chim</a:t>
            </a:r>
            <a:r>
              <a:rPr lang="nl-NL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nl-NL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bồ</a:t>
            </a:r>
            <a:r>
              <a:rPr lang="nl-NL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nl-NL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câu</a:t>
            </a:r>
            <a:r>
              <a:rPr lang="nl-NL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lang="nl-NL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chim</a:t>
            </a:r>
            <a:r>
              <a:rPr lang="nl-NL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cút, ...; </a:t>
            </a:r>
            <a:r>
              <a:rPr lang="nl-NL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nuôi</a:t>
            </a:r>
            <a:r>
              <a:rPr lang="nl-NL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nl-NL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thả</a:t>
            </a:r>
            <a:r>
              <a:rPr lang="nl-NL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cá, </a:t>
            </a:r>
            <a:r>
              <a:rPr lang="nl-NL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tôm</a:t>
            </a:r>
            <a:r>
              <a:rPr lang="nl-NL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; ...)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Trồng, khai thác, bảo vệ rừng, nuôi trồng và khai thác thủy, hải sản. </a:t>
            </a:r>
            <a:endParaRPr lang="zh-CN" altLang="en-US" sz="2800" b="1" dirty="0">
              <a:solidFill>
                <a:schemeClr val="bg1"/>
              </a:solidFill>
              <a:latin typeface="Cambria" panose="02040503050406030204" pitchFamily="18" charset="0"/>
              <a:ea typeface="字魂59号-创粗黑" panose="00000500000000000000" charset="-122"/>
              <a:cs typeface="Calibri" panose="020F050202020403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2409DCC-B748-6C49-931D-5911D35D81D4}"/>
              </a:ext>
            </a:extLst>
          </p:cNvPr>
          <p:cNvSpPr/>
          <p:nvPr/>
        </p:nvSpPr>
        <p:spPr>
          <a:xfrm>
            <a:off x="475487" y="4432027"/>
            <a:ext cx="11228832" cy="1815882"/>
          </a:xfrm>
          <a:prstGeom prst="rect">
            <a:avLst/>
          </a:prstGeom>
          <a:solidFill>
            <a:srgbClr val="BC285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r>
              <a:rPr lang="nl-NL" sz="28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Vai trò và tầm quan trọng của hoạt động sản xuất nông nghiệp: cung cấp lương thực, thực phẩm, trang trí nhà cửa,...; cung cấp cho các hoạt động sản xuất khác (chế biến); buôn bán và mang lại các lợi ích kinh tế,... </a:t>
            </a:r>
            <a:endParaRPr lang="zh-CN" altLang="en-US" sz="2800" b="1" dirty="0">
              <a:solidFill>
                <a:schemeClr val="accent2">
                  <a:lumMod val="75000"/>
                </a:schemeClr>
              </a:solidFill>
              <a:latin typeface="Cambria" panose="02040503050406030204" pitchFamily="18" charset="0"/>
              <a:ea typeface="字魂59号-创粗黑" panose="00000500000000000000" charset="-122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3405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2000"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" name="组 46"/>
          <p:cNvGrpSpPr/>
          <p:nvPr/>
        </p:nvGrpSpPr>
        <p:grpSpPr>
          <a:xfrm>
            <a:off x="5179233" y="908490"/>
            <a:ext cx="2051040" cy="1816440"/>
            <a:chOff x="3592643" y="2008682"/>
            <a:chExt cx="5006714" cy="2563318"/>
          </a:xfrm>
          <a:effectLst/>
        </p:grpSpPr>
        <p:sp>
          <p:nvSpPr>
            <p:cNvPr id="48" name="矩形 47"/>
            <p:cNvSpPr/>
            <p:nvPr/>
          </p:nvSpPr>
          <p:spPr>
            <a:xfrm>
              <a:off x="3592643" y="2008682"/>
              <a:ext cx="5006714" cy="2563318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49" name="矩形 48"/>
            <p:cNvSpPr/>
            <p:nvPr/>
          </p:nvSpPr>
          <p:spPr>
            <a:xfrm>
              <a:off x="4092516" y="2263514"/>
              <a:ext cx="4001336" cy="203866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>
                <a:solidFill>
                  <a:schemeClr val="bg1"/>
                </a:solidFill>
              </a:endParaRPr>
            </a:p>
          </p:txBody>
        </p:sp>
      </p:grpSp>
      <p:sp>
        <p:nvSpPr>
          <p:cNvPr id="50" name="文本框 49"/>
          <p:cNvSpPr txBox="1"/>
          <p:nvPr/>
        </p:nvSpPr>
        <p:spPr>
          <a:xfrm>
            <a:off x="393354" y="3014286"/>
            <a:ext cx="10413428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3800" b="1" spc="300" dirty="0" smtClean="0">
                <a:ln w="38100">
                  <a:solidFill>
                    <a:schemeClr val="accent3">
                      <a:lumMod val="75000"/>
                    </a:schemeClr>
                  </a:solidFill>
                </a:ln>
                <a:solidFill>
                  <a:schemeClr val="bg1"/>
                </a:solidFill>
                <a:latin typeface="#9Slide03 Penumbra" panose="02040603050506020204" pitchFamily="18" charset="0"/>
                <a:ea typeface="字魂59号-创粗黑" panose="00000500000000000000" charset="-122"/>
                <a:cs typeface="字魂59号-创粗黑" panose="00000500000000000000" charset="-122"/>
              </a:rPr>
              <a:t>KHÁM PHÁ</a:t>
            </a:r>
            <a:endParaRPr kumimoji="1" lang="zh-CN" altLang="en-US" sz="13800" b="1" spc="300" dirty="0">
              <a:ln w="38100">
                <a:solidFill>
                  <a:schemeClr val="accent3">
                    <a:lumMod val="75000"/>
                  </a:schemeClr>
                </a:solidFill>
              </a:ln>
              <a:solidFill>
                <a:schemeClr val="bg1"/>
              </a:solidFill>
              <a:latin typeface="#9Slide03 Penumbra" panose="02040603050506020204" pitchFamily="18" charset="0"/>
              <a:ea typeface="字魂59号-创粗黑" panose="00000500000000000000" charset="-122"/>
              <a:cs typeface="字魂59号-创粗黑" panose="00000500000000000000" charset="-122"/>
            </a:endParaRPr>
          </a:p>
        </p:txBody>
      </p:sp>
      <p:sp>
        <p:nvSpPr>
          <p:cNvPr id="51" name="文本框 50"/>
          <p:cNvSpPr txBox="1"/>
          <p:nvPr/>
        </p:nvSpPr>
        <p:spPr>
          <a:xfrm>
            <a:off x="5393110" y="1378427"/>
            <a:ext cx="138211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CN" sz="7200" dirty="0" smtClean="0">
                <a:solidFill>
                  <a:schemeClr val="bg1"/>
                </a:solidFill>
                <a:latin typeface="#9Slide03 Montserrat Medium" pitchFamily="2" charset="77"/>
                <a:ea typeface="字魂59号-创粗黑" panose="00000500000000000000" charset="-122"/>
                <a:cs typeface="思源黑体 CN Normal" panose="020B0400000000000000" charset="-122"/>
              </a:rPr>
              <a:t>02</a:t>
            </a:r>
            <a:endParaRPr kumimoji="1" lang="en-US" altLang="zh-CN" sz="7200" dirty="0">
              <a:solidFill>
                <a:schemeClr val="bg1"/>
              </a:solidFill>
              <a:latin typeface="#9Slide03 Montserrat Medium" pitchFamily="2" charset="77"/>
              <a:ea typeface="字魂59号-创粗黑" panose="00000500000000000000" charset="-122"/>
              <a:cs typeface="思源黑体 CN Normal" panose="020B0400000000000000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89243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 tmFilter="0,0; .5, 1; 1, 1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  <p:bldP spid="5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7987" y="280219"/>
            <a:ext cx="11872452" cy="632705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文本框 9"/>
          <p:cNvSpPr txBox="1"/>
          <p:nvPr/>
        </p:nvSpPr>
        <p:spPr>
          <a:xfrm>
            <a:off x="3649493" y="518541"/>
            <a:ext cx="81545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800" b="1" dirty="0" err="1">
                <a:latin typeface="Cambria" panose="02040503050406030204" pitchFamily="18" charset="0"/>
                <a:ea typeface="字魂59号-创粗黑" panose="00000500000000000000" charset="-122"/>
              </a:rPr>
              <a:t>Thảo</a:t>
            </a:r>
            <a:r>
              <a:rPr kumimoji="1" lang="en-US" altLang="zh-CN" sz="2800" b="1" dirty="0">
                <a:latin typeface="Cambria" panose="02040503050406030204" pitchFamily="18" charset="0"/>
                <a:ea typeface="字魂59号-创粗黑" panose="00000500000000000000" charset="-122"/>
              </a:rPr>
              <a:t> </a:t>
            </a:r>
            <a:r>
              <a:rPr kumimoji="1" lang="en-US" altLang="zh-CN" sz="2800" b="1" dirty="0" err="1">
                <a:latin typeface="Cambria" panose="02040503050406030204" pitchFamily="18" charset="0"/>
                <a:ea typeface="字魂59号-创粗黑" panose="00000500000000000000" charset="-122"/>
              </a:rPr>
              <a:t>luận</a:t>
            </a:r>
            <a:r>
              <a:rPr kumimoji="1" lang="en-US" altLang="zh-CN" sz="2800" b="1" dirty="0">
                <a:latin typeface="Cambria" panose="02040503050406030204" pitchFamily="18" charset="0"/>
                <a:ea typeface="字魂59号-创粗黑" panose="00000500000000000000" charset="-122"/>
              </a:rPr>
              <a:t> </a:t>
            </a:r>
            <a:r>
              <a:rPr kumimoji="1" lang="en-US" altLang="zh-CN" sz="2800" b="1" dirty="0" err="1">
                <a:latin typeface="Cambria" panose="02040503050406030204" pitchFamily="18" charset="0"/>
                <a:ea typeface="字魂59号-创粗黑" panose="00000500000000000000" charset="-122"/>
              </a:rPr>
              <a:t>nhóm</a:t>
            </a:r>
            <a:r>
              <a:rPr kumimoji="1" lang="en-US" altLang="zh-CN" sz="2800" b="1" dirty="0">
                <a:latin typeface="Cambria" panose="02040503050406030204" pitchFamily="18" charset="0"/>
                <a:ea typeface="字魂59号-创粗黑" panose="00000500000000000000" charset="-122"/>
              </a:rPr>
              <a:t> </a:t>
            </a:r>
            <a:r>
              <a:rPr kumimoji="1" lang="en-US" altLang="zh-CN" sz="2800" b="1" dirty="0" err="1">
                <a:latin typeface="Cambria" panose="02040503050406030204" pitchFamily="18" charset="0"/>
                <a:ea typeface="字魂59号-创粗黑" panose="00000500000000000000" charset="-122"/>
              </a:rPr>
              <a:t>bốn</a:t>
            </a:r>
            <a:r>
              <a:rPr kumimoji="1" lang="en-US" altLang="zh-CN" sz="2800" b="1" dirty="0">
                <a:latin typeface="Cambria" panose="02040503050406030204" pitchFamily="18" charset="0"/>
                <a:ea typeface="字魂59号-创粗黑" panose="00000500000000000000" charset="-122"/>
              </a:rPr>
              <a:t> </a:t>
            </a:r>
            <a:r>
              <a:rPr kumimoji="1" lang="en-US" altLang="zh-CN" sz="2800" b="1" dirty="0" err="1">
                <a:latin typeface="Cambria" panose="02040503050406030204" pitchFamily="18" charset="0"/>
                <a:ea typeface="字魂59号-创粗黑" panose="00000500000000000000" charset="-122"/>
              </a:rPr>
              <a:t>và</a:t>
            </a:r>
            <a:r>
              <a:rPr kumimoji="1" lang="en-US" altLang="zh-CN" sz="2800" b="1" dirty="0">
                <a:latin typeface="Cambria" panose="02040503050406030204" pitchFamily="18" charset="0"/>
                <a:ea typeface="字魂59号-创粗黑" panose="00000500000000000000" charset="-122"/>
              </a:rPr>
              <a:t> </a:t>
            </a:r>
            <a:r>
              <a:rPr kumimoji="1" lang="en-US" altLang="zh-CN" sz="2800" b="1" dirty="0" err="1">
                <a:latin typeface="Cambria" panose="02040503050406030204" pitchFamily="18" charset="0"/>
                <a:ea typeface="字魂59号-创粗黑" panose="00000500000000000000" charset="-122"/>
              </a:rPr>
              <a:t>cho</a:t>
            </a:r>
            <a:r>
              <a:rPr kumimoji="1" lang="en-US" altLang="zh-CN" sz="2800" b="1" dirty="0">
                <a:latin typeface="Cambria" panose="02040503050406030204" pitchFamily="18" charset="0"/>
                <a:ea typeface="字魂59号-创粗黑" panose="00000500000000000000" charset="-122"/>
              </a:rPr>
              <a:t> </a:t>
            </a:r>
            <a:r>
              <a:rPr kumimoji="1" lang="en-US" altLang="zh-CN" sz="2800" b="1" dirty="0" err="1">
                <a:latin typeface="Cambria" panose="02040503050406030204" pitchFamily="18" charset="0"/>
                <a:ea typeface="字魂59号-创粗黑" panose="00000500000000000000" charset="-122"/>
              </a:rPr>
              <a:t>biết</a:t>
            </a:r>
            <a:r>
              <a:rPr kumimoji="1" lang="en-US" altLang="zh-CN" sz="2800" b="1" dirty="0">
                <a:latin typeface="Cambria" panose="02040503050406030204" pitchFamily="18" charset="0"/>
                <a:ea typeface="字魂59号-创粗黑" panose="00000500000000000000" charset="-122"/>
              </a:rPr>
              <a:t>:</a:t>
            </a:r>
          </a:p>
        </p:txBody>
      </p:sp>
      <p:sp>
        <p:nvSpPr>
          <p:cNvPr id="4" name="Terminator 3">
            <a:extLst>
              <a:ext uri="{FF2B5EF4-FFF2-40B4-BE49-F238E27FC236}">
                <a16:creationId xmlns:a16="http://schemas.microsoft.com/office/drawing/2014/main" id="{F1CD0B6F-226C-3142-ABA8-C4D90A9D8C97}"/>
              </a:ext>
            </a:extLst>
          </p:cNvPr>
          <p:cNvSpPr/>
          <p:nvPr/>
        </p:nvSpPr>
        <p:spPr>
          <a:xfrm>
            <a:off x="760525" y="476388"/>
            <a:ext cx="2848726" cy="607526"/>
          </a:xfrm>
          <a:prstGeom prst="flowChartTermina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2400" b="1" dirty="0">
                <a:solidFill>
                  <a:schemeClr val="bg1"/>
                </a:solidFill>
                <a:latin typeface="Cambria" panose="02040503050406030204" pitchFamily="18" charset="0"/>
                <a:ea typeface="字魂59号-创粗黑" panose="00000500000000000000" charset="-122"/>
                <a:cs typeface="字魂59号-创粗黑" panose="00000500000000000000" charset="-122"/>
              </a:rPr>
              <a:t>HOẠT ĐỘNG 1:</a:t>
            </a:r>
            <a:endParaRPr kumimoji="1" lang="zh-CN" altLang="en-US" sz="2400" b="1" dirty="0">
              <a:solidFill>
                <a:schemeClr val="bg1"/>
              </a:solidFill>
              <a:latin typeface="Cambria" panose="02040503050406030204" pitchFamily="18" charset="0"/>
              <a:ea typeface="字魂59号-创粗黑" panose="00000500000000000000" charset="-122"/>
              <a:cs typeface="字魂59号-创粗黑" panose="00000500000000000000" charset="-122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6D598CF7-C7ED-3D4E-AEA9-8BBCEF81A559}"/>
              </a:ext>
            </a:extLst>
          </p:cNvPr>
          <p:cNvSpPr/>
          <p:nvPr/>
        </p:nvSpPr>
        <p:spPr>
          <a:xfrm>
            <a:off x="924502" y="4756133"/>
            <a:ext cx="5449981" cy="1851144"/>
          </a:xfrm>
          <a:prstGeom prst="rect">
            <a:avLst/>
          </a:prstGeom>
          <a:solidFill>
            <a:srgbClr val="52250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nl-NL" sz="3200" dirty="0" err="1">
                <a:latin typeface="Cambria" panose="02040503050406030204" pitchFamily="18" charset="0"/>
              </a:rPr>
              <a:t>Những</a:t>
            </a:r>
            <a:r>
              <a:rPr lang="nl-NL" sz="3200" dirty="0">
                <a:latin typeface="Cambria" panose="02040503050406030204" pitchFamily="18" charset="0"/>
              </a:rPr>
              <a:t> </a:t>
            </a:r>
            <a:r>
              <a:rPr lang="nl-NL" sz="3200" dirty="0" err="1">
                <a:latin typeface="Cambria" panose="02040503050406030204" pitchFamily="18" charset="0"/>
              </a:rPr>
              <a:t>việc</a:t>
            </a:r>
            <a:r>
              <a:rPr lang="nl-NL" sz="3200" dirty="0">
                <a:latin typeface="Cambria" panose="02040503050406030204" pitchFamily="18" charset="0"/>
              </a:rPr>
              <a:t> </a:t>
            </a:r>
            <a:r>
              <a:rPr lang="nl-NL" sz="3200" dirty="0" err="1">
                <a:latin typeface="Cambria" panose="02040503050406030204" pitchFamily="18" charset="0"/>
              </a:rPr>
              <a:t>nào</a:t>
            </a:r>
            <a:r>
              <a:rPr lang="nl-NL" sz="3200" dirty="0">
                <a:latin typeface="Cambria" panose="02040503050406030204" pitchFamily="18" charset="0"/>
              </a:rPr>
              <a:t> </a:t>
            </a:r>
            <a:r>
              <a:rPr lang="nl-NL" sz="3200" dirty="0" err="1">
                <a:latin typeface="Cambria" panose="02040503050406030204" pitchFamily="18" charset="0"/>
              </a:rPr>
              <a:t>nên</a:t>
            </a:r>
            <a:r>
              <a:rPr lang="nl-NL" sz="3200" dirty="0">
                <a:latin typeface="Cambria" panose="02040503050406030204" pitchFamily="18" charset="0"/>
              </a:rPr>
              <a:t> </a:t>
            </a:r>
            <a:r>
              <a:rPr lang="nl-NL" sz="3200" dirty="0" err="1">
                <a:latin typeface="Cambria" panose="02040503050406030204" pitchFamily="18" charset="0"/>
              </a:rPr>
              <a:t>làm</a:t>
            </a:r>
            <a:r>
              <a:rPr lang="nl-NL" sz="3200" dirty="0">
                <a:latin typeface="Cambria" panose="02040503050406030204" pitchFamily="18" charset="0"/>
              </a:rPr>
              <a:t> </a:t>
            </a:r>
            <a:r>
              <a:rPr lang="nl-NL" sz="3200" dirty="0" err="1">
                <a:latin typeface="Cambria" panose="02040503050406030204" pitchFamily="18" charset="0"/>
              </a:rPr>
              <a:t>để</a:t>
            </a:r>
            <a:r>
              <a:rPr lang="nl-NL" sz="3200" dirty="0">
                <a:latin typeface="Cambria" panose="02040503050406030204" pitchFamily="18" charset="0"/>
              </a:rPr>
              <a:t> </a:t>
            </a:r>
            <a:r>
              <a:rPr lang="nl-NL" sz="3200" dirty="0" err="1">
                <a:latin typeface="Cambria" panose="02040503050406030204" pitchFamily="18" charset="0"/>
              </a:rPr>
              <a:t>tiêu</a:t>
            </a:r>
            <a:r>
              <a:rPr lang="nl-NL" sz="3200" dirty="0">
                <a:latin typeface="Cambria" panose="02040503050406030204" pitchFamily="18" charset="0"/>
              </a:rPr>
              <a:t> </a:t>
            </a:r>
            <a:r>
              <a:rPr lang="nl-NL" sz="3200" dirty="0" err="1">
                <a:latin typeface="Cambria" panose="02040503050406030204" pitchFamily="18" charset="0"/>
              </a:rPr>
              <a:t>dùng</a:t>
            </a:r>
            <a:r>
              <a:rPr lang="nl-NL" sz="3200" dirty="0">
                <a:latin typeface="Cambria" panose="02040503050406030204" pitchFamily="18" charset="0"/>
              </a:rPr>
              <a:t> </a:t>
            </a:r>
            <a:r>
              <a:rPr lang="nl-NL" sz="3200" dirty="0" err="1">
                <a:latin typeface="Cambria" panose="02040503050406030204" pitchFamily="18" charset="0"/>
              </a:rPr>
              <a:t>tiết</a:t>
            </a:r>
            <a:r>
              <a:rPr lang="nl-NL" sz="3200" dirty="0">
                <a:latin typeface="Cambria" panose="02040503050406030204" pitchFamily="18" charset="0"/>
              </a:rPr>
              <a:t> </a:t>
            </a:r>
            <a:r>
              <a:rPr lang="nl-NL" sz="3200" dirty="0" err="1">
                <a:latin typeface="Cambria" panose="02040503050406030204" pitchFamily="18" charset="0"/>
              </a:rPr>
              <a:t>kiệm</a:t>
            </a:r>
            <a:r>
              <a:rPr lang="nl-NL" sz="3200" dirty="0">
                <a:latin typeface="Cambria" panose="02040503050406030204" pitchFamily="18" charset="0"/>
              </a:rPr>
              <a:t>, </a:t>
            </a:r>
            <a:r>
              <a:rPr lang="nl-NL" sz="3200" dirty="0" err="1">
                <a:latin typeface="Cambria" panose="02040503050406030204" pitchFamily="18" charset="0"/>
              </a:rPr>
              <a:t>bảo</a:t>
            </a:r>
            <a:r>
              <a:rPr lang="nl-NL" sz="3200" dirty="0">
                <a:latin typeface="Cambria" panose="02040503050406030204" pitchFamily="18" charset="0"/>
              </a:rPr>
              <a:t> </a:t>
            </a:r>
            <a:r>
              <a:rPr lang="nl-NL" sz="3200" dirty="0" err="1">
                <a:latin typeface="Cambria" panose="02040503050406030204" pitchFamily="18" charset="0"/>
              </a:rPr>
              <a:t>vệ</a:t>
            </a:r>
            <a:r>
              <a:rPr lang="nl-NL" sz="3200" dirty="0">
                <a:latin typeface="Cambria" panose="02040503050406030204" pitchFamily="18" charset="0"/>
              </a:rPr>
              <a:t> </a:t>
            </a:r>
            <a:r>
              <a:rPr lang="nl-NL" sz="3200" dirty="0" err="1">
                <a:latin typeface="Cambria" panose="02040503050406030204" pitchFamily="18" charset="0"/>
              </a:rPr>
              <a:t>môi</a:t>
            </a:r>
            <a:r>
              <a:rPr lang="nl-NL" sz="3200" dirty="0">
                <a:latin typeface="Cambria" panose="02040503050406030204" pitchFamily="18" charset="0"/>
              </a:rPr>
              <a:t> </a:t>
            </a:r>
            <a:r>
              <a:rPr lang="nl-NL" sz="3200" dirty="0" err="1">
                <a:latin typeface="Cambria" panose="02040503050406030204" pitchFamily="18" charset="0"/>
              </a:rPr>
              <a:t>trường</a:t>
            </a:r>
            <a:r>
              <a:rPr lang="nl-NL" sz="3200" dirty="0">
                <a:latin typeface="Cambria" panose="02040503050406030204" pitchFamily="18" charset="0"/>
              </a:rPr>
              <a:t> ?</a:t>
            </a:r>
            <a:r>
              <a:rPr lang="en-VN" sz="3200" dirty="0">
                <a:latin typeface="Cambria" panose="02040503050406030204" pitchFamily="18" charset="0"/>
              </a:rPr>
              <a:t> </a:t>
            </a:r>
            <a:endParaRPr lang="en-VN" sz="3200" dirty="0">
              <a:effectLst/>
              <a:latin typeface="Cambria" panose="02040503050406030204" pitchFamily="18" charset="0"/>
              <a:ea typeface="Times New Roman" panose="02020603050405020304" pitchFamily="18" charset="0"/>
            </a:endParaRPr>
          </a:p>
        </p:txBody>
      </p:sp>
      <p:sp>
        <p:nvSpPr>
          <p:cNvPr id="32" name="Cloud 31">
            <a:extLst>
              <a:ext uri="{FF2B5EF4-FFF2-40B4-BE49-F238E27FC236}">
                <a16:creationId xmlns:a16="http://schemas.microsoft.com/office/drawing/2014/main" id="{4B27CF5B-D2BE-094A-A493-AD85B65A00C8}"/>
              </a:ext>
            </a:extLst>
          </p:cNvPr>
          <p:cNvSpPr/>
          <p:nvPr/>
        </p:nvSpPr>
        <p:spPr>
          <a:xfrm>
            <a:off x="6580311" y="4873260"/>
            <a:ext cx="4886687" cy="1452384"/>
          </a:xfrm>
          <a:prstGeom prst="cloud">
            <a:avLst/>
          </a:prstGeom>
          <a:solidFill>
            <a:srgbClr val="C00000"/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nl-NL" sz="2800" dirty="0">
                <a:latin typeface="Cambria" panose="02040503050406030204" pitchFamily="18" charset="0"/>
              </a:rPr>
              <a:t>Vì sao chúng ta nên làm như vậy</a:t>
            </a:r>
            <a:r>
              <a:rPr lang="nl-NL" sz="2800" dirty="0" smtClean="0">
                <a:latin typeface="Cambria" panose="02040503050406030204" pitchFamily="18" charset="0"/>
              </a:rPr>
              <a:t>?</a:t>
            </a:r>
            <a:endParaRPr lang="en-VN" sz="2800" dirty="0">
              <a:latin typeface="Cambria" panose="020405030504060302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77DC604-B50B-1744-AD50-9431CB60F0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0525" y="1320626"/>
            <a:ext cx="5071964" cy="319879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FB6B457-BB42-DA43-AD6A-01966DA5A4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13762" y="1222442"/>
            <a:ext cx="5071964" cy="329697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 tmFilter="0,0; .5, 1; 1, 1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4" grpId="0" animBg="1"/>
      <p:bldP spid="30" grpId="0" animBg="1"/>
      <p:bldP spid="3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80219" y="427703"/>
            <a:ext cx="11769213" cy="616482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39DC5F6-3263-284C-9CD3-C807482E85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1835" y="845010"/>
            <a:ext cx="6089184" cy="5348757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39C05429-51EF-4942-A988-51BF4FC4ED6D}"/>
              </a:ext>
            </a:extLst>
          </p:cNvPr>
          <p:cNvGrpSpPr/>
          <p:nvPr/>
        </p:nvGrpSpPr>
        <p:grpSpPr>
          <a:xfrm>
            <a:off x="6164825" y="1747897"/>
            <a:ext cx="5369875" cy="4420904"/>
            <a:chOff x="6095999" y="3557423"/>
            <a:chExt cx="4664337" cy="3472348"/>
          </a:xfrm>
        </p:grpSpPr>
        <p:pic>
          <p:nvPicPr>
            <p:cNvPr id="7" name="图片 8">
              <a:extLst>
                <a:ext uri="{FF2B5EF4-FFF2-40B4-BE49-F238E27FC236}">
                  <a16:creationId xmlns:a16="http://schemas.microsoft.com/office/drawing/2014/main" id="{2104EDE1-8B7C-BC48-9E39-B2A4111816F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5999" y="3557423"/>
              <a:ext cx="4664337" cy="3472348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9D1076C0-AD16-134F-AFE3-09712389828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706641" y="5375971"/>
              <a:ext cx="3369688" cy="4536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26853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167C203D-1BD3-6F47-B290-BD64824B297D}"/>
              </a:ext>
            </a:extLst>
          </p:cNvPr>
          <p:cNvGrpSpPr/>
          <p:nvPr/>
        </p:nvGrpSpPr>
        <p:grpSpPr>
          <a:xfrm>
            <a:off x="4533662" y="198342"/>
            <a:ext cx="7355214" cy="6832640"/>
            <a:chOff x="5155453" y="888308"/>
            <a:chExt cx="6278463" cy="8199217"/>
          </a:xfrm>
        </p:grpSpPr>
        <p:sp>
          <p:nvSpPr>
            <p:cNvPr id="15" name="折角形 14"/>
            <p:cNvSpPr/>
            <p:nvPr/>
          </p:nvSpPr>
          <p:spPr>
            <a:xfrm>
              <a:off x="5155453" y="1069951"/>
              <a:ext cx="6278463" cy="7137464"/>
            </a:xfrm>
            <a:prstGeom prst="foldedCorner">
              <a:avLst>
                <a:gd name="adj" fmla="val 12237"/>
              </a:avLst>
            </a:prstGeom>
            <a:solidFill>
              <a:srgbClr val="BF5E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2800" dirty="0">
                <a:latin typeface="Cambria" panose="02040503050406030204" pitchFamily="18" charset="0"/>
              </a:endParaRPr>
            </a:p>
          </p:txBody>
        </p:sp>
        <p:sp>
          <p:nvSpPr>
            <p:cNvPr id="13" name="矩形 12"/>
            <p:cNvSpPr/>
            <p:nvPr/>
          </p:nvSpPr>
          <p:spPr>
            <a:xfrm>
              <a:off x="5287336" y="888308"/>
              <a:ext cx="5934528" cy="819921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342900" indent="-342900" algn="just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nl-NL" sz="3200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Bảo</a:t>
              </a:r>
              <a:r>
                <a:rPr lang="nl-NL" sz="320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nl-NL" sz="3200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vệ</a:t>
              </a:r>
              <a:r>
                <a:rPr lang="nl-NL" sz="320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nl-NL" sz="3200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môi</a:t>
              </a:r>
              <a:r>
                <a:rPr lang="nl-NL" sz="320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nl-NL" sz="3200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trường</a:t>
              </a:r>
              <a:r>
                <a:rPr lang="nl-NL" sz="320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nl-NL" sz="3200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trong</a:t>
              </a:r>
              <a:r>
                <a:rPr lang="nl-NL" sz="320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nl-NL" sz="3200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sản</a:t>
              </a:r>
              <a:r>
                <a:rPr lang="nl-NL" sz="320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nl-NL" sz="3200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xuất</a:t>
              </a:r>
              <a:r>
                <a:rPr lang="nl-NL" sz="320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nl-NL" sz="3200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nông</a:t>
              </a:r>
              <a:r>
                <a:rPr lang="nl-NL" sz="320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nl-NL" sz="3200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nghiệp</a:t>
              </a:r>
              <a:r>
                <a:rPr lang="nl-NL" sz="320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: </a:t>
              </a:r>
              <a:r>
                <a:rPr lang="nl-NL" sz="3200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Không</a:t>
              </a:r>
              <a:r>
                <a:rPr lang="nl-NL" sz="320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nl-NL" sz="3200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dùng</a:t>
              </a:r>
              <a:r>
                <a:rPr lang="nl-NL" sz="320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nl-NL" sz="3200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thuốc</a:t>
              </a:r>
              <a:r>
                <a:rPr lang="nl-NL" sz="320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nl-NL" sz="3200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bảo</a:t>
              </a:r>
              <a:r>
                <a:rPr lang="nl-NL" sz="320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nl-NL" sz="3200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vệ</a:t>
              </a:r>
              <a:r>
                <a:rPr lang="nl-NL" sz="320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nl-NL" sz="3200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thực</a:t>
              </a:r>
              <a:r>
                <a:rPr lang="nl-NL" sz="320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nl-NL" sz="3200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vật</a:t>
              </a:r>
              <a:r>
                <a:rPr lang="nl-NL" sz="320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, </a:t>
              </a:r>
              <a:r>
                <a:rPr lang="nl-NL" sz="3200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thuốc</a:t>
              </a:r>
              <a:r>
                <a:rPr lang="nl-NL" sz="320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nl-NL" sz="3200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trừ</a:t>
              </a:r>
              <a:r>
                <a:rPr lang="nl-NL" sz="320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nl-NL" sz="3200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sâu</a:t>
              </a:r>
              <a:r>
                <a:rPr lang="nl-NL" sz="320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, </a:t>
              </a:r>
              <a:r>
                <a:rPr lang="nl-NL" sz="3200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thuốc</a:t>
              </a:r>
              <a:r>
                <a:rPr lang="nl-NL" sz="320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nl-NL" sz="3200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diệt</a:t>
              </a:r>
              <a:r>
                <a:rPr lang="nl-NL" sz="320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nl-NL" sz="3200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cỏ</a:t>
              </a:r>
              <a:r>
                <a:rPr lang="nl-NL" sz="320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nl-NL" sz="3200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hóa</a:t>
              </a:r>
              <a:r>
                <a:rPr lang="nl-NL" sz="320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nl-NL" sz="3200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học</a:t>
              </a:r>
              <a:r>
                <a:rPr lang="nl-NL" sz="320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, </a:t>
              </a:r>
              <a:r>
                <a:rPr lang="nl-NL" sz="3200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hạn</a:t>
              </a:r>
              <a:r>
                <a:rPr lang="nl-NL" sz="320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nl-NL" sz="3200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chế</a:t>
              </a:r>
              <a:r>
                <a:rPr lang="nl-NL" sz="320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nl-NL" sz="3200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sử</a:t>
              </a:r>
              <a:r>
                <a:rPr lang="nl-NL" sz="320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nl-NL" sz="3200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dụng</a:t>
              </a:r>
              <a:r>
                <a:rPr lang="nl-NL" sz="320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nl-NL" sz="3200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phân</a:t>
              </a:r>
              <a:r>
                <a:rPr lang="nl-NL" sz="320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bón </a:t>
              </a:r>
              <a:r>
                <a:rPr lang="nl-NL" sz="3200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hóa</a:t>
              </a:r>
              <a:r>
                <a:rPr lang="nl-NL" sz="320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nl-NL" sz="3200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học</a:t>
              </a:r>
              <a:r>
                <a:rPr lang="nl-NL" sz="320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; </a:t>
              </a:r>
              <a:r>
                <a:rPr lang="nl-NL" sz="3200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nên</a:t>
              </a:r>
              <a:r>
                <a:rPr lang="nl-NL" sz="320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nl-NL" sz="3200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sử</a:t>
              </a:r>
              <a:r>
                <a:rPr lang="nl-NL" sz="320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nl-NL" sz="3200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dụng</a:t>
              </a:r>
              <a:r>
                <a:rPr lang="nl-NL" sz="320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nl-NL" sz="3200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phân</a:t>
              </a:r>
              <a:r>
                <a:rPr lang="nl-NL" sz="320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bón </a:t>
              </a:r>
              <a:r>
                <a:rPr lang="nl-NL" sz="3200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hữu</a:t>
              </a:r>
              <a:r>
                <a:rPr lang="nl-NL" sz="320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nl-NL" sz="3200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cơ</a:t>
              </a:r>
              <a:r>
                <a:rPr lang="nl-NL" sz="320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, </a:t>
              </a:r>
              <a:r>
                <a:rPr lang="nl-NL" sz="3200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phân</a:t>
              </a:r>
              <a:r>
                <a:rPr lang="nl-NL" sz="320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vi </a:t>
              </a:r>
              <a:r>
                <a:rPr lang="nl-NL" sz="3200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sinh</a:t>
              </a:r>
              <a:r>
                <a:rPr lang="nl-NL" sz="320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, </a:t>
              </a:r>
              <a:r>
                <a:rPr lang="nl-NL" sz="3200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không</a:t>
              </a:r>
              <a:r>
                <a:rPr lang="nl-NL" sz="320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nl-NL" sz="3200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xả</a:t>
              </a:r>
              <a:r>
                <a:rPr lang="nl-NL" sz="320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nl-NL" sz="3200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nước</a:t>
              </a:r>
              <a:r>
                <a:rPr lang="nl-NL" sz="320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nl-NL" sz="3200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thải</a:t>
              </a:r>
              <a:r>
                <a:rPr lang="nl-NL" sz="320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, </a:t>
              </a:r>
              <a:r>
                <a:rPr lang="nl-NL" sz="3200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phân</a:t>
              </a:r>
              <a:r>
                <a:rPr lang="nl-NL" sz="320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nl-NL" sz="3200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từ</a:t>
              </a:r>
              <a:r>
                <a:rPr lang="nl-NL" sz="320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nl-NL" sz="3200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vật</a:t>
              </a:r>
              <a:r>
                <a:rPr lang="nl-NL" sz="320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nl-NL" sz="3200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nuôi</a:t>
              </a:r>
              <a:r>
                <a:rPr lang="nl-NL" sz="320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ra </a:t>
              </a:r>
              <a:r>
                <a:rPr lang="nl-NL" sz="3200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môi</a:t>
              </a:r>
              <a:r>
                <a:rPr lang="nl-NL" sz="320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nl-NL" sz="3200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trường</a:t>
              </a:r>
              <a:r>
                <a:rPr lang="nl-NL" sz="320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, ra </a:t>
              </a:r>
              <a:r>
                <a:rPr lang="nl-NL" sz="3200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nguồn</a:t>
              </a:r>
              <a:r>
                <a:rPr lang="nl-NL" sz="320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nl-NL" sz="3200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nước</a:t>
              </a:r>
              <a:r>
                <a:rPr lang="nl-NL" sz="320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, ...</a:t>
              </a:r>
              <a:endParaRPr lang="en-VN" sz="320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endParaRPr>
            </a:p>
            <a:p>
              <a:pPr marL="342900" indent="-342900" algn="just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endParaRPr lang="zh-CN" altLang="en-US" sz="3600" dirty="0">
                <a:solidFill>
                  <a:schemeClr val="bg1"/>
                </a:solidFill>
                <a:latin typeface="Cambria" panose="02040503050406030204" pitchFamily="18" charset="0"/>
                <a:ea typeface="字魂59号-创粗黑" panose="00000500000000000000" charset="-122"/>
                <a:cs typeface="字魂59号-创粗黑" panose="00000500000000000000" charset="-122"/>
              </a:endParaRPr>
            </a:p>
          </p:txBody>
        </p:sp>
      </p:grpSp>
      <p:pic>
        <p:nvPicPr>
          <p:cNvPr id="3074" name="Picture 2" descr="Danh mục thuốc bảo vệ thực vật cấm sử dụng tại Việt Nam">
            <a:extLst>
              <a:ext uri="{FF2B5EF4-FFF2-40B4-BE49-F238E27FC236}">
                <a16:creationId xmlns:a16="http://schemas.microsoft.com/office/drawing/2014/main" id="{23515F94-E717-EB49-8DD0-76E4F44109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292" y="349709"/>
            <a:ext cx="3741221" cy="2968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Doanh nghiệp xả thải trái phép vào môi trường bị xử phạt thế nào?">
            <a:extLst>
              <a:ext uri="{FF2B5EF4-FFF2-40B4-BE49-F238E27FC236}">
                <a16:creationId xmlns:a16="http://schemas.microsoft.com/office/drawing/2014/main" id="{B324314F-5CF2-754E-BC54-5BAEFC608C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291" y="3501912"/>
            <a:ext cx="3741221" cy="2795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167C203D-1BD3-6F47-B290-BD64824B297D}"/>
              </a:ext>
            </a:extLst>
          </p:cNvPr>
          <p:cNvGrpSpPr/>
          <p:nvPr/>
        </p:nvGrpSpPr>
        <p:grpSpPr>
          <a:xfrm>
            <a:off x="4498849" y="248136"/>
            <a:ext cx="7300828" cy="4536691"/>
            <a:chOff x="5155453" y="259936"/>
            <a:chExt cx="6278463" cy="6156720"/>
          </a:xfrm>
        </p:grpSpPr>
        <p:sp>
          <p:nvSpPr>
            <p:cNvPr id="15" name="折角形 14"/>
            <p:cNvSpPr/>
            <p:nvPr/>
          </p:nvSpPr>
          <p:spPr>
            <a:xfrm>
              <a:off x="5155453" y="259936"/>
              <a:ext cx="6278463" cy="5346705"/>
            </a:xfrm>
            <a:prstGeom prst="foldedCorner">
              <a:avLst>
                <a:gd name="adj" fmla="val 12237"/>
              </a:avLst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3" name="矩形 12"/>
            <p:cNvSpPr/>
            <p:nvPr/>
          </p:nvSpPr>
          <p:spPr>
            <a:xfrm>
              <a:off x="5311991" y="259936"/>
              <a:ext cx="5850056" cy="61567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342900" indent="-342900" algn="just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nl-NL" sz="2800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Tiêu</a:t>
              </a:r>
              <a:r>
                <a:rPr lang="nl-NL" sz="280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nl-NL" sz="2800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dùng</a:t>
              </a:r>
              <a:r>
                <a:rPr lang="nl-NL" sz="280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nl-NL" sz="2800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tiết</a:t>
              </a:r>
              <a:r>
                <a:rPr lang="nl-NL" sz="280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nl-NL" sz="2800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kiệm</a:t>
              </a:r>
              <a:r>
                <a:rPr lang="nl-NL" sz="280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: </a:t>
              </a:r>
              <a:r>
                <a:rPr lang="nl-NL" sz="2800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Sử</a:t>
              </a:r>
              <a:r>
                <a:rPr lang="nl-NL" sz="280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nl-NL" sz="2800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dụng</a:t>
              </a:r>
              <a:r>
                <a:rPr lang="nl-NL" sz="280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nl-NL" sz="2800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các</a:t>
              </a:r>
              <a:r>
                <a:rPr lang="nl-NL" sz="280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nl-NL" sz="2800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sản</a:t>
              </a:r>
              <a:r>
                <a:rPr lang="nl-NL" sz="280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nl-NL" sz="2800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phẩm</a:t>
              </a:r>
              <a:r>
                <a:rPr lang="nl-NL" sz="280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nl-NL" sz="2800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nông</a:t>
              </a:r>
              <a:r>
                <a:rPr lang="nl-NL" sz="280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nl-NL" sz="2800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nghiệp</a:t>
              </a:r>
              <a:r>
                <a:rPr lang="nl-NL" sz="280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nl-NL" sz="2800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tiết</a:t>
              </a:r>
              <a:r>
                <a:rPr lang="nl-NL" sz="280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nl-NL" sz="2800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kiệm</a:t>
              </a:r>
              <a:r>
                <a:rPr lang="nl-NL" sz="280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: </a:t>
              </a:r>
              <a:r>
                <a:rPr lang="nl-NL" sz="2800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Không</a:t>
              </a:r>
              <a:r>
                <a:rPr lang="nl-NL" sz="280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nl-NL" sz="2800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mua</a:t>
              </a:r>
              <a:r>
                <a:rPr lang="nl-NL" sz="280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, </a:t>
              </a:r>
              <a:r>
                <a:rPr lang="nl-NL" sz="2800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nấu</a:t>
              </a:r>
              <a:r>
                <a:rPr lang="nl-NL" sz="280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quá </a:t>
              </a:r>
              <a:r>
                <a:rPr lang="nl-NL" sz="2800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nhiều</a:t>
              </a:r>
              <a:r>
                <a:rPr lang="nl-NL" sz="280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nl-NL" sz="2800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thức</a:t>
              </a:r>
              <a:r>
                <a:rPr lang="nl-NL" sz="280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nl-NL" sz="2800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ăn</a:t>
              </a:r>
              <a:r>
                <a:rPr lang="nl-NL" sz="280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, </a:t>
              </a:r>
              <a:r>
                <a:rPr lang="nl-NL" sz="2800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sử</a:t>
              </a:r>
              <a:r>
                <a:rPr lang="nl-NL" sz="280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nl-NL" sz="2800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dụng</a:t>
              </a:r>
              <a:r>
                <a:rPr lang="nl-NL" sz="280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nl-NL" sz="2800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các</a:t>
              </a:r>
              <a:r>
                <a:rPr lang="nl-NL" sz="280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nl-NL" sz="2800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bộ</a:t>
              </a:r>
              <a:r>
                <a:rPr lang="nl-NL" sz="280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nl-NL" sz="2800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phận</a:t>
              </a:r>
              <a:r>
                <a:rPr lang="nl-NL" sz="280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nl-NL" sz="2800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của</a:t>
              </a:r>
              <a:r>
                <a:rPr lang="nl-NL" sz="280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nl-NL" sz="2800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thực</a:t>
              </a:r>
              <a:r>
                <a:rPr lang="nl-NL" sz="280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nl-NL" sz="2800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vật</a:t>
              </a:r>
              <a:r>
                <a:rPr lang="nl-NL" sz="280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nl-NL" sz="2800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để</a:t>
              </a:r>
              <a:r>
                <a:rPr lang="nl-NL" sz="280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nl-NL" sz="2800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làm</a:t>
              </a:r>
              <a:r>
                <a:rPr lang="nl-NL" sz="280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nl-NL" sz="2800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thức</a:t>
              </a:r>
              <a:r>
                <a:rPr lang="nl-NL" sz="280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nl-NL" sz="2800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ăn</a:t>
              </a:r>
              <a:r>
                <a:rPr lang="nl-NL" sz="280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nl-NL" sz="2800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cho</a:t>
              </a:r>
              <a:r>
                <a:rPr lang="nl-NL" sz="280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nl-NL" sz="2800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vật</a:t>
              </a:r>
              <a:r>
                <a:rPr lang="nl-NL" sz="280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nl-NL" sz="2800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nuôi</a:t>
              </a:r>
              <a:r>
                <a:rPr lang="nl-NL" sz="280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nl-NL" sz="2800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hoặc</a:t>
              </a:r>
              <a:r>
                <a:rPr lang="nl-NL" sz="280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nl-NL" sz="2800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làm</a:t>
              </a:r>
              <a:r>
                <a:rPr lang="nl-NL" sz="280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nl-NL" sz="2800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phân</a:t>
              </a:r>
              <a:r>
                <a:rPr lang="nl-NL" sz="280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bón; </a:t>
              </a:r>
              <a:r>
                <a:rPr lang="nl-NL" sz="2800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tiết</a:t>
              </a:r>
              <a:r>
                <a:rPr lang="nl-NL" sz="280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nl-NL" sz="2800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kiệm</a:t>
              </a:r>
              <a:r>
                <a:rPr lang="nl-NL" sz="280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nl-NL" sz="2800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nguồn</a:t>
              </a:r>
              <a:r>
                <a:rPr lang="nl-NL" sz="280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nl-NL" sz="2800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nước</a:t>
              </a:r>
              <a:r>
                <a:rPr lang="nl-NL" sz="280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nl-NL" sz="2800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trong</a:t>
              </a:r>
              <a:r>
                <a:rPr lang="nl-NL" sz="280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nl-NL" sz="2800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tưới</a:t>
              </a:r>
              <a:r>
                <a:rPr lang="nl-NL" sz="280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nl-NL" sz="2800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tiêu</a:t>
              </a:r>
              <a:r>
                <a:rPr lang="nl-NL" sz="280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;...</a:t>
              </a:r>
              <a:endParaRPr lang="en-VN" sz="280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endParaRPr>
            </a:p>
            <a:p>
              <a:pPr marL="342900" indent="-342900" algn="just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endParaRPr lang="zh-CN" altLang="en-US" sz="2800" dirty="0">
                <a:solidFill>
                  <a:schemeClr val="bg1"/>
                </a:solidFill>
                <a:latin typeface="Cambria" panose="02040503050406030204" pitchFamily="18" charset="0"/>
                <a:ea typeface="字魂59号-创粗黑" panose="00000500000000000000" charset="-122"/>
                <a:cs typeface="字魂59号-创粗黑" panose="00000500000000000000" charset="-122"/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639DC5F6-3263-284C-9CD3-C807482E85E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447" r="6413"/>
          <a:stretch/>
        </p:blipFill>
        <p:spPr>
          <a:xfrm>
            <a:off x="392323" y="754621"/>
            <a:ext cx="3976697" cy="534875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098" name="Picture 2" descr="Thức ăn thừa để được bao lâu? Khi nào nên vứt thức ăn trong tủ lạnh?">
            <a:extLst>
              <a:ext uri="{FF2B5EF4-FFF2-40B4-BE49-F238E27FC236}">
                <a16:creationId xmlns:a16="http://schemas.microsoft.com/office/drawing/2014/main" id="{C35104C7-9D2D-4A44-9D8A-B4EF7D57FB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6741" y="4310930"/>
            <a:ext cx="3355467" cy="239958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9 biện pháp tiết kiệm nước đáng lưu ý - Litter, it costs you">
            <a:extLst>
              <a:ext uri="{FF2B5EF4-FFF2-40B4-BE49-F238E27FC236}">
                <a16:creationId xmlns:a16="http://schemas.microsoft.com/office/drawing/2014/main" id="{80E8BBF8-3FFA-0D4A-BE9A-F8E90661C4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5654" y="4310929"/>
            <a:ext cx="3305605" cy="239958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1538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植树节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  <p:tag name="RESOURCELIBID_ANIM" val="462"/>
</p:tagLst>
</file>

<file path=ppt/theme/theme1.xml><?xml version="1.0" encoding="utf-8"?>
<a:theme xmlns:a="http://schemas.openxmlformats.org/drawingml/2006/main" name="Office 主题">
  <a:themeElements>
    <a:clrScheme name="自定义 174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3CA535"/>
      </a:accent1>
      <a:accent2>
        <a:srgbClr val="3CA535"/>
      </a:accent2>
      <a:accent3>
        <a:srgbClr val="107100"/>
      </a:accent3>
      <a:accent4>
        <a:srgbClr val="3CA535"/>
      </a:accent4>
      <a:accent5>
        <a:srgbClr val="3CA535"/>
      </a:accent5>
      <a:accent6>
        <a:srgbClr val="3CA535"/>
      </a:accent6>
      <a:hlink>
        <a:srgbClr val="107100"/>
      </a:hlink>
      <a:folHlink>
        <a:srgbClr val="954F72"/>
      </a:folHlink>
    </a:clrScheme>
    <a:fontScheme name="Office">
      <a:majorFont>
        <a:latin typeface="DengXian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DengXian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自定义 314">
      <a:dk1>
        <a:srgbClr val="3F3F3F"/>
      </a:dk1>
      <a:lt1>
        <a:sysClr val="window" lastClr="FFFFFF"/>
      </a:lt1>
      <a:dk2>
        <a:srgbClr val="44546A"/>
      </a:dk2>
      <a:lt2>
        <a:srgbClr val="E7E6E6"/>
      </a:lt2>
      <a:accent1>
        <a:srgbClr val="488F37"/>
      </a:accent1>
      <a:accent2>
        <a:srgbClr val="488F37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DengXian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DengXian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414</TotalTime>
  <Words>708</Words>
  <Application>Microsoft Office PowerPoint</Application>
  <PresentationFormat>Widescreen</PresentationFormat>
  <Paragraphs>76</Paragraphs>
  <Slides>21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41" baseType="lpstr">
      <vt:lpstr>Times New Roman</vt:lpstr>
      <vt:lpstr>字魂59号-创粗黑</vt:lpstr>
      <vt:lpstr>Arial</vt:lpstr>
      <vt:lpstr>#9Slide03 Penumbra</vt:lpstr>
      <vt:lpstr>#9Slide03 Montserrat Medium</vt:lpstr>
      <vt:lpstr>思源黑体 CN Regular</vt:lpstr>
      <vt:lpstr>#9Slide03 SFU Futura_05 ExtraBo</vt:lpstr>
      <vt:lpstr>DengXian</vt:lpstr>
      <vt:lpstr>Calibri</vt:lpstr>
      <vt:lpstr>思源黑体 CN Normal</vt:lpstr>
      <vt:lpstr>#9Slide05 SVNUT Triumph</vt:lpstr>
      <vt:lpstr>#9Slide03 SVNEvery Movie Every </vt:lpstr>
      <vt:lpstr>微软雅黑</vt:lpstr>
      <vt:lpstr>字魂70号-灵悦黑体</vt:lpstr>
      <vt:lpstr>DengXian</vt:lpstr>
      <vt:lpstr>Tahoma</vt:lpstr>
      <vt:lpstr>DengXian Light</vt:lpstr>
      <vt:lpstr>Cambria</vt:lpstr>
      <vt:lpstr>Office 主题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植树节4</dc:title>
  <dc:creator>office365</dc:creator>
  <cp:lastModifiedBy>Huyen Trang</cp:lastModifiedBy>
  <cp:revision>77</cp:revision>
  <dcterms:created xsi:type="dcterms:W3CDTF">2018-01-09T03:02:00Z</dcterms:created>
  <dcterms:modified xsi:type="dcterms:W3CDTF">2023-11-14T11:37:11Z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2052-11.1.0.8661</vt:lpwstr>
  </property>
</Properties>
</file>