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6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3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4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25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78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931B8-350F-4460-BD40-6C5F80C06D2A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2023/11/6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9807C-DC9E-4E16-9F40-A77C771F5DE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865063"/>
      </p:ext>
    </p:extLst>
  </p:cSld>
  <p:clrMapOvr>
    <a:masterClrMapping/>
  </p:clrMapOvr>
  <p:transition spd="slow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2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7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7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8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6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7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8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3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27A12-B6D2-487A-A275-D48113D23D0B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1D34A-F774-485F-B783-8DC5BEF05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7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49" y="-246683"/>
            <a:ext cx="12463849" cy="7326654"/>
          </a:xfrm>
          <a:prstGeom prst="rect">
            <a:avLst/>
          </a:prstGeom>
          <a:ln>
            <a:noFill/>
          </a:ln>
        </p:spPr>
      </p:pic>
      <p:pic>
        <p:nvPicPr>
          <p:cNvPr id="3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9131184" y="5015344"/>
            <a:ext cx="1868993" cy="1550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174790" y="1270690"/>
            <a:ext cx="82913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TRƯỜNG TIỂU HỌC SÀI ĐỒNG</a:t>
            </a:r>
          </a:p>
          <a:p>
            <a:pPr algn="ctr" defTabSz="457200"/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Hoạt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động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trải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nghiệm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- </a:t>
            </a:r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Lớp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3</a:t>
            </a:r>
          </a:p>
          <a:p>
            <a:pPr algn="ctr" defTabSz="457200"/>
            <a:r>
              <a:rPr lang="en-GB" sz="4000" b="1" dirty="0" err="1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Tuần</a:t>
            </a:r>
            <a:r>
              <a:rPr lang="en-GB" sz="4000" b="1" dirty="0" smtClean="0">
                <a:ln w="25400"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12</a:t>
            </a:r>
          </a:p>
          <a:p>
            <a:pPr algn="ctr" defTabSz="457200"/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SINH HOẠT LỚP</a:t>
            </a:r>
          </a:p>
          <a:p>
            <a:pPr algn="ctr" defTabSz="457200"/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SINH HOẠT THEO CHỦ ĐỀ:</a:t>
            </a:r>
          </a:p>
          <a:p>
            <a:pPr algn="ctr" defTabSz="457200"/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Món</a:t>
            </a:r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quà</a:t>
            </a:r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tặng</a:t>
            </a:r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</a:t>
            </a:r>
            <a:r>
              <a:rPr lang="en-GB" sz="4000" b="1" dirty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 </a:t>
            </a:r>
            <a:r>
              <a:rPr lang="en-GB" sz="4000" b="1" dirty="0" err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cô</a:t>
            </a:r>
            <a:endParaRPr lang="en-US" sz="40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486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1887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7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09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7" y="0"/>
            <a:ext cx="12105501" cy="680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141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51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084909" cy="679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61" y="135924"/>
            <a:ext cx="11738136" cy="6549082"/>
          </a:xfrm>
          <a:prstGeom prst="rect">
            <a:avLst/>
          </a:prstGeom>
          <a:ln>
            <a:noFill/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19944981">
            <a:off x="560214" y="641816"/>
            <a:ext cx="1859281" cy="14020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598415">
            <a:off x="9978367" y="3077490"/>
            <a:ext cx="2286314" cy="1681645"/>
          </a:xfrm>
          <a:prstGeom prst="rect">
            <a:avLst/>
          </a:prstGeom>
        </p:spPr>
      </p:pic>
      <p:sp>
        <p:nvSpPr>
          <p:cNvPr id="7" name="pawprint_59396">
            <a:extLst>
              <a:ext uri="{FF2B5EF4-FFF2-40B4-BE49-F238E27FC236}">
                <a16:creationId xmlns:a16="http://schemas.microsoft.com/office/drawing/2014/main" id="{B9D4B460-8072-4A41-8296-76A086F2073A}"/>
              </a:ext>
            </a:extLst>
          </p:cNvPr>
          <p:cNvSpPr>
            <a:spLocks noChangeAspect="1"/>
          </p:cNvSpPr>
          <p:nvPr/>
        </p:nvSpPr>
        <p:spPr bwMode="auto">
          <a:xfrm>
            <a:off x="838156" y="2741887"/>
            <a:ext cx="609685" cy="505006"/>
          </a:xfrm>
          <a:custGeom>
            <a:avLst/>
            <a:gdLst>
              <a:gd name="connsiteX0" fmla="*/ 293651 w 596984"/>
              <a:gd name="connsiteY0" fmla="*/ 259200 h 494486"/>
              <a:gd name="connsiteX1" fmla="*/ 469761 w 596984"/>
              <a:gd name="connsiteY1" fmla="*/ 431866 h 494486"/>
              <a:gd name="connsiteX2" fmla="*/ 438872 w 596984"/>
              <a:gd name="connsiteY2" fmla="*/ 489882 h 494486"/>
              <a:gd name="connsiteX3" fmla="*/ 422276 w 596984"/>
              <a:gd name="connsiteY3" fmla="*/ 494486 h 494486"/>
              <a:gd name="connsiteX4" fmla="*/ 371564 w 596984"/>
              <a:gd name="connsiteY4" fmla="*/ 471464 h 494486"/>
              <a:gd name="connsiteX5" fmla="*/ 366492 w 596984"/>
              <a:gd name="connsiteY5" fmla="*/ 467780 h 494486"/>
              <a:gd name="connsiteX6" fmla="*/ 290885 w 596984"/>
              <a:gd name="connsiteY6" fmla="*/ 436010 h 494486"/>
              <a:gd name="connsiteX7" fmla="*/ 224037 w 596984"/>
              <a:gd name="connsiteY7" fmla="*/ 464097 h 494486"/>
              <a:gd name="connsiteX8" fmla="*/ 214817 w 596984"/>
              <a:gd name="connsiteY8" fmla="*/ 470083 h 494486"/>
              <a:gd name="connsiteX9" fmla="*/ 162722 w 596984"/>
              <a:gd name="connsiteY9" fmla="*/ 492644 h 494486"/>
              <a:gd name="connsiteX10" fmla="*/ 144281 w 596984"/>
              <a:gd name="connsiteY10" fmla="*/ 487119 h 494486"/>
              <a:gd name="connsiteX11" fmla="*/ 116159 w 596984"/>
              <a:gd name="connsiteY11" fmla="*/ 431866 h 494486"/>
              <a:gd name="connsiteX12" fmla="*/ 175169 w 596984"/>
              <a:gd name="connsiteY12" fmla="*/ 309849 h 494486"/>
              <a:gd name="connsiteX13" fmla="*/ 293651 w 596984"/>
              <a:gd name="connsiteY13" fmla="*/ 259200 h 494486"/>
              <a:gd name="connsiteX14" fmla="*/ 544462 w 596984"/>
              <a:gd name="connsiteY14" fmla="*/ 175391 h 494486"/>
              <a:gd name="connsiteX15" fmla="*/ 555986 w 596984"/>
              <a:gd name="connsiteY15" fmla="*/ 176772 h 494486"/>
              <a:gd name="connsiteX16" fmla="*/ 593327 w 596984"/>
              <a:gd name="connsiteY16" fmla="*/ 271166 h 494486"/>
              <a:gd name="connsiteX17" fmla="*/ 526483 w 596984"/>
              <a:gd name="connsiteY17" fmla="*/ 337011 h 494486"/>
              <a:gd name="connsiteX18" fmla="*/ 515419 w 596984"/>
              <a:gd name="connsiteY18" fmla="*/ 335630 h 494486"/>
              <a:gd name="connsiteX19" fmla="*/ 478078 w 596984"/>
              <a:gd name="connsiteY19" fmla="*/ 241697 h 494486"/>
              <a:gd name="connsiteX20" fmla="*/ 544462 w 596984"/>
              <a:gd name="connsiteY20" fmla="*/ 175391 h 494486"/>
              <a:gd name="connsiteX21" fmla="*/ 52061 w 596984"/>
              <a:gd name="connsiteY21" fmla="*/ 175391 h 494486"/>
              <a:gd name="connsiteX22" fmla="*/ 118906 w 596984"/>
              <a:gd name="connsiteY22" fmla="*/ 241697 h 494486"/>
              <a:gd name="connsiteX23" fmla="*/ 81565 w 596984"/>
              <a:gd name="connsiteY23" fmla="*/ 335630 h 494486"/>
              <a:gd name="connsiteX24" fmla="*/ 70501 w 596984"/>
              <a:gd name="connsiteY24" fmla="*/ 337011 h 494486"/>
              <a:gd name="connsiteX25" fmla="*/ 3657 w 596984"/>
              <a:gd name="connsiteY25" fmla="*/ 271166 h 494486"/>
              <a:gd name="connsiteX26" fmla="*/ 40998 w 596984"/>
              <a:gd name="connsiteY26" fmla="*/ 176772 h 494486"/>
              <a:gd name="connsiteX27" fmla="*/ 52061 w 596984"/>
              <a:gd name="connsiteY27" fmla="*/ 175391 h 494486"/>
              <a:gd name="connsiteX28" fmla="*/ 405693 w 596984"/>
              <a:gd name="connsiteY28" fmla="*/ 0 h 494486"/>
              <a:gd name="connsiteX29" fmla="*/ 413532 w 596984"/>
              <a:gd name="connsiteY29" fmla="*/ 921 h 494486"/>
              <a:gd name="connsiteX30" fmla="*/ 463336 w 596984"/>
              <a:gd name="connsiteY30" fmla="*/ 38677 h 494486"/>
              <a:gd name="connsiteX31" fmla="*/ 476248 w 596984"/>
              <a:gd name="connsiteY31" fmla="*/ 118334 h 494486"/>
              <a:gd name="connsiteX32" fmla="*/ 384019 w 596984"/>
              <a:gd name="connsiteY32" fmla="*/ 214567 h 494486"/>
              <a:gd name="connsiteX33" fmla="*/ 321303 w 596984"/>
              <a:gd name="connsiteY33" fmla="*/ 97154 h 494486"/>
              <a:gd name="connsiteX34" fmla="*/ 405693 w 596984"/>
              <a:gd name="connsiteY34" fmla="*/ 0 h 494486"/>
              <a:gd name="connsiteX35" fmla="*/ 190879 w 596984"/>
              <a:gd name="connsiteY35" fmla="*/ 0 h 494486"/>
              <a:gd name="connsiteX36" fmla="*/ 275700 w 596984"/>
              <a:gd name="connsiteY36" fmla="*/ 97134 h 494486"/>
              <a:gd name="connsiteX37" fmla="*/ 213006 w 596984"/>
              <a:gd name="connsiteY37" fmla="*/ 214524 h 494486"/>
              <a:gd name="connsiteX38" fmla="*/ 205169 w 596984"/>
              <a:gd name="connsiteY38" fmla="*/ 215445 h 494486"/>
              <a:gd name="connsiteX39" fmla="*/ 120809 w 596984"/>
              <a:gd name="connsiteY39" fmla="*/ 118311 h 494486"/>
              <a:gd name="connsiteX40" fmla="*/ 133716 w 596984"/>
              <a:gd name="connsiteY40" fmla="*/ 38670 h 494486"/>
              <a:gd name="connsiteX41" fmla="*/ 183042 w 596984"/>
              <a:gd name="connsiteY41" fmla="*/ 921 h 494486"/>
              <a:gd name="connsiteX42" fmla="*/ 190879 w 596984"/>
              <a:gd name="connsiteY42" fmla="*/ 0 h 49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96984" h="494486">
                <a:moveTo>
                  <a:pt x="293651" y="259200"/>
                </a:moveTo>
                <a:cubicBezTo>
                  <a:pt x="431957" y="259200"/>
                  <a:pt x="468378" y="397793"/>
                  <a:pt x="469761" y="431866"/>
                </a:cubicBezTo>
                <a:cubicBezTo>
                  <a:pt x="471144" y="464557"/>
                  <a:pt x="458696" y="478831"/>
                  <a:pt x="438872" y="489882"/>
                </a:cubicBezTo>
                <a:cubicBezTo>
                  <a:pt x="433340" y="493105"/>
                  <a:pt x="427808" y="494486"/>
                  <a:pt x="422276" y="494486"/>
                </a:cubicBezTo>
                <a:cubicBezTo>
                  <a:pt x="407062" y="494486"/>
                  <a:pt x="389543" y="483435"/>
                  <a:pt x="371564" y="471464"/>
                </a:cubicBezTo>
                <a:lnTo>
                  <a:pt x="366492" y="467780"/>
                </a:lnTo>
                <a:cubicBezTo>
                  <a:pt x="349896" y="456730"/>
                  <a:pt x="319468" y="436010"/>
                  <a:pt x="290885" y="436010"/>
                </a:cubicBezTo>
                <a:cubicBezTo>
                  <a:pt x="264607" y="436010"/>
                  <a:pt x="240173" y="453046"/>
                  <a:pt x="224037" y="464097"/>
                </a:cubicBezTo>
                <a:cubicBezTo>
                  <a:pt x="220349" y="466399"/>
                  <a:pt x="217583" y="468241"/>
                  <a:pt x="214817" y="470083"/>
                </a:cubicBezTo>
                <a:cubicBezTo>
                  <a:pt x="194993" y="482054"/>
                  <a:pt x="177935" y="492644"/>
                  <a:pt x="162722" y="492644"/>
                </a:cubicBezTo>
                <a:cubicBezTo>
                  <a:pt x="156268" y="492644"/>
                  <a:pt x="149813" y="490803"/>
                  <a:pt x="144281" y="487119"/>
                </a:cubicBezTo>
                <a:cubicBezTo>
                  <a:pt x="127223" y="476068"/>
                  <a:pt x="117542" y="456730"/>
                  <a:pt x="116159" y="431866"/>
                </a:cubicBezTo>
                <a:cubicBezTo>
                  <a:pt x="115698" y="420355"/>
                  <a:pt x="129528" y="357274"/>
                  <a:pt x="175169" y="309849"/>
                </a:cubicBezTo>
                <a:cubicBezTo>
                  <a:pt x="206980" y="276236"/>
                  <a:pt x="247088" y="259200"/>
                  <a:pt x="293651" y="259200"/>
                </a:cubicBezTo>
                <a:close/>
                <a:moveTo>
                  <a:pt x="544462" y="175391"/>
                </a:moveTo>
                <a:cubicBezTo>
                  <a:pt x="548611" y="175391"/>
                  <a:pt x="552299" y="175851"/>
                  <a:pt x="555986" y="176772"/>
                </a:cubicBezTo>
                <a:cubicBezTo>
                  <a:pt x="588256" y="185061"/>
                  <a:pt x="604852" y="226502"/>
                  <a:pt x="593327" y="271166"/>
                </a:cubicBezTo>
                <a:cubicBezTo>
                  <a:pt x="583185" y="309844"/>
                  <a:pt x="555986" y="337011"/>
                  <a:pt x="526483" y="337011"/>
                </a:cubicBezTo>
                <a:cubicBezTo>
                  <a:pt x="522795" y="337011"/>
                  <a:pt x="519107" y="336551"/>
                  <a:pt x="515419" y="335630"/>
                </a:cubicBezTo>
                <a:cubicBezTo>
                  <a:pt x="482688" y="327341"/>
                  <a:pt x="466553" y="285900"/>
                  <a:pt x="478078" y="241697"/>
                </a:cubicBezTo>
                <a:cubicBezTo>
                  <a:pt x="487759" y="202558"/>
                  <a:pt x="515419" y="175391"/>
                  <a:pt x="544462" y="175391"/>
                </a:cubicBezTo>
                <a:close/>
                <a:moveTo>
                  <a:pt x="52061" y="175391"/>
                </a:moveTo>
                <a:cubicBezTo>
                  <a:pt x="81565" y="175391"/>
                  <a:pt x="109225" y="202558"/>
                  <a:pt x="118906" y="241697"/>
                </a:cubicBezTo>
                <a:cubicBezTo>
                  <a:pt x="130431" y="285900"/>
                  <a:pt x="113835" y="327341"/>
                  <a:pt x="81565" y="335630"/>
                </a:cubicBezTo>
                <a:cubicBezTo>
                  <a:pt x="77877" y="336551"/>
                  <a:pt x="74189" y="337011"/>
                  <a:pt x="70501" y="337011"/>
                </a:cubicBezTo>
                <a:cubicBezTo>
                  <a:pt x="40998" y="337011"/>
                  <a:pt x="13799" y="309844"/>
                  <a:pt x="3657" y="271166"/>
                </a:cubicBezTo>
                <a:cubicBezTo>
                  <a:pt x="-7868" y="226502"/>
                  <a:pt x="8728" y="185061"/>
                  <a:pt x="40998" y="176772"/>
                </a:cubicBezTo>
                <a:cubicBezTo>
                  <a:pt x="44685" y="175851"/>
                  <a:pt x="48373" y="175391"/>
                  <a:pt x="52061" y="175391"/>
                </a:cubicBezTo>
                <a:close/>
                <a:moveTo>
                  <a:pt x="405693" y="0"/>
                </a:moveTo>
                <a:cubicBezTo>
                  <a:pt x="408460" y="0"/>
                  <a:pt x="411226" y="460"/>
                  <a:pt x="413532" y="921"/>
                </a:cubicBezTo>
                <a:cubicBezTo>
                  <a:pt x="433822" y="3684"/>
                  <a:pt x="451346" y="17036"/>
                  <a:pt x="463336" y="38677"/>
                </a:cubicBezTo>
                <a:cubicBezTo>
                  <a:pt x="475787" y="61239"/>
                  <a:pt x="480398" y="89326"/>
                  <a:pt x="476248" y="118334"/>
                </a:cubicBezTo>
                <a:cubicBezTo>
                  <a:pt x="468408" y="176350"/>
                  <a:pt x="426905" y="220553"/>
                  <a:pt x="384019" y="214567"/>
                </a:cubicBezTo>
                <a:cubicBezTo>
                  <a:pt x="341133" y="209042"/>
                  <a:pt x="313003" y="156091"/>
                  <a:pt x="321303" y="97154"/>
                </a:cubicBezTo>
                <a:cubicBezTo>
                  <a:pt x="329143" y="42821"/>
                  <a:pt x="366034" y="0"/>
                  <a:pt x="405693" y="0"/>
                </a:cubicBezTo>
                <a:close/>
                <a:moveTo>
                  <a:pt x="190879" y="0"/>
                </a:moveTo>
                <a:cubicBezTo>
                  <a:pt x="230984" y="0"/>
                  <a:pt x="267863" y="42813"/>
                  <a:pt x="275700" y="97134"/>
                </a:cubicBezTo>
                <a:cubicBezTo>
                  <a:pt x="283537" y="156060"/>
                  <a:pt x="255417" y="209000"/>
                  <a:pt x="213006" y="214524"/>
                </a:cubicBezTo>
                <a:cubicBezTo>
                  <a:pt x="210240" y="214985"/>
                  <a:pt x="207935" y="215445"/>
                  <a:pt x="205169" y="215445"/>
                </a:cubicBezTo>
                <a:cubicBezTo>
                  <a:pt x="165524" y="215445"/>
                  <a:pt x="128185" y="172632"/>
                  <a:pt x="120809" y="118311"/>
                </a:cubicBezTo>
                <a:cubicBezTo>
                  <a:pt x="116660" y="89308"/>
                  <a:pt x="121270" y="61227"/>
                  <a:pt x="133716" y="38670"/>
                </a:cubicBezTo>
                <a:cubicBezTo>
                  <a:pt x="145702" y="17033"/>
                  <a:pt x="163219" y="3683"/>
                  <a:pt x="183042" y="921"/>
                </a:cubicBezTo>
                <a:cubicBezTo>
                  <a:pt x="185808" y="460"/>
                  <a:pt x="188574" y="0"/>
                  <a:pt x="190879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935721" y="2042199"/>
            <a:ext cx="6465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iny" panose="02000903060500060000" pitchFamily="2" charset="0"/>
                <a:ea typeface="李旭科书法" panose="02000603000000000000" pitchFamily="2" charset="-122"/>
                <a:cs typeface="+mn-cs"/>
              </a:rPr>
              <a:t>Chúc các con chăm ngoan.</a:t>
            </a:r>
            <a:endParaRPr kumimoji="0" lang="en-US" sz="6600" b="1" i="0" u="none" strike="noStrike" kern="1200" cap="none" spc="0" normalizeH="0" baseline="0" noProof="0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iny" panose="02000903060500060000" pitchFamily="2" charset="0"/>
              <a:ea typeface="李旭科书法" panose="02000603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09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34</Words>
  <Application>Microsoft Office PowerPoint</Application>
  <PresentationFormat>Widescreen</PresentationFormat>
  <Paragraphs>7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Coiny</vt:lpstr>
      <vt:lpstr>等线</vt:lpstr>
      <vt:lpstr>UTM Avo</vt:lpstr>
      <vt:lpstr>李旭科书法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</cp:revision>
  <dcterms:created xsi:type="dcterms:W3CDTF">2023-11-06T05:56:52Z</dcterms:created>
  <dcterms:modified xsi:type="dcterms:W3CDTF">2023-11-06T06:10:49Z</dcterms:modified>
</cp:coreProperties>
</file>