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5" r:id="rId2"/>
    <p:sldMasterId id="2147483710" r:id="rId3"/>
  </p:sldMasterIdLst>
  <p:notesMasterIdLst>
    <p:notesMasterId r:id="rId17"/>
  </p:notesMasterIdLst>
  <p:sldIdLst>
    <p:sldId id="261" r:id="rId4"/>
    <p:sldId id="280" r:id="rId5"/>
    <p:sldId id="284" r:id="rId6"/>
    <p:sldId id="257" r:id="rId7"/>
    <p:sldId id="266" r:id="rId8"/>
    <p:sldId id="262" r:id="rId9"/>
    <p:sldId id="272" r:id="rId10"/>
    <p:sldId id="258" r:id="rId11"/>
    <p:sldId id="276" r:id="rId12"/>
    <p:sldId id="270" r:id="rId13"/>
    <p:sldId id="268" r:id="rId14"/>
    <p:sldId id="286" r:id="rId15"/>
    <p:sldId id="278" r:id="rId16"/>
  </p:sldIdLst>
  <p:sldSz cx="12192000" cy="6858000"/>
  <p:notesSz cx="6858000" cy="9144000"/>
  <p:embeddedFontLst>
    <p:embeddedFont>
      <p:font typeface="#9Slide07 HoneyCream" pitchFamily="2" charset="0"/>
      <p:regular r:id="rId18"/>
    </p:embeddedFon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Poppins Light" panose="00000400000000000000" pitchFamily="2" charset="0"/>
      <p:regular r:id="rId27"/>
    </p:embeddedFont>
    <p:embeddedFont>
      <p:font typeface="UTM Aquarelle" panose="02040603050506020204" pitchFamily="18" charset="0"/>
      <p:regular r:id="rId28"/>
    </p:embeddedFont>
    <p:embeddedFont>
      <p:font typeface="UTM Avo" panose="0204060305050602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3" autoAdjust="0"/>
    <p:restoredTop sz="94660"/>
  </p:normalViewPr>
  <p:slideViewPr>
    <p:cSldViewPr snapToGrid="0">
      <p:cViewPr varScale="1">
        <p:scale>
          <a:sx n="59" d="100"/>
          <a:sy n="59" d="100"/>
        </p:scale>
        <p:origin x="10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EB90-7F37-4856-B1BC-ED4613DFD670}" type="datetimeFigureOut">
              <a:rPr lang="en-US" smtClean="0"/>
              <a:t>12/23/2023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415B7-E594-4F3D-9D49-69F0492F22A1}" type="slidenum">
              <a:rPr lang="en-US" smtClean="0"/>
              <a:t>‹#›</a:t>
            </a:fld>
            <a:endParaRPr lang="en-US"/>
          </a:p>
        </p:txBody>
      </p:sp>
    </p:spTree>
    <p:extLst>
      <p:ext uri="{BB962C8B-B14F-4D97-AF65-F5344CB8AC3E}">
        <p14:creationId xmlns:p14="http://schemas.microsoft.com/office/powerpoint/2010/main" val="8525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phân</a:t>
            </a:r>
            <a:r>
              <a:rPr lang="en-US" baseline="0" dirty="0"/>
              <a:t> </a:t>
            </a:r>
            <a:r>
              <a:rPr lang="en-US" baseline="0" dirty="0" err="1"/>
              <a:t>công</a:t>
            </a:r>
            <a:r>
              <a:rPr lang="en-US" baseline="0" dirty="0"/>
              <a:t> HS </a:t>
            </a:r>
            <a:r>
              <a:rPr lang="en-US" baseline="0" dirty="0" err="1"/>
              <a:t>thảo</a:t>
            </a:r>
            <a:r>
              <a:rPr lang="en-US" baseline="0" dirty="0"/>
              <a:t> </a:t>
            </a:r>
            <a:r>
              <a:rPr lang="en-US" baseline="0" dirty="0" err="1"/>
              <a:t>luận</a:t>
            </a:r>
            <a:r>
              <a:rPr lang="en-US" baseline="0" dirty="0"/>
              <a:t> </a:t>
            </a:r>
            <a:r>
              <a:rPr lang="en-US" baseline="0" dirty="0" err="1"/>
              <a:t>nhóm</a:t>
            </a:r>
            <a:r>
              <a:rPr lang="en-US" baseline="0" dirty="0"/>
              <a:t> 4, </a:t>
            </a:r>
            <a:r>
              <a:rPr lang="en-US" baseline="0" dirty="0" err="1"/>
              <a:t>tổ</a:t>
            </a:r>
            <a:r>
              <a:rPr lang="en-US" baseline="0" dirty="0"/>
              <a:t> 1 </a:t>
            </a:r>
            <a:r>
              <a:rPr lang="en-US" baseline="0" dirty="0" err="1"/>
              <a:t>phụ</a:t>
            </a:r>
            <a:r>
              <a:rPr lang="en-US" baseline="0" dirty="0"/>
              <a:t> </a:t>
            </a:r>
            <a:r>
              <a:rPr lang="en-US" baseline="0" dirty="0" err="1"/>
              <a:t>trách</a:t>
            </a:r>
            <a:r>
              <a:rPr lang="en-US" baseline="0" dirty="0"/>
              <a:t> </a:t>
            </a:r>
            <a:r>
              <a:rPr lang="en-US" baseline="0" dirty="0" err="1"/>
              <a:t>tình</a:t>
            </a:r>
            <a:r>
              <a:rPr lang="en-US" baseline="0" dirty="0"/>
              <a:t> </a:t>
            </a:r>
            <a:r>
              <a:rPr lang="en-US" baseline="0" dirty="0" err="1"/>
              <a:t>huống</a:t>
            </a:r>
            <a:r>
              <a:rPr lang="en-US" baseline="0" dirty="0"/>
              <a:t> 1, </a:t>
            </a:r>
            <a:r>
              <a:rPr lang="en-US" baseline="0" dirty="0" err="1"/>
              <a:t>tổ</a:t>
            </a:r>
            <a:r>
              <a:rPr lang="en-US" baseline="0" dirty="0"/>
              <a:t> 2 </a:t>
            </a:r>
            <a:r>
              <a:rPr lang="en-US" baseline="0" dirty="0" err="1"/>
              <a:t>tình</a:t>
            </a:r>
            <a:r>
              <a:rPr lang="en-US" baseline="0" dirty="0"/>
              <a:t> </a:t>
            </a:r>
            <a:r>
              <a:rPr lang="en-US" baseline="0" dirty="0" err="1"/>
              <a:t>huống</a:t>
            </a:r>
            <a:r>
              <a:rPr lang="en-US" baseline="0" dirty="0"/>
              <a:t> 2, </a:t>
            </a:r>
            <a:r>
              <a:rPr lang="en-US" baseline="0" dirty="0" err="1"/>
              <a:t>tổ</a:t>
            </a:r>
            <a:r>
              <a:rPr lang="en-US" baseline="0" dirty="0"/>
              <a:t> 3 </a:t>
            </a:r>
            <a:r>
              <a:rPr lang="en-US" baseline="0" dirty="0" err="1"/>
              <a:t>tình</a:t>
            </a:r>
            <a:r>
              <a:rPr lang="en-US" baseline="0" dirty="0"/>
              <a:t> </a:t>
            </a:r>
            <a:r>
              <a:rPr lang="en-US" baseline="0" dirty="0" err="1"/>
              <a:t>huống</a:t>
            </a:r>
            <a:r>
              <a:rPr lang="en-US" baseline="0" dirty="0"/>
              <a:t> 3, </a:t>
            </a:r>
            <a:r>
              <a:rPr lang="en-US" baseline="0" dirty="0" err="1"/>
              <a:t>tổ</a:t>
            </a:r>
            <a:r>
              <a:rPr lang="en-US" baseline="0" dirty="0"/>
              <a:t> 4 </a:t>
            </a:r>
            <a:r>
              <a:rPr lang="en-US" baseline="0" dirty="0" err="1"/>
              <a:t>tình</a:t>
            </a:r>
            <a:r>
              <a:rPr lang="en-US" baseline="0" dirty="0"/>
              <a:t> </a:t>
            </a:r>
            <a:r>
              <a:rPr lang="en-US" baseline="0" dirty="0" err="1"/>
              <a:t>huống</a:t>
            </a:r>
            <a:r>
              <a:rPr lang="en-US" baseline="0" dirty="0"/>
              <a:t> 4</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5</a:t>
            </a:fld>
            <a:endParaRPr lang="en-US"/>
          </a:p>
        </p:txBody>
      </p:sp>
    </p:spTree>
    <p:extLst>
      <p:ext uri="{BB962C8B-B14F-4D97-AF65-F5344CB8AC3E}">
        <p14:creationId xmlns:p14="http://schemas.microsoft.com/office/powerpoint/2010/main" val="42347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7</a:t>
            </a:fld>
            <a:endParaRPr lang="en-US"/>
          </a:p>
        </p:txBody>
      </p:sp>
    </p:spTree>
    <p:extLst>
      <p:ext uri="{BB962C8B-B14F-4D97-AF65-F5344CB8AC3E}">
        <p14:creationId xmlns:p14="http://schemas.microsoft.com/office/powerpoint/2010/main" val="71032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8</a:t>
            </a:fld>
            <a:endParaRPr lang="en-US"/>
          </a:p>
        </p:txBody>
      </p:sp>
    </p:spTree>
    <p:extLst>
      <p:ext uri="{BB962C8B-B14F-4D97-AF65-F5344CB8AC3E}">
        <p14:creationId xmlns:p14="http://schemas.microsoft.com/office/powerpoint/2010/main" val="2399739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73759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411219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676228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282343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05682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432269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0756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6036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525427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56551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645950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75415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5663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855330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31321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0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619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7030A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2466592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16658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59221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32348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312462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576337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317425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4258105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417148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71904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104066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56556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764066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693646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34503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9737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4079584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14876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106569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60519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122161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56358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45630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00167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9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522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88732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51910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C0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1174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4213822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184901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596949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4015527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5502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817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22257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07744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421564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19027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15799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87720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8050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9219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247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05808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41208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189141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201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0532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583368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652881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9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6117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609374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3717560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29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1488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32828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1.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2.xml"/><Relationship Id="rId5" Type="http://schemas.microsoft.com/office/2007/relationships/hdphoto" Target="../media/hdphoto4.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0.wdp"/><Relationship Id="rId3" Type="http://schemas.openxmlformats.org/officeDocument/2006/relationships/image" Target="../media/image11.png"/><Relationship Id="rId7" Type="http://schemas.microsoft.com/office/2007/relationships/hdphoto" Target="../media/hdphoto7.wdp"/><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6.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8.wdp"/><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31.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7.wdp"/><Relationship Id="rId5" Type="http://schemas.openxmlformats.org/officeDocument/2006/relationships/image" Target="../media/image26.png"/><Relationship Id="rId4" Type="http://schemas.microsoft.com/office/2007/relationships/hdphoto" Target="../media/hdphoto12.wdp"/></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1.png"/><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3133" y="1006746"/>
            <a:ext cx="1979115" cy="1502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83133" y="1195038"/>
            <a:ext cx="8577815" cy="2865368"/>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4607399" y="4060406"/>
            <a:ext cx="2977203" cy="990707"/>
          </a:xfrm>
          <a:prstGeom prst="rect">
            <a:avLst/>
          </a:prstGeom>
        </p:spPr>
      </p:pic>
      <p:sp>
        <p:nvSpPr>
          <p:cNvPr id="3" name="TextBox 2">
            <a:extLst>
              <a:ext uri="{FF2B5EF4-FFF2-40B4-BE49-F238E27FC236}">
                <a16:creationId xmlns:a16="http://schemas.microsoft.com/office/drawing/2014/main" id="{787DB93A-E19A-58A8-2467-C1143136FB0B}"/>
              </a:ext>
            </a:extLst>
          </p:cNvPr>
          <p:cNvSpPr txBox="1"/>
          <p:nvPr/>
        </p:nvSpPr>
        <p:spPr>
          <a:xfrm>
            <a:off x="6570919" y="5247463"/>
            <a:ext cx="6105832" cy="830997"/>
          </a:xfrm>
          <a:prstGeom prst="rect">
            <a:avLst/>
          </a:prstGeom>
          <a:noFill/>
        </p:spPr>
        <p:txBody>
          <a:bodyPr wrap="square">
            <a:spAutoFit/>
          </a:bodyPr>
          <a:lstStyle/>
          <a:p>
            <a:r>
              <a:rPr lang="en-US" sz="2400" dirty="0" err="1">
                <a:latin typeface="Cambria" panose="02040503050406030204" pitchFamily="18" charset="0"/>
                <a:ea typeface="Cambria" panose="02040503050406030204" pitchFamily="18" charset="0"/>
              </a:rPr>
              <a:t>Giáo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viên</a:t>
            </a:r>
            <a:r>
              <a:rPr lang="en-US" sz="2400" dirty="0">
                <a:latin typeface="Cambria" panose="02040503050406030204" pitchFamily="18" charset="0"/>
                <a:ea typeface="Cambria" panose="02040503050406030204" pitchFamily="18" charset="0"/>
              </a:rPr>
              <a:t>: Lê </a:t>
            </a:r>
            <a:r>
              <a:rPr lang="en-US" sz="2400" dirty="0" err="1">
                <a:latin typeface="Cambria" panose="02040503050406030204" pitchFamily="18" charset="0"/>
                <a:ea typeface="Cambria" panose="02040503050406030204" pitchFamily="18" charset="0"/>
              </a:rPr>
              <a:t>Thị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Thuỷ</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Lớp</a:t>
            </a:r>
            <a:r>
              <a:rPr lang="en-US" sz="2400" dirty="0">
                <a:latin typeface="Cambria" panose="02040503050406030204" pitchFamily="18" charset="0"/>
                <a:ea typeface="Cambria" panose="02040503050406030204" pitchFamily="18" charset="0"/>
              </a:rPr>
              <a:t>: 3A6</a:t>
            </a:r>
          </a:p>
        </p:txBody>
      </p:sp>
      <p:sp>
        <p:nvSpPr>
          <p:cNvPr id="6" name="TextBox 5">
            <a:extLst>
              <a:ext uri="{FF2B5EF4-FFF2-40B4-BE49-F238E27FC236}">
                <a16:creationId xmlns:a16="http://schemas.microsoft.com/office/drawing/2014/main" id="{A4C251D6-2625-190F-E1BA-CC5427850229}"/>
              </a:ext>
            </a:extLst>
          </p:cNvPr>
          <p:cNvSpPr txBox="1"/>
          <p:nvPr/>
        </p:nvSpPr>
        <p:spPr>
          <a:xfrm>
            <a:off x="3854245" y="312033"/>
            <a:ext cx="6105832" cy="523220"/>
          </a:xfrm>
          <a:prstGeom prst="rect">
            <a:avLst/>
          </a:prstGeom>
          <a:noFill/>
        </p:spPr>
        <p:txBody>
          <a:bodyPr wrap="square">
            <a:spAutoFit/>
          </a:bodyPr>
          <a:lstStyle/>
          <a:p>
            <a:r>
              <a:rPr lang="en-US" sz="2800" b="1" dirty="0" err="1">
                <a:latin typeface="Cambria" panose="02040503050406030204" pitchFamily="18" charset="0"/>
                <a:ea typeface="Cambria" panose="02040503050406030204" pitchFamily="18" charset="0"/>
              </a:rPr>
              <a:t>Trường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học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4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17" name="Group 16"/>
          <p:cNvGrpSpPr/>
          <p:nvPr/>
        </p:nvGrpSpPr>
        <p:grpSpPr>
          <a:xfrm>
            <a:off x="1708029" y="1487261"/>
            <a:ext cx="8902934" cy="4216226"/>
            <a:chOff x="6592545" y="3385118"/>
            <a:chExt cx="8902934" cy="4216226"/>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92545" y="3385118"/>
              <a:ext cx="4975086" cy="4216226"/>
            </a:xfrm>
            <a:prstGeom prst="rect">
              <a:avLst/>
            </a:prstGeom>
          </p:spPr>
        </p:pic>
        <p:sp>
          <p:nvSpPr>
            <p:cNvPr id="19" name="TextBox 18"/>
            <p:cNvSpPr txBox="1"/>
            <p:nvPr/>
          </p:nvSpPr>
          <p:spPr>
            <a:xfrm>
              <a:off x="11655706" y="3417010"/>
              <a:ext cx="3839773" cy="3539430"/>
            </a:xfrm>
            <a:prstGeom prst="rect">
              <a:avLst/>
            </a:prstGeom>
            <a:solidFill>
              <a:srgbClr val="FFCCFF"/>
            </a:solidFill>
          </p:spPr>
          <p:txBody>
            <a:bodyPr wrap="square" lIns="91440" rIns="91440" rtlCol="0">
              <a:spAutoFit/>
            </a:bodyPr>
            <a:lstStyle/>
            <a:p>
              <a:pPr algn="just"/>
              <a:r>
                <a:rPr lang="en-US" sz="3200" dirty="0">
                  <a:latin typeface="Cambria" panose="02040503050406030204" pitchFamily="18" charset="0"/>
                  <a:ea typeface="Cambria" panose="02040503050406030204" pitchFamily="18" charset="0"/>
                </a:rPr>
                <a:t>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Thúy</a:t>
              </a:r>
              <a:r>
                <a:rPr lang="en-US" sz="3200" dirty="0">
                  <a:latin typeface="Cambria" panose="02040503050406030204" pitchFamily="18" charset="0"/>
                  <a:ea typeface="Cambria" panose="02040503050406030204" pitchFamily="18" charset="0"/>
                </a:rPr>
                <a:t> ở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buồn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0" name="Oval 19"/>
            <p:cNvSpPr/>
            <p:nvPr/>
          </p:nvSpPr>
          <p:spPr>
            <a:xfrm>
              <a:off x="10758417" y="3509663"/>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649" y="775020"/>
            <a:ext cx="9817502" cy="4401205"/>
          </a:xfrm>
          <a:prstGeom prst="rect">
            <a:avLst/>
          </a:prstGeom>
          <a:noFill/>
        </p:spPr>
        <p:txBody>
          <a:bodyPr wrap="square" rtlCol="0">
            <a:spAutoFit/>
          </a:bodyPr>
          <a:lstStyle/>
          <a:p>
            <a:pPr algn="just"/>
            <a:r>
              <a:rPr lang="vi-VN" sz="4000" b="1" u="sng" dirty="0">
                <a:solidFill>
                  <a:srgbClr val="FF0000"/>
                </a:solidFill>
                <a:latin typeface="Cambria" panose="02040503050406030204" pitchFamily="18" charset="0"/>
                <a:ea typeface="Cambria" panose="02040503050406030204" pitchFamily="18" charset="0"/>
              </a:rPr>
              <a:t>Kết luận</a:t>
            </a:r>
            <a:r>
              <a:rPr lang="vi-VN" sz="4000" b="1" dirty="0">
                <a:solidFill>
                  <a:srgbClr val="FF0000"/>
                </a:solidFill>
                <a:latin typeface="Cambria" panose="02040503050406030204" pitchFamily="18" charset="0"/>
                <a:ea typeface="Cambria" panose="02040503050406030204" pitchFamily="18" charset="0"/>
              </a:rPr>
              <a:t>: </a:t>
            </a:r>
            <a:r>
              <a:rPr lang="vi-VN" sz="4000" dirty="0">
                <a:solidFill>
                  <a:schemeClr val="tx1">
                    <a:lumMod val="65000"/>
                    <a:lumOff val="35000"/>
                  </a:schemeClr>
                </a:solidFill>
                <a:latin typeface="Cambria" panose="02040503050406030204" pitchFamily="18" charset="0"/>
                <a:ea typeface="Cambria" panose="02040503050406030204" pitchFamily="18" charset="0"/>
              </a:rPr>
              <a:t>Chúng ta không nên làm phiền khi hàng xóm cần nghỉ ngơi, cũng như không nghịch ngợm gây sự khó chịu, ảnh hưởng đến tình cảm của hàng xóm, láng giềng. Đã là hàng xóm láng giềng thì chúng ta phải đoàn kết, chia sẻ , quan tâm đến nhau, không chia rẽ, không kỳ thị hàng xóm láng giềng.</a:t>
            </a:r>
            <a:endParaRPr lang="en-US" sz="4000" dirty="0">
              <a:solidFill>
                <a:schemeClr val="tx1">
                  <a:lumMod val="65000"/>
                  <a:lumOff val="3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2" name="Picture 1"/>
          <p:cNvPicPr>
            <a:picLocks noChangeAspect="1"/>
          </p:cNvPicPr>
          <p:nvPr/>
        </p:nvPicPr>
        <p:blipFill>
          <a:blip r:embed="rId3"/>
          <a:stretch>
            <a:fillRect/>
          </a:stretch>
        </p:blipFill>
        <p:spPr>
          <a:xfrm>
            <a:off x="1752031" y="2777246"/>
            <a:ext cx="8539364" cy="1817904"/>
          </a:xfrm>
          <a:prstGeom prst="rect">
            <a:avLst/>
          </a:prstGeom>
        </p:spPr>
      </p:pic>
    </p:spTree>
    <p:extLst>
      <p:ext uri="{BB962C8B-B14F-4D97-AF65-F5344CB8AC3E}">
        <p14:creationId xmlns:p14="http://schemas.microsoft.com/office/powerpoint/2010/main" val="411993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68745" y="1797974"/>
            <a:ext cx="7517468" cy="1533295"/>
            <a:chOff x="1288738" y="1967657"/>
            <a:chExt cx="7517468" cy="1533295"/>
          </a:xfrm>
        </p:grpSpPr>
        <p:sp>
          <p:nvSpPr>
            <p:cNvPr id="3" name="TextBox 2"/>
            <p:cNvSpPr txBox="1"/>
            <p:nvPr/>
          </p:nvSpPr>
          <p:spPr>
            <a:xfrm>
              <a:off x="1394004" y="2036721"/>
              <a:ext cx="7412202" cy="1464231"/>
            </a:xfrm>
            <a:prstGeom prst="roundRect">
              <a:avLst/>
            </a:prstGeom>
            <a:solidFill>
              <a:schemeClr val="accent4">
                <a:lumMod val="75000"/>
              </a:schemeClr>
            </a:solidFill>
            <a:ln w="28575">
              <a:noFill/>
              <a:prstDash val="dash"/>
            </a:ln>
          </p:spPr>
          <p:txBody>
            <a:bodyPr wrap="square" rtlCol="0">
              <a:spAutoFit/>
            </a:bodyPr>
            <a:lstStyle/>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p:txBody>
        </p:sp>
        <p:sp>
          <p:nvSpPr>
            <p:cNvPr id="2" name="TextBox 1"/>
            <p:cNvSpPr txBox="1"/>
            <p:nvPr/>
          </p:nvSpPr>
          <p:spPr>
            <a:xfrm>
              <a:off x="1288738" y="1967657"/>
              <a:ext cx="7412202" cy="1464231"/>
            </a:xfrm>
            <a:prstGeom prst="roundRect">
              <a:avLst/>
            </a:prstGeom>
            <a:noFill/>
            <a:ln w="28575">
              <a:solidFill>
                <a:schemeClr val="accent4">
                  <a:lumMod val="50000"/>
                </a:schemeClr>
              </a:solidFill>
              <a:prstDash val="dash"/>
            </a:ln>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Láng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giềng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hàng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quen</a:t>
              </a:r>
              <a:endParaRPr lang="en-US" sz="4000" dirty="0">
                <a:solidFill>
                  <a:schemeClr val="bg1"/>
                </a:solidFill>
                <a:latin typeface="Cambria" panose="02040503050406030204" pitchFamily="18" charset="0"/>
                <a:ea typeface="Cambria" panose="02040503050406030204" pitchFamily="18" charset="0"/>
              </a:endParaRPr>
            </a:p>
            <a:p>
              <a:r>
                <a:rPr lang="en-US" sz="4000" dirty="0" err="1">
                  <a:solidFill>
                    <a:schemeClr val="bg1"/>
                  </a:solidFill>
                  <a:latin typeface="Cambria" panose="02040503050406030204" pitchFamily="18" charset="0"/>
                  <a:ea typeface="Cambria" panose="02040503050406030204" pitchFamily="18" charset="0"/>
                </a:rPr>
                <a:t>Nhớ</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câu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tắt</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lửa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tối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đèn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có</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nhau</a:t>
              </a:r>
              <a:r>
                <a:rPr lang="en-US" sz="4000" dirty="0">
                  <a:solidFill>
                    <a:schemeClr val="bg1"/>
                  </a:solidFill>
                  <a:latin typeface="Cambria" panose="02040503050406030204" pitchFamily="18" charset="0"/>
                  <a:ea typeface="Cambria" panose="02040503050406030204" pitchFamily="18" charset="0"/>
                </a:rPr>
                <a:t>.</a:t>
              </a:r>
            </a:p>
          </p:txBody>
        </p:sp>
      </p:grpSp>
      <p:pic>
        <p:nvPicPr>
          <p:cNvPr id="6" name="Picture 5"/>
          <p:cNvPicPr>
            <a:picLocks noChangeAspect="1"/>
          </p:cNvPicPr>
          <p:nvPr/>
        </p:nvPicPr>
        <p:blipFill>
          <a:blip r:embed="rId2"/>
          <a:stretch>
            <a:fillRect/>
          </a:stretch>
        </p:blipFill>
        <p:spPr>
          <a:xfrm>
            <a:off x="1096493" y="414131"/>
            <a:ext cx="2231329" cy="1999661"/>
          </a:xfrm>
          <a:prstGeom prst="rect">
            <a:avLst/>
          </a:prstGeom>
        </p:spPr>
      </p:pic>
    </p:spTree>
    <p:extLst>
      <p:ext uri="{BB962C8B-B14F-4D97-AF65-F5344CB8AC3E}">
        <p14:creationId xmlns:p14="http://schemas.microsoft.com/office/powerpoint/2010/main" val="1935425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4256" y="3653829"/>
            <a:ext cx="9181596" cy="595266"/>
            <a:chOff x="650381" y="2473329"/>
            <a:chExt cx="9181596" cy="595266"/>
          </a:xfrm>
        </p:grpSpPr>
        <p:sp>
          <p:nvSpPr>
            <p:cNvPr id="3" name="TextBox 2"/>
            <p:cNvSpPr txBox="1"/>
            <p:nvPr/>
          </p:nvSpPr>
          <p:spPr>
            <a:xfrm>
              <a:off x="1245648" y="2538785"/>
              <a:ext cx="8586329"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Biết cách xử lý tình huống xảy ra.</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4"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1">
                  <a:tint val="45000"/>
                  <a:satMod val="400000"/>
                </a:schemeClr>
              </a:duotone>
              <a:extLst>
                <a:ext uri="{96DAC541-7B7A-43D3-8B79-37D633B846F1}">
                  <asvg:svgBlip xmlns:asvg="http://schemas.microsoft.com/office/drawing/2016/SVG/main" r:embed="rId3"/>
                </a:ext>
              </a:extLst>
            </a:blip>
            <a:stretch>
              <a:fillRect/>
            </a:stretch>
          </p:blipFill>
          <p:spPr>
            <a:xfrm flipH="1">
              <a:off x="650381" y="2473329"/>
              <a:ext cx="595266" cy="595266"/>
            </a:xfrm>
            <a:prstGeom prst="rect">
              <a:avLst/>
            </a:prstGeom>
          </p:spPr>
        </p:pic>
      </p:grpSp>
      <p:grpSp>
        <p:nvGrpSpPr>
          <p:cNvPr id="5" name="Group 4"/>
          <p:cNvGrpSpPr/>
          <p:nvPr/>
        </p:nvGrpSpPr>
        <p:grpSpPr>
          <a:xfrm>
            <a:off x="624256" y="4640664"/>
            <a:ext cx="10486561" cy="595266"/>
            <a:chOff x="650382" y="3304432"/>
            <a:chExt cx="10486561" cy="595266"/>
          </a:xfrm>
        </p:grpSpPr>
        <p:sp>
          <p:nvSpPr>
            <p:cNvPr id="6" name="TextBox 5"/>
            <p:cNvSpPr txBox="1"/>
            <p:nvPr/>
          </p:nvSpPr>
          <p:spPr>
            <a:xfrm>
              <a:off x="1245647" y="3340455"/>
              <a:ext cx="9891296"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Rèn năng lực điều chỉnh hành vi, phát triển bản thân.</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7"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4">
                  <a:tint val="45000"/>
                  <a:satMod val="400000"/>
                </a:schemeClr>
              </a:duotone>
              <a:extLst>
                <a:ext uri="{96DAC541-7B7A-43D3-8B79-37D633B846F1}">
                  <asvg:svgBlip xmlns:asvg="http://schemas.microsoft.com/office/drawing/2016/SVG/main" r:embed="rId3"/>
                </a:ext>
              </a:extLst>
            </a:blip>
            <a:stretch>
              <a:fillRect/>
            </a:stretch>
          </p:blipFill>
          <p:spPr>
            <a:xfrm flipH="1">
              <a:off x="650382" y="3304432"/>
              <a:ext cx="595266" cy="595266"/>
            </a:xfrm>
            <a:prstGeom prst="rect">
              <a:avLst/>
            </a:prstGeom>
          </p:spPr>
        </p:pic>
      </p:grpSp>
      <p:grpSp>
        <p:nvGrpSpPr>
          <p:cNvPr id="8" name="Group 7"/>
          <p:cNvGrpSpPr/>
          <p:nvPr/>
        </p:nvGrpSpPr>
        <p:grpSpPr>
          <a:xfrm>
            <a:off x="624256" y="2494661"/>
            <a:ext cx="11045228" cy="954107"/>
            <a:chOff x="650382" y="4253006"/>
            <a:chExt cx="11045228" cy="954107"/>
          </a:xfrm>
        </p:grpSpPr>
        <p:sp>
          <p:nvSpPr>
            <p:cNvPr id="9" name="TextBox 8"/>
            <p:cNvSpPr txBox="1"/>
            <p:nvPr/>
          </p:nvSpPr>
          <p:spPr>
            <a:xfrm>
              <a:off x="1245647" y="4253006"/>
              <a:ext cx="1044996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Đồng tình với những lời nói, việc làm tốt; không đồng tình với những lời nói, việc làm không tốt đối với hàng xóm láng giềng</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10"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6">
                  <a:tint val="45000"/>
                  <a:satMod val="400000"/>
                </a:schemeClr>
              </a:duotone>
              <a:extLst>
                <a:ext uri="{96DAC541-7B7A-43D3-8B79-37D633B846F1}">
                  <asvg:svgBlip xmlns:asvg="http://schemas.microsoft.com/office/drawing/2016/SVG/main" r:embed="rId3"/>
                </a:ext>
              </a:extLst>
            </a:blip>
            <a:stretch>
              <a:fillRect/>
            </a:stretch>
          </p:blipFill>
          <p:spPr>
            <a:xfrm flipH="1">
              <a:off x="650382" y="4425339"/>
              <a:ext cx="595266" cy="595266"/>
            </a:xfrm>
            <a:prstGeom prst="rect">
              <a:avLst/>
            </a:prstGeom>
          </p:spPr>
        </p:pic>
      </p:gr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81183" y="827994"/>
            <a:ext cx="10029634" cy="1396150"/>
          </a:xfrm>
          <a:prstGeom prst="rect">
            <a:avLst/>
          </a:prstGeom>
        </p:spPr>
      </p:pic>
    </p:spTree>
    <p:extLst>
      <p:ext uri="{BB962C8B-B14F-4D97-AF65-F5344CB8AC3E}">
        <p14:creationId xmlns:p14="http://schemas.microsoft.com/office/powerpoint/2010/main" val="224098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4" name="Picture 3"/>
          <p:cNvPicPr>
            <a:picLocks noChangeAspect="1"/>
          </p:cNvPicPr>
          <p:nvPr/>
        </p:nvPicPr>
        <p:blipFill>
          <a:blip r:embed="rId4"/>
          <a:stretch>
            <a:fillRect/>
          </a:stretch>
        </p:blipFill>
        <p:spPr>
          <a:xfrm>
            <a:off x="1897269" y="2054034"/>
            <a:ext cx="9070965" cy="1785880"/>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03513" y="2899359"/>
            <a:ext cx="7940386" cy="1707365"/>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 name="그림 12">
            <a:extLst>
              <a:ext uri="{FF2B5EF4-FFF2-40B4-BE49-F238E27FC236}">
                <a16:creationId xmlns:a16="http://schemas.microsoft.com/office/drawing/2014/main" id="{8BD60948-590C-41F1-866A-89604E0C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3"/>
          <a:stretch/>
        </p:blipFill>
        <p:spPr>
          <a:xfrm>
            <a:off x="11219472" y="6123822"/>
            <a:ext cx="972528" cy="734178"/>
          </a:xfrm>
          <a:prstGeom prst="rect">
            <a:avLst/>
          </a:prstGeom>
        </p:spPr>
      </p:pic>
      <p:grpSp>
        <p:nvGrpSpPr>
          <p:cNvPr id="11" name="Group 10"/>
          <p:cNvGrpSpPr/>
          <p:nvPr/>
        </p:nvGrpSpPr>
        <p:grpSpPr>
          <a:xfrm>
            <a:off x="126273" y="1201269"/>
            <a:ext cx="5802062" cy="2563254"/>
            <a:chOff x="126273" y="1201269"/>
            <a:chExt cx="5802062" cy="2563254"/>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273" y="1201269"/>
              <a:ext cx="3244056" cy="2563254"/>
            </a:xfrm>
            <a:prstGeom prst="rect">
              <a:avLst/>
            </a:prstGeom>
          </p:spPr>
        </p:pic>
        <p:sp>
          <p:nvSpPr>
            <p:cNvPr id="8" name="TextBox 7"/>
            <p:cNvSpPr txBox="1"/>
            <p:nvPr/>
          </p:nvSpPr>
          <p:spPr>
            <a:xfrm>
              <a:off x="3370329" y="1328734"/>
              <a:ext cx="2558006" cy="2308324"/>
            </a:xfrm>
            <a:prstGeom prst="rect">
              <a:avLst/>
            </a:prstGeom>
            <a:solidFill>
              <a:srgbClr val="FFC00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ầm</a:t>
              </a:r>
              <a:r>
                <a:rPr lang="en-US" sz="2400" dirty="0">
                  <a:latin typeface="Cambria" panose="02040503050406030204" pitchFamily="18" charset="0"/>
                  <a:ea typeface="Cambria" panose="02040503050406030204" pitchFamily="18" charset="0"/>
                </a:rPr>
                <a:t> ĩ </a:t>
              </a:r>
              <a:r>
                <a:rPr lang="en-US" sz="2400" dirty="0" err="1">
                  <a:latin typeface="Cambria" panose="02040503050406030204" pitchFamily="18" charset="0"/>
                  <a:ea typeface="Cambria" panose="02040503050406030204" pitchFamily="18" charset="0"/>
                </a:rPr>
                <a:t>trước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ốm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10" name="Oval 9"/>
            <p:cNvSpPr/>
            <p:nvPr/>
          </p:nvSpPr>
          <p:spPr>
            <a:xfrm>
              <a:off x="2710572" y="286126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grpSp>
        <p:nvGrpSpPr>
          <p:cNvPr id="12" name="Group 11"/>
          <p:cNvGrpSpPr/>
          <p:nvPr/>
        </p:nvGrpSpPr>
        <p:grpSpPr>
          <a:xfrm>
            <a:off x="6148184" y="950118"/>
            <a:ext cx="5774321" cy="2596878"/>
            <a:chOff x="6148184" y="950118"/>
            <a:chExt cx="5774321" cy="2596878"/>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148184" y="950118"/>
              <a:ext cx="2892610" cy="2569329"/>
            </a:xfrm>
            <a:prstGeom prst="rect">
              <a:avLst/>
            </a:prstGeom>
          </p:spPr>
        </p:pic>
        <p:sp>
          <p:nvSpPr>
            <p:cNvPr id="31" name="TextBox 30"/>
            <p:cNvSpPr txBox="1"/>
            <p:nvPr/>
          </p:nvSpPr>
          <p:spPr>
            <a:xfrm>
              <a:off x="9067547" y="1156970"/>
              <a:ext cx="2854958" cy="2308324"/>
            </a:xfrm>
            <a:prstGeom prst="rect">
              <a:avLst/>
            </a:prstGeom>
            <a:solidFill>
              <a:schemeClr val="accent6">
                <a:lumMod val="20000"/>
                <a:lumOff val="80000"/>
              </a:schemeClr>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nhờ</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sang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4" name="Oval 33"/>
            <p:cNvSpPr/>
            <p:nvPr/>
          </p:nvSpPr>
          <p:spPr>
            <a:xfrm>
              <a:off x="8407790" y="2862970"/>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grpSp>
        <p:nvGrpSpPr>
          <p:cNvPr id="14" name="Group 13"/>
          <p:cNvGrpSpPr/>
          <p:nvPr/>
        </p:nvGrpSpPr>
        <p:grpSpPr>
          <a:xfrm>
            <a:off x="139418" y="3871500"/>
            <a:ext cx="5802063" cy="2666606"/>
            <a:chOff x="126273" y="3918764"/>
            <a:chExt cx="5802063" cy="2666606"/>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6273" y="3918764"/>
              <a:ext cx="3093585" cy="2500133"/>
            </a:xfrm>
            <a:prstGeom prst="rect">
              <a:avLst/>
            </a:prstGeom>
          </p:spPr>
        </p:pic>
        <p:sp>
          <p:nvSpPr>
            <p:cNvPr id="32" name="TextBox 31"/>
            <p:cNvSpPr txBox="1"/>
            <p:nvPr/>
          </p:nvSpPr>
          <p:spPr>
            <a:xfrm>
              <a:off x="3370330" y="4384000"/>
              <a:ext cx="2558006" cy="1569660"/>
            </a:xfrm>
            <a:prstGeom prst="rect">
              <a:avLst/>
            </a:prstGeom>
            <a:solidFill>
              <a:srgbClr val="00B0F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5" name="Oval 34"/>
            <p:cNvSpPr/>
            <p:nvPr/>
          </p:nvSpPr>
          <p:spPr>
            <a:xfrm>
              <a:off x="2833748" y="5901344"/>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grpSp>
        <p:nvGrpSpPr>
          <p:cNvPr id="18" name="Group 17"/>
          <p:cNvGrpSpPr/>
          <p:nvPr/>
        </p:nvGrpSpPr>
        <p:grpSpPr>
          <a:xfrm>
            <a:off x="6148184" y="3813255"/>
            <a:ext cx="5701270" cy="2712618"/>
            <a:chOff x="6148184" y="3813255"/>
            <a:chExt cx="5701270" cy="2712618"/>
          </a:xfrm>
        </p:grpSpPr>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148184" y="3813382"/>
              <a:ext cx="2852901" cy="2417742"/>
            </a:xfrm>
            <a:prstGeom prst="rect">
              <a:avLst/>
            </a:prstGeom>
          </p:spPr>
        </p:pic>
        <p:sp>
          <p:nvSpPr>
            <p:cNvPr id="33" name="TextBox 32"/>
            <p:cNvSpPr txBox="1"/>
            <p:nvPr/>
          </p:nvSpPr>
          <p:spPr>
            <a:xfrm>
              <a:off x="9067548" y="3813255"/>
              <a:ext cx="2781906" cy="2677656"/>
            </a:xfrm>
            <a:prstGeom prst="rect">
              <a:avLst/>
            </a:prstGeom>
            <a:solidFill>
              <a:srgbClr val="FFCCFF"/>
            </a:solidFill>
          </p:spPr>
          <p:txBody>
            <a:bodyPr wrap="square" lIns="91440" rIns="91440" rtlCol="0">
              <a:spAutoFit/>
            </a:bodyPr>
            <a:lstStyle/>
            <a:p>
              <a:pPr algn="just"/>
              <a:r>
                <a:rPr lang="en-US" sz="2400" dirty="0">
                  <a:latin typeface="Cambria" panose="02040503050406030204" pitchFamily="18" charset="0"/>
                  <a:ea typeface="Cambria" panose="02040503050406030204" pitchFamily="18" charset="0"/>
                </a:rPr>
                <a:t>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không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Thúy</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cùng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6" name="Oval 35"/>
            <p:cNvSpPr/>
            <p:nvPr/>
          </p:nvSpPr>
          <p:spPr>
            <a:xfrm>
              <a:off x="8420331" y="584184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pic>
        <p:nvPicPr>
          <p:cNvPr id="19" name="Picture 1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1519181" y="382711"/>
            <a:ext cx="3974937" cy="774259"/>
          </a:xfrm>
          <a:prstGeom prst="rect">
            <a:avLst/>
          </a:prstGeom>
        </p:spPr>
      </p:pic>
      <p:pic>
        <p:nvPicPr>
          <p:cNvPr id="20" name="그림 7">
            <a:extLst>
              <a:ext uri="{FF2B5EF4-FFF2-40B4-BE49-F238E27FC236}">
                <a16:creationId xmlns:a16="http://schemas.microsoft.com/office/drawing/2014/main" id="{82A2E0AD-163C-4A4E-80BC-21114F0D60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spTree>
    <p:extLst>
      <p:ext uri="{BB962C8B-B14F-4D97-AF65-F5344CB8AC3E}">
        <p14:creationId xmlns:p14="http://schemas.microsoft.com/office/powerpoint/2010/main" val="63782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4530" y="849221"/>
            <a:ext cx="8394920" cy="1201016"/>
          </a:xfrm>
          <a:prstGeom prst="rect">
            <a:avLst/>
          </a:prstGeom>
        </p:spPr>
      </p:pic>
      <p:sp>
        <p:nvSpPr>
          <p:cNvPr id="4" name="TextBox 3"/>
          <p:cNvSpPr txBox="1"/>
          <p:nvPr/>
        </p:nvSpPr>
        <p:spPr>
          <a:xfrm>
            <a:off x="393539" y="2176039"/>
            <a:ext cx="11331615" cy="3046988"/>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theo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trong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vòng</a:t>
            </a:r>
            <a:r>
              <a:rPr lang="en-US" sz="3200" b="1" dirty="0">
                <a:solidFill>
                  <a:srgbClr val="FF0000"/>
                </a:solidFill>
                <a:latin typeface="Cambria" panose="02040503050406030204" pitchFamily="18" charset="0"/>
                <a:ea typeface="Cambria" panose="02040503050406030204" pitchFamily="18" charset="0"/>
              </a:rPr>
              <a:t> 6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vai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lý</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tình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huống</a:t>
            </a:r>
            <a:r>
              <a:rPr lang="en-US" sz="3200" b="1" dirty="0">
                <a:solidFill>
                  <a:srgbClr val="FF0000"/>
                </a:solidFill>
                <a:latin typeface="Cambria" panose="02040503050406030204" pitchFamily="18" charset="0"/>
                <a:ea typeface="Cambria" panose="02040503050406030204" pitchFamily="18" charset="0"/>
              </a:rPr>
              <a:t>. </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1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1.</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2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2.</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3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3.</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4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9985" y="1421187"/>
            <a:ext cx="9666126" cy="4481901"/>
            <a:chOff x="1040673" y="564660"/>
            <a:chExt cx="9666126" cy="4481901"/>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40673" y="564660"/>
              <a:ext cx="5672298" cy="4481901"/>
            </a:xfrm>
            <a:prstGeom prst="rect">
              <a:avLst/>
            </a:prstGeom>
          </p:spPr>
        </p:pic>
        <p:sp>
          <p:nvSpPr>
            <p:cNvPr id="4" name="TextBox 3"/>
            <p:cNvSpPr txBox="1"/>
            <p:nvPr/>
          </p:nvSpPr>
          <p:spPr>
            <a:xfrm>
              <a:off x="6712971" y="1434266"/>
              <a:ext cx="3993828" cy="2554545"/>
            </a:xfrm>
            <a:prstGeom prst="rect">
              <a:avLst/>
            </a:prstGeom>
            <a:solidFill>
              <a:srgbClr val="FFC00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ầm</a:t>
              </a:r>
              <a:r>
                <a:rPr lang="en-US" sz="3200" dirty="0">
                  <a:latin typeface="Cambria" panose="02040503050406030204" pitchFamily="18" charset="0"/>
                  <a:ea typeface="Cambria" panose="02040503050406030204" pitchFamily="18" charset="0"/>
                </a:rPr>
                <a:t> ĩ </a:t>
              </a:r>
              <a:r>
                <a:rPr lang="en-US" sz="3200" dirty="0" err="1">
                  <a:latin typeface="Cambria" panose="02040503050406030204" pitchFamily="18" charset="0"/>
                  <a:ea typeface="Cambria" panose="02040503050406030204" pitchFamily="18" charset="0"/>
                </a:rPr>
                <a:t>trước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5" name="Oval 4"/>
            <p:cNvSpPr/>
            <p:nvPr/>
          </p:nvSpPr>
          <p:spPr>
            <a:xfrm>
              <a:off x="5280153" y="3416852"/>
              <a:ext cx="724466" cy="768680"/>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sp>
        <p:nvSpPr>
          <p:cNvPr id="7" name="TextBox 6"/>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1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8" name="图片 27">
            <a:extLst>
              <a:ext uri="{FF2B5EF4-FFF2-40B4-BE49-F238E27FC236}">
                <a16:creationId xmlns:a16="http://schemas.microsoft.com/office/drawing/2014/main" id="{894E1564-537B-1C4E-B821-61D8834F8C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spTree>
    <p:extLst>
      <p:ext uri="{BB962C8B-B14F-4D97-AF65-F5344CB8AC3E}">
        <p14:creationId xmlns:p14="http://schemas.microsoft.com/office/powerpoint/2010/main" val="112713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2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20" name="Group 19"/>
          <p:cNvGrpSpPr/>
          <p:nvPr/>
        </p:nvGrpSpPr>
        <p:grpSpPr>
          <a:xfrm>
            <a:off x="1958149" y="1494129"/>
            <a:ext cx="8667409" cy="4234006"/>
            <a:chOff x="7548721" y="984842"/>
            <a:chExt cx="8667409" cy="4234006"/>
          </a:xfrm>
        </p:grpSpPr>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48721" y="984842"/>
              <a:ext cx="4766742" cy="4234006"/>
            </a:xfrm>
            <a:prstGeom prst="rect">
              <a:avLst/>
            </a:prstGeom>
          </p:spPr>
        </p:pic>
        <p:sp>
          <p:nvSpPr>
            <p:cNvPr id="23" name="TextBox 22"/>
            <p:cNvSpPr txBox="1"/>
            <p:nvPr/>
          </p:nvSpPr>
          <p:spPr>
            <a:xfrm>
              <a:off x="12477509" y="1339476"/>
              <a:ext cx="3738621" cy="3046988"/>
            </a:xfrm>
            <a:prstGeom prst="rect">
              <a:avLst/>
            </a:prstGeom>
            <a:solidFill>
              <a:schemeClr val="accent6">
                <a:lumMod val="20000"/>
                <a:lumOff val="80000"/>
              </a:schemeClr>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đang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sang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phim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4" name="Oval 23"/>
            <p:cNvSpPr/>
            <p:nvPr/>
          </p:nvSpPr>
          <p:spPr>
            <a:xfrm>
              <a:off x="10491233" y="4240357"/>
              <a:ext cx="863531" cy="817778"/>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spTree>
    <p:extLst>
      <p:ext uri="{BB962C8B-B14F-4D97-AF65-F5344CB8AC3E}">
        <p14:creationId xmlns:p14="http://schemas.microsoft.com/office/powerpoint/2010/main" val="34720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3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3"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4" name="Group 3"/>
          <p:cNvGrpSpPr/>
          <p:nvPr/>
        </p:nvGrpSpPr>
        <p:grpSpPr>
          <a:xfrm>
            <a:off x="1250588" y="1799631"/>
            <a:ext cx="9050879" cy="4209003"/>
            <a:chOff x="79975" y="3305305"/>
            <a:chExt cx="9050879" cy="4209003"/>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9975" y="3305305"/>
              <a:ext cx="5208086" cy="4209003"/>
            </a:xfrm>
            <a:prstGeom prst="rect">
              <a:avLst/>
            </a:prstGeom>
          </p:spPr>
        </p:pic>
        <p:sp>
          <p:nvSpPr>
            <p:cNvPr id="6" name="TextBox 5"/>
            <p:cNvSpPr txBox="1"/>
            <p:nvPr/>
          </p:nvSpPr>
          <p:spPr>
            <a:xfrm>
              <a:off x="5519554" y="4356794"/>
              <a:ext cx="3611300" cy="2062103"/>
            </a:xfrm>
            <a:prstGeom prst="rect">
              <a:avLst/>
            </a:prstGeom>
            <a:solidFill>
              <a:srgbClr val="00B0F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7" name="Oval 6"/>
            <p:cNvSpPr/>
            <p:nvPr/>
          </p:nvSpPr>
          <p:spPr>
            <a:xfrm>
              <a:off x="4628304" y="6766391"/>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spTree>
    <p:extLst>
      <p:ext uri="{BB962C8B-B14F-4D97-AF65-F5344CB8AC3E}">
        <p14:creationId xmlns:p14="http://schemas.microsoft.com/office/powerpoint/2010/main" val="88856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552</Words>
  <Application>Microsoft Office PowerPoint</Application>
  <PresentationFormat>Widescreen</PresentationFormat>
  <Paragraphs>41</Paragraphs>
  <Slides>13</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Cambria</vt:lpstr>
      <vt:lpstr>UTM Avo</vt:lpstr>
      <vt:lpstr>Arial</vt:lpstr>
      <vt:lpstr>Poppins Light</vt:lpstr>
      <vt:lpstr>Times New Roman</vt:lpstr>
      <vt:lpstr>SVN-Newton</vt:lpstr>
      <vt:lpstr>#9Slide07 HoneyCream</vt:lpstr>
      <vt:lpstr>Calibri</vt:lpstr>
      <vt:lpstr>UTM Aquarelle</vt:lpstr>
      <vt:lpstr>PPTMON theme</vt:lpstr>
      <vt:lpstr>1_PPTMON theme</vt:lpstr>
      <vt:lpstr>2_PPTMON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72</cp:revision>
  <dcterms:created xsi:type="dcterms:W3CDTF">2022-09-16T18:45:50Z</dcterms:created>
  <dcterms:modified xsi:type="dcterms:W3CDTF">2023-12-23T11:31:23Z</dcterms:modified>
</cp:coreProperties>
</file>