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</p:sldMasterIdLst>
  <p:notesMasterIdLst>
    <p:notesMasterId r:id="rId24"/>
  </p:notesMasterIdLst>
  <p:sldIdLst>
    <p:sldId id="575" r:id="rId3"/>
    <p:sldId id="346" r:id="rId4"/>
    <p:sldId id="316" r:id="rId5"/>
    <p:sldId id="318" r:id="rId6"/>
    <p:sldId id="319" r:id="rId7"/>
    <p:sldId id="361" r:id="rId8"/>
    <p:sldId id="349" r:id="rId9"/>
    <p:sldId id="320" r:id="rId10"/>
    <p:sldId id="323" r:id="rId11"/>
    <p:sldId id="350" r:id="rId12"/>
    <p:sldId id="351" r:id="rId13"/>
    <p:sldId id="325" r:id="rId14"/>
    <p:sldId id="324" r:id="rId15"/>
    <p:sldId id="327" r:id="rId16"/>
    <p:sldId id="328" r:id="rId17"/>
    <p:sldId id="355" r:id="rId18"/>
    <p:sldId id="356" r:id="rId19"/>
    <p:sldId id="331" r:id="rId20"/>
    <p:sldId id="332" r:id="rId21"/>
    <p:sldId id="363" r:id="rId22"/>
    <p:sldId id="362" r:id="rId23"/>
  </p:sldIdLst>
  <p:sldSz cx="6858000" cy="5143500"/>
  <p:notesSz cx="6858000" cy="9144000"/>
  <p:embeddedFontLst>
    <p:embeddedFont>
      <p:font typeface=".VnVogue" panose="020B7200000000000000"/>
      <p:regular r:id="rId25"/>
    </p:embeddedFont>
    <p:embeddedFont>
      <p:font typeface=".VnVogueH" panose="020B720000000000000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HP001 5 hàng" panose="020B0603050302020204" pitchFamily="34" charset="0"/>
      <p:regular r:id="rId33"/>
      <p:bold r:id="rId34"/>
    </p:embeddedFont>
    <p:embeddedFont>
      <p:font typeface="Kalam" panose="020B0604020202020204" charset="0"/>
      <p:regular r:id="rId35"/>
      <p:bold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Cookies" panose="02040603050506020204" pitchFamily="18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DDD"/>
    <a:srgbClr val="000000"/>
    <a:srgbClr val="FB4C43"/>
    <a:srgbClr val="AFD066"/>
    <a:srgbClr val="7EA131"/>
    <a:srgbClr val="FFFFFF"/>
    <a:srgbClr val="EBFFFF"/>
    <a:srgbClr val="CBFFFF"/>
    <a:srgbClr val="FB5B53"/>
    <a:srgbClr val="1E5C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364" autoAdjust="0"/>
  </p:normalViewPr>
  <p:slideViewPr>
    <p:cSldViewPr snapToGrid="0">
      <p:cViewPr varScale="1">
        <p:scale>
          <a:sx n="96" d="100"/>
          <a:sy n="96" d="100"/>
        </p:scale>
        <p:origin x="11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5" y="1065212"/>
            <a:ext cx="2914650" cy="735013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" y="1943100"/>
            <a:ext cx="2400300" cy="8763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8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42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800103"/>
            <a:ext cx="3086100" cy="2262982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33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68" y="2203450"/>
            <a:ext cx="2914650" cy="681038"/>
          </a:xfrm>
          <a:prstGeom prst="rect">
            <a:avLst/>
          </a:prstGeom>
        </p:spPr>
        <p:txBody>
          <a:bodyPr lIns="91439" tIns="45719" rIns="91439" bIns="45719" anchor="t"/>
          <a:lstStyle>
            <a:lvl1pPr algn="l">
              <a:defRPr sz="109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868" y="1453362"/>
            <a:ext cx="2914650" cy="750094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563">
                <a:solidFill>
                  <a:schemeClr val="tx1">
                    <a:tint val="75000"/>
                  </a:schemeClr>
                </a:solidFill>
              </a:defRPr>
            </a:lvl1pPr>
            <a:lvl2pPr marL="12857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2pPr>
            <a:lvl3pPr marL="257155" indent="0">
              <a:buNone/>
              <a:defRPr sz="450">
                <a:solidFill>
                  <a:schemeClr val="tx1">
                    <a:tint val="75000"/>
                  </a:schemeClr>
                </a:solidFill>
              </a:defRPr>
            </a:lvl3pPr>
            <a:lvl4pPr marL="385733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4pPr>
            <a:lvl5pPr marL="514311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5pPr>
            <a:lvl6pPr marL="642889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6pPr>
            <a:lvl7pPr marL="771464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7pPr>
            <a:lvl8pPr marL="900043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8pPr>
            <a:lvl9pPr marL="1028620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78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1" y="800103"/>
            <a:ext cx="1514475" cy="226298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815"/>
            </a:lvl1pPr>
            <a:lvl2pPr>
              <a:defRPr sz="646"/>
            </a:lvl2pPr>
            <a:lvl3pPr>
              <a:defRPr sz="563"/>
            </a:lvl3pPr>
            <a:lvl4pPr>
              <a:defRPr sz="506"/>
            </a:lvl4pPr>
            <a:lvl5pPr>
              <a:defRPr sz="506"/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3076" y="800103"/>
            <a:ext cx="1514475" cy="226298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815"/>
            </a:lvl1pPr>
            <a:lvl2pPr>
              <a:defRPr sz="646"/>
            </a:lvl2pPr>
            <a:lvl3pPr>
              <a:defRPr sz="563"/>
            </a:lvl3pPr>
            <a:lvl4pPr>
              <a:defRPr sz="506"/>
            </a:lvl4pPr>
            <a:lvl5pPr>
              <a:defRPr sz="506"/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87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1" y="767558"/>
            <a:ext cx="1515071" cy="319881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646" b="1"/>
            </a:lvl1pPr>
            <a:lvl2pPr marL="128577" indent="0">
              <a:buNone/>
              <a:defRPr sz="563" b="1"/>
            </a:lvl2pPr>
            <a:lvl3pPr marL="257155" indent="0">
              <a:buNone/>
              <a:defRPr sz="506" b="1"/>
            </a:lvl3pPr>
            <a:lvl4pPr marL="385733" indent="0">
              <a:buNone/>
              <a:defRPr sz="450" b="1"/>
            </a:lvl4pPr>
            <a:lvl5pPr marL="514311" indent="0">
              <a:buNone/>
              <a:defRPr sz="450" b="1"/>
            </a:lvl5pPr>
            <a:lvl6pPr marL="642889" indent="0">
              <a:buNone/>
              <a:defRPr sz="450" b="1"/>
            </a:lvl6pPr>
            <a:lvl7pPr marL="771464" indent="0">
              <a:buNone/>
              <a:defRPr sz="450" b="1"/>
            </a:lvl7pPr>
            <a:lvl8pPr marL="900043" indent="0">
              <a:buNone/>
              <a:defRPr sz="450" b="1"/>
            </a:lvl8pPr>
            <a:lvl9pPr marL="1028620" indent="0">
              <a:buNone/>
              <a:defRPr sz="4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1" y="1087438"/>
            <a:ext cx="1515071" cy="1975644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646"/>
            </a:lvl1pPr>
            <a:lvl2pPr>
              <a:defRPr sz="563"/>
            </a:lvl2pPr>
            <a:lvl3pPr>
              <a:defRPr sz="506"/>
            </a:lvl3pPr>
            <a:lvl4pPr>
              <a:defRPr sz="450"/>
            </a:lvl4pPr>
            <a:lvl5pPr>
              <a:defRPr sz="450"/>
            </a:lvl5pPr>
            <a:lvl6pPr>
              <a:defRPr sz="450"/>
            </a:lvl6pPr>
            <a:lvl7pPr>
              <a:defRPr sz="450"/>
            </a:lvl7pPr>
            <a:lvl8pPr>
              <a:defRPr sz="450"/>
            </a:lvl8pPr>
            <a:lvl9pPr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41885" y="767558"/>
            <a:ext cx="1515666" cy="319881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646" b="1"/>
            </a:lvl1pPr>
            <a:lvl2pPr marL="128577" indent="0">
              <a:buNone/>
              <a:defRPr sz="563" b="1"/>
            </a:lvl2pPr>
            <a:lvl3pPr marL="257155" indent="0">
              <a:buNone/>
              <a:defRPr sz="506" b="1"/>
            </a:lvl3pPr>
            <a:lvl4pPr marL="385733" indent="0">
              <a:buNone/>
              <a:defRPr sz="450" b="1"/>
            </a:lvl4pPr>
            <a:lvl5pPr marL="514311" indent="0">
              <a:buNone/>
              <a:defRPr sz="450" b="1"/>
            </a:lvl5pPr>
            <a:lvl6pPr marL="642889" indent="0">
              <a:buNone/>
              <a:defRPr sz="450" b="1"/>
            </a:lvl6pPr>
            <a:lvl7pPr marL="771464" indent="0">
              <a:buNone/>
              <a:defRPr sz="450" b="1"/>
            </a:lvl7pPr>
            <a:lvl8pPr marL="900043" indent="0">
              <a:buNone/>
              <a:defRPr sz="450" b="1"/>
            </a:lvl8pPr>
            <a:lvl9pPr marL="1028620" indent="0">
              <a:buNone/>
              <a:defRPr sz="4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41885" y="1087438"/>
            <a:ext cx="1515666" cy="1975644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646"/>
            </a:lvl1pPr>
            <a:lvl2pPr>
              <a:defRPr sz="563"/>
            </a:lvl2pPr>
            <a:lvl3pPr>
              <a:defRPr sz="506"/>
            </a:lvl3pPr>
            <a:lvl4pPr>
              <a:defRPr sz="450"/>
            </a:lvl4pPr>
            <a:lvl5pPr>
              <a:defRPr sz="450"/>
            </a:lvl5pPr>
            <a:lvl6pPr>
              <a:defRPr sz="450"/>
            </a:lvl6pPr>
            <a:lvl7pPr>
              <a:defRPr sz="450"/>
            </a:lvl7pPr>
            <a:lvl8pPr>
              <a:defRPr sz="450"/>
            </a:lvl8pPr>
            <a:lvl9pPr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90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65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84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9" y="136526"/>
            <a:ext cx="1128118" cy="581025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56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653" y="136536"/>
            <a:ext cx="1916906" cy="2926556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900"/>
            </a:lvl1pPr>
            <a:lvl2pPr>
              <a:defRPr sz="815"/>
            </a:lvl2pPr>
            <a:lvl3pPr>
              <a:defRPr sz="646"/>
            </a:lvl3pPr>
            <a:lvl4pPr>
              <a:defRPr sz="563"/>
            </a:lvl4pPr>
            <a:lvl5pPr>
              <a:defRPr sz="563"/>
            </a:lvl5pPr>
            <a:lvl6pPr>
              <a:defRPr sz="563"/>
            </a:lvl6pPr>
            <a:lvl7pPr>
              <a:defRPr sz="563"/>
            </a:lvl7pPr>
            <a:lvl8pPr>
              <a:defRPr sz="563"/>
            </a:lvl8pPr>
            <a:lvl9pPr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9" y="717563"/>
            <a:ext cx="1128118" cy="2345531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394"/>
            </a:lvl1pPr>
            <a:lvl2pPr marL="128577" indent="0">
              <a:buNone/>
              <a:defRPr sz="338"/>
            </a:lvl2pPr>
            <a:lvl3pPr marL="257155" indent="0">
              <a:buNone/>
              <a:defRPr sz="309"/>
            </a:lvl3pPr>
            <a:lvl4pPr marL="385733" indent="0">
              <a:buNone/>
              <a:defRPr sz="254"/>
            </a:lvl4pPr>
            <a:lvl5pPr marL="514311" indent="0">
              <a:buNone/>
              <a:defRPr sz="254"/>
            </a:lvl5pPr>
            <a:lvl6pPr marL="642889" indent="0">
              <a:buNone/>
              <a:defRPr sz="254"/>
            </a:lvl6pPr>
            <a:lvl7pPr marL="771464" indent="0">
              <a:buNone/>
              <a:defRPr sz="254"/>
            </a:lvl7pPr>
            <a:lvl8pPr marL="900043" indent="0">
              <a:buNone/>
              <a:defRPr sz="254"/>
            </a:lvl8pPr>
            <a:lvl9pPr marL="1028620" indent="0">
              <a:buNone/>
              <a:defRPr sz="2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3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08" y="2400312"/>
            <a:ext cx="2057400" cy="283369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56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2108" y="306388"/>
            <a:ext cx="2057400" cy="20574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900"/>
            </a:lvl1pPr>
            <a:lvl2pPr marL="128577" indent="0">
              <a:buNone/>
              <a:defRPr sz="815"/>
            </a:lvl2pPr>
            <a:lvl3pPr marL="257155" indent="0">
              <a:buNone/>
              <a:defRPr sz="646"/>
            </a:lvl3pPr>
            <a:lvl4pPr marL="385733" indent="0">
              <a:buNone/>
              <a:defRPr sz="563"/>
            </a:lvl4pPr>
            <a:lvl5pPr marL="514311" indent="0">
              <a:buNone/>
              <a:defRPr sz="563"/>
            </a:lvl5pPr>
            <a:lvl6pPr marL="642889" indent="0">
              <a:buNone/>
              <a:defRPr sz="563"/>
            </a:lvl6pPr>
            <a:lvl7pPr marL="771464" indent="0">
              <a:buNone/>
              <a:defRPr sz="563"/>
            </a:lvl7pPr>
            <a:lvl8pPr marL="900043" indent="0">
              <a:buNone/>
              <a:defRPr sz="563"/>
            </a:lvl8pPr>
            <a:lvl9pPr marL="1028620" indent="0">
              <a:buNone/>
              <a:defRPr sz="56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108" y="2683681"/>
            <a:ext cx="2057400" cy="402431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394"/>
            </a:lvl1pPr>
            <a:lvl2pPr marL="128577" indent="0">
              <a:buNone/>
              <a:defRPr sz="338"/>
            </a:lvl2pPr>
            <a:lvl3pPr marL="257155" indent="0">
              <a:buNone/>
              <a:defRPr sz="309"/>
            </a:lvl3pPr>
            <a:lvl4pPr marL="385733" indent="0">
              <a:buNone/>
              <a:defRPr sz="254"/>
            </a:lvl4pPr>
            <a:lvl5pPr marL="514311" indent="0">
              <a:buNone/>
              <a:defRPr sz="254"/>
            </a:lvl5pPr>
            <a:lvl6pPr marL="642889" indent="0">
              <a:buNone/>
              <a:defRPr sz="254"/>
            </a:lvl6pPr>
            <a:lvl7pPr marL="771464" indent="0">
              <a:buNone/>
              <a:defRPr sz="254"/>
            </a:lvl7pPr>
            <a:lvl8pPr marL="900043" indent="0">
              <a:buNone/>
              <a:defRPr sz="254"/>
            </a:lvl8pPr>
            <a:lvl9pPr marL="1028620" indent="0">
              <a:buNone/>
              <a:defRPr sz="2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8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" y="800103"/>
            <a:ext cx="3086100" cy="2262982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13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86026" y="137331"/>
            <a:ext cx="771525" cy="2925763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1" y="137331"/>
            <a:ext cx="2257425" cy="2925763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8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41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257155" rtl="0" eaLnBrk="1" latinLnBrk="0" hangingPunct="1">
        <a:spcBef>
          <a:spcPct val="0"/>
        </a:spcBef>
        <a:buNone/>
        <a:defRPr sz="12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33" indent="-96433" algn="l" defTabSz="257155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08938" indent="-80362" algn="l" defTabSz="257155" rtl="0" eaLnBrk="1" latinLnBrk="0" hangingPunct="1">
        <a:spcBef>
          <a:spcPct val="20000"/>
        </a:spcBef>
        <a:buFont typeface="Arial" pitchFamily="34" charset="0"/>
        <a:buChar char="–"/>
        <a:defRPr sz="815" kern="1200">
          <a:solidFill>
            <a:schemeClr val="tx1"/>
          </a:solidFill>
          <a:latin typeface="+mn-lt"/>
          <a:ea typeface="+mn-ea"/>
          <a:cs typeface="+mn-cs"/>
        </a:defRPr>
      </a:lvl2pPr>
      <a:lvl3pPr marL="321444" indent="-64289" algn="l" defTabSz="257155" rtl="0" eaLnBrk="1" latinLnBrk="0" hangingPunct="1">
        <a:spcBef>
          <a:spcPct val="20000"/>
        </a:spcBef>
        <a:buFont typeface="Arial" pitchFamily="34" charset="0"/>
        <a:buChar char="•"/>
        <a:defRPr sz="646" kern="1200">
          <a:solidFill>
            <a:schemeClr val="tx1"/>
          </a:solidFill>
          <a:latin typeface="+mn-lt"/>
          <a:ea typeface="+mn-ea"/>
          <a:cs typeface="+mn-cs"/>
        </a:defRPr>
      </a:lvl3pPr>
      <a:lvl4pPr marL="450022" indent="-64289" algn="l" defTabSz="257155" rtl="0" eaLnBrk="1" latinLnBrk="0" hangingPunct="1">
        <a:spcBef>
          <a:spcPct val="20000"/>
        </a:spcBef>
        <a:buFont typeface="Arial" pitchFamily="34" charset="0"/>
        <a:buChar char="–"/>
        <a:defRPr sz="563" kern="1200">
          <a:solidFill>
            <a:schemeClr val="tx1"/>
          </a:solidFill>
          <a:latin typeface="+mn-lt"/>
          <a:ea typeface="+mn-ea"/>
          <a:cs typeface="+mn-cs"/>
        </a:defRPr>
      </a:lvl4pPr>
      <a:lvl5pPr marL="578599" indent="-64289" algn="l" defTabSz="257155" rtl="0" eaLnBrk="1" latinLnBrk="0" hangingPunct="1">
        <a:spcBef>
          <a:spcPct val="20000"/>
        </a:spcBef>
        <a:buFont typeface="Arial" pitchFamily="34" charset="0"/>
        <a:buChar char="»"/>
        <a:defRPr sz="563" kern="1200">
          <a:solidFill>
            <a:schemeClr val="tx1"/>
          </a:solidFill>
          <a:latin typeface="+mn-lt"/>
          <a:ea typeface="+mn-ea"/>
          <a:cs typeface="+mn-cs"/>
        </a:defRPr>
      </a:lvl5pPr>
      <a:lvl6pPr marL="707177" indent="-64289" algn="l" defTabSz="257155" rtl="0" eaLnBrk="1" latinLnBrk="0" hangingPunct="1">
        <a:spcBef>
          <a:spcPct val="20000"/>
        </a:spcBef>
        <a:buFont typeface="Arial" pitchFamily="34" charset="0"/>
        <a:buChar char="•"/>
        <a:defRPr sz="563" kern="1200">
          <a:solidFill>
            <a:schemeClr val="tx1"/>
          </a:solidFill>
          <a:latin typeface="+mn-lt"/>
          <a:ea typeface="+mn-ea"/>
          <a:cs typeface="+mn-cs"/>
        </a:defRPr>
      </a:lvl6pPr>
      <a:lvl7pPr marL="835751" indent="-64289" algn="l" defTabSz="257155" rtl="0" eaLnBrk="1" latinLnBrk="0" hangingPunct="1">
        <a:spcBef>
          <a:spcPct val="20000"/>
        </a:spcBef>
        <a:buFont typeface="Arial" pitchFamily="34" charset="0"/>
        <a:buChar char="•"/>
        <a:defRPr sz="563" kern="1200">
          <a:solidFill>
            <a:schemeClr val="tx1"/>
          </a:solidFill>
          <a:latin typeface="+mn-lt"/>
          <a:ea typeface="+mn-ea"/>
          <a:cs typeface="+mn-cs"/>
        </a:defRPr>
      </a:lvl7pPr>
      <a:lvl8pPr marL="964330" indent="-64289" algn="l" defTabSz="257155" rtl="0" eaLnBrk="1" latinLnBrk="0" hangingPunct="1">
        <a:spcBef>
          <a:spcPct val="20000"/>
        </a:spcBef>
        <a:buFont typeface="Arial" pitchFamily="34" charset="0"/>
        <a:buChar char="•"/>
        <a:defRPr sz="563" kern="1200">
          <a:solidFill>
            <a:schemeClr val="tx1"/>
          </a:solidFill>
          <a:latin typeface="+mn-lt"/>
          <a:ea typeface="+mn-ea"/>
          <a:cs typeface="+mn-cs"/>
        </a:defRPr>
      </a:lvl8pPr>
      <a:lvl9pPr marL="1092907" indent="-64289" algn="l" defTabSz="257155" rtl="0" eaLnBrk="1" latinLnBrk="0" hangingPunct="1">
        <a:spcBef>
          <a:spcPct val="20000"/>
        </a:spcBef>
        <a:buFont typeface="Arial" pitchFamily="34" charset="0"/>
        <a:buChar char="•"/>
        <a:defRPr sz="5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1pPr>
      <a:lvl2pPr marL="128577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2pPr>
      <a:lvl3pPr marL="257155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3pPr>
      <a:lvl4pPr marL="385733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4pPr>
      <a:lvl5pPr marL="514311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5pPr>
      <a:lvl6pPr marL="642889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6pPr>
      <a:lvl7pPr marL="771464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7pPr>
      <a:lvl8pPr marL="900043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8pPr>
      <a:lvl9pPr marL="1028620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93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1023730" y="1380658"/>
            <a:ext cx="4474187" cy="862182"/>
          </a:xfrm>
          <a:prstGeom prst="rect">
            <a:avLst/>
          </a:prstGeom>
        </p:spPr>
        <p:txBody>
          <a:bodyPr wrap="none" lIns="45919" tIns="22962" rIns="45919" bIns="22962" numCol="1" fromWordArt="1">
            <a:prstTxWarp prst="textCanUp">
              <a:avLst>
                <a:gd name="adj" fmla="val 85713"/>
              </a:avLst>
            </a:prstTxWarp>
          </a:bodyPr>
          <a:lstStyle/>
          <a:p>
            <a:pPr marL="0" marR="0" lvl="0" indent="0" algn="ctr" defTabSz="2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0" cap="none" spc="0" normalizeH="0" baseline="0" noProof="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.VnVogueH"/>
                <a:ea typeface="+mn-ea"/>
                <a:cs typeface="Arial"/>
                <a:sym typeface="Arial"/>
              </a:rPr>
              <a:t> </a:t>
            </a:r>
            <a:r>
              <a:rPr kumimoji="0" lang="en-US" sz="1800" b="0" i="0" u="none" strike="noStrike" kern="10" cap="none" spc="0" normalizeH="0" baseline="0" noProof="0" dirty="0" err="1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Môn</a:t>
            </a:r>
            <a:r>
              <a:rPr kumimoji="0" lang="en-US" sz="1800" b="0" i="0" u="none" strike="noStrike" kern="10" cap="none" spc="0" normalizeH="0" baseline="0" noProof="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TIẾNG VIỆT </a:t>
            </a:r>
            <a:endParaRPr kumimoji="0" lang="en-US" sz="1800" b="0" i="0" u="none" strike="noStrike" kern="10" cap="none" spc="0" normalizeH="0" baseline="0" noProof="0" dirty="0">
              <a:ln w="12700">
                <a:noFill/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7" dist="17961" dir="13500000">
                  <a:srgbClr val="59008E"/>
                </a:prstShdw>
              </a:effectLst>
              <a:uLnTx/>
              <a:uFillTx/>
              <a:latin typeface=".VnVogueH"/>
              <a:ea typeface="+mn-ea"/>
              <a:cs typeface="Arial"/>
              <a:sym typeface="Arial"/>
            </a:endParaRP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1950245" y="2318437"/>
            <a:ext cx="3547672" cy="417910"/>
          </a:xfrm>
          <a:prstGeom prst="rect">
            <a:avLst/>
          </a:prstGeom>
        </p:spPr>
        <p:txBody>
          <a:bodyPr wrap="none" lIns="45919" tIns="22962" rIns="45919" bIns="2296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2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0" cap="none" spc="0" normalizeH="0" baseline="0" noProof="0" dirty="0" err="1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.VnVogue"/>
                <a:ea typeface="+mn-ea"/>
                <a:cs typeface="Arial"/>
                <a:sym typeface="Arial"/>
              </a:rPr>
              <a:t>Líp</a:t>
            </a:r>
            <a:r>
              <a:rPr kumimoji="0" lang="en-US" sz="1800" b="0" i="0" u="none" strike="noStrike" kern="10" cap="none" spc="0" normalizeH="0" baseline="0" noProof="0" dirty="0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.VnVogue"/>
                <a:ea typeface="+mn-ea"/>
                <a:cs typeface="Arial"/>
                <a:sym typeface="Arial"/>
              </a:rPr>
              <a:t> 2A3</a:t>
            </a:r>
          </a:p>
        </p:txBody>
      </p:sp>
      <p:pic>
        <p:nvPicPr>
          <p:cNvPr id="34824" name="Picture 6" descr="star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6137" y="3674127"/>
            <a:ext cx="642938" cy="34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70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Sắp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thông</a:t>
            </a:r>
            <a:r>
              <a:rPr lang="en-US" sz="1600" dirty="0">
                <a:latin typeface="UTM Avo" panose="02040603050506020204" pitchFamily="18" charset="0"/>
              </a:rPr>
              <a:t> tin </a:t>
            </a:r>
            <a:r>
              <a:rPr lang="en-US" sz="1600" dirty="0" err="1">
                <a:latin typeface="UTM Avo" panose="02040603050506020204" pitchFamily="18" charset="0"/>
              </a:rPr>
              <a:t>theo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trình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tự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3184" y="1369552"/>
            <a:ext cx="637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hàng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chữ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khoảng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giữa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chứa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đựng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nhiều</a:t>
            </a:r>
            <a:r>
              <a:rPr lang="en-US" sz="1300" dirty="0">
                <a:latin typeface="UTM Avo" panose="02040603050506020204" pitchFamily="18" charset="0"/>
              </a:rPr>
              <a:t> ý </a:t>
            </a:r>
            <a:r>
              <a:rPr lang="en-US" sz="1300" dirty="0" err="1">
                <a:latin typeface="UTM Avo" panose="02040603050506020204" pitchFamily="18" charset="0"/>
              </a:rPr>
              <a:t>nghĩa</a:t>
            </a:r>
            <a:r>
              <a:rPr lang="en-US" sz="1300" dirty="0">
                <a:latin typeface="UTM Avo" panose="02040603050506020204" pitchFamily="18" charset="0"/>
              </a:rPr>
              <a:t>. Qua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về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gì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Người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vào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Nơi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dưới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Phần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hiện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chính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vị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trí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chúng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trong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ngay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sau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cũng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khi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cuối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đọc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mới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đừng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quên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những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này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nhé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     (</a:t>
            </a:r>
            <a:r>
              <a:rPr lang="en-US" sz="1300" dirty="0" err="1">
                <a:latin typeface="UTM Avo" panose="02040603050506020204" pitchFamily="18" charset="0"/>
              </a:rPr>
              <a:t>Nhật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Huy</a:t>
            </a:r>
            <a:r>
              <a:rPr lang="en-US" sz="1300" dirty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50663" y="1380412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68650" y="2238958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giả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37629" y="2834024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bản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68650" y="3469482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lục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401961" y="1868129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3401961" y="2711652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3401961" y="3545002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20988E-6 L -0.01713 -0.0114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" y="-5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46914E-6 L -0.11482 0.0382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1" y="191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4.32099E-6 L -0.01713 0.0774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" y="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9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01471" y="1732729"/>
            <a:ext cx="3363965" cy="2896966"/>
            <a:chOff x="2715721" y="1732729"/>
            <a:chExt cx="3363965" cy="28969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43760" t="16233" r="21000" b="23663"/>
            <a:stretch/>
          </p:blipFill>
          <p:spPr>
            <a:xfrm>
              <a:off x="3058564" y="1732729"/>
              <a:ext cx="3021122" cy="289696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607331">
              <a:off x="2715721" y="1935579"/>
              <a:ext cx="607721" cy="249126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823380" y="3381375"/>
            <a:ext cx="1031495" cy="66675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3328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</a:rPr>
              <a:t> 2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hiểu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xương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rồng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 rot="1039825">
            <a:off x="5537152" y="3681424"/>
            <a:ext cx="300945" cy="2332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8" grpId="0" uiExpand="1" build="p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2961" y="1557356"/>
            <a:ext cx="6412705" cy="3029170"/>
            <a:chOff x="445295" y="1292343"/>
            <a:chExt cx="6412705" cy="30291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Em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Xôn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Tiếng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chim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trời</a:t>
              </a:r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Mỗi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giờ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chơi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Sân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nhộn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nhịp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Hồng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gương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cũng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xinh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đêm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Bỗng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cười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khích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Ngỡ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đang</a:t>
              </a:r>
              <a:r>
                <a:rPr lang="en-US" dirty="0">
                  <a:latin typeface="UTM Avo" panose="02040603050506020204" pitchFamily="18" charset="0"/>
                </a:rPr>
                <a:t> ở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Cùng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đùa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vui</a:t>
              </a:r>
              <a:r>
                <a:rPr lang="en-US" dirty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UTM Avo" panose="02040603050506020204" pitchFamily="18" charset="0"/>
                </a:rPr>
                <a:t>          </a:t>
              </a:r>
              <a:r>
                <a:rPr lang="en-US" sz="1200" dirty="0">
                  <a:latin typeface="UTM Avo" panose="02040603050506020204" pitchFamily="18" charset="0"/>
                </a:rPr>
                <a:t>(</a:t>
              </a:r>
              <a:r>
                <a:rPr lang="en-US" sz="1200" dirty="0" err="1">
                  <a:latin typeface="UTM Avo" panose="02040603050506020204" pitchFamily="18" charset="0"/>
                </a:rPr>
                <a:t>Nguyễn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Trọng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Hoàn</a:t>
              </a:r>
              <a:r>
                <a:rPr lang="en-US" sz="1200" dirty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học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em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khung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cửa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sổ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bàn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tay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Quạt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cô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ngọt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ngào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từng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trang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Ngày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không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đến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ghê</a:t>
              </a:r>
              <a:r>
                <a:rPr lang="en-US" dirty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43012" y="966071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nhỏ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yêu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lớp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mình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80797" y="2206311"/>
            <a:ext cx="81339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5339" y="2858469"/>
            <a:ext cx="89473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23068" y="1877394"/>
            <a:ext cx="67222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35185" y="2197755"/>
            <a:ext cx="11908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44845" y="3540780"/>
            <a:ext cx="50793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Xếp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sau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nhóm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thích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hợp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4633" y="2438399"/>
            <a:ext cx="2743738" cy="4329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34772" y="2438398"/>
            <a:ext cx="2743738" cy="4329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động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7570" y="1678171"/>
            <a:ext cx="1295506" cy="716846"/>
            <a:chOff x="479470" y="1678171"/>
            <a:chExt cx="1295506" cy="71684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37669" r="51274" b="37750"/>
            <a:stretch/>
          </p:blipFill>
          <p:spPr>
            <a:xfrm>
              <a:off x="479470" y="1678171"/>
              <a:ext cx="1295506" cy="71684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479470" y="1768565"/>
              <a:ext cx="122387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tác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giả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45815" y="1257299"/>
            <a:ext cx="1594553" cy="774915"/>
            <a:chOff x="1426765" y="1257299"/>
            <a:chExt cx="1594553" cy="77491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" t="68101" r="50988" b="5326"/>
            <a:stretch/>
          </p:blipFill>
          <p:spPr>
            <a:xfrm>
              <a:off x="1552574" y="1257299"/>
              <a:ext cx="1440305" cy="774915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1426765" y="1364861"/>
              <a:ext cx="1594553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đọc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47923" y="1579020"/>
            <a:ext cx="1755856" cy="855033"/>
            <a:chOff x="2581248" y="1579020"/>
            <a:chExt cx="1755856" cy="85503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" t="5347" r="47695" b="65334"/>
            <a:stretch/>
          </p:blipFill>
          <p:spPr>
            <a:xfrm rot="326834" flipH="1">
              <a:off x="2621061" y="1579020"/>
              <a:ext cx="1581172" cy="855033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2581248" y="1735637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cuốn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99266" y="1714500"/>
            <a:ext cx="1755856" cy="702710"/>
            <a:chOff x="4965966" y="1714500"/>
            <a:chExt cx="1755856" cy="70271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7" t="37505" r="3036" b="38399"/>
            <a:stretch/>
          </p:blipFill>
          <p:spPr>
            <a:xfrm flipH="1">
              <a:off x="5048249" y="1714500"/>
              <a:ext cx="1540358" cy="702710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4965966" y="1793105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bìa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57844" y="1259059"/>
            <a:ext cx="1304976" cy="768667"/>
            <a:chOff x="4138819" y="1259059"/>
            <a:chExt cx="1304976" cy="76866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52" t="5911" b="67731"/>
            <a:stretch/>
          </p:blipFill>
          <p:spPr>
            <a:xfrm>
              <a:off x="4138819" y="1259059"/>
              <a:ext cx="1304976" cy="768667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4163779" y="1333831"/>
              <a:ext cx="125505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ghi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55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57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0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13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1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146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G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1026" name="Picture 2" descr="Lý thuyết ôn chữ hoa g tiếng việt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1581824" y="1407852"/>
            <a:ext cx="2506427" cy="34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ữ viết chuẩn của Bộ Giáo dục và Đào tạo - HoaTieu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01" y="2285231"/>
            <a:ext cx="1253440" cy="21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14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4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ướng dẫn viết chữ G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447557" y="1285861"/>
            <a:ext cx="3905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B163A8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96"/>
          <a:stretch/>
        </p:blipFill>
        <p:spPr>
          <a:xfrm>
            <a:off x="1532193" y="1093681"/>
            <a:ext cx="3606800" cy="370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8961" y="1133664"/>
            <a:ext cx="2153264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1360" y="1400873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par>
              <p:cTn id="9"/>
            </p:par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644021" y="2380317"/>
            <a:ext cx="3518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g, h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4125" y="1100137"/>
            <a:ext cx="6388018" cy="1143000"/>
            <a:chOff x="-264304" y="1034870"/>
            <a:chExt cx="6388018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-612" r="35159" b="32405"/>
            <a:stretch/>
          </p:blipFill>
          <p:spPr>
            <a:xfrm>
              <a:off x="-166934" y="1034870"/>
              <a:ext cx="5743334" cy="1143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264304" y="1295761"/>
              <a:ext cx="6388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 Gần jực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vi-VN" sz="2800" dirty="0">
                  <a:latin typeface="HP001 4 hàng" panose="020B0603050302020204" pitchFamily="34" charset="0"/>
                </a:rPr>
                <a:t>ì </a:t>
              </a:r>
              <a:r>
                <a:rPr lang="el-GR" sz="2800" dirty="0">
                  <a:latin typeface="HP001 4 hàng" panose="020B0603050302020204" pitchFamily="34" charset="0"/>
                </a:rPr>
                <a:t>Α΄</a:t>
              </a:r>
              <a:r>
                <a:rPr lang="vi-VN" sz="2800" dirty="0">
                  <a:latin typeface="HP001 4 hàng" panose="020B0603050302020204" pitchFamily="34" charset="0"/>
                </a:rPr>
                <a:t>n, gần </a:t>
              </a:r>
              <a:r>
                <a:rPr lang="el-GR" sz="2800" dirty="0">
                  <a:latin typeface="HP001 4 hàng" panose="020B0603050302020204" pitchFamily="34" charset="0"/>
                </a:rPr>
                <a:t>Α˝</a:t>
              </a:r>
              <a:r>
                <a:rPr lang="vi-VN" sz="2800" dirty="0">
                  <a:latin typeface="HP001 4 hàng" panose="020B0603050302020204" pitchFamily="34" charset="0"/>
                </a:rPr>
                <a:t>n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vi-VN" sz="2800" dirty="0">
                  <a:latin typeface="HP001 4 hàng" panose="020B0603050302020204" pitchFamily="34" charset="0"/>
                </a:rPr>
                <a:t>ì sáng.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17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1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2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5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61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3284" y="405290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HỌA MI, VẸT VÀ QUẠ</a:t>
            </a:r>
          </a:p>
        </p:txBody>
      </p:sp>
      <p:sp>
        <p:nvSpPr>
          <p:cNvPr id="3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5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8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36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1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47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296" t="23367" r="48459" b="51547"/>
          <a:stretch/>
        </p:blipFill>
        <p:spPr>
          <a:xfrm>
            <a:off x="514055" y="1546094"/>
            <a:ext cx="2970725" cy="1596368"/>
          </a:xfrm>
          <a:prstGeom prst="roundRect">
            <a:avLst>
              <a:gd name="adj" fmla="val 11268"/>
            </a:avLst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1635" t="24197" r="22120" b="51383"/>
          <a:stretch/>
        </p:blipFill>
        <p:spPr>
          <a:xfrm>
            <a:off x="3496152" y="1550282"/>
            <a:ext cx="2970724" cy="1554080"/>
          </a:xfrm>
          <a:prstGeom prst="roundRect">
            <a:avLst>
              <a:gd name="adj" fmla="val 13047"/>
            </a:avLst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860" t="57590" r="47992" b="17324"/>
          <a:stretch/>
        </p:blipFill>
        <p:spPr>
          <a:xfrm>
            <a:off x="695325" y="3172255"/>
            <a:ext cx="2846573" cy="1596368"/>
          </a:xfrm>
          <a:prstGeom prst="roundRect">
            <a:avLst>
              <a:gd name="adj" fmla="val 11268"/>
            </a:avLst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1542" t="57920" r="23629" b="17660"/>
          <a:stretch/>
        </p:blipFill>
        <p:spPr>
          <a:xfrm>
            <a:off x="3457047" y="3195492"/>
            <a:ext cx="2810403" cy="1554080"/>
          </a:xfrm>
          <a:prstGeom prst="roundRect">
            <a:avLst>
              <a:gd name="adj" fmla="val 13047"/>
            </a:avLst>
          </a:prstGeom>
        </p:spPr>
      </p:pic>
      <p:sp>
        <p:nvSpPr>
          <p:cNvPr id="53" name="TextBox 52"/>
          <p:cNvSpPr txBox="1"/>
          <p:nvPr/>
        </p:nvSpPr>
        <p:spPr>
          <a:xfrm>
            <a:off x="497832" y="1024587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UTM Avo" panose="02040603050506020204" pitchFamily="18" charset="0"/>
              </a:rPr>
              <a:t>(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i="1" dirty="0">
                <a:latin typeface="UTM Avo" panose="02040603050506020204" pitchFamily="18" charset="0"/>
              </a:rPr>
              <a:t>100 </a:t>
            </a:r>
            <a:r>
              <a:rPr lang="en-US" i="1" dirty="0" err="1">
                <a:latin typeface="UTM Avo" panose="02040603050506020204" pitchFamily="18" charset="0"/>
              </a:rPr>
              <a:t>truyện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ngụ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ngôn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về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đạo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đức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123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994" y="367725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Họa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mi,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vẹt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quạ</a:t>
            </a:r>
            <a:endParaRPr lang="en-US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600" y="971550"/>
            <a:ext cx="5815784" cy="3886200"/>
            <a:chOff x="609600" y="971550"/>
            <a:chExt cx="5815784" cy="3886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541" t="23865" r="22214" b="8355"/>
            <a:stretch/>
          </p:blipFill>
          <p:spPr>
            <a:xfrm>
              <a:off x="3591697" y="971550"/>
              <a:ext cx="2676525" cy="3886200"/>
            </a:xfrm>
            <a:prstGeom prst="roundRect">
              <a:avLst>
                <a:gd name="adj" fmla="val 13047"/>
              </a:avLst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5296" t="23367" r="48459" b="8853"/>
            <a:stretch/>
          </p:blipFill>
          <p:spPr>
            <a:xfrm>
              <a:off x="609600" y="971550"/>
              <a:ext cx="2676525" cy="3886200"/>
            </a:xfrm>
            <a:prstGeom prst="roundRect">
              <a:avLst>
                <a:gd name="adj" fmla="val 11268"/>
              </a:avLst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47726" y="2419350"/>
              <a:ext cx="2352674" cy="390525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Họa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mi,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vẹt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và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quạ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nói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gì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nhau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396434" y="2319338"/>
              <a:ext cx="3028950" cy="519112"/>
            </a:xfrm>
            <a:prstGeom prst="roundRect">
              <a:avLst>
                <a:gd name="adj" fmla="val 22172"/>
              </a:avLst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latin typeface="UTM Avo" panose="02040603050506020204" pitchFamily="18" charset="0"/>
                </a:rPr>
                <a:t>Họa mi, vẹt và quạ đến gặp chim hoàng anh vì chuyện gì?</a:t>
              </a:r>
              <a:endParaRPr lang="en-US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47726" y="4371975"/>
              <a:ext cx="2352674" cy="342900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Vì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sao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quạ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bỏ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bay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đi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06395" y="4333875"/>
              <a:ext cx="2209028" cy="342900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Câu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kết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thúc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như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1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7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36317" y="2255431"/>
            <a:ext cx="2036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giả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xuất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bản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56" t="19869" r="13288" b="43363"/>
          <a:stretch/>
        </p:blipFill>
        <p:spPr bwMode="auto">
          <a:xfrm>
            <a:off x="3765755" y="1420521"/>
            <a:ext cx="2421403" cy="33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/>
          <p:cNvSpPr/>
          <p:nvPr/>
        </p:nvSpPr>
        <p:spPr>
          <a:xfrm>
            <a:off x="5479236" y="1390555"/>
            <a:ext cx="707922" cy="4410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>
            <a:stCxn id="45" idx="2"/>
          </p:cNvCxnSpPr>
          <p:nvPr/>
        </p:nvCxnSpPr>
        <p:spPr>
          <a:xfrm flipH="1">
            <a:off x="2094271" y="1611074"/>
            <a:ext cx="3384965" cy="101413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4209889" y="2272835"/>
            <a:ext cx="1691067" cy="131304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stCxn id="58" idx="2"/>
          </p:cNvCxnSpPr>
          <p:nvPr/>
        </p:nvCxnSpPr>
        <p:spPr>
          <a:xfrm flipH="1">
            <a:off x="2094271" y="2929357"/>
            <a:ext cx="2115618" cy="24646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5132439" y="4247639"/>
            <a:ext cx="768517" cy="53537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>
            <a:stCxn id="61" idx="2"/>
          </p:cNvCxnSpPr>
          <p:nvPr/>
        </p:nvCxnSpPr>
        <p:spPr>
          <a:xfrm flipH="1" flipV="1">
            <a:off x="2644877" y="3775587"/>
            <a:ext cx="2487562" cy="73974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7" grpId="0" uiExpand="1" build="p"/>
      <p:bldP spid="45" grpId="0" animBg="1"/>
      <p:bldP spid="58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61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63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66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94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99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105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520" y="1099353"/>
            <a:ext cx="637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hàng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chữ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khoảng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giữa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chứa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đựng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nhiều</a:t>
            </a:r>
            <a:r>
              <a:rPr lang="en-US" sz="1300" dirty="0">
                <a:latin typeface="UTM Avo" panose="02040603050506020204" pitchFamily="18" charset="0"/>
              </a:rPr>
              <a:t> ý </a:t>
            </a:r>
            <a:r>
              <a:rPr lang="en-US" sz="1300" dirty="0" err="1">
                <a:latin typeface="UTM Avo" panose="02040603050506020204" pitchFamily="18" charset="0"/>
              </a:rPr>
              <a:t>nghĩa</a:t>
            </a:r>
            <a:r>
              <a:rPr lang="en-US" sz="1300" dirty="0">
                <a:latin typeface="UTM Avo" panose="02040603050506020204" pitchFamily="18" charset="0"/>
              </a:rPr>
              <a:t>. Qua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về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gì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Người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vào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Nơi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dưới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Phần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hiện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chính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vị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trí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chúng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trong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ngay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sau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cũng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khi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cuối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đọc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mới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đừng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quên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những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này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nhé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     (</a:t>
            </a:r>
            <a:r>
              <a:rPr lang="en-US" sz="1300" dirty="0" err="1">
                <a:latin typeface="UTM Avo" panose="02040603050506020204" pitchFamily="18" charset="0"/>
              </a:rPr>
              <a:t>Nhật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Huy</a:t>
            </a:r>
            <a:r>
              <a:rPr lang="en-US" sz="1300" dirty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52160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520" y="1099353"/>
            <a:ext cx="637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cuốn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sách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hàng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chữ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khoảng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giữa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chứa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đựng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nhiều</a:t>
            </a:r>
            <a:r>
              <a:rPr lang="en-US" sz="1300" dirty="0">
                <a:latin typeface="UTM Avo" panose="02040603050506020204" pitchFamily="18" charset="0"/>
              </a:rPr>
              <a:t> ý </a:t>
            </a:r>
            <a:r>
              <a:rPr lang="en-US" sz="1300" dirty="0" err="1">
                <a:latin typeface="UTM Avo" panose="02040603050506020204" pitchFamily="18" charset="0"/>
              </a:rPr>
              <a:t>nghĩa</a:t>
            </a:r>
            <a:r>
              <a:rPr lang="en-US" sz="1300" dirty="0">
                <a:latin typeface="UTM Avo" panose="02040603050506020204" pitchFamily="18" charset="0"/>
              </a:rPr>
              <a:t>. Qua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về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gì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Người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vào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Nơi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nhà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xuất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dưới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Phần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mục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lục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hiện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chính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vị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trí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chúng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trong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ngay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sau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cũng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khi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cuối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đọc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mới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đừng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quên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những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này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nhé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     (</a:t>
            </a:r>
            <a:r>
              <a:rPr lang="en-US" sz="1300" dirty="0" err="1">
                <a:latin typeface="UTM Avo" panose="02040603050506020204" pitchFamily="18" charset="0"/>
              </a:rPr>
              <a:t>Nhật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Huy</a:t>
            </a:r>
            <a:r>
              <a:rPr lang="en-US" sz="1300" dirty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52160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5" y="1186900"/>
            <a:ext cx="30477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5" y="2061898"/>
            <a:ext cx="28800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3224897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dài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22786" y="1543352"/>
            <a:ext cx="5742170" cy="923330"/>
            <a:chOff x="550605" y="1415532"/>
            <a:chExt cx="5742170" cy="92333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686364" y="1415532"/>
              <a:ext cx="5606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Tên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là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hàng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chữ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lớn</a:t>
              </a:r>
              <a:r>
                <a:rPr lang="en-US" sz="1800" dirty="0">
                  <a:latin typeface="UTM Avo" panose="02040603050506020204" pitchFamily="18" charset="0"/>
                </a:rPr>
                <a:t> ở </a:t>
              </a:r>
              <a:r>
                <a:rPr lang="en-US" sz="1800" dirty="0" err="1">
                  <a:latin typeface="UTM Avo" panose="02040603050506020204" pitchFamily="18" charset="0"/>
                </a:rPr>
                <a:t>khoảng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giữa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bìa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latin typeface="UTM Avo" panose="02040603050506020204" pitchFamily="18" charset="0"/>
                </a:rPr>
                <a:t>thường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chứa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đựng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rất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nhiều</a:t>
              </a:r>
              <a:r>
                <a:rPr lang="en-US" sz="1800" dirty="0">
                  <a:latin typeface="UTM Avo" panose="02040603050506020204" pitchFamily="18" charset="0"/>
                </a:rPr>
                <a:t> ý </a:t>
              </a:r>
              <a:r>
                <a:rPr lang="en-US" sz="1800" dirty="0" err="1">
                  <a:latin typeface="UTM Avo" panose="02040603050506020204" pitchFamily="18" charset="0"/>
                </a:rPr>
                <a:t>nghĩa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2786" y="2585571"/>
            <a:ext cx="6135330" cy="923330"/>
            <a:chOff x="550605" y="1415532"/>
            <a:chExt cx="6135330" cy="92333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686364" y="1415532"/>
              <a:ext cx="599957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Phần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lớn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cuốn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đều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có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mục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lục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thể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hiện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mục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chính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và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vị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trí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của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chúng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trong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cuốn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H="1">
            <a:off x="3816811" y="1635072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218102" y="2051584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416476" y="2051584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477396" y="2051584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477396" y="2660782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370403" y="3075669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6421293" y="3075669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6474956" y="3075669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455125"/>
            <a:chOff x="460224" y="1435196"/>
            <a:chExt cx="5996762" cy="455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tác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giả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284132"/>
            <a:ext cx="5996762" cy="455125"/>
            <a:chOff x="443723" y="2146156"/>
            <a:chExt cx="5996762" cy="4551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nhà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xuất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bản</a:t>
              </a:r>
              <a:endParaRPr lang="vi-VN" sz="1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688788" y="1563016"/>
            <a:ext cx="4515680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viết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281180" y="2286358"/>
            <a:ext cx="4712014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nơi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tạo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3723" y="3053180"/>
            <a:ext cx="5996762" cy="455125"/>
            <a:chOff x="443723" y="2146156"/>
            <a:chExt cx="5996762" cy="4551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mục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lục</a:t>
              </a:r>
              <a:endParaRPr lang="vi-VN" sz="18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31314" y="3046640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danh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ý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chính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quyển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1600" dirty="0" err="1">
                <a:latin typeface="UTM Avo" panose="020406030505060202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A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nội</a:t>
            </a:r>
            <a:r>
              <a:rPr lang="en-US" sz="1600" dirty="0">
                <a:latin typeface="UTM Avo" panose="02040603050506020204" pitchFamily="18" charset="0"/>
              </a:rPr>
              <a:t> dung </a:t>
            </a:r>
            <a:r>
              <a:rPr lang="en-US" sz="1600" dirty="0" err="1">
                <a:latin typeface="UTM Avo" panose="02040603050506020204" pitchFamily="18" charset="0"/>
              </a:rPr>
              <a:t>thích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hợp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B</a:t>
            </a:r>
          </a:p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      A                                                     B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3190" y="184566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3190" y="2376335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giả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3190" y="2907003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bản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3190" y="3437671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lục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44107" y="1845667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nơi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đời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644107" y="2376335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chứa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đựng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nghĩa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644107" y="2907003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báo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644107" y="3437671"/>
            <a:ext cx="3756693" cy="623052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vị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stCxn id="3" idx="3"/>
            <a:endCxn id="20" idx="1"/>
          </p:cNvCxnSpPr>
          <p:nvPr/>
        </p:nvCxnSpPr>
        <p:spPr>
          <a:xfrm>
            <a:off x="1927123" y="2042313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3"/>
            <a:endCxn id="21" idx="1"/>
          </p:cNvCxnSpPr>
          <p:nvPr/>
        </p:nvCxnSpPr>
        <p:spPr>
          <a:xfrm>
            <a:off x="1927123" y="2572981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1" idx="3"/>
            <a:endCxn id="19" idx="1"/>
          </p:cNvCxnSpPr>
          <p:nvPr/>
        </p:nvCxnSpPr>
        <p:spPr>
          <a:xfrm flipV="1">
            <a:off x="1927123" y="2042313"/>
            <a:ext cx="716984" cy="106133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  <a:endCxn id="22" idx="1"/>
          </p:cNvCxnSpPr>
          <p:nvPr/>
        </p:nvCxnSpPr>
        <p:spPr>
          <a:xfrm>
            <a:off x="1927123" y="3634317"/>
            <a:ext cx="716984" cy="1148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1037</Words>
  <Application>Microsoft Office PowerPoint</Application>
  <PresentationFormat>Custom</PresentationFormat>
  <Paragraphs>132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HP001 5 hàng</vt:lpstr>
      <vt:lpstr>Times New Roman</vt:lpstr>
      <vt:lpstr>HP001 4 hàng</vt:lpstr>
      <vt:lpstr>UTM Cookies</vt:lpstr>
      <vt:lpstr>Kalam</vt:lpstr>
      <vt:lpstr>Arial</vt:lpstr>
      <vt:lpstr>Calibri</vt:lpstr>
      <vt:lpstr>.VnVogue</vt:lpstr>
      <vt:lpstr>Montserrat</vt:lpstr>
      <vt:lpstr>.VnVogueH</vt:lpstr>
      <vt:lpstr>UTM Avo</vt:lpstr>
      <vt:lpstr>Doodle Sketchbook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ducquytu@gmail.com</cp:lastModifiedBy>
  <cp:revision>84</cp:revision>
  <dcterms:modified xsi:type="dcterms:W3CDTF">2023-11-14T03:23:18Z</dcterms:modified>
</cp:coreProperties>
</file>