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6" r:id="rId2"/>
  </p:sldMasterIdLst>
  <p:notesMasterIdLst>
    <p:notesMasterId r:id="rId24"/>
  </p:notesMasterIdLst>
  <p:sldIdLst>
    <p:sldId id="575" r:id="rId3"/>
    <p:sldId id="346" r:id="rId4"/>
    <p:sldId id="316" r:id="rId5"/>
    <p:sldId id="318" r:id="rId6"/>
    <p:sldId id="319" r:id="rId7"/>
    <p:sldId id="361" r:id="rId8"/>
    <p:sldId id="349" r:id="rId9"/>
    <p:sldId id="320" r:id="rId10"/>
    <p:sldId id="323" r:id="rId11"/>
    <p:sldId id="350" r:id="rId12"/>
    <p:sldId id="351" r:id="rId13"/>
    <p:sldId id="325" r:id="rId14"/>
    <p:sldId id="324" r:id="rId15"/>
    <p:sldId id="327" r:id="rId16"/>
    <p:sldId id="328" r:id="rId17"/>
    <p:sldId id="355" r:id="rId18"/>
    <p:sldId id="356" r:id="rId19"/>
    <p:sldId id="331" r:id="rId20"/>
    <p:sldId id="332" r:id="rId21"/>
    <p:sldId id="363" r:id="rId22"/>
    <p:sldId id="362" r:id="rId23"/>
  </p:sldIdLst>
  <p:sldSz cx="6858000" cy="5143500"/>
  <p:notesSz cx="6858000" cy="9144000"/>
  <p:embeddedFontLst>
    <p:embeddedFont>
      <p:font typeface=".VnVogue" panose="020B7200000000000000"/>
      <p:regular r:id="rId25"/>
    </p:embeddedFont>
    <p:embeddedFont>
      <p:font typeface=".VnVogueH" panose="020B720000000000000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HP001 4 hàng" panose="020B0603050302020204" pitchFamily="34" charset="0"/>
      <p:regular r:id="rId31"/>
      <p:bold r:id="rId32"/>
    </p:embeddedFont>
    <p:embeddedFont>
      <p:font typeface="HP001 5 hàng" panose="020B0603050302020204" pitchFamily="34" charset="0"/>
      <p:regular r:id="rId33"/>
      <p:bold r:id="rId34"/>
    </p:embeddedFont>
    <p:embeddedFont>
      <p:font typeface="Kalam" panose="020B0604020202020204" charset="0"/>
      <p:regular r:id="rId35"/>
      <p:bold r:id="rId36"/>
    </p:embeddedFont>
    <p:embeddedFont>
      <p:font typeface="Montserrat" panose="00000500000000000000" pitchFamily="2" charset="0"/>
      <p:regular r:id="rId37"/>
      <p:bold r:id="rId38"/>
      <p:italic r:id="rId39"/>
      <p:boldItalic r:id="rId40"/>
    </p:embeddedFont>
    <p:embeddedFont>
      <p:font typeface="UTM Avo" panose="02040603050506020204" pitchFamily="18" charset="0"/>
      <p:regular r:id="rId41"/>
      <p:bold r:id="rId42"/>
      <p:italic r:id="rId43"/>
      <p:boldItalic r:id="rId44"/>
    </p:embeddedFont>
    <p:embeddedFont>
      <p:font typeface="UTM Cookies" panose="02040603050506020204" pitchFamily="18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DDD"/>
    <a:srgbClr val="000000"/>
    <a:srgbClr val="FB4C43"/>
    <a:srgbClr val="AFD066"/>
    <a:srgbClr val="7EA131"/>
    <a:srgbClr val="FFFFFF"/>
    <a:srgbClr val="EBFFFF"/>
    <a:srgbClr val="CBFFFF"/>
    <a:srgbClr val="FB5B53"/>
    <a:srgbClr val="1E5C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88" autoAdjust="0"/>
    <p:restoredTop sz="94364" autoAdjust="0"/>
  </p:normalViewPr>
  <p:slideViewPr>
    <p:cSldViewPr snapToGrid="0">
      <p:cViewPr varScale="1">
        <p:scale>
          <a:sx n="96" d="100"/>
          <a:sy n="96" d="100"/>
        </p:scale>
        <p:origin x="11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5" y="1065212"/>
            <a:ext cx="2914650" cy="735013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350" y="1943100"/>
            <a:ext cx="2400300" cy="876300"/>
          </a:xfrm>
          <a:prstGeom prst="rect">
            <a:avLst/>
          </a:prstGeom>
        </p:spPr>
        <p:txBody>
          <a:bodyPr lIns="91439" tIns="45719" rIns="91439" bIns="45719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8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14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428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9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0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1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1575" y="3178183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57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83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137319"/>
            <a:ext cx="3086100" cy="5715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800103"/>
            <a:ext cx="3086100" cy="2262982"/>
          </a:xfrm>
          <a:prstGeom prst="rect">
            <a:avLst/>
          </a:prstGeom>
        </p:spPr>
        <p:txBody>
          <a:bodyPr lIns="91439" tIns="45719" rIns="91439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1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1575" y="3178183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57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19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868" y="2203450"/>
            <a:ext cx="2914650" cy="681038"/>
          </a:xfrm>
          <a:prstGeom prst="rect">
            <a:avLst/>
          </a:prstGeom>
        </p:spPr>
        <p:txBody>
          <a:bodyPr lIns="91439" tIns="45719" rIns="91439" bIns="45719" anchor="t"/>
          <a:lstStyle>
            <a:lvl1pPr algn="l">
              <a:defRPr sz="109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0868" y="1453362"/>
            <a:ext cx="2914650" cy="750094"/>
          </a:xfrm>
          <a:prstGeom prst="rect">
            <a:avLst/>
          </a:prstGeom>
        </p:spPr>
        <p:txBody>
          <a:bodyPr lIns="91439" tIns="45719" rIns="91439" bIns="45719" anchor="b"/>
          <a:lstStyle>
            <a:lvl1pPr marL="0" indent="0">
              <a:buNone/>
              <a:defRPr sz="563">
                <a:solidFill>
                  <a:schemeClr val="tx1">
                    <a:tint val="75000"/>
                  </a:schemeClr>
                </a:solidFill>
              </a:defRPr>
            </a:lvl1pPr>
            <a:lvl2pPr marL="128577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2pPr>
            <a:lvl3pPr marL="257155" indent="0">
              <a:buNone/>
              <a:defRPr sz="450">
                <a:solidFill>
                  <a:schemeClr val="tx1">
                    <a:tint val="75000"/>
                  </a:schemeClr>
                </a:solidFill>
              </a:defRPr>
            </a:lvl3pPr>
            <a:lvl4pPr marL="385733" indent="0">
              <a:buNone/>
              <a:defRPr sz="394">
                <a:solidFill>
                  <a:schemeClr val="tx1">
                    <a:tint val="75000"/>
                  </a:schemeClr>
                </a:solidFill>
              </a:defRPr>
            </a:lvl4pPr>
            <a:lvl5pPr marL="514311" indent="0">
              <a:buNone/>
              <a:defRPr sz="394">
                <a:solidFill>
                  <a:schemeClr val="tx1">
                    <a:tint val="75000"/>
                  </a:schemeClr>
                </a:solidFill>
              </a:defRPr>
            </a:lvl5pPr>
            <a:lvl6pPr marL="642889" indent="0">
              <a:buNone/>
              <a:defRPr sz="394">
                <a:solidFill>
                  <a:schemeClr val="tx1">
                    <a:tint val="75000"/>
                  </a:schemeClr>
                </a:solidFill>
              </a:defRPr>
            </a:lvl6pPr>
            <a:lvl7pPr marL="771464" indent="0">
              <a:buNone/>
              <a:defRPr sz="394">
                <a:solidFill>
                  <a:schemeClr val="tx1">
                    <a:tint val="75000"/>
                  </a:schemeClr>
                </a:solidFill>
              </a:defRPr>
            </a:lvl7pPr>
            <a:lvl8pPr marL="900043" indent="0">
              <a:buNone/>
              <a:defRPr sz="394">
                <a:solidFill>
                  <a:schemeClr val="tx1">
                    <a:tint val="75000"/>
                  </a:schemeClr>
                </a:solidFill>
              </a:defRPr>
            </a:lvl8pPr>
            <a:lvl9pPr marL="1028620" indent="0">
              <a:buNone/>
              <a:defRPr sz="3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1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1575" y="3178183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57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88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137319"/>
            <a:ext cx="3086100" cy="5715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1" y="800103"/>
            <a:ext cx="1514475" cy="2262982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815"/>
            </a:lvl1pPr>
            <a:lvl2pPr>
              <a:defRPr sz="646"/>
            </a:lvl2pPr>
            <a:lvl3pPr>
              <a:defRPr sz="563"/>
            </a:lvl3pPr>
            <a:lvl4pPr>
              <a:defRPr sz="506"/>
            </a:lvl4pPr>
            <a:lvl5pPr>
              <a:defRPr sz="506"/>
            </a:lvl5pPr>
            <a:lvl6pPr>
              <a:defRPr sz="506"/>
            </a:lvl6pPr>
            <a:lvl7pPr>
              <a:defRPr sz="506"/>
            </a:lvl7pPr>
            <a:lvl8pPr>
              <a:defRPr sz="506"/>
            </a:lvl8pPr>
            <a:lvl9pPr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43076" y="800103"/>
            <a:ext cx="1514475" cy="2262982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815"/>
            </a:lvl1pPr>
            <a:lvl2pPr>
              <a:defRPr sz="646"/>
            </a:lvl2pPr>
            <a:lvl3pPr>
              <a:defRPr sz="563"/>
            </a:lvl3pPr>
            <a:lvl4pPr>
              <a:defRPr sz="506"/>
            </a:lvl4pPr>
            <a:lvl5pPr>
              <a:defRPr sz="506"/>
            </a:lvl5pPr>
            <a:lvl6pPr>
              <a:defRPr sz="506"/>
            </a:lvl6pPr>
            <a:lvl7pPr>
              <a:defRPr sz="506"/>
            </a:lvl7pPr>
            <a:lvl8pPr>
              <a:defRPr sz="506"/>
            </a:lvl8pPr>
            <a:lvl9pPr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71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1575" y="3178183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457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02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137319"/>
            <a:ext cx="3086100" cy="571500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451" y="767558"/>
            <a:ext cx="1515071" cy="319881"/>
          </a:xfrm>
          <a:prstGeom prst="rect">
            <a:avLst/>
          </a:prstGeom>
        </p:spPr>
        <p:txBody>
          <a:bodyPr lIns="91439" tIns="45719" rIns="91439" bIns="45719" anchor="b"/>
          <a:lstStyle>
            <a:lvl1pPr marL="0" indent="0">
              <a:buNone/>
              <a:defRPr sz="646" b="1"/>
            </a:lvl1pPr>
            <a:lvl2pPr marL="128577" indent="0">
              <a:buNone/>
              <a:defRPr sz="563" b="1"/>
            </a:lvl2pPr>
            <a:lvl3pPr marL="257155" indent="0">
              <a:buNone/>
              <a:defRPr sz="506" b="1"/>
            </a:lvl3pPr>
            <a:lvl4pPr marL="385733" indent="0">
              <a:buNone/>
              <a:defRPr sz="450" b="1"/>
            </a:lvl4pPr>
            <a:lvl5pPr marL="514311" indent="0">
              <a:buNone/>
              <a:defRPr sz="450" b="1"/>
            </a:lvl5pPr>
            <a:lvl6pPr marL="642889" indent="0">
              <a:buNone/>
              <a:defRPr sz="450" b="1"/>
            </a:lvl6pPr>
            <a:lvl7pPr marL="771464" indent="0">
              <a:buNone/>
              <a:defRPr sz="450" b="1"/>
            </a:lvl7pPr>
            <a:lvl8pPr marL="900043" indent="0">
              <a:buNone/>
              <a:defRPr sz="450" b="1"/>
            </a:lvl8pPr>
            <a:lvl9pPr marL="1028620" indent="0">
              <a:buNone/>
              <a:defRPr sz="4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1451" y="1087438"/>
            <a:ext cx="1515071" cy="1975644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646"/>
            </a:lvl1pPr>
            <a:lvl2pPr>
              <a:defRPr sz="563"/>
            </a:lvl2pPr>
            <a:lvl3pPr>
              <a:defRPr sz="506"/>
            </a:lvl3pPr>
            <a:lvl4pPr>
              <a:defRPr sz="450"/>
            </a:lvl4pPr>
            <a:lvl5pPr>
              <a:defRPr sz="450"/>
            </a:lvl5pPr>
            <a:lvl6pPr>
              <a:defRPr sz="450"/>
            </a:lvl6pPr>
            <a:lvl7pPr>
              <a:defRPr sz="450"/>
            </a:lvl7pPr>
            <a:lvl8pPr>
              <a:defRPr sz="450"/>
            </a:lvl8pPr>
            <a:lvl9pPr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741885" y="767558"/>
            <a:ext cx="1515666" cy="319881"/>
          </a:xfrm>
          <a:prstGeom prst="rect">
            <a:avLst/>
          </a:prstGeom>
        </p:spPr>
        <p:txBody>
          <a:bodyPr lIns="91439" tIns="45719" rIns="91439" bIns="45719" anchor="b"/>
          <a:lstStyle>
            <a:lvl1pPr marL="0" indent="0">
              <a:buNone/>
              <a:defRPr sz="646" b="1"/>
            </a:lvl1pPr>
            <a:lvl2pPr marL="128577" indent="0">
              <a:buNone/>
              <a:defRPr sz="563" b="1"/>
            </a:lvl2pPr>
            <a:lvl3pPr marL="257155" indent="0">
              <a:buNone/>
              <a:defRPr sz="506" b="1"/>
            </a:lvl3pPr>
            <a:lvl4pPr marL="385733" indent="0">
              <a:buNone/>
              <a:defRPr sz="450" b="1"/>
            </a:lvl4pPr>
            <a:lvl5pPr marL="514311" indent="0">
              <a:buNone/>
              <a:defRPr sz="450" b="1"/>
            </a:lvl5pPr>
            <a:lvl6pPr marL="642889" indent="0">
              <a:buNone/>
              <a:defRPr sz="450" b="1"/>
            </a:lvl6pPr>
            <a:lvl7pPr marL="771464" indent="0">
              <a:buNone/>
              <a:defRPr sz="450" b="1"/>
            </a:lvl7pPr>
            <a:lvl8pPr marL="900043" indent="0">
              <a:buNone/>
              <a:defRPr sz="450" b="1"/>
            </a:lvl8pPr>
            <a:lvl9pPr marL="1028620" indent="0">
              <a:buNone/>
              <a:defRPr sz="4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741885" y="1087438"/>
            <a:ext cx="1515666" cy="1975644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646"/>
            </a:lvl1pPr>
            <a:lvl2pPr>
              <a:defRPr sz="563"/>
            </a:lvl2pPr>
            <a:lvl3pPr>
              <a:defRPr sz="506"/>
            </a:lvl3pPr>
            <a:lvl4pPr>
              <a:defRPr sz="450"/>
            </a:lvl4pPr>
            <a:lvl5pPr>
              <a:defRPr sz="450"/>
            </a:lvl5pPr>
            <a:lvl6pPr>
              <a:defRPr sz="450"/>
            </a:lvl6pPr>
            <a:lvl7pPr>
              <a:defRPr sz="450"/>
            </a:lvl7pPr>
            <a:lvl8pPr>
              <a:defRPr sz="450"/>
            </a:lvl8pPr>
            <a:lvl9pPr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71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71575" y="3178183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457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61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137319"/>
            <a:ext cx="3086100" cy="5715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71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71575" y="3178183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457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94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71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1575" y="3178183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457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78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9" y="136526"/>
            <a:ext cx="1128118" cy="581025"/>
          </a:xfrm>
          <a:prstGeom prst="rect">
            <a:avLst/>
          </a:prstGeom>
        </p:spPr>
        <p:txBody>
          <a:bodyPr lIns="91439" tIns="45719" rIns="91439" bIns="45719" anchor="b"/>
          <a:lstStyle>
            <a:lvl1pPr algn="l">
              <a:defRPr sz="56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0653" y="136536"/>
            <a:ext cx="1916906" cy="2926556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900"/>
            </a:lvl1pPr>
            <a:lvl2pPr>
              <a:defRPr sz="815"/>
            </a:lvl2pPr>
            <a:lvl3pPr>
              <a:defRPr sz="646"/>
            </a:lvl3pPr>
            <a:lvl4pPr>
              <a:defRPr sz="563"/>
            </a:lvl4pPr>
            <a:lvl5pPr>
              <a:defRPr sz="563"/>
            </a:lvl5pPr>
            <a:lvl6pPr>
              <a:defRPr sz="563"/>
            </a:lvl6pPr>
            <a:lvl7pPr>
              <a:defRPr sz="563"/>
            </a:lvl7pPr>
            <a:lvl8pPr>
              <a:defRPr sz="563"/>
            </a:lvl8pPr>
            <a:lvl9pPr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459" y="717563"/>
            <a:ext cx="1128118" cy="2345531"/>
          </a:xfrm>
          <a:prstGeom prst="rect">
            <a:avLst/>
          </a:prstGeom>
        </p:spPr>
        <p:txBody>
          <a:bodyPr lIns="91439" tIns="45719" rIns="91439" bIns="45719"/>
          <a:lstStyle>
            <a:lvl1pPr marL="0" indent="0">
              <a:buNone/>
              <a:defRPr sz="394"/>
            </a:lvl1pPr>
            <a:lvl2pPr marL="128577" indent="0">
              <a:buNone/>
              <a:defRPr sz="338"/>
            </a:lvl2pPr>
            <a:lvl3pPr marL="257155" indent="0">
              <a:buNone/>
              <a:defRPr sz="309"/>
            </a:lvl3pPr>
            <a:lvl4pPr marL="385733" indent="0">
              <a:buNone/>
              <a:defRPr sz="254"/>
            </a:lvl4pPr>
            <a:lvl5pPr marL="514311" indent="0">
              <a:buNone/>
              <a:defRPr sz="254"/>
            </a:lvl5pPr>
            <a:lvl6pPr marL="642889" indent="0">
              <a:buNone/>
              <a:defRPr sz="254"/>
            </a:lvl6pPr>
            <a:lvl7pPr marL="771464" indent="0">
              <a:buNone/>
              <a:defRPr sz="254"/>
            </a:lvl7pPr>
            <a:lvl8pPr marL="900043" indent="0">
              <a:buNone/>
              <a:defRPr sz="254"/>
            </a:lvl8pPr>
            <a:lvl9pPr marL="1028620" indent="0">
              <a:buNone/>
              <a:defRPr sz="2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71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1575" y="3178183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457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6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108" y="2400312"/>
            <a:ext cx="2057400" cy="283369"/>
          </a:xfrm>
          <a:prstGeom prst="rect">
            <a:avLst/>
          </a:prstGeom>
        </p:spPr>
        <p:txBody>
          <a:bodyPr lIns="91439" tIns="45719" rIns="91439" bIns="45719" anchor="b"/>
          <a:lstStyle>
            <a:lvl1pPr algn="l">
              <a:defRPr sz="56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72108" y="306388"/>
            <a:ext cx="2057400" cy="2057400"/>
          </a:xfrm>
          <a:prstGeom prst="rect">
            <a:avLst/>
          </a:prstGeom>
        </p:spPr>
        <p:txBody>
          <a:bodyPr lIns="91439" tIns="45719" rIns="91439" bIns="45719"/>
          <a:lstStyle>
            <a:lvl1pPr marL="0" indent="0">
              <a:buNone/>
              <a:defRPr sz="900"/>
            </a:lvl1pPr>
            <a:lvl2pPr marL="128577" indent="0">
              <a:buNone/>
              <a:defRPr sz="815"/>
            </a:lvl2pPr>
            <a:lvl3pPr marL="257155" indent="0">
              <a:buNone/>
              <a:defRPr sz="646"/>
            </a:lvl3pPr>
            <a:lvl4pPr marL="385733" indent="0">
              <a:buNone/>
              <a:defRPr sz="563"/>
            </a:lvl4pPr>
            <a:lvl5pPr marL="514311" indent="0">
              <a:buNone/>
              <a:defRPr sz="563"/>
            </a:lvl5pPr>
            <a:lvl6pPr marL="642889" indent="0">
              <a:buNone/>
              <a:defRPr sz="563"/>
            </a:lvl6pPr>
            <a:lvl7pPr marL="771464" indent="0">
              <a:buNone/>
              <a:defRPr sz="563"/>
            </a:lvl7pPr>
            <a:lvl8pPr marL="900043" indent="0">
              <a:buNone/>
              <a:defRPr sz="563"/>
            </a:lvl8pPr>
            <a:lvl9pPr marL="1028620" indent="0">
              <a:buNone/>
              <a:defRPr sz="56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108" y="2683681"/>
            <a:ext cx="2057400" cy="402431"/>
          </a:xfrm>
          <a:prstGeom prst="rect">
            <a:avLst/>
          </a:prstGeom>
        </p:spPr>
        <p:txBody>
          <a:bodyPr lIns="91439" tIns="45719" rIns="91439" bIns="45719"/>
          <a:lstStyle>
            <a:lvl1pPr marL="0" indent="0">
              <a:buNone/>
              <a:defRPr sz="394"/>
            </a:lvl1pPr>
            <a:lvl2pPr marL="128577" indent="0">
              <a:buNone/>
              <a:defRPr sz="338"/>
            </a:lvl2pPr>
            <a:lvl3pPr marL="257155" indent="0">
              <a:buNone/>
              <a:defRPr sz="309"/>
            </a:lvl3pPr>
            <a:lvl4pPr marL="385733" indent="0">
              <a:buNone/>
              <a:defRPr sz="254"/>
            </a:lvl4pPr>
            <a:lvl5pPr marL="514311" indent="0">
              <a:buNone/>
              <a:defRPr sz="254"/>
            </a:lvl5pPr>
            <a:lvl6pPr marL="642889" indent="0">
              <a:buNone/>
              <a:defRPr sz="254"/>
            </a:lvl6pPr>
            <a:lvl7pPr marL="771464" indent="0">
              <a:buNone/>
              <a:defRPr sz="254"/>
            </a:lvl7pPr>
            <a:lvl8pPr marL="900043" indent="0">
              <a:buNone/>
              <a:defRPr sz="254"/>
            </a:lvl8pPr>
            <a:lvl9pPr marL="1028620" indent="0">
              <a:buNone/>
              <a:defRPr sz="2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71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1575" y="3178183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457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49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137319"/>
            <a:ext cx="3086100" cy="5715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50" y="800103"/>
            <a:ext cx="3086100" cy="2262982"/>
          </a:xfrm>
          <a:prstGeom prst="rect">
            <a:avLst/>
          </a:prstGeom>
        </p:spPr>
        <p:txBody>
          <a:bodyPr vert="eaVert" lIns="91439" tIns="45719" rIns="91439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1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1575" y="3178183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57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950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486026" y="137331"/>
            <a:ext cx="771525" cy="2925763"/>
          </a:xfrm>
          <a:prstGeom prst="rect">
            <a:avLst/>
          </a:prstGeom>
        </p:spPr>
        <p:txBody>
          <a:bodyPr vert="eaVert"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51" y="137331"/>
            <a:ext cx="2257425" cy="2925763"/>
          </a:xfrm>
          <a:prstGeom prst="rect">
            <a:avLst/>
          </a:prstGeom>
        </p:spPr>
        <p:txBody>
          <a:bodyPr vert="eaVert" lIns="91439" tIns="45719" rIns="91439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1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1575" y="3178183"/>
            <a:ext cx="108585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57450" y="3178183"/>
            <a:ext cx="800100" cy="182563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92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56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257155" rtl="0" eaLnBrk="1" latinLnBrk="0" hangingPunct="1">
        <a:spcBef>
          <a:spcPct val="0"/>
        </a:spcBef>
        <a:buNone/>
        <a:defRPr sz="12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33" indent="-96433" algn="l" defTabSz="257155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08938" indent="-80362" algn="l" defTabSz="257155" rtl="0" eaLnBrk="1" latinLnBrk="0" hangingPunct="1">
        <a:spcBef>
          <a:spcPct val="20000"/>
        </a:spcBef>
        <a:buFont typeface="Arial" pitchFamily="34" charset="0"/>
        <a:buChar char="–"/>
        <a:defRPr sz="815" kern="1200">
          <a:solidFill>
            <a:schemeClr val="tx1"/>
          </a:solidFill>
          <a:latin typeface="+mn-lt"/>
          <a:ea typeface="+mn-ea"/>
          <a:cs typeface="+mn-cs"/>
        </a:defRPr>
      </a:lvl2pPr>
      <a:lvl3pPr marL="321444" indent="-64289" algn="l" defTabSz="257155" rtl="0" eaLnBrk="1" latinLnBrk="0" hangingPunct="1">
        <a:spcBef>
          <a:spcPct val="20000"/>
        </a:spcBef>
        <a:buFont typeface="Arial" pitchFamily="34" charset="0"/>
        <a:buChar char="•"/>
        <a:defRPr sz="646" kern="1200">
          <a:solidFill>
            <a:schemeClr val="tx1"/>
          </a:solidFill>
          <a:latin typeface="+mn-lt"/>
          <a:ea typeface="+mn-ea"/>
          <a:cs typeface="+mn-cs"/>
        </a:defRPr>
      </a:lvl3pPr>
      <a:lvl4pPr marL="450022" indent="-64289" algn="l" defTabSz="257155" rtl="0" eaLnBrk="1" latinLnBrk="0" hangingPunct="1">
        <a:spcBef>
          <a:spcPct val="20000"/>
        </a:spcBef>
        <a:buFont typeface="Arial" pitchFamily="34" charset="0"/>
        <a:buChar char="–"/>
        <a:defRPr sz="563" kern="1200">
          <a:solidFill>
            <a:schemeClr val="tx1"/>
          </a:solidFill>
          <a:latin typeface="+mn-lt"/>
          <a:ea typeface="+mn-ea"/>
          <a:cs typeface="+mn-cs"/>
        </a:defRPr>
      </a:lvl4pPr>
      <a:lvl5pPr marL="578599" indent="-64289" algn="l" defTabSz="257155" rtl="0" eaLnBrk="1" latinLnBrk="0" hangingPunct="1">
        <a:spcBef>
          <a:spcPct val="20000"/>
        </a:spcBef>
        <a:buFont typeface="Arial" pitchFamily="34" charset="0"/>
        <a:buChar char="»"/>
        <a:defRPr sz="563" kern="1200">
          <a:solidFill>
            <a:schemeClr val="tx1"/>
          </a:solidFill>
          <a:latin typeface="+mn-lt"/>
          <a:ea typeface="+mn-ea"/>
          <a:cs typeface="+mn-cs"/>
        </a:defRPr>
      </a:lvl5pPr>
      <a:lvl6pPr marL="707177" indent="-64289" algn="l" defTabSz="257155" rtl="0" eaLnBrk="1" latinLnBrk="0" hangingPunct="1">
        <a:spcBef>
          <a:spcPct val="20000"/>
        </a:spcBef>
        <a:buFont typeface="Arial" pitchFamily="34" charset="0"/>
        <a:buChar char="•"/>
        <a:defRPr sz="563" kern="1200">
          <a:solidFill>
            <a:schemeClr val="tx1"/>
          </a:solidFill>
          <a:latin typeface="+mn-lt"/>
          <a:ea typeface="+mn-ea"/>
          <a:cs typeface="+mn-cs"/>
        </a:defRPr>
      </a:lvl6pPr>
      <a:lvl7pPr marL="835751" indent="-64289" algn="l" defTabSz="257155" rtl="0" eaLnBrk="1" latinLnBrk="0" hangingPunct="1">
        <a:spcBef>
          <a:spcPct val="20000"/>
        </a:spcBef>
        <a:buFont typeface="Arial" pitchFamily="34" charset="0"/>
        <a:buChar char="•"/>
        <a:defRPr sz="563" kern="1200">
          <a:solidFill>
            <a:schemeClr val="tx1"/>
          </a:solidFill>
          <a:latin typeface="+mn-lt"/>
          <a:ea typeface="+mn-ea"/>
          <a:cs typeface="+mn-cs"/>
        </a:defRPr>
      </a:lvl7pPr>
      <a:lvl8pPr marL="964330" indent="-64289" algn="l" defTabSz="257155" rtl="0" eaLnBrk="1" latinLnBrk="0" hangingPunct="1">
        <a:spcBef>
          <a:spcPct val="20000"/>
        </a:spcBef>
        <a:buFont typeface="Arial" pitchFamily="34" charset="0"/>
        <a:buChar char="•"/>
        <a:defRPr sz="563" kern="1200">
          <a:solidFill>
            <a:schemeClr val="tx1"/>
          </a:solidFill>
          <a:latin typeface="+mn-lt"/>
          <a:ea typeface="+mn-ea"/>
          <a:cs typeface="+mn-cs"/>
        </a:defRPr>
      </a:lvl8pPr>
      <a:lvl9pPr marL="1092907" indent="-64289" algn="l" defTabSz="257155" rtl="0" eaLnBrk="1" latinLnBrk="0" hangingPunct="1">
        <a:spcBef>
          <a:spcPct val="20000"/>
        </a:spcBef>
        <a:buFont typeface="Arial" pitchFamily="34" charset="0"/>
        <a:buChar char="•"/>
        <a:defRPr sz="5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55" rtl="0" eaLnBrk="1" latinLnBrk="0" hangingPunct="1">
        <a:defRPr sz="506" kern="1200">
          <a:solidFill>
            <a:schemeClr val="tx1"/>
          </a:solidFill>
          <a:latin typeface="+mn-lt"/>
          <a:ea typeface="+mn-ea"/>
          <a:cs typeface="+mn-cs"/>
        </a:defRPr>
      </a:lvl1pPr>
      <a:lvl2pPr marL="128577" algn="l" defTabSz="257155" rtl="0" eaLnBrk="1" latinLnBrk="0" hangingPunct="1">
        <a:defRPr sz="506" kern="1200">
          <a:solidFill>
            <a:schemeClr val="tx1"/>
          </a:solidFill>
          <a:latin typeface="+mn-lt"/>
          <a:ea typeface="+mn-ea"/>
          <a:cs typeface="+mn-cs"/>
        </a:defRPr>
      </a:lvl2pPr>
      <a:lvl3pPr marL="257155" algn="l" defTabSz="257155" rtl="0" eaLnBrk="1" latinLnBrk="0" hangingPunct="1">
        <a:defRPr sz="506" kern="1200">
          <a:solidFill>
            <a:schemeClr val="tx1"/>
          </a:solidFill>
          <a:latin typeface="+mn-lt"/>
          <a:ea typeface="+mn-ea"/>
          <a:cs typeface="+mn-cs"/>
        </a:defRPr>
      </a:lvl3pPr>
      <a:lvl4pPr marL="385733" algn="l" defTabSz="257155" rtl="0" eaLnBrk="1" latinLnBrk="0" hangingPunct="1">
        <a:defRPr sz="506" kern="1200">
          <a:solidFill>
            <a:schemeClr val="tx1"/>
          </a:solidFill>
          <a:latin typeface="+mn-lt"/>
          <a:ea typeface="+mn-ea"/>
          <a:cs typeface="+mn-cs"/>
        </a:defRPr>
      </a:lvl4pPr>
      <a:lvl5pPr marL="514311" algn="l" defTabSz="257155" rtl="0" eaLnBrk="1" latinLnBrk="0" hangingPunct="1">
        <a:defRPr sz="506" kern="1200">
          <a:solidFill>
            <a:schemeClr val="tx1"/>
          </a:solidFill>
          <a:latin typeface="+mn-lt"/>
          <a:ea typeface="+mn-ea"/>
          <a:cs typeface="+mn-cs"/>
        </a:defRPr>
      </a:lvl5pPr>
      <a:lvl6pPr marL="642889" algn="l" defTabSz="257155" rtl="0" eaLnBrk="1" latinLnBrk="0" hangingPunct="1">
        <a:defRPr sz="506" kern="1200">
          <a:solidFill>
            <a:schemeClr val="tx1"/>
          </a:solidFill>
          <a:latin typeface="+mn-lt"/>
          <a:ea typeface="+mn-ea"/>
          <a:cs typeface="+mn-cs"/>
        </a:defRPr>
      </a:lvl6pPr>
      <a:lvl7pPr marL="771464" algn="l" defTabSz="257155" rtl="0" eaLnBrk="1" latinLnBrk="0" hangingPunct="1">
        <a:defRPr sz="506" kern="1200">
          <a:solidFill>
            <a:schemeClr val="tx1"/>
          </a:solidFill>
          <a:latin typeface="+mn-lt"/>
          <a:ea typeface="+mn-ea"/>
          <a:cs typeface="+mn-cs"/>
        </a:defRPr>
      </a:lvl7pPr>
      <a:lvl8pPr marL="900043" algn="l" defTabSz="257155" rtl="0" eaLnBrk="1" latinLnBrk="0" hangingPunct="1">
        <a:defRPr sz="506" kern="1200">
          <a:solidFill>
            <a:schemeClr val="tx1"/>
          </a:solidFill>
          <a:latin typeface="+mn-lt"/>
          <a:ea typeface="+mn-ea"/>
          <a:cs typeface="+mn-cs"/>
        </a:defRPr>
      </a:lvl8pPr>
      <a:lvl9pPr marL="1028620" algn="l" defTabSz="257155" rtl="0" eaLnBrk="1" latinLnBrk="0" hangingPunct="1">
        <a:defRPr sz="5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93m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WordArt 3"/>
          <p:cNvSpPr>
            <a:spLocks noChangeArrowheads="1" noChangeShapeType="1" noTextEdit="1"/>
          </p:cNvSpPr>
          <p:nvPr/>
        </p:nvSpPr>
        <p:spPr bwMode="auto">
          <a:xfrm>
            <a:off x="1023730" y="1380658"/>
            <a:ext cx="4474187" cy="862182"/>
          </a:xfrm>
          <a:prstGeom prst="rect">
            <a:avLst/>
          </a:prstGeom>
        </p:spPr>
        <p:txBody>
          <a:bodyPr wrap="none" lIns="45919" tIns="22962" rIns="45919" bIns="22962" numCol="1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 defTabSz="257155">
              <a:buClrTx/>
              <a:defRPr/>
            </a:pPr>
            <a:r>
              <a:rPr lang="en-US" sz="1800" kern="10" dirty="0">
                <a:ln w="12700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13500000">
                    <a:srgbClr val="59008E"/>
                  </a:prstShdw>
                </a:effectLst>
                <a:latin typeface=".VnVogueH"/>
                <a:ea typeface="+mn-ea"/>
              </a:rPr>
              <a:t> </a:t>
            </a:r>
            <a:r>
              <a:rPr lang="en-US" sz="1800" kern="10" dirty="0" err="1">
                <a:ln w="12700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13500000">
                    <a:srgbClr val="59008E"/>
                  </a:prst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lang="en-US" sz="1800" kern="10" dirty="0">
                <a:ln w="12700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13500000">
                    <a:srgbClr val="59008E"/>
                  </a:prst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1800" kern="10">
                <a:ln w="12700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13500000">
                    <a:srgbClr val="59008E"/>
                  </a:prst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 </a:t>
            </a:r>
            <a:endParaRPr lang="en-US" sz="1800" kern="10" dirty="0">
              <a:ln w="12700">
                <a:noFill/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prstShdw prst="shdw17" dist="17961" dir="13500000">
                  <a:srgbClr val="59008E"/>
                </a:prstShdw>
              </a:effectLst>
              <a:latin typeface=".VnVogueH"/>
              <a:ea typeface="+mn-ea"/>
            </a:endParaRPr>
          </a:p>
        </p:txBody>
      </p:sp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1950245" y="2318437"/>
            <a:ext cx="3547672" cy="417910"/>
          </a:xfrm>
          <a:prstGeom prst="rect">
            <a:avLst/>
          </a:prstGeom>
        </p:spPr>
        <p:txBody>
          <a:bodyPr wrap="none" lIns="45919" tIns="22962" rIns="45919" bIns="2296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257155">
              <a:buClrTx/>
              <a:defRPr/>
            </a:pPr>
            <a:r>
              <a:rPr lang="en-US" sz="1800" kern="10" dirty="0" err="1">
                <a:ln w="12700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srgbClr val="FF66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Vogue"/>
                <a:ea typeface="+mn-ea"/>
              </a:rPr>
              <a:t>Líp</a:t>
            </a:r>
            <a:r>
              <a:rPr lang="en-US" sz="1800" kern="10" dirty="0">
                <a:ln w="12700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srgbClr val="FF66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Vogue"/>
                <a:ea typeface="+mn-ea"/>
              </a:rPr>
              <a:t> 2A3</a:t>
            </a:r>
          </a:p>
        </p:txBody>
      </p:sp>
      <p:pic>
        <p:nvPicPr>
          <p:cNvPr id="34824" name="Picture 6" descr="star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6137" y="3674127"/>
            <a:ext cx="642938" cy="34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706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55" decel="100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155" decel="100000"/>
                                        <p:tgtEl>
                                          <p:spTgt spid="61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1155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155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614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54054"/>
            <a:ext cx="598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3.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Sắp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xếp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thông</a:t>
            </a:r>
            <a:r>
              <a:rPr lang="en-US" sz="1600" dirty="0">
                <a:latin typeface="UTM Avo" panose="02040603050506020204" pitchFamily="18" charset="0"/>
              </a:rPr>
              <a:t> tin </a:t>
            </a:r>
            <a:r>
              <a:rPr lang="en-US" sz="1600" dirty="0" err="1">
                <a:latin typeface="UTM Avo" panose="02040603050506020204" pitchFamily="18" charset="0"/>
              </a:rPr>
              <a:t>theo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đúng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trình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tự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bài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đọc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43184" y="1369552"/>
            <a:ext cx="637583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MỗI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một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gọi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hàng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chữ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lớn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khoảng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giữa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chứa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đựng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rất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nhiều</a:t>
            </a:r>
            <a:r>
              <a:rPr lang="en-US" sz="1300" dirty="0">
                <a:latin typeface="UTM Avo" panose="02040603050506020204" pitchFamily="18" charset="0"/>
              </a:rPr>
              <a:t> ý </a:t>
            </a:r>
            <a:r>
              <a:rPr lang="en-US" sz="1300" dirty="0" err="1">
                <a:latin typeface="UTM Avo" panose="02040603050506020204" pitchFamily="18" charset="0"/>
              </a:rPr>
              <a:t>nghĩa</a:t>
            </a:r>
            <a:r>
              <a:rPr lang="en-US" sz="1300" dirty="0">
                <a:latin typeface="UTM Avo" panose="02040603050506020204" pitchFamily="18" charset="0"/>
              </a:rPr>
              <a:t>. Qua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em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thể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biết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viết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về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điều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gì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Người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viết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gọi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giả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giả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ghi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vào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phía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của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Nơi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ra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đời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gọi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xuất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bản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xuất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bản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ghi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phía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dưới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Phần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lớn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đều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thể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hiện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chính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vị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trí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của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chúng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trong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Mục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đặt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ngay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sau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trang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cũng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khi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đặt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cuối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Mỗi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lần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đọc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một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mới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đừng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quên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những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điều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này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em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nhé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     (</a:t>
            </a:r>
            <a:r>
              <a:rPr lang="en-US" sz="1300" dirty="0" err="1">
                <a:latin typeface="UTM Avo" panose="02040603050506020204" pitchFamily="18" charset="0"/>
              </a:rPr>
              <a:t>Nhật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Huy</a:t>
            </a:r>
            <a:r>
              <a:rPr lang="en-US" sz="1300" dirty="0">
                <a:latin typeface="UTM Avo" panose="02040603050506020204" pitchFamily="18" charset="0"/>
              </a:rPr>
              <a:t>)  </a:t>
            </a:r>
            <a:endParaRPr lang="vi-VN" sz="1300" dirty="0"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750663" y="1380412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tên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sách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868650" y="2238958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Tác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giả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537629" y="2834024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Nhà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xuất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bản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68650" y="3469482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Mục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lục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3401961" y="1868129"/>
            <a:ext cx="206478" cy="245806"/>
          </a:xfrm>
          <a:prstGeom prst="downArrow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3401961" y="2711652"/>
            <a:ext cx="206478" cy="245806"/>
          </a:xfrm>
          <a:prstGeom prst="downArrow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3401961" y="3545002"/>
            <a:ext cx="206478" cy="245806"/>
          </a:xfrm>
          <a:prstGeom prst="downArrow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2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3.20988E-6 L -0.01713 -0.0114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" y="-58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46914E-6 L -0.11482 0.0382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41" y="191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-4.32099E-6 L -0.01713 0.07747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" y="3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3" grpId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9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01471" y="1732729"/>
            <a:ext cx="3363965" cy="2896966"/>
            <a:chOff x="2715721" y="1732729"/>
            <a:chExt cx="3363965" cy="28969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43760" t="16233" r="21000" b="23663"/>
            <a:stretch/>
          </p:blipFill>
          <p:spPr>
            <a:xfrm>
              <a:off x="3058564" y="1732729"/>
              <a:ext cx="3021122" cy="289696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 rot="607331">
              <a:off x="2715721" y="1935579"/>
              <a:ext cx="607721" cy="2491264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3823380" y="3381375"/>
            <a:ext cx="1031495" cy="666750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54054"/>
            <a:ext cx="33280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4.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Đọc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mục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lục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1600" dirty="0" err="1">
                <a:latin typeface="UTM Avo" panose="02040603050506020204" pitchFamily="18" charset="0"/>
              </a:rPr>
              <a:t>Phần</a:t>
            </a:r>
            <a:r>
              <a:rPr lang="en-US" sz="1600" dirty="0">
                <a:latin typeface="UTM Avo" panose="02040603050506020204" pitchFamily="18" charset="0"/>
              </a:rPr>
              <a:t> 2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mục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1600" dirty="0" err="1">
                <a:latin typeface="UTM Avo" panose="02040603050506020204" pitchFamily="18" charset="0"/>
              </a:rPr>
              <a:t>Để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tìm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hiểu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về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cây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xương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rồng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đọc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trang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8" name="Rounded Rectangle 17"/>
          <p:cNvSpPr/>
          <p:nvPr/>
        </p:nvSpPr>
        <p:spPr>
          <a:xfrm rot="1039825">
            <a:off x="5537152" y="3681424"/>
            <a:ext cx="300945" cy="233240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8" grpId="0" uiExpand="1" build="p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02961" y="1557356"/>
            <a:ext cx="6412705" cy="3029170"/>
            <a:chOff x="445295" y="1292343"/>
            <a:chExt cx="6412705" cy="302917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292343"/>
              <a:ext cx="22567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Em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yêu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mái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trường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hàng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cây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mát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Xôn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xao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khúc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nhạc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Tiếng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chim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xanh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trời</a:t>
              </a:r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5295" y="2936518"/>
              <a:ext cx="21418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Mỗi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giờ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ra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chơi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Sân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trường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nhộn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nhịp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Hồng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hào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gương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mặt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Bạn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nào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cũng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xinh</a:t>
              </a:r>
              <a:r>
                <a:rPr lang="en-US" dirty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325368" y="1312552"/>
              <a:ext cx="2532632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đêm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trong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mơ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Bỗng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cười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khúc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khích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Ngỡ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đang</a:t>
              </a:r>
              <a:r>
                <a:rPr lang="en-US" dirty="0">
                  <a:latin typeface="UTM Avo" panose="02040603050506020204" pitchFamily="18" charset="0"/>
                </a:rPr>
                <a:t> ở </a:t>
              </a:r>
              <a:r>
                <a:rPr lang="en-US" dirty="0" err="1">
                  <a:latin typeface="UTM Avo" panose="02040603050506020204" pitchFamily="18" charset="0"/>
                </a:rPr>
                <a:t>lớp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Cùng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bạn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đùa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vui</a:t>
              </a:r>
              <a:r>
                <a:rPr lang="en-US" dirty="0">
                  <a:latin typeface="UTM Avo" panose="02040603050506020204" pitchFamily="18" charset="0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dirty="0">
                  <a:latin typeface="UTM Avo" panose="02040603050506020204" pitchFamily="18" charset="0"/>
                </a:rPr>
                <a:t>          </a:t>
              </a:r>
              <a:r>
                <a:rPr lang="en-US" sz="1200" dirty="0">
                  <a:latin typeface="UTM Avo" panose="02040603050506020204" pitchFamily="18" charset="0"/>
                </a:rPr>
                <a:t>(</a:t>
              </a:r>
              <a:r>
                <a:rPr lang="en-US" sz="1200" dirty="0" err="1">
                  <a:latin typeface="UTM Avo" panose="02040603050506020204" pitchFamily="18" charset="0"/>
                </a:rPr>
                <a:t>Nguyễn</a:t>
              </a:r>
              <a:r>
                <a:rPr lang="en-US" sz="1200" dirty="0">
                  <a:latin typeface="UTM Avo" panose="02040603050506020204" pitchFamily="18" charset="0"/>
                </a:rPr>
                <a:t> </a:t>
              </a:r>
              <a:r>
                <a:rPr lang="en-US" sz="1200" dirty="0" err="1">
                  <a:latin typeface="UTM Avo" panose="02040603050506020204" pitchFamily="18" charset="0"/>
                </a:rPr>
                <a:t>Trọng</a:t>
              </a:r>
              <a:r>
                <a:rPr lang="en-US" sz="1200" dirty="0">
                  <a:latin typeface="UTM Avo" panose="02040603050506020204" pitchFamily="18" charset="0"/>
                </a:rPr>
                <a:t> </a:t>
              </a:r>
              <a:r>
                <a:rPr lang="en-US" sz="1200" dirty="0" err="1">
                  <a:latin typeface="UTM Avo" panose="02040603050506020204" pitchFamily="18" charset="0"/>
                </a:rPr>
                <a:t>Hoàn</a:t>
              </a:r>
              <a:r>
                <a:rPr lang="en-US" sz="1200" dirty="0">
                  <a:latin typeface="UTM Avo" panose="02040603050506020204" pitchFamily="18" charset="0"/>
                </a:rPr>
                <a:t>)  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1292343"/>
              <a:ext cx="208555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Yêu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lớp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học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em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khung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cửa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sổ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bàn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tay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lá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Quạt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gió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mát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vào</a:t>
              </a:r>
              <a:r>
                <a:rPr lang="en-US" dirty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2953971"/>
              <a:ext cx="267190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Lời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cô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ngọt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ngào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Thấm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từng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trang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sách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Ngày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không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đến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lớp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Thấy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nhớ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nhớ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ghê</a:t>
              </a:r>
              <a:r>
                <a:rPr lang="en-US" dirty="0">
                  <a:latin typeface="UTM Avo" panose="02040603050506020204" pitchFamily="18" charset="0"/>
                </a:rPr>
                <a:t>!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43012" y="966071"/>
            <a:ext cx="607662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3.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Bạn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nhỏ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yêu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 ở </a:t>
            </a:r>
            <a:r>
              <a:rPr lang="en-US" sz="1600" dirty="0" err="1">
                <a:latin typeface="UTM Avo" panose="02040603050506020204" pitchFamily="18" charset="0"/>
              </a:rPr>
              <a:t>trường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lớp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của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mình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880797" y="2206311"/>
            <a:ext cx="81339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35339" y="2858469"/>
            <a:ext cx="89473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23068" y="1877394"/>
            <a:ext cx="672227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935185" y="2197755"/>
            <a:ext cx="1190893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644845" y="3540780"/>
            <a:ext cx="50793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56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1. </a:t>
            </a:r>
            <a:r>
              <a:rPr lang="en-US" sz="1800" dirty="0" err="1">
                <a:latin typeface="UTM Avo" panose="02040603050506020204" pitchFamily="18" charset="0"/>
              </a:rPr>
              <a:t>Xếp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sau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nhóm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thích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hợp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  <a:endParaRPr lang="vi-VN" sz="1800" dirty="0">
              <a:latin typeface="UTM Avo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04633" y="2438399"/>
            <a:ext cx="2743738" cy="432907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ngữ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chỉ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vật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534772" y="2438398"/>
            <a:ext cx="2743738" cy="432907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ngữ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chỉ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hoạt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động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7570" y="1678171"/>
            <a:ext cx="1295506" cy="716846"/>
            <a:chOff x="479470" y="1678171"/>
            <a:chExt cx="1295506" cy="71684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2" t="37669" r="51274" b="37750"/>
            <a:stretch/>
          </p:blipFill>
          <p:spPr>
            <a:xfrm>
              <a:off x="479470" y="1678171"/>
              <a:ext cx="1295506" cy="716846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479470" y="1768565"/>
              <a:ext cx="1223875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</a:rPr>
                <a:t>tác</a:t>
              </a:r>
              <a:r>
                <a:rPr lang="en-US" sz="1800" dirty="0">
                  <a:solidFill>
                    <a:srgbClr val="000000"/>
                  </a:solidFill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</a:rPr>
                <a:t>giả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445815" y="1257299"/>
            <a:ext cx="1594553" cy="774915"/>
            <a:chOff x="1426765" y="1257299"/>
            <a:chExt cx="1594553" cy="77491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5" t="68101" r="50988" b="5326"/>
            <a:stretch/>
          </p:blipFill>
          <p:spPr>
            <a:xfrm>
              <a:off x="1552574" y="1257299"/>
              <a:ext cx="1440305" cy="774915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1426765" y="1364861"/>
              <a:ext cx="1594553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</a:rPr>
                <a:t>đọc</a:t>
              </a:r>
              <a:r>
                <a:rPr lang="en-US" sz="1800" dirty="0">
                  <a:solidFill>
                    <a:srgbClr val="000000"/>
                  </a:solidFill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</a:rPr>
                <a:t>sách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647923" y="1579020"/>
            <a:ext cx="1755856" cy="855033"/>
            <a:chOff x="2581248" y="1579020"/>
            <a:chExt cx="1755856" cy="85503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0" t="5347" r="47695" b="65334"/>
            <a:stretch/>
          </p:blipFill>
          <p:spPr>
            <a:xfrm rot="326834" flipH="1">
              <a:off x="2621061" y="1579020"/>
              <a:ext cx="1581172" cy="855033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2581248" y="1735637"/>
              <a:ext cx="1755856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</a:rPr>
                <a:t>cuốn</a:t>
              </a:r>
              <a:r>
                <a:rPr lang="en-US" sz="1800" dirty="0">
                  <a:solidFill>
                    <a:srgbClr val="000000"/>
                  </a:solidFill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</a:rPr>
                <a:t>sách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99266" y="1714500"/>
            <a:ext cx="1755856" cy="702710"/>
            <a:chOff x="4965966" y="1714500"/>
            <a:chExt cx="1755856" cy="70271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77" t="37505" r="3036" b="38399"/>
            <a:stretch/>
          </p:blipFill>
          <p:spPr>
            <a:xfrm flipH="1">
              <a:off x="5048249" y="1714500"/>
              <a:ext cx="1540358" cy="702710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4965966" y="1793105"/>
              <a:ext cx="1755856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</a:rPr>
                <a:t>bìa</a:t>
              </a:r>
              <a:r>
                <a:rPr lang="en-US" sz="1800" dirty="0">
                  <a:solidFill>
                    <a:srgbClr val="000000"/>
                  </a:solidFill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</a:rPr>
                <a:t>sách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957844" y="1259059"/>
            <a:ext cx="1304976" cy="768667"/>
            <a:chOff x="4138819" y="1259059"/>
            <a:chExt cx="1304976" cy="76866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52" t="5911" b="67731"/>
            <a:stretch/>
          </p:blipFill>
          <p:spPr>
            <a:xfrm>
              <a:off x="4138819" y="1259059"/>
              <a:ext cx="1304976" cy="768667"/>
            </a:xfrm>
            <a:prstGeom prst="rect">
              <a:avLst/>
            </a:prstGeom>
          </p:spPr>
        </p:pic>
        <p:sp>
          <p:nvSpPr>
            <p:cNvPr id="32" name="Oval 31"/>
            <p:cNvSpPr/>
            <p:nvPr/>
          </p:nvSpPr>
          <p:spPr>
            <a:xfrm>
              <a:off x="4163779" y="1333831"/>
              <a:ext cx="1255055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</a:rPr>
                <a:t>ghi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9259E-6 2.34568E-6 L 0.09444 0.2429 " pathEditMode="relative" rAng="0" ptsTypes="AA">
                                          <p:cBhvr>
                                            <p:cTn id="4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22" y="121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3.08642E-6 L 0.37014 0.34877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95" y="1743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037E-7 -3.45679E-6 L -0.34329 0.38951 " pathEditMode="relative" rAng="0" ptsTypes="AA">
                                          <p:cBhvr>
                                            <p:cTn id="5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176" y="194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4.44444E-6 L 0.02732 0.50278 " pathEditMode="relative" rAng="0" ptsTypes="AA">
                                          <p:cBhvr>
                                            <p:cTn id="5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6" y="251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3.20988E-6 L -0.4199 0.37809 " pathEditMode="relative" rAng="0" ptsTypes="AA">
                                          <p:cBhvr>
                                            <p:cTn id="5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995" y="1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uild="p"/>
          <p:bldP spid="17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9259E-6 2.34568E-6 L 0.09444 0.2429 " pathEditMode="relative" rAng="0" ptsTypes="AA">
                                          <p:cBhvr>
                                            <p:cTn id="4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22" y="121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3.08642E-6 L 0.37014 0.34877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95" y="1743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037E-7 -3.45679E-6 L -0.34329 0.38951 " pathEditMode="relative" rAng="0" ptsTypes="AA">
                                          <p:cBhvr>
                                            <p:cTn id="5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176" y="194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4.44444E-6 L 0.02732 0.50278 " pathEditMode="relative" rAng="0" ptsTypes="AA">
                                          <p:cBhvr>
                                            <p:cTn id="5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6" y="251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3.20988E-6 L -0.4199 0.37809 " pathEditMode="relative" rAng="0" ptsTypes="AA">
                                          <p:cBhvr>
                                            <p:cTn id="5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995" y="1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uild="p"/>
          <p:bldP spid="17" grpId="0" animBg="1"/>
          <p:bldP spid="19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CUỐN SÁCH CỦA EM</a:t>
            </a:r>
          </a:p>
        </p:txBody>
      </p:sp>
      <p:sp>
        <p:nvSpPr>
          <p:cNvPr id="55" name="Google Shape;887;p39"/>
          <p:cNvSpPr/>
          <p:nvPr/>
        </p:nvSpPr>
        <p:spPr>
          <a:xfrm>
            <a:off x="1070528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" name="Google Shape;912;p39"/>
          <p:cNvGrpSpPr/>
          <p:nvPr/>
        </p:nvGrpSpPr>
        <p:grpSpPr>
          <a:xfrm>
            <a:off x="689492" y="467980"/>
            <a:ext cx="246826" cy="210678"/>
            <a:chOff x="6530133" y="2132672"/>
            <a:chExt cx="567275" cy="427077"/>
          </a:xfrm>
        </p:grpSpPr>
        <p:sp>
          <p:nvSpPr>
            <p:cNvPr id="57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915;p39"/>
          <p:cNvGrpSpPr/>
          <p:nvPr/>
        </p:nvGrpSpPr>
        <p:grpSpPr>
          <a:xfrm>
            <a:off x="1136001" y="1217893"/>
            <a:ext cx="257318" cy="247202"/>
            <a:chOff x="7047366" y="2801445"/>
            <a:chExt cx="753219" cy="723609"/>
          </a:xfrm>
        </p:grpSpPr>
        <p:sp>
          <p:nvSpPr>
            <p:cNvPr id="107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969;p39"/>
          <p:cNvGrpSpPr/>
          <p:nvPr/>
        </p:nvGrpSpPr>
        <p:grpSpPr>
          <a:xfrm rot="17930940">
            <a:off x="756888" y="1393684"/>
            <a:ext cx="218825" cy="225782"/>
            <a:chOff x="6109266" y="2958701"/>
            <a:chExt cx="158099" cy="163114"/>
          </a:xfrm>
        </p:grpSpPr>
        <p:sp>
          <p:nvSpPr>
            <p:cNvPr id="135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14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02934" y="640339"/>
            <a:ext cx="1633486" cy="585360"/>
            <a:chOff x="349504" y="617308"/>
            <a:chExt cx="1633486" cy="585360"/>
          </a:xfrm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sp>
        <p:nvSpPr>
          <p:cNvPr id="146" name="Google Shape;887;p39"/>
          <p:cNvSpPr/>
          <p:nvPr/>
        </p:nvSpPr>
        <p:spPr>
          <a:xfrm>
            <a:off x="1413023" y="526856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887;p39"/>
          <p:cNvSpPr/>
          <p:nvPr/>
        </p:nvSpPr>
        <p:spPr>
          <a:xfrm>
            <a:off x="576026" y="1219054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9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3413" y="399022"/>
            <a:ext cx="4606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CHỮ HOA 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HP001 5 hàng" panose="020B0603050302020204" pitchFamily="34" charset="0"/>
              </a:rPr>
              <a:t>G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1026" name="Picture 2" descr="Lý thuyết ôn chữ hoa g tiếng việt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25"/>
          <a:stretch/>
        </p:blipFill>
        <p:spPr bwMode="auto">
          <a:xfrm>
            <a:off x="1581824" y="1407852"/>
            <a:ext cx="2506427" cy="344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ẫu chữ viết chuẩn của Bộ Giáo dục và Đào tạo - HoaTieu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501" y="2285231"/>
            <a:ext cx="1253440" cy="212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887;p39"/>
          <p:cNvSpPr/>
          <p:nvPr/>
        </p:nvSpPr>
        <p:spPr>
          <a:xfrm>
            <a:off x="1070528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912;p39"/>
          <p:cNvGrpSpPr/>
          <p:nvPr/>
        </p:nvGrpSpPr>
        <p:grpSpPr>
          <a:xfrm>
            <a:off x="689492" y="467980"/>
            <a:ext cx="246826" cy="210678"/>
            <a:chOff x="6530133" y="2132672"/>
            <a:chExt cx="567275" cy="427077"/>
          </a:xfrm>
        </p:grpSpPr>
        <p:sp>
          <p:nvSpPr>
            <p:cNvPr id="14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915;p39"/>
          <p:cNvGrpSpPr/>
          <p:nvPr/>
        </p:nvGrpSpPr>
        <p:grpSpPr>
          <a:xfrm>
            <a:off x="1136001" y="1217893"/>
            <a:ext cx="257318" cy="247202"/>
            <a:chOff x="7047366" y="2801445"/>
            <a:chExt cx="753219" cy="723609"/>
          </a:xfrm>
        </p:grpSpPr>
        <p:sp>
          <p:nvSpPr>
            <p:cNvPr id="17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969;p39"/>
          <p:cNvGrpSpPr/>
          <p:nvPr/>
        </p:nvGrpSpPr>
        <p:grpSpPr>
          <a:xfrm rot="17930940">
            <a:off x="756888" y="1393684"/>
            <a:ext cx="218825" cy="225782"/>
            <a:chOff x="6109266" y="2958701"/>
            <a:chExt cx="158099" cy="163114"/>
          </a:xfrm>
        </p:grpSpPr>
        <p:sp>
          <p:nvSpPr>
            <p:cNvPr id="45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5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887;p39"/>
          <p:cNvSpPr/>
          <p:nvPr/>
        </p:nvSpPr>
        <p:spPr>
          <a:xfrm>
            <a:off x="1413023" y="526856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887;p39"/>
          <p:cNvSpPr/>
          <p:nvPr/>
        </p:nvSpPr>
        <p:spPr>
          <a:xfrm>
            <a:off x="576026" y="1219054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02934" y="640339"/>
            <a:ext cx="1633486" cy="585360"/>
            <a:chOff x="349504" y="617308"/>
            <a:chExt cx="1633486" cy="585360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8457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G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ướng dẫn viết chữ G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447557" y="1285861"/>
            <a:ext cx="39052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2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5B163A8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496"/>
          <a:stretch/>
        </p:blipFill>
        <p:spPr>
          <a:xfrm>
            <a:off x="1532193" y="1093681"/>
            <a:ext cx="3606800" cy="37069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58961" y="1133664"/>
            <a:ext cx="2153264" cy="2193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1360" y="1400873"/>
            <a:ext cx="550607" cy="569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31228" y="282952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G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51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  <p:par>
              <p:cTn id="9"/>
            </p:par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21396" y="243626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1644021" y="2380317"/>
            <a:ext cx="35182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a.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viết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hoa</a:t>
            </a:r>
            <a:r>
              <a:rPr lang="en-US" sz="16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</a:t>
            </a:r>
            <a:r>
              <a:rPr lang="en-US" sz="24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G</a:t>
            </a:r>
            <a:endParaRPr lang="vi-VN" sz="2400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b.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cao</a:t>
            </a:r>
            <a:r>
              <a:rPr lang="en-US" sz="1600" dirty="0">
                <a:latin typeface="UTM Avo" panose="02040603050506020204" pitchFamily="18" charset="0"/>
              </a:rPr>
              <a:t> 2.5 li ?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</a:t>
            </a:r>
            <a:r>
              <a:rPr lang="en-US" sz="24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g, h</a:t>
            </a:r>
            <a:endParaRPr lang="vi-VN" sz="24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34125" y="1100137"/>
            <a:ext cx="6388018" cy="1143000"/>
            <a:chOff x="-264304" y="1034870"/>
            <a:chExt cx="6388018" cy="1143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2" t="-612" r="35159" b="32405"/>
            <a:stretch/>
          </p:blipFill>
          <p:spPr>
            <a:xfrm>
              <a:off x="-166934" y="1034870"/>
              <a:ext cx="5743334" cy="1143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-264304" y="1295761"/>
              <a:ext cx="6388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HP001 4 hàng" panose="020B0603050302020204" pitchFamily="34" charset="0"/>
                </a:rPr>
                <a:t> Gần jực </a:t>
              </a:r>
              <a:r>
                <a:rPr lang="el-GR" sz="2800" dirty="0">
                  <a:latin typeface="HP001 4 hàng" panose="020B0603050302020204" pitchFamily="34" charset="0"/>
                </a:rPr>
                <a:t>κ</a:t>
              </a:r>
              <a:r>
                <a:rPr lang="vi-VN" sz="2800" dirty="0">
                  <a:latin typeface="HP001 4 hàng" panose="020B0603050302020204" pitchFamily="34" charset="0"/>
                </a:rPr>
                <a:t>ì </a:t>
              </a:r>
              <a:r>
                <a:rPr lang="el-GR" sz="2800" dirty="0">
                  <a:latin typeface="HP001 4 hàng" panose="020B0603050302020204" pitchFamily="34" charset="0"/>
                </a:rPr>
                <a:t>Α΄</a:t>
              </a:r>
              <a:r>
                <a:rPr lang="vi-VN" sz="2800" dirty="0">
                  <a:latin typeface="HP001 4 hàng" panose="020B0603050302020204" pitchFamily="34" charset="0"/>
                </a:rPr>
                <a:t>n, gần </a:t>
              </a:r>
              <a:r>
                <a:rPr lang="el-GR" sz="2800" dirty="0">
                  <a:latin typeface="HP001 4 hàng" panose="020B0603050302020204" pitchFamily="34" charset="0"/>
                </a:rPr>
                <a:t>Α˝</a:t>
              </a:r>
              <a:r>
                <a:rPr lang="vi-VN" sz="2800" dirty="0">
                  <a:latin typeface="HP001 4 hàng" panose="020B0603050302020204" pitchFamily="34" charset="0"/>
                </a:rPr>
                <a:t>n </a:t>
              </a:r>
              <a:r>
                <a:rPr lang="el-GR" sz="2800" dirty="0">
                  <a:latin typeface="HP001 4 hàng" panose="020B0603050302020204" pitchFamily="34" charset="0"/>
                </a:rPr>
                <a:t>κ</a:t>
              </a:r>
              <a:r>
                <a:rPr lang="vi-VN" sz="2800" dirty="0">
                  <a:latin typeface="HP001 4 hàng" panose="020B0603050302020204" pitchFamily="34" charset="0"/>
                </a:rPr>
                <a:t>ì sáng.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241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825296" y="1401452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81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CUỐN SÁCH CỦA EM</a:t>
            </a:r>
          </a:p>
        </p:txBody>
      </p:sp>
      <p:sp>
        <p:nvSpPr>
          <p:cNvPr id="17" name="Google Shape;887;p39"/>
          <p:cNvSpPr/>
          <p:nvPr/>
        </p:nvSpPr>
        <p:spPr>
          <a:xfrm>
            <a:off x="1070528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912;p39"/>
          <p:cNvGrpSpPr/>
          <p:nvPr/>
        </p:nvGrpSpPr>
        <p:grpSpPr>
          <a:xfrm>
            <a:off x="689492" y="467980"/>
            <a:ext cx="246826" cy="210678"/>
            <a:chOff x="6530133" y="2132672"/>
            <a:chExt cx="567275" cy="427077"/>
          </a:xfrm>
        </p:grpSpPr>
        <p:sp>
          <p:nvSpPr>
            <p:cNvPr id="19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915;p39"/>
          <p:cNvGrpSpPr/>
          <p:nvPr/>
        </p:nvGrpSpPr>
        <p:grpSpPr>
          <a:xfrm>
            <a:off x="1136001" y="1217893"/>
            <a:ext cx="257318" cy="247202"/>
            <a:chOff x="7047366" y="2801445"/>
            <a:chExt cx="753219" cy="723609"/>
          </a:xfrm>
        </p:grpSpPr>
        <p:sp>
          <p:nvSpPr>
            <p:cNvPr id="22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969;p39"/>
          <p:cNvGrpSpPr/>
          <p:nvPr/>
        </p:nvGrpSpPr>
        <p:grpSpPr>
          <a:xfrm rot="17930940">
            <a:off x="756888" y="1393684"/>
            <a:ext cx="218825" cy="225782"/>
            <a:chOff x="6109266" y="2958701"/>
            <a:chExt cx="158099" cy="163114"/>
          </a:xfrm>
        </p:grpSpPr>
        <p:sp>
          <p:nvSpPr>
            <p:cNvPr id="5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55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02934" y="640339"/>
            <a:ext cx="1633486" cy="585360"/>
            <a:chOff x="349504" y="617308"/>
            <a:chExt cx="1633486" cy="585360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sp>
        <p:nvSpPr>
          <p:cNvPr id="61" name="Google Shape;887;p39"/>
          <p:cNvSpPr/>
          <p:nvPr/>
        </p:nvSpPr>
        <p:spPr>
          <a:xfrm>
            <a:off x="1413023" y="526856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887;p39"/>
          <p:cNvSpPr/>
          <p:nvPr/>
        </p:nvSpPr>
        <p:spPr>
          <a:xfrm>
            <a:off x="576026" y="1219054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3786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953547" y="429287"/>
            <a:ext cx="4371053" cy="437105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7006" y="1784602"/>
            <a:ext cx="12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ĐI HỌC VUI SAO</a:t>
            </a:r>
          </a:p>
        </p:txBody>
      </p:sp>
    </p:spTree>
    <p:extLst>
      <p:ext uri="{BB962C8B-B14F-4D97-AF65-F5344CB8AC3E}">
        <p14:creationId xmlns:p14="http://schemas.microsoft.com/office/powerpoint/2010/main" val="3058983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3284" y="405290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HỌA MI, VẸT VÀ QUẠ</a:t>
            </a:r>
          </a:p>
        </p:txBody>
      </p:sp>
      <p:sp>
        <p:nvSpPr>
          <p:cNvPr id="3" name="Google Shape;887;p39"/>
          <p:cNvSpPr/>
          <p:nvPr/>
        </p:nvSpPr>
        <p:spPr>
          <a:xfrm>
            <a:off x="1070528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912;p39"/>
          <p:cNvGrpSpPr/>
          <p:nvPr/>
        </p:nvGrpSpPr>
        <p:grpSpPr>
          <a:xfrm>
            <a:off x="689492" y="467980"/>
            <a:ext cx="246826" cy="210678"/>
            <a:chOff x="6530133" y="2132672"/>
            <a:chExt cx="567275" cy="427077"/>
          </a:xfrm>
        </p:grpSpPr>
        <p:sp>
          <p:nvSpPr>
            <p:cNvPr id="5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915;p39"/>
          <p:cNvGrpSpPr/>
          <p:nvPr/>
        </p:nvGrpSpPr>
        <p:grpSpPr>
          <a:xfrm>
            <a:off x="1136001" y="1217893"/>
            <a:ext cx="257318" cy="247202"/>
            <a:chOff x="7047366" y="2801445"/>
            <a:chExt cx="753219" cy="723609"/>
          </a:xfrm>
        </p:grpSpPr>
        <p:sp>
          <p:nvSpPr>
            <p:cNvPr id="8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969;p39"/>
          <p:cNvGrpSpPr/>
          <p:nvPr/>
        </p:nvGrpSpPr>
        <p:grpSpPr>
          <a:xfrm rot="17930940">
            <a:off x="756888" y="1393684"/>
            <a:ext cx="218825" cy="225782"/>
            <a:chOff x="6109266" y="2958701"/>
            <a:chExt cx="158099" cy="163114"/>
          </a:xfrm>
        </p:grpSpPr>
        <p:sp>
          <p:nvSpPr>
            <p:cNvPr id="36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41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02934" y="640339"/>
            <a:ext cx="1633486" cy="585360"/>
            <a:chOff x="349504" y="617308"/>
            <a:chExt cx="1633486" cy="58536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sp>
        <p:nvSpPr>
          <p:cNvPr id="47" name="Google Shape;887;p39"/>
          <p:cNvSpPr/>
          <p:nvPr/>
        </p:nvSpPr>
        <p:spPr>
          <a:xfrm>
            <a:off x="1413023" y="526856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887;p39"/>
          <p:cNvSpPr/>
          <p:nvPr/>
        </p:nvSpPr>
        <p:spPr>
          <a:xfrm>
            <a:off x="576026" y="1219054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5296" t="23367" r="48459" b="51547"/>
          <a:stretch/>
        </p:blipFill>
        <p:spPr>
          <a:xfrm>
            <a:off x="514055" y="1546094"/>
            <a:ext cx="2970725" cy="1596368"/>
          </a:xfrm>
          <a:prstGeom prst="roundRect">
            <a:avLst>
              <a:gd name="adj" fmla="val 11268"/>
            </a:avLst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1635" t="24197" r="22120" b="51383"/>
          <a:stretch/>
        </p:blipFill>
        <p:spPr>
          <a:xfrm>
            <a:off x="3496152" y="1550282"/>
            <a:ext cx="2970724" cy="1554080"/>
          </a:xfrm>
          <a:prstGeom prst="roundRect">
            <a:avLst>
              <a:gd name="adj" fmla="val 13047"/>
            </a:avLst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6860" t="57590" r="47992" b="17324"/>
          <a:stretch/>
        </p:blipFill>
        <p:spPr>
          <a:xfrm>
            <a:off x="695325" y="3172255"/>
            <a:ext cx="2846573" cy="1596368"/>
          </a:xfrm>
          <a:prstGeom prst="roundRect">
            <a:avLst>
              <a:gd name="adj" fmla="val 11268"/>
            </a:avLst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1542" t="57920" r="23629" b="17660"/>
          <a:stretch/>
        </p:blipFill>
        <p:spPr>
          <a:xfrm>
            <a:off x="3457047" y="3195492"/>
            <a:ext cx="2810403" cy="1554080"/>
          </a:xfrm>
          <a:prstGeom prst="roundRect">
            <a:avLst>
              <a:gd name="adj" fmla="val 13047"/>
            </a:avLst>
          </a:prstGeom>
        </p:spPr>
      </p:pic>
      <p:sp>
        <p:nvSpPr>
          <p:cNvPr id="53" name="TextBox 52"/>
          <p:cNvSpPr txBox="1"/>
          <p:nvPr/>
        </p:nvSpPr>
        <p:spPr>
          <a:xfrm>
            <a:off x="497832" y="1024587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UTM Avo" panose="02040603050506020204" pitchFamily="18" charset="0"/>
              </a:rPr>
              <a:t>(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i="1" dirty="0">
                <a:latin typeface="UTM Avo" panose="02040603050506020204" pitchFamily="18" charset="0"/>
              </a:rPr>
              <a:t>100 </a:t>
            </a:r>
            <a:r>
              <a:rPr lang="en-US" i="1" dirty="0" err="1">
                <a:latin typeface="UTM Avo" panose="02040603050506020204" pitchFamily="18" charset="0"/>
              </a:rPr>
              <a:t>truyện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ngụ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ngôn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về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đạo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đức</a:t>
            </a:r>
            <a:r>
              <a:rPr lang="en-US" dirty="0">
                <a:latin typeface="UTM Avo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123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2994" y="367725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Họa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mi,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vẹt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và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quạ</a:t>
            </a:r>
            <a:endParaRPr lang="en-US" sz="18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9600" y="971550"/>
            <a:ext cx="5815784" cy="3886200"/>
            <a:chOff x="609600" y="971550"/>
            <a:chExt cx="5815784" cy="3886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1541" t="23865" r="22214" b="8355"/>
            <a:stretch/>
          </p:blipFill>
          <p:spPr>
            <a:xfrm>
              <a:off x="3591697" y="971550"/>
              <a:ext cx="2676525" cy="3886200"/>
            </a:xfrm>
            <a:prstGeom prst="roundRect">
              <a:avLst>
                <a:gd name="adj" fmla="val 13047"/>
              </a:avLst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5296" t="23367" r="48459" b="8853"/>
            <a:stretch/>
          </p:blipFill>
          <p:spPr>
            <a:xfrm>
              <a:off x="609600" y="971550"/>
              <a:ext cx="2676525" cy="3886200"/>
            </a:xfrm>
            <a:prstGeom prst="roundRect">
              <a:avLst>
                <a:gd name="adj" fmla="val 11268"/>
              </a:avLst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847726" y="2419350"/>
              <a:ext cx="2352674" cy="390525"/>
            </a:xfrm>
            <a:prstGeom prst="rect">
              <a:avLst/>
            </a:prstGeom>
            <a:solidFill>
              <a:srgbClr val="F4E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Họa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mi,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vẹt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và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quạ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nói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chuyện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gì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với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nhau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396434" y="2319338"/>
              <a:ext cx="3028950" cy="519112"/>
            </a:xfrm>
            <a:prstGeom prst="roundRect">
              <a:avLst>
                <a:gd name="adj" fmla="val 22172"/>
              </a:avLst>
            </a:prstGeom>
            <a:solidFill>
              <a:srgbClr val="F4E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0000"/>
                  </a:solidFill>
                  <a:latin typeface="UTM Avo" panose="02040603050506020204" pitchFamily="18" charset="0"/>
                </a:rPr>
                <a:t>Họa mi, vẹt và quạ đến gặp chim hoàng anh vì chuyện gì?</a:t>
              </a:r>
              <a:endParaRPr lang="en-US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47726" y="4371975"/>
              <a:ext cx="2352674" cy="342900"/>
            </a:xfrm>
            <a:prstGeom prst="rect">
              <a:avLst/>
            </a:prstGeom>
            <a:solidFill>
              <a:srgbClr val="F4E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Vì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sao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quạ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bỏ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các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bay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đi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06395" y="4333875"/>
              <a:ext cx="2209028" cy="342900"/>
            </a:xfrm>
            <a:prstGeom prst="rect">
              <a:avLst/>
            </a:prstGeom>
            <a:solidFill>
              <a:srgbClr val="F4E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Câu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chuyện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kết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thúc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như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nào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019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CUỐN SÁCH CỦA EM</a:t>
            </a:r>
          </a:p>
        </p:txBody>
      </p:sp>
      <p:sp>
        <p:nvSpPr>
          <p:cNvPr id="7" name="Google Shape;887;p39"/>
          <p:cNvSpPr/>
          <p:nvPr/>
        </p:nvSpPr>
        <p:spPr>
          <a:xfrm>
            <a:off x="1070528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912;p39"/>
          <p:cNvGrpSpPr/>
          <p:nvPr/>
        </p:nvGrpSpPr>
        <p:grpSpPr>
          <a:xfrm>
            <a:off x="689492" y="467980"/>
            <a:ext cx="246826" cy="210678"/>
            <a:chOff x="6530133" y="2132672"/>
            <a:chExt cx="567275" cy="427077"/>
          </a:xfrm>
        </p:grpSpPr>
        <p:sp>
          <p:nvSpPr>
            <p:cNvPr id="9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915;p39"/>
          <p:cNvGrpSpPr/>
          <p:nvPr/>
        </p:nvGrpSpPr>
        <p:grpSpPr>
          <a:xfrm>
            <a:off x="1136001" y="1217893"/>
            <a:ext cx="257318" cy="247202"/>
            <a:chOff x="7047366" y="2801445"/>
            <a:chExt cx="753219" cy="723609"/>
          </a:xfrm>
        </p:grpSpPr>
        <p:sp>
          <p:nvSpPr>
            <p:cNvPr id="12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969;p39"/>
          <p:cNvGrpSpPr/>
          <p:nvPr/>
        </p:nvGrpSpPr>
        <p:grpSpPr>
          <a:xfrm rot="17930940">
            <a:off x="756888" y="1393684"/>
            <a:ext cx="218825" cy="225782"/>
            <a:chOff x="6109266" y="2958701"/>
            <a:chExt cx="158099" cy="163114"/>
          </a:xfrm>
        </p:grpSpPr>
        <p:sp>
          <p:nvSpPr>
            <p:cNvPr id="4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48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02934" y="640339"/>
            <a:ext cx="1633486" cy="585360"/>
            <a:chOff x="349504" y="617308"/>
            <a:chExt cx="1633486" cy="58536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sp>
        <p:nvSpPr>
          <p:cNvPr id="51" name="Google Shape;887;p39"/>
          <p:cNvSpPr/>
          <p:nvPr/>
        </p:nvSpPr>
        <p:spPr>
          <a:xfrm>
            <a:off x="1413023" y="526856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887;p39"/>
          <p:cNvSpPr/>
          <p:nvPr/>
        </p:nvSpPr>
        <p:spPr>
          <a:xfrm>
            <a:off x="576026" y="1219054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936317" y="2255431"/>
            <a:ext cx="20361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Tác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giả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Tên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sách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Nhà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xuất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bản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en-US" sz="1800" dirty="0">
              <a:latin typeface="UTM Avo" panose="02040603050506020204" pitchFamily="18" charset="0"/>
            </a:endParaRPr>
          </a:p>
        </p:txBody>
      </p:sp>
      <p:pic>
        <p:nvPicPr>
          <p:cNvPr id="102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56" t="19869" r="13288" b="43363"/>
          <a:stretch/>
        </p:blipFill>
        <p:spPr bwMode="auto">
          <a:xfrm>
            <a:off x="3765755" y="1420521"/>
            <a:ext cx="2421403" cy="330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/>
          <p:cNvSpPr/>
          <p:nvPr/>
        </p:nvSpPr>
        <p:spPr>
          <a:xfrm>
            <a:off x="5479236" y="1390555"/>
            <a:ext cx="707922" cy="44103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>
            <a:stCxn id="45" idx="2"/>
          </p:cNvCxnSpPr>
          <p:nvPr/>
        </p:nvCxnSpPr>
        <p:spPr>
          <a:xfrm flipH="1">
            <a:off x="2094271" y="1611074"/>
            <a:ext cx="3384965" cy="101413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4209889" y="2272835"/>
            <a:ext cx="1691067" cy="131304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>
            <a:stCxn id="58" idx="2"/>
          </p:cNvCxnSpPr>
          <p:nvPr/>
        </p:nvCxnSpPr>
        <p:spPr>
          <a:xfrm flipH="1">
            <a:off x="2094271" y="2929357"/>
            <a:ext cx="2115618" cy="246462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5132439" y="4247639"/>
            <a:ext cx="768517" cy="53537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Arrow Connector 61"/>
          <p:cNvCxnSpPr>
            <a:stCxn id="61" idx="2"/>
          </p:cNvCxnSpPr>
          <p:nvPr/>
        </p:nvCxnSpPr>
        <p:spPr>
          <a:xfrm flipH="1" flipV="1">
            <a:off x="2644877" y="3775587"/>
            <a:ext cx="2487562" cy="73974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7" grpId="0" uiExpand="1" build="p"/>
      <p:bldP spid="45" grpId="0" animBg="1"/>
      <p:bldP spid="58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CUỐN SÁCH CỦA EM</a:t>
            </a:r>
          </a:p>
        </p:txBody>
      </p:sp>
      <p:sp>
        <p:nvSpPr>
          <p:cNvPr id="61" name="Google Shape;887;p39"/>
          <p:cNvSpPr/>
          <p:nvPr/>
        </p:nvSpPr>
        <p:spPr>
          <a:xfrm>
            <a:off x="1070528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" name="Google Shape;912;p39"/>
          <p:cNvGrpSpPr/>
          <p:nvPr/>
        </p:nvGrpSpPr>
        <p:grpSpPr>
          <a:xfrm>
            <a:off x="689492" y="467980"/>
            <a:ext cx="246826" cy="210678"/>
            <a:chOff x="6530133" y="2132672"/>
            <a:chExt cx="567275" cy="427077"/>
          </a:xfrm>
        </p:grpSpPr>
        <p:sp>
          <p:nvSpPr>
            <p:cNvPr id="63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915;p39"/>
          <p:cNvGrpSpPr/>
          <p:nvPr/>
        </p:nvGrpSpPr>
        <p:grpSpPr>
          <a:xfrm>
            <a:off x="1136001" y="1217893"/>
            <a:ext cx="257318" cy="247202"/>
            <a:chOff x="7047366" y="2801445"/>
            <a:chExt cx="753219" cy="723609"/>
          </a:xfrm>
        </p:grpSpPr>
        <p:sp>
          <p:nvSpPr>
            <p:cNvPr id="66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969;p39"/>
          <p:cNvGrpSpPr/>
          <p:nvPr/>
        </p:nvGrpSpPr>
        <p:grpSpPr>
          <a:xfrm rot="17930940">
            <a:off x="756888" y="1393684"/>
            <a:ext cx="218825" cy="225782"/>
            <a:chOff x="6109266" y="2958701"/>
            <a:chExt cx="158099" cy="163114"/>
          </a:xfrm>
        </p:grpSpPr>
        <p:sp>
          <p:nvSpPr>
            <p:cNvPr id="94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99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02934" y="640339"/>
            <a:ext cx="1633486" cy="585360"/>
            <a:chOff x="349504" y="617308"/>
            <a:chExt cx="1633486" cy="585360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sp>
        <p:nvSpPr>
          <p:cNvPr id="105" name="Google Shape;887;p39"/>
          <p:cNvSpPr/>
          <p:nvPr/>
        </p:nvSpPr>
        <p:spPr>
          <a:xfrm>
            <a:off x="1413023" y="526856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887;p39"/>
          <p:cNvSpPr/>
          <p:nvPr/>
        </p:nvSpPr>
        <p:spPr>
          <a:xfrm>
            <a:off x="576026" y="1219054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3520" y="1099353"/>
            <a:ext cx="637583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MỗI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một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gọi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hàng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chữ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lớn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khoảng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giữa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chứa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đựng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rất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nhiều</a:t>
            </a:r>
            <a:r>
              <a:rPr lang="en-US" sz="1300" dirty="0">
                <a:latin typeface="UTM Avo" panose="02040603050506020204" pitchFamily="18" charset="0"/>
              </a:rPr>
              <a:t> ý </a:t>
            </a:r>
            <a:r>
              <a:rPr lang="en-US" sz="1300" dirty="0" err="1">
                <a:latin typeface="UTM Avo" panose="02040603050506020204" pitchFamily="18" charset="0"/>
              </a:rPr>
              <a:t>nghĩa</a:t>
            </a:r>
            <a:r>
              <a:rPr lang="en-US" sz="1300" dirty="0">
                <a:latin typeface="UTM Avo" panose="02040603050506020204" pitchFamily="18" charset="0"/>
              </a:rPr>
              <a:t>. Qua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em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thể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biết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viết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về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điều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gì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Người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viết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gọi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giả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giả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ghi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vào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phía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của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Nơi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ra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đời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gọi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xuất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bản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xuất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bản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ghi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phía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dưới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Phần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lớn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đều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thể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hiện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chính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vị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trí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của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chúng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trong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Mục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đặt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ngay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sau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trang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cũng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khi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đặt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cuối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Mỗi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lần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đọc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một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mới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đừng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quên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những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điều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này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em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nhé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     (</a:t>
            </a:r>
            <a:r>
              <a:rPr lang="en-US" sz="1300" dirty="0" err="1">
                <a:latin typeface="UTM Avo" panose="02040603050506020204" pitchFamily="18" charset="0"/>
              </a:rPr>
              <a:t>Nhật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Huy</a:t>
            </a:r>
            <a:r>
              <a:rPr lang="en-US" sz="1300" dirty="0">
                <a:latin typeface="UTM Avo" panose="02040603050506020204" pitchFamily="18" charset="0"/>
              </a:rPr>
              <a:t>)  </a:t>
            </a:r>
            <a:endParaRPr lang="vi-VN" sz="1300" dirty="0"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926948" y="521600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CUỐN SÁCH CỦA EM</a:t>
            </a:r>
          </a:p>
        </p:txBody>
      </p:sp>
    </p:spTree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3520" y="1099353"/>
            <a:ext cx="637583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MỗI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b="1" dirty="0" err="1">
                <a:solidFill>
                  <a:srgbClr val="FB4C43"/>
                </a:solidFill>
                <a:latin typeface="UTM Avo" panose="02040603050506020204" pitchFamily="18" charset="0"/>
              </a:rPr>
              <a:t>cuốn</a:t>
            </a:r>
            <a:r>
              <a:rPr lang="en-US" sz="1300" b="1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300" b="1" dirty="0" err="1">
                <a:solidFill>
                  <a:srgbClr val="FB4C43"/>
                </a:solidFill>
                <a:latin typeface="UTM Avo" panose="02040603050506020204" pitchFamily="18" charset="0"/>
              </a:rPr>
              <a:t>sách</a:t>
            </a:r>
            <a:r>
              <a:rPr lang="en-US" sz="1300" b="1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một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gọi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hàng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chữ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lớn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khoảng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giữa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chứa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đựng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rất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nhiều</a:t>
            </a:r>
            <a:r>
              <a:rPr lang="en-US" sz="1300" dirty="0">
                <a:latin typeface="UTM Avo" panose="02040603050506020204" pitchFamily="18" charset="0"/>
              </a:rPr>
              <a:t> ý </a:t>
            </a:r>
            <a:r>
              <a:rPr lang="en-US" sz="1300" dirty="0" err="1">
                <a:latin typeface="UTM Avo" panose="02040603050506020204" pitchFamily="18" charset="0"/>
              </a:rPr>
              <a:t>nghĩa</a:t>
            </a:r>
            <a:r>
              <a:rPr lang="en-US" sz="1300" dirty="0">
                <a:latin typeface="UTM Avo" panose="02040603050506020204" pitchFamily="18" charset="0"/>
              </a:rPr>
              <a:t>. Qua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em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thể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biết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viết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về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điều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gì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Người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viết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gọi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giả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giả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ghi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vào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phía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của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Nơi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ra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đời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gọi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b="1" dirty="0" err="1">
                <a:solidFill>
                  <a:srgbClr val="FB4C43"/>
                </a:solidFill>
                <a:latin typeface="UTM Avo" panose="02040603050506020204" pitchFamily="18" charset="0"/>
              </a:rPr>
              <a:t>nhà</a:t>
            </a:r>
            <a:r>
              <a:rPr lang="en-US" sz="1300" b="1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300" b="1" dirty="0" err="1">
                <a:solidFill>
                  <a:srgbClr val="FB4C43"/>
                </a:solidFill>
                <a:latin typeface="UTM Avo" panose="02040603050506020204" pitchFamily="18" charset="0"/>
              </a:rPr>
              <a:t>xuất</a:t>
            </a:r>
            <a:r>
              <a:rPr lang="en-US" sz="1300" b="1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300" b="1" dirty="0" err="1">
                <a:solidFill>
                  <a:srgbClr val="FB4C43"/>
                </a:solidFill>
                <a:latin typeface="UTM Avo" panose="02040603050506020204" pitchFamily="18" charset="0"/>
              </a:rPr>
              <a:t>bản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xuất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bản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ghi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phía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dưới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Phần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lớn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đều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b="1" dirty="0" err="1">
                <a:solidFill>
                  <a:srgbClr val="FB4C43"/>
                </a:solidFill>
                <a:latin typeface="UTM Avo" panose="02040603050506020204" pitchFamily="18" charset="0"/>
              </a:rPr>
              <a:t>mục</a:t>
            </a:r>
            <a:r>
              <a:rPr lang="en-US" sz="1300" b="1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300" b="1" dirty="0" err="1">
                <a:solidFill>
                  <a:srgbClr val="FB4C43"/>
                </a:solidFill>
                <a:latin typeface="UTM Avo" panose="02040603050506020204" pitchFamily="18" charset="0"/>
              </a:rPr>
              <a:t>lục</a:t>
            </a:r>
            <a:r>
              <a:rPr lang="en-US" sz="1300" b="1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thể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hiện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chính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vị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trí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của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chúng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trong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Mục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đặt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ngay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sau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trang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cũng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khi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đặt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cuối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Mỗi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lần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đọc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một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mới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đừng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quên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những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điều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này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em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nhé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     (</a:t>
            </a:r>
            <a:r>
              <a:rPr lang="en-US" sz="1300" dirty="0" err="1">
                <a:latin typeface="UTM Avo" panose="02040603050506020204" pitchFamily="18" charset="0"/>
              </a:rPr>
              <a:t>Nhật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Huy</a:t>
            </a:r>
            <a:r>
              <a:rPr lang="en-US" sz="1300" dirty="0">
                <a:latin typeface="UTM Avo" panose="02040603050506020204" pitchFamily="18" charset="0"/>
              </a:rPr>
              <a:t>)  </a:t>
            </a:r>
            <a:endParaRPr lang="vi-VN" sz="1300" dirty="0"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926948" y="521600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CUỐN SÁCH CỦA 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5" y="1186900"/>
            <a:ext cx="304770" cy="28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5" y="2061898"/>
            <a:ext cx="28800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" y="3224897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2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926948" y="67549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Câu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dài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22786" y="1543352"/>
            <a:ext cx="5742170" cy="923330"/>
            <a:chOff x="550605" y="1415532"/>
            <a:chExt cx="5742170" cy="92333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686364" y="1415532"/>
              <a:ext cx="560641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Tên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sách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là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hàng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chữ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lớn</a:t>
              </a:r>
              <a:r>
                <a:rPr lang="en-US" sz="1800" dirty="0">
                  <a:latin typeface="UTM Avo" panose="02040603050506020204" pitchFamily="18" charset="0"/>
                </a:rPr>
                <a:t> ở </a:t>
              </a:r>
              <a:r>
                <a:rPr lang="en-US" sz="1800" dirty="0" err="1">
                  <a:latin typeface="UTM Avo" panose="02040603050506020204" pitchFamily="18" charset="0"/>
                </a:rPr>
                <a:t>khoảng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giữa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bìa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sách</a:t>
              </a:r>
              <a:r>
                <a:rPr lang="en-US" sz="1800" dirty="0">
                  <a:latin typeface="UTM Avo" panose="02040603050506020204" pitchFamily="18" charset="0"/>
                </a:rPr>
                <a:t>, </a:t>
              </a:r>
              <a:r>
                <a:rPr lang="en-US" sz="1800" dirty="0" err="1">
                  <a:latin typeface="UTM Avo" panose="02040603050506020204" pitchFamily="18" charset="0"/>
                </a:rPr>
                <a:t>thường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chứa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đựng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rất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nhiều</a:t>
              </a:r>
              <a:r>
                <a:rPr lang="en-US" sz="1800" dirty="0">
                  <a:latin typeface="UTM Avo" panose="02040603050506020204" pitchFamily="18" charset="0"/>
                </a:rPr>
                <a:t> ý </a:t>
              </a:r>
              <a:r>
                <a:rPr lang="en-US" sz="1800" dirty="0" err="1">
                  <a:latin typeface="UTM Avo" panose="02040603050506020204" pitchFamily="18" charset="0"/>
                </a:rPr>
                <a:t>nghĩa</a:t>
              </a:r>
              <a:r>
                <a:rPr lang="en-US" sz="1800" dirty="0">
                  <a:latin typeface="UTM Avo" panose="02040603050506020204" pitchFamily="18" charset="0"/>
                </a:rPr>
                <a:t>.</a:t>
              </a:r>
              <a:endParaRPr lang="vi-VN" sz="1800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22786" y="2585571"/>
            <a:ext cx="6135330" cy="923330"/>
            <a:chOff x="550605" y="1415532"/>
            <a:chExt cx="6135330" cy="92333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686364" y="1415532"/>
              <a:ext cx="599957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Phần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lớn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các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cuốn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sách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đều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có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mục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lục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thể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hiện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các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mục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chính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và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vị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trí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của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chúng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trong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cuốn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sách</a:t>
              </a:r>
              <a:r>
                <a:rPr lang="en-US" sz="1800" dirty="0">
                  <a:latin typeface="UTM Avo" panose="02040603050506020204" pitchFamily="18" charset="0"/>
                </a:rPr>
                <a:t>.</a:t>
              </a:r>
              <a:endParaRPr lang="vi-VN" sz="180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cxnSp>
        <p:nvCxnSpPr>
          <p:cNvPr id="16" name="Straight Connector 15"/>
          <p:cNvCxnSpPr/>
          <p:nvPr/>
        </p:nvCxnSpPr>
        <p:spPr>
          <a:xfrm flipH="1">
            <a:off x="3816811" y="1635072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1218102" y="2051584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5416476" y="2051584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5477396" y="2051584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5477396" y="2660782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2370403" y="3075669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6421293" y="3075669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6474956" y="3075669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42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21503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0224" y="1563016"/>
            <a:ext cx="5996762" cy="455125"/>
            <a:chOff x="460224" y="1435196"/>
            <a:chExt cx="5996762" cy="45512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tác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giả</a:t>
              </a:r>
              <a:endParaRPr lang="vi-VN" sz="18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3723" y="2284132"/>
            <a:ext cx="5996762" cy="455125"/>
            <a:chOff x="443723" y="2146156"/>
            <a:chExt cx="5996762" cy="4551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B3B055-88C0-4489-85E5-255792E07D74}"/>
                </a:ext>
              </a:extLst>
            </p:cNvPr>
            <p:cNvSpPr/>
            <p:nvPr/>
          </p:nvSpPr>
          <p:spPr>
            <a:xfrm>
              <a:off x="443723" y="2146156"/>
              <a:ext cx="5996762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nhà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xuất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bản</a:t>
              </a:r>
              <a:endParaRPr lang="vi-VN" sz="180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688788" y="1563016"/>
            <a:ext cx="4515680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người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viết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cuốn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sách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2281180" y="2286358"/>
            <a:ext cx="4712014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nơi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tạo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ra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cuốn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sách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43723" y="3053180"/>
            <a:ext cx="5996762" cy="455125"/>
            <a:chOff x="443723" y="2146156"/>
            <a:chExt cx="5996762" cy="45512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B3B055-88C0-4489-85E5-255792E07D74}"/>
                </a:ext>
              </a:extLst>
            </p:cNvPr>
            <p:cNvSpPr/>
            <p:nvPr/>
          </p:nvSpPr>
          <p:spPr>
            <a:xfrm>
              <a:off x="443723" y="2146156"/>
              <a:ext cx="5996762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mục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lục</a:t>
              </a:r>
              <a:endParaRPr lang="vi-VN" sz="180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731314" y="3046640"/>
            <a:ext cx="4712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danh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sách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ý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chính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trang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quyển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sách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54054"/>
            <a:ext cx="5988180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1600" dirty="0" err="1">
                <a:latin typeface="UTM Avo" panose="02040603050506020204" pitchFamily="18" charset="0"/>
              </a:rPr>
              <a:t>Chọn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từ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ngữ</a:t>
            </a:r>
            <a:r>
              <a:rPr lang="en-US" sz="1600" dirty="0">
                <a:latin typeface="UTM Avo" panose="02040603050506020204" pitchFamily="18" charset="0"/>
              </a:rPr>
              <a:t> ở </a:t>
            </a:r>
            <a:r>
              <a:rPr lang="en-US" sz="1600" dirty="0" err="1">
                <a:latin typeface="UTM Avo" panose="02040603050506020204" pitchFamily="18" charset="0"/>
              </a:rPr>
              <a:t>cột</a:t>
            </a:r>
            <a:r>
              <a:rPr lang="en-US" sz="1600" dirty="0">
                <a:latin typeface="UTM Avo" panose="02040603050506020204" pitchFamily="18" charset="0"/>
              </a:rPr>
              <a:t> A </a:t>
            </a:r>
            <a:r>
              <a:rPr lang="en-US" sz="1600" dirty="0" err="1">
                <a:latin typeface="UTM Avo" panose="02040603050506020204" pitchFamily="18" charset="0"/>
              </a:rPr>
              <a:t>với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nội</a:t>
            </a:r>
            <a:r>
              <a:rPr lang="en-US" sz="1600" dirty="0">
                <a:latin typeface="UTM Avo" panose="02040603050506020204" pitchFamily="18" charset="0"/>
              </a:rPr>
              <a:t> dung </a:t>
            </a:r>
            <a:r>
              <a:rPr lang="en-US" sz="1600" dirty="0" err="1">
                <a:latin typeface="UTM Avo" panose="02040603050506020204" pitchFamily="18" charset="0"/>
              </a:rPr>
              <a:t>thích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hợp</a:t>
            </a:r>
            <a:r>
              <a:rPr lang="en-US" sz="1600" dirty="0">
                <a:latin typeface="UTM Avo" panose="02040603050506020204" pitchFamily="18" charset="0"/>
              </a:rPr>
              <a:t> ở </a:t>
            </a:r>
            <a:r>
              <a:rPr lang="en-US" sz="1600" dirty="0" err="1">
                <a:latin typeface="UTM Avo" panose="02040603050506020204" pitchFamily="18" charset="0"/>
              </a:rPr>
              <a:t>cột</a:t>
            </a:r>
            <a:r>
              <a:rPr lang="en-US" sz="1600" dirty="0">
                <a:latin typeface="UTM Avo" panose="02040603050506020204" pitchFamily="18" charset="0"/>
              </a:rPr>
              <a:t> B</a:t>
            </a:r>
          </a:p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      A                                                     B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53190" y="1845667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tên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sách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3190" y="2376335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tác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giả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3190" y="2907003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nhà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xuất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bản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53190" y="3437671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mục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lục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644107" y="1845667"/>
            <a:ext cx="3756693" cy="393291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nơi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cuốn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sách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ra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đời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644107" y="2376335"/>
            <a:ext cx="3756693" cy="393291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thường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chứa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đựng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nhiều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ý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nghĩa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644107" y="2907003"/>
            <a:ext cx="3756693" cy="393291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viết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sách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báo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644107" y="3437671"/>
            <a:ext cx="3756693" cy="623052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mục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chính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vị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trí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chúng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>
            <a:stCxn id="3" idx="3"/>
            <a:endCxn id="20" idx="1"/>
          </p:cNvCxnSpPr>
          <p:nvPr/>
        </p:nvCxnSpPr>
        <p:spPr>
          <a:xfrm>
            <a:off x="1927123" y="2042313"/>
            <a:ext cx="716984" cy="53066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0" idx="3"/>
            <a:endCxn id="21" idx="1"/>
          </p:cNvCxnSpPr>
          <p:nvPr/>
        </p:nvCxnSpPr>
        <p:spPr>
          <a:xfrm>
            <a:off x="1927123" y="2572981"/>
            <a:ext cx="716984" cy="53066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1" idx="3"/>
            <a:endCxn id="19" idx="1"/>
          </p:cNvCxnSpPr>
          <p:nvPr/>
        </p:nvCxnSpPr>
        <p:spPr>
          <a:xfrm flipV="1">
            <a:off x="1927123" y="2042313"/>
            <a:ext cx="716984" cy="106133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2" idx="3"/>
            <a:endCxn id="22" idx="1"/>
          </p:cNvCxnSpPr>
          <p:nvPr/>
        </p:nvCxnSpPr>
        <p:spPr>
          <a:xfrm>
            <a:off x="1927123" y="3634317"/>
            <a:ext cx="716984" cy="11488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3" grpId="0" animBg="1"/>
      <p:bldP spid="10" grpId="0" animBg="1"/>
      <p:bldP spid="11" grpId="0" animBg="1"/>
      <p:bldP spid="12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1524</TotalTime>
  <Words>1037</Words>
  <Application>Microsoft Office PowerPoint</Application>
  <PresentationFormat>Custom</PresentationFormat>
  <Paragraphs>132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HP001 5 hàng</vt:lpstr>
      <vt:lpstr>Times New Roman</vt:lpstr>
      <vt:lpstr>HP001 4 hàng</vt:lpstr>
      <vt:lpstr>UTM Cookies</vt:lpstr>
      <vt:lpstr>Kalam</vt:lpstr>
      <vt:lpstr>Arial</vt:lpstr>
      <vt:lpstr>Calibri</vt:lpstr>
      <vt:lpstr>.VnVogue</vt:lpstr>
      <vt:lpstr>Montserrat</vt:lpstr>
      <vt:lpstr>.VnVogueH</vt:lpstr>
      <vt:lpstr>UTM Avo</vt:lpstr>
      <vt:lpstr>Doodle Sketchbook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ducquytu@gmail.com</cp:lastModifiedBy>
  <cp:revision>85</cp:revision>
  <dcterms:modified xsi:type="dcterms:W3CDTF">2023-11-14T03:22:46Z</dcterms:modified>
</cp:coreProperties>
</file>