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notesMasterIdLst>
    <p:notesMasterId r:id="rId15"/>
  </p:notesMasterIdLst>
  <p:sldIdLst>
    <p:sldId id="257" r:id="rId3"/>
    <p:sldId id="287" r:id="rId4"/>
    <p:sldId id="266" r:id="rId5"/>
    <p:sldId id="264" r:id="rId6"/>
    <p:sldId id="289" r:id="rId7"/>
    <p:sldId id="263" r:id="rId8"/>
    <p:sldId id="265" r:id="rId9"/>
    <p:sldId id="259" r:id="rId10"/>
    <p:sldId id="284" r:id="rId11"/>
    <p:sldId id="285" r:id="rId12"/>
    <p:sldId id="286" r:id="rId13"/>
    <p:sldId id="283" r:id="rId14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AC00"/>
    <a:srgbClr val="FFC000"/>
    <a:srgbClr val="1B252D"/>
    <a:srgbClr val="FDBD19"/>
    <a:srgbClr val="535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314" autoAdjust="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D657A7-5348-4B46-ADA8-835D5CB7F316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C91F59B1-C870-464A-9E7A-55844E9A35E8}">
      <dgm:prSet phldrT="[Text]" custT="1"/>
      <dgm:spPr/>
      <dgm:t>
        <a:bodyPr/>
        <a:lstStyle/>
        <a:p>
          <a:pPr>
            <a:buFontTx/>
            <a:buNone/>
          </a:pP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Nhớ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bày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đúng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bài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: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Hành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của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bầy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ong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9653CF-045B-4C76-994E-84FA59F669C6}" type="parTrans" cxnId="{67BBACD0-90D6-4750-8040-8DF5149F8CAB}">
      <dgm:prSet/>
      <dgm:spPr/>
      <dgm:t>
        <a:bodyPr/>
        <a:lstStyle/>
        <a:p>
          <a:endParaRPr lang="en-US"/>
        </a:p>
      </dgm:t>
    </dgm:pt>
    <dgm:pt modelId="{4AF1B406-CF57-4785-8911-91BA15868E15}" type="sibTrans" cxnId="{67BBACD0-90D6-4750-8040-8DF5149F8CAB}">
      <dgm:prSet/>
      <dgm:spPr/>
      <dgm:t>
        <a:bodyPr/>
        <a:lstStyle/>
        <a:p>
          <a:endParaRPr lang="en-US"/>
        </a:p>
      </dgm:t>
    </dgm:pt>
    <dgm:pt modelId="{81CAD31A-25E6-412E-852D-9A8CCDC9815C}">
      <dgm:prSet phldrT="[Text]" phldr="1"/>
      <dgm:spPr/>
      <dgm:t>
        <a:bodyPr/>
        <a:lstStyle/>
        <a:p>
          <a:endParaRPr lang="en-US" dirty="0"/>
        </a:p>
      </dgm:t>
    </dgm:pt>
    <dgm:pt modelId="{61C85FA3-A96C-422E-B091-F68C2C537C6D}" type="parTrans" cxnId="{437C3348-5D8F-4927-B461-3CE082ED5863}">
      <dgm:prSet/>
      <dgm:spPr/>
      <dgm:t>
        <a:bodyPr/>
        <a:lstStyle/>
        <a:p>
          <a:endParaRPr lang="en-US"/>
        </a:p>
      </dgm:t>
    </dgm:pt>
    <dgm:pt modelId="{C537F3B9-2DE7-495C-94F3-7F1E3DD1CCBA}" type="sibTrans" cxnId="{437C3348-5D8F-4927-B461-3CE082ED5863}">
      <dgm:prSet/>
      <dgm:spPr/>
      <dgm:t>
        <a:bodyPr/>
        <a:lstStyle/>
        <a:p>
          <a:endParaRPr lang="en-US"/>
        </a:p>
      </dgm:t>
    </dgm:pt>
    <dgm:pt modelId="{9F840F88-E119-4736-98B9-0A566B82A39A}">
      <dgm:prSet phldrT="[Text]" custT="1"/>
      <dgm:spPr/>
      <dgm:t>
        <a:bodyPr/>
        <a:lstStyle/>
        <a:p>
          <a:pPr>
            <a:buFontTx/>
            <a:buNone/>
          </a:pP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Nắm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vững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quy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tắc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với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ngh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/ ng; g/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gh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; c/ k.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60F8BC-3207-4796-AD5D-AE81D74F1625}" type="parTrans" cxnId="{9784FDD4-6E59-44FC-B200-8F9E1422E98E}">
      <dgm:prSet/>
      <dgm:spPr/>
      <dgm:t>
        <a:bodyPr/>
        <a:lstStyle/>
        <a:p>
          <a:endParaRPr lang="en-US"/>
        </a:p>
      </dgm:t>
    </dgm:pt>
    <dgm:pt modelId="{5A44315E-D4C1-4468-9368-2E7A52BDA443}" type="sibTrans" cxnId="{9784FDD4-6E59-44FC-B200-8F9E1422E98E}">
      <dgm:prSet/>
      <dgm:spPr/>
      <dgm:t>
        <a:bodyPr/>
        <a:lstStyle/>
        <a:p>
          <a:endParaRPr lang="en-US"/>
        </a:p>
      </dgm:t>
    </dgm:pt>
    <dgm:pt modelId="{61E436E8-82C4-4C5E-9F40-709A99DA98D9}">
      <dgm:prSet phldrT="[Text]" phldr="1"/>
      <dgm:spPr/>
      <dgm:t>
        <a:bodyPr/>
        <a:lstStyle/>
        <a:p>
          <a:endParaRPr lang="en-US" dirty="0"/>
        </a:p>
      </dgm:t>
    </dgm:pt>
    <dgm:pt modelId="{46EA604C-D3BA-460D-8F1D-D6CA75D502A9}" type="parTrans" cxnId="{1B1E0228-9B89-44A9-9553-0A1F69865C6E}">
      <dgm:prSet/>
      <dgm:spPr/>
      <dgm:t>
        <a:bodyPr/>
        <a:lstStyle/>
        <a:p>
          <a:endParaRPr lang="en-US"/>
        </a:p>
      </dgm:t>
    </dgm:pt>
    <dgm:pt modelId="{D459AB44-9202-4467-BFFA-52E013AD8D44}" type="sibTrans" cxnId="{1B1E0228-9B89-44A9-9553-0A1F69865C6E}">
      <dgm:prSet/>
      <dgm:spPr/>
      <dgm:t>
        <a:bodyPr/>
        <a:lstStyle/>
        <a:p>
          <a:endParaRPr lang="en-US"/>
        </a:p>
      </dgm:t>
    </dgm:pt>
    <dgm:pt modelId="{C9A17AAD-5CA7-4B5E-B912-1A23802748C7}" type="pres">
      <dgm:prSet presAssocID="{FFD657A7-5348-4B46-ADA8-835D5CB7F316}" presName="linear" presStyleCnt="0">
        <dgm:presLayoutVars>
          <dgm:animLvl val="lvl"/>
          <dgm:resizeHandles val="exact"/>
        </dgm:presLayoutVars>
      </dgm:prSet>
      <dgm:spPr/>
    </dgm:pt>
    <dgm:pt modelId="{8B537EAE-F772-45F7-BE8F-B7FB334C4513}" type="pres">
      <dgm:prSet presAssocID="{C91F59B1-C870-464A-9E7A-55844E9A35E8}" presName="parentText" presStyleLbl="node1" presStyleIdx="0" presStyleCnt="2" custLinFactNeighborY="42849">
        <dgm:presLayoutVars>
          <dgm:chMax val="0"/>
          <dgm:bulletEnabled val="1"/>
        </dgm:presLayoutVars>
      </dgm:prSet>
      <dgm:spPr/>
    </dgm:pt>
    <dgm:pt modelId="{C0213ACD-17A1-4BA1-9A97-6AE8C4157A37}" type="pres">
      <dgm:prSet presAssocID="{C91F59B1-C870-464A-9E7A-55844E9A35E8}" presName="childText" presStyleLbl="revTx" presStyleIdx="0" presStyleCnt="2">
        <dgm:presLayoutVars>
          <dgm:bulletEnabled val="1"/>
        </dgm:presLayoutVars>
      </dgm:prSet>
      <dgm:spPr/>
    </dgm:pt>
    <dgm:pt modelId="{619DCEFE-1835-4E30-92B6-E16A1F7A8B71}" type="pres">
      <dgm:prSet presAssocID="{9F840F88-E119-4736-98B9-0A566B82A39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987FB0A-7026-421C-B085-0437FD9C970B}" type="pres">
      <dgm:prSet presAssocID="{9F840F88-E119-4736-98B9-0A566B82A39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B1E0228-9B89-44A9-9553-0A1F69865C6E}" srcId="{9F840F88-E119-4736-98B9-0A566B82A39A}" destId="{61E436E8-82C4-4C5E-9F40-709A99DA98D9}" srcOrd="0" destOrd="0" parTransId="{46EA604C-D3BA-460D-8F1D-D6CA75D502A9}" sibTransId="{D459AB44-9202-4467-BFFA-52E013AD8D44}"/>
    <dgm:cxn modelId="{8D08395B-3045-473B-A619-9C7F8321890E}" type="presOf" srcId="{81CAD31A-25E6-412E-852D-9A8CCDC9815C}" destId="{C0213ACD-17A1-4BA1-9A97-6AE8C4157A37}" srcOrd="0" destOrd="0" presId="urn:microsoft.com/office/officeart/2005/8/layout/vList2"/>
    <dgm:cxn modelId="{437C3348-5D8F-4927-B461-3CE082ED5863}" srcId="{C91F59B1-C870-464A-9E7A-55844E9A35E8}" destId="{81CAD31A-25E6-412E-852D-9A8CCDC9815C}" srcOrd="0" destOrd="0" parTransId="{61C85FA3-A96C-422E-B091-F68C2C537C6D}" sibTransId="{C537F3B9-2DE7-495C-94F3-7F1E3DD1CCBA}"/>
    <dgm:cxn modelId="{61DFC391-4723-42EB-B7B2-1B21D83F9669}" type="presOf" srcId="{61E436E8-82C4-4C5E-9F40-709A99DA98D9}" destId="{8987FB0A-7026-421C-B085-0437FD9C970B}" srcOrd="0" destOrd="0" presId="urn:microsoft.com/office/officeart/2005/8/layout/vList2"/>
    <dgm:cxn modelId="{7F3D9CAA-158F-4A9B-84AD-BBDA34F20B15}" type="presOf" srcId="{9F840F88-E119-4736-98B9-0A566B82A39A}" destId="{619DCEFE-1835-4E30-92B6-E16A1F7A8B71}" srcOrd="0" destOrd="0" presId="urn:microsoft.com/office/officeart/2005/8/layout/vList2"/>
    <dgm:cxn modelId="{67BBACD0-90D6-4750-8040-8DF5149F8CAB}" srcId="{FFD657A7-5348-4B46-ADA8-835D5CB7F316}" destId="{C91F59B1-C870-464A-9E7A-55844E9A35E8}" srcOrd="0" destOrd="0" parTransId="{779653CF-045B-4C76-994E-84FA59F669C6}" sibTransId="{4AF1B406-CF57-4785-8911-91BA15868E15}"/>
    <dgm:cxn modelId="{9784FDD4-6E59-44FC-B200-8F9E1422E98E}" srcId="{FFD657A7-5348-4B46-ADA8-835D5CB7F316}" destId="{9F840F88-E119-4736-98B9-0A566B82A39A}" srcOrd="1" destOrd="0" parTransId="{9A60F8BC-3207-4796-AD5D-AE81D74F1625}" sibTransId="{5A44315E-D4C1-4468-9368-2E7A52BDA443}"/>
    <dgm:cxn modelId="{A98F15D7-1B6F-4CCE-977D-D04F69460E76}" type="presOf" srcId="{FFD657A7-5348-4B46-ADA8-835D5CB7F316}" destId="{C9A17AAD-5CA7-4B5E-B912-1A23802748C7}" srcOrd="0" destOrd="0" presId="urn:microsoft.com/office/officeart/2005/8/layout/vList2"/>
    <dgm:cxn modelId="{C92B60F1-F74B-4EC1-92BD-BC21B6014FF7}" type="presOf" srcId="{C91F59B1-C870-464A-9E7A-55844E9A35E8}" destId="{8B537EAE-F772-45F7-BE8F-B7FB334C4513}" srcOrd="0" destOrd="0" presId="urn:microsoft.com/office/officeart/2005/8/layout/vList2"/>
    <dgm:cxn modelId="{A1B63812-4A91-4AC4-9936-2D4538E99E3D}" type="presParOf" srcId="{C9A17AAD-5CA7-4B5E-B912-1A23802748C7}" destId="{8B537EAE-F772-45F7-BE8F-B7FB334C4513}" srcOrd="0" destOrd="0" presId="urn:microsoft.com/office/officeart/2005/8/layout/vList2"/>
    <dgm:cxn modelId="{5A17A574-4C98-4E85-94E0-F79AF0CA21C1}" type="presParOf" srcId="{C9A17AAD-5CA7-4B5E-B912-1A23802748C7}" destId="{C0213ACD-17A1-4BA1-9A97-6AE8C4157A37}" srcOrd="1" destOrd="0" presId="urn:microsoft.com/office/officeart/2005/8/layout/vList2"/>
    <dgm:cxn modelId="{F8D355F4-B16C-456E-97FC-4C6598498C27}" type="presParOf" srcId="{C9A17AAD-5CA7-4B5E-B912-1A23802748C7}" destId="{619DCEFE-1835-4E30-92B6-E16A1F7A8B71}" srcOrd="2" destOrd="0" presId="urn:microsoft.com/office/officeart/2005/8/layout/vList2"/>
    <dgm:cxn modelId="{8DF1DCC9-864A-4541-824A-72FBE53985A8}" type="presParOf" srcId="{C9A17AAD-5CA7-4B5E-B912-1A23802748C7}" destId="{8987FB0A-7026-421C-B085-0437FD9C970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37EAE-F772-45F7-BE8F-B7FB334C4513}">
      <dsp:nvSpPr>
        <dsp:cNvPr id="0" name=""/>
        <dsp:cNvSpPr/>
      </dsp:nvSpPr>
      <dsp:spPr>
        <a:xfrm>
          <a:off x="0" y="877360"/>
          <a:ext cx="8128000" cy="12168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Nhớ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bày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đúng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bài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: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Hành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của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bầy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ong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936759"/>
        <a:ext cx="8009202" cy="1098002"/>
      </dsp:txXfrm>
    </dsp:sp>
    <dsp:sp modelId="{C0213ACD-17A1-4BA1-9A97-6AE8C4157A37}">
      <dsp:nvSpPr>
        <dsp:cNvPr id="0" name=""/>
        <dsp:cNvSpPr/>
      </dsp:nvSpPr>
      <dsp:spPr>
        <a:xfrm>
          <a:off x="0" y="1632933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5100" kern="1200" dirty="0"/>
        </a:p>
      </dsp:txBody>
      <dsp:txXfrm>
        <a:off x="0" y="1632933"/>
        <a:ext cx="8128000" cy="1076400"/>
      </dsp:txXfrm>
    </dsp:sp>
    <dsp:sp modelId="{619DCEFE-1835-4E30-92B6-E16A1F7A8B71}">
      <dsp:nvSpPr>
        <dsp:cNvPr id="0" name=""/>
        <dsp:cNvSpPr/>
      </dsp:nvSpPr>
      <dsp:spPr>
        <a:xfrm>
          <a:off x="0" y="2709333"/>
          <a:ext cx="8128000" cy="12168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Nắm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vững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quy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tắc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với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ngh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/ ng; g/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gh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; c/ k.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2768732"/>
        <a:ext cx="8009202" cy="1098002"/>
      </dsp:txXfrm>
    </dsp:sp>
    <dsp:sp modelId="{8987FB0A-7026-421C-B085-0437FD9C970B}">
      <dsp:nvSpPr>
        <dsp:cNvPr id="0" name=""/>
        <dsp:cNvSpPr/>
      </dsp:nvSpPr>
      <dsp:spPr>
        <a:xfrm>
          <a:off x="0" y="3926133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5100" kern="1200" dirty="0"/>
        </a:p>
      </dsp:txBody>
      <dsp:txXfrm>
        <a:off x="0" y="3926133"/>
        <a:ext cx="8128000" cy="1076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3307A-9A3F-42F2-B4C4-9FE9E7918B03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C972D-F20D-46B8-BDBD-AD2379BEDC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561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7F697-5284-4A62-9B07-370CE14EBE5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943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101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9780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 dòng thơ cuối bài nói lên điều gì?</a:t>
            </a:r>
            <a:endParaRPr lang="vi-VN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 thấy có những từ nào trong bài khó viết?</a:t>
            </a:r>
            <a:r>
              <a:rPr lang="vi-VN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HS nêu</a:t>
            </a:r>
            <a:r>
              <a:rPr lang="vi-VN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GV chốt và cho HS luyện viết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CD946-B52B-4438-A7F9-E19A29E693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37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5159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4806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2801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03383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5986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E16912-C71D-4B42-85B0-8CED62DA7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D5C65C3-9A14-4CD2-B8FB-90C92B8771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82EA7C-9BF2-42B7-9667-3FBC20A9C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9416C2-32EA-48B2-89DB-40794FBCA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A4D41C-C2E9-4E0B-A6FA-BB49AE262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3946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CF2243-51DC-432B-A42D-13B9BC8CD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3281135-AF1F-4D98-AF0C-467296D84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1E0480-455A-427B-ADDE-DFD7CDDE3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DFFA774-CA80-4815-B9EF-89F23DAC6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12FDC0D-FCC7-4A03-A0EE-D5F33FADD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3437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9EE9293-3A84-477A-9D09-A9536A5F36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6A4617F-2508-4595-A385-011CD2797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F71AFD0-07C8-45D7-AB4F-BDA8DE95A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4F3B0D0-648C-407C-9700-F4C308A4A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197ADA-7070-4D26-A720-860CFC3CC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312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32329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6594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9320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3997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1719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2105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38543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22904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68008C-9AB4-4B1C-95CE-D7144F8ED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09861AA-8C8D-4063-93A5-090CCD7DC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1594B53-750F-4688-8AC6-001A06F31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D111ED-CC16-4589-BA58-93349ABBA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D2BDFCA-5803-4BD5-BE70-D04D386AE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20563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9699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56319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11942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94A44E-1614-4548-A675-49C7437D4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D2CB05D-49F0-4191-9DA1-F87371F5B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11E541-2AA5-419C-BF5F-D50D9AAB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34BE28-1112-4F77-9A75-ADDF2C9B9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BF65D9-5AB4-4F0B-BBC4-5816BC9C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7954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181DCB-21D9-4768-81D0-8FDD76BC7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01C4A4-B861-4390-9B1E-B9C5CD784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6184C3B-8F96-4007-A1A5-406860FF0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E2A2F06-7A08-48FC-B324-61E244BCC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3938B1E-A008-48B0-9842-9518C8E2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2ACD351-D356-45E6-B055-8D918889A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64688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CDBEF1-2A57-4393-ADBA-7FD459992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15D6B0D-3913-4113-A650-68D6DCDFE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5D2C145-9938-47EA-B8C2-2A3376E45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F4A527F-A113-445E-A2AA-C32EA8D765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D70841D-BFD9-41CE-A016-36088946E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1D3FDF1-D9E0-4796-990D-E0A5E1FEA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D9ECE8F-0819-46A9-9B35-EDA876B97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A9CE455-EC2F-440B-B02A-392EA195F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847743" y="5467739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1100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4AADB3-4629-4990-9BEC-DF146B877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8882E34-A4CF-48BF-B612-1FC442630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C6FCC9D-A492-419B-A35A-A8ACE9817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88E80C1-B127-4C64-AD60-CEE94CB49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75243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B91717F-38DD-4EEA-AFB7-7BD1FE06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BF10592-DCAF-4E5B-837C-31C80948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7C08BD7-2A00-493A-BCA2-14FEF6E1F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98099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447978-01C8-4378-A561-1B6BA17AE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8E268C2-337B-4A81-AA37-C0752A110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07D8C3-9924-40F5-A382-A24EA6797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A502612-5A1D-4D4D-86C7-8B3A07025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1E46F2C-3ED7-44C9-B04D-3FE1B2707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FB1D80-305F-4E6E-99FC-BF3D95C7C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91780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72CE05-210F-4D4E-B74C-434F9B7C5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AD01294-2AE0-4D49-B58D-0B86194B8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5FC8DDA-8110-4E55-A4F0-19A120E56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F0375A7-5AD1-411F-91A2-6BA102C3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FA55CF4-5A26-4CE9-900A-33700119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0F477B4-025B-457B-A180-3F3263EB3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44473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000DE4C-A71B-4BBC-999B-48C3C9C85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39E175D-1D69-44EB-B3D8-FFD0C2FA0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9DA452-E5E0-48AD-9CA5-82CC812D4A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8E231-020E-454B-814C-04386EE4B12D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F079151-4CDB-4A0A-A5A6-1E1E65488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2267CBD-68D9-47A2-B24B-EF4FD30FE1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E02C84A7-A93A-49C8-AD38-B907AD80F54B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6CE3C2D8-EB6E-45D7-A678-7F969FC7928A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D63E64FD-1C22-438B-B135-0B4A59D478C0}"/>
                </a:ext>
              </a:extLst>
            </p:cNvPr>
            <p:cNvSpPr/>
            <p:nvPr/>
          </p:nvSpPr>
          <p:spPr>
            <a:xfrm>
              <a:off x="247650" y="266578"/>
              <a:ext cx="11696700" cy="63248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3591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DB19B-A7A7-4669-9A41-33F0E6C20E36}" type="datetimeFigureOut">
              <a:rPr lang="zh-CN" altLang="en-US" smtClean="0"/>
              <a:t>2021/9/15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90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11" Type="http://schemas.openxmlformats.org/officeDocument/2006/relationships/image" Target="../media/image9.png"/><Relationship Id="rId5" Type="http://schemas.openxmlformats.org/officeDocument/2006/relationships/image" Target="../media/image3.emf"/><Relationship Id="rId10" Type="http://schemas.openxmlformats.org/officeDocument/2006/relationships/image" Target="../media/image8.png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A8B82E62-F95E-4BA0-BE50-377B025E1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233" y="266578"/>
            <a:ext cx="3417049" cy="203250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EF5CE151-6F05-4BB2-A8D5-54319A9B15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09357" y="2514844"/>
            <a:ext cx="1028925" cy="533531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6F439942-CF85-47DC-8284-2E1D6D5260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9957" y="409227"/>
            <a:ext cx="2121365" cy="1143281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C62008F1-6028-494F-98C1-58EE400ACF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613215" y="4728974"/>
            <a:ext cx="3505968" cy="2324672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64543293-B0CE-4503-8AB5-6C1BEE60D8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00570" y="3935893"/>
            <a:ext cx="3455157" cy="2616844"/>
          </a:xfrm>
          <a:prstGeom prst="rect">
            <a:avLst/>
          </a:prstGeom>
        </p:spPr>
      </p:pic>
      <p:sp>
        <p:nvSpPr>
          <p:cNvPr id="26" name="文本框 25">
            <a:extLst>
              <a:ext uri="{FF2B5EF4-FFF2-40B4-BE49-F238E27FC236}">
                <a16:creationId xmlns:a16="http://schemas.microsoft.com/office/drawing/2014/main" id="{88FE9E91-0365-467D-8C1D-138DE8E4FE46}"/>
              </a:ext>
            </a:extLst>
          </p:cNvPr>
          <p:cNvSpPr txBox="1"/>
          <p:nvPr/>
        </p:nvSpPr>
        <p:spPr>
          <a:xfrm>
            <a:off x="1937310" y="1686361"/>
            <a:ext cx="86361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Chính</a:t>
            </a:r>
            <a:r>
              <a:rPr lang="en-US" altLang="zh-CN" sz="3600" b="1" dirty="0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tả</a:t>
            </a:r>
            <a:r>
              <a:rPr lang="en-US" altLang="zh-CN" sz="3600" b="1" dirty="0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: </a:t>
            </a:r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Nhớ</a:t>
            </a:r>
            <a:r>
              <a:rPr lang="en-US" altLang="zh-CN" sz="3600" b="1" dirty="0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- </a:t>
            </a:r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viết</a:t>
            </a:r>
            <a:endParaRPr lang="en-US" altLang="zh-CN" sz="3600" b="1" dirty="0">
              <a:solidFill>
                <a:schemeClr val="accent4"/>
              </a:solidFill>
              <a:latin typeface="Times New Roman" panose="02020603050405020304" pitchFamily="18" charset="0"/>
              <a:ea typeface="仓耳暖男手札体 W01" panose="02020400000000000000" pitchFamily="18" charset="-122"/>
              <a:cs typeface="Times New Roman" panose="02020603050405020304" pitchFamily="18" charset="0"/>
            </a:endParaRPr>
          </a:p>
          <a:p>
            <a:pPr algn="ctr"/>
            <a:endParaRPr lang="en-US" altLang="zh-CN" sz="3600" b="1" dirty="0">
              <a:latin typeface="Times New Roman" panose="02020603050405020304" pitchFamily="18" charset="0"/>
              <a:ea typeface="仓耳暖男手札体 W01" panose="02020400000000000000" pitchFamily="18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Hành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trình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của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bầy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ong</a:t>
            </a:r>
            <a:endParaRPr lang="zh-CN" altLang="en-US" sz="54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ea typeface="仓耳暖男手札体 W01" panose="02020400000000000000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36" name="图片 35">
            <a:extLst>
              <a:ext uri="{FF2B5EF4-FFF2-40B4-BE49-F238E27FC236}">
                <a16:creationId xmlns:a16="http://schemas.microsoft.com/office/drawing/2014/main" id="{D4DCC3D6-9B1D-4A7D-B194-D5BE4FD429F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781" y="2828904"/>
            <a:ext cx="1664352" cy="1438781"/>
          </a:xfrm>
          <a:prstGeom prst="rect">
            <a:avLst/>
          </a:prstGeom>
        </p:spPr>
      </p:pic>
      <p:pic>
        <p:nvPicPr>
          <p:cNvPr id="41" name="图片 40">
            <a:extLst>
              <a:ext uri="{FF2B5EF4-FFF2-40B4-BE49-F238E27FC236}">
                <a16:creationId xmlns:a16="http://schemas.microsoft.com/office/drawing/2014/main" id="{D5A16E8B-7357-490A-9994-D99BF67249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584508" y="3817906"/>
            <a:ext cx="445047" cy="469433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:a16="http://schemas.microsoft.com/office/drawing/2014/main" id="{544F1CF9-FE8B-48F8-A3F5-36A45E6CF9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46541" y="863330"/>
            <a:ext cx="1755800" cy="1646063"/>
          </a:xfrm>
          <a:prstGeom prst="rect">
            <a:avLst/>
          </a:prstGeom>
        </p:spPr>
      </p:pic>
      <p:pic>
        <p:nvPicPr>
          <p:cNvPr id="43" name="图片 42">
            <a:extLst>
              <a:ext uri="{FF2B5EF4-FFF2-40B4-BE49-F238E27FC236}">
                <a16:creationId xmlns:a16="http://schemas.microsoft.com/office/drawing/2014/main" id="{1428980C-A3C7-4E6E-A7A1-4AB03961216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950873" y="3334423"/>
            <a:ext cx="536494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985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4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150"/>
                            </p:stCondLst>
                            <p:childTnLst>
                              <p:par>
                                <p:cTn id="3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4C81547-7F2C-4FEB-9B2D-9EE36BDDC2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150" y="168276"/>
            <a:ext cx="8229600" cy="792163"/>
          </a:xfrm>
        </p:spPr>
        <p:txBody>
          <a:bodyPr>
            <a:normAutofit/>
          </a:bodyPr>
          <a:lstStyle/>
          <a:p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4B55FD73-8F1F-407D-BAD5-29965BA45B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63486" y="1166019"/>
            <a:ext cx="11266714" cy="4525962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80000"/>
              </a:lnSpc>
              <a:buFontTx/>
              <a:buAutoNum type="alphaLcParenR"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 algn="ctr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	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Mậu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		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Sột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soạ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sang.</a:t>
            </a:r>
          </a:p>
          <a:p>
            <a:pPr marL="609600" indent="-609600" algn="ctr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CD99A09-2655-4DA3-A3AD-91226BCDD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249362"/>
          </a:xfrm>
        </p:spPr>
        <p:txBody>
          <a:bodyPr/>
          <a:lstStyle/>
          <a:p>
            <a:pPr algn="ctr"/>
            <a:r>
              <a:rPr lang="en-US" altLang="en-US" sz="6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6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altLang="en-US" sz="6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87A2E01-DE90-418D-B707-749A75F7C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10134600" cy="4191000"/>
          </a:xfrm>
        </p:spPr>
        <p:txBody>
          <a:bodyPr/>
          <a:lstStyle/>
          <a:p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s/x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c/t</a:t>
            </a:r>
          </a:p>
          <a:p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06" y="2597593"/>
            <a:ext cx="3979889" cy="397988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E160B42-902F-49AD-9DBD-0316564149B4}"/>
              </a:ext>
            </a:extLst>
          </p:cNvPr>
          <p:cNvSpPr/>
          <p:nvPr/>
        </p:nvSpPr>
        <p:spPr>
          <a:xfrm>
            <a:off x="1487827" y="975249"/>
            <a:ext cx="92163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Cảm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ơn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các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con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đã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tham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gia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vào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bài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học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01265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8352F-DC02-4F29-A680-41F1137C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anh ong">
            <a:extLst>
              <a:ext uri="{FF2B5EF4-FFF2-40B4-BE49-F238E27FC236}">
                <a16:creationId xmlns:a16="http://schemas.microsoft.com/office/drawing/2014/main" id="{C91CCB18-B988-4D54-A272-59B8B9B07A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381" y="365125"/>
            <a:ext cx="9651238" cy="61165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521751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文本框 421"/>
          <p:cNvSpPr txBox="1"/>
          <p:nvPr/>
        </p:nvSpPr>
        <p:spPr>
          <a:xfrm>
            <a:off x="1637543" y="597856"/>
            <a:ext cx="35518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Mục</a:t>
            </a:r>
            <a:r>
              <a:rPr lang="en-US" altLang="zh-CN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tiêu</a:t>
            </a:r>
            <a:endParaRPr lang="zh-CN" alt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EF0FD12-46FB-4A7F-A359-DE95FEB65B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945487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119184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文本框 421"/>
          <p:cNvSpPr txBox="1"/>
          <p:nvPr/>
        </p:nvSpPr>
        <p:spPr>
          <a:xfrm>
            <a:off x="1637542" y="506416"/>
            <a:ext cx="5230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Nêu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dung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đoạn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chính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tả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1" name="Text Box 8">
            <a:extLst>
              <a:ext uri="{FF2B5EF4-FFF2-40B4-BE49-F238E27FC236}">
                <a16:creationId xmlns:a16="http://schemas.microsoft.com/office/drawing/2014/main" id="{BFE3F106-35A0-476C-B657-1C0CF57C3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763" y="107749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2" name="Text Box 9">
            <a:extLst>
              <a:ext uri="{FF2B5EF4-FFF2-40B4-BE49-F238E27FC236}">
                <a16:creationId xmlns:a16="http://schemas.microsoft.com/office/drawing/2014/main" id="{6D3BC0A3-D1AE-4764-B845-55AE3E5FA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651000"/>
            <a:ext cx="5715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ruổi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rì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83" name="Text Box 10">
            <a:extLst>
              <a:ext uri="{FF2B5EF4-FFF2-40B4-BE49-F238E27FC236}">
                <a16:creationId xmlns:a16="http://schemas.microsoft.com/office/drawing/2014/main" id="{E50EC3E3-AC0A-44C7-BB2E-8F48DDA14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089400"/>
            <a:ext cx="6019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vơi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tàn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478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68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  <p:bldP spid="81" grpId="0"/>
      <p:bldP spid="82" grpId="0"/>
      <p:bldP spid="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2590800" y="217945"/>
            <a:ext cx="5715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ruổi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miền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Rù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xa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ngào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(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cao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2590800" y="2580144"/>
            <a:ext cx="6019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Chắt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hương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bay.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vơi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đầy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say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phai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altLang="en-US" sz="2400" b="1" i="1" dirty="0">
                <a:latin typeface="Times New Roman" pitchFamily="18" charset="0"/>
              </a:rPr>
              <a:t>			</a:t>
            </a:r>
            <a:r>
              <a:rPr lang="en-US" altLang="en-US" sz="2400" b="1" i="1" dirty="0" err="1">
                <a:latin typeface="Times New Roman" pitchFamily="18" charset="0"/>
              </a:rPr>
              <a:t>Nguyễn</a:t>
            </a:r>
            <a:r>
              <a:rPr lang="en-US" altLang="en-US" sz="2400" b="1" i="1" dirty="0"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</a:rPr>
              <a:t>Đức</a:t>
            </a:r>
            <a:r>
              <a:rPr lang="en-US" altLang="en-US" sz="2400" b="1" i="1" dirty="0"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</a:rPr>
              <a:t>Mậu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828800" y="5480729"/>
            <a:ext cx="1828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Nội dung 2 khổ thơ?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3657601" y="5352872"/>
            <a:ext cx="6781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vi-VN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phai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760" y="217945"/>
            <a:ext cx="14182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rong ruổi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82335" y="588247"/>
            <a:ext cx="9541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Rù rì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2455" y="2573910"/>
            <a:ext cx="16249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Chắt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7118035" y="329645"/>
            <a:ext cx="3505201" cy="1937923"/>
            <a:chOff x="5594034" y="329644"/>
            <a:chExt cx="3505201" cy="1937923"/>
          </a:xfrm>
        </p:grpSpPr>
        <p:sp>
          <p:nvSpPr>
            <p:cNvPr id="13" name="Explosion 1 12"/>
            <p:cNvSpPr/>
            <p:nvPr/>
          </p:nvSpPr>
          <p:spPr bwMode="auto">
            <a:xfrm rot="849913">
              <a:off x="5594034" y="329644"/>
              <a:ext cx="3505201" cy="1937923"/>
            </a:xfrm>
            <a:prstGeom prst="irregularSeal1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sz="3200" b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400800" y="880534"/>
              <a:ext cx="2209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 viết</a:t>
              </a:r>
              <a:endPara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4544686" y="596271"/>
            <a:ext cx="1149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 liền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11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9" grpId="0"/>
      <p:bldP spid="10" grpId="0"/>
      <p:bldP spid="11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866512" y="1446509"/>
            <a:ext cx="3271491" cy="2309600"/>
            <a:chOff x="1866512" y="1446509"/>
            <a:chExt cx="3271491" cy="2309600"/>
          </a:xfrm>
        </p:grpSpPr>
        <p:grpSp>
          <p:nvGrpSpPr>
            <p:cNvPr id="5" name="组合 4"/>
            <p:cNvGrpSpPr/>
            <p:nvPr/>
          </p:nvGrpSpPr>
          <p:grpSpPr>
            <a:xfrm>
              <a:off x="1866512" y="1446509"/>
              <a:ext cx="3271491" cy="2309600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7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8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9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1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2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3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grpSp>
            <p:nvGrpSpPr>
              <p:cNvPr id="14" name="组合 13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15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9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8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7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8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9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0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1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2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3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4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5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6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8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9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0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1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2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3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5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6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7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8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9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0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2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3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4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5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6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7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8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9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0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2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3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4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5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6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7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8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9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0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1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2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3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4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5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6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7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8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9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0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1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2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3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4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5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6" name="文本框 49"/>
            <p:cNvSpPr txBox="1">
              <a:spLocks noChangeArrowheads="1"/>
            </p:cNvSpPr>
            <p:nvPr/>
          </p:nvSpPr>
          <p:spPr bwMode="auto">
            <a:xfrm>
              <a:off x="2082390" y="1866227"/>
              <a:ext cx="2686050" cy="1692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Thể</a:t>
              </a:r>
              <a:r>
                <a:rPr lang="en-US" altLang="zh-CN" sz="44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thơ</a:t>
              </a:r>
              <a:r>
                <a:rPr lang="en-US" altLang="zh-CN" sz="44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: </a:t>
              </a: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lục</a:t>
              </a:r>
              <a:r>
                <a:rPr lang="en-US" altLang="zh-CN" sz="44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bát</a:t>
              </a:r>
              <a:endParaRPr lang="zh-CN" altLang="en-US" sz="44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  <a:p>
              <a:pPr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600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96" name="组合 95"/>
          <p:cNvGrpSpPr/>
          <p:nvPr/>
        </p:nvGrpSpPr>
        <p:grpSpPr>
          <a:xfrm>
            <a:off x="7512431" y="1646790"/>
            <a:ext cx="2698523" cy="2095627"/>
            <a:chOff x="7512431" y="1646790"/>
            <a:chExt cx="2698523" cy="2095627"/>
          </a:xfrm>
        </p:grpSpPr>
        <p:grpSp>
          <p:nvGrpSpPr>
            <p:cNvPr id="97" name="组合 96"/>
            <p:cNvGrpSpPr/>
            <p:nvPr/>
          </p:nvGrpSpPr>
          <p:grpSpPr>
            <a:xfrm flipH="1">
              <a:off x="7512431" y="1646790"/>
              <a:ext cx="2698523" cy="1980244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99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0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1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2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3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4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5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grpSp>
            <p:nvGrpSpPr>
              <p:cNvPr id="106" name="组合 105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107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08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09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0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1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2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3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4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5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6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7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8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9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0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1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2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3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4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5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6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7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8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9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0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1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2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3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4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5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6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7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8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9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0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1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2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3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4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5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6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7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8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9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0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1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2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3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4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5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6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7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8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9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0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1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2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3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4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5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6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7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8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9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0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1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2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3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4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5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6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7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8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9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0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1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2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3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4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5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6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7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98" name="文本框 49"/>
            <p:cNvSpPr txBox="1">
              <a:spLocks noChangeArrowheads="1"/>
            </p:cNvSpPr>
            <p:nvPr/>
          </p:nvSpPr>
          <p:spPr bwMode="auto">
            <a:xfrm>
              <a:off x="7778818" y="1988091"/>
              <a:ext cx="2290763" cy="175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Đầu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câu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viết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hoa</a:t>
              </a:r>
              <a:endParaRPr lang="en-US" altLang="zh-CN" sz="36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36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8" name="组合 187"/>
          <p:cNvGrpSpPr/>
          <p:nvPr/>
        </p:nvGrpSpPr>
        <p:grpSpPr>
          <a:xfrm>
            <a:off x="1060192" y="4064482"/>
            <a:ext cx="2195954" cy="1643551"/>
            <a:chOff x="1060192" y="4064482"/>
            <a:chExt cx="2195954" cy="1643551"/>
          </a:xfrm>
        </p:grpSpPr>
        <p:grpSp>
          <p:nvGrpSpPr>
            <p:cNvPr id="189" name="组合 188"/>
            <p:cNvGrpSpPr/>
            <p:nvPr/>
          </p:nvGrpSpPr>
          <p:grpSpPr>
            <a:xfrm rot="20550789">
              <a:off x="1060192" y="4064482"/>
              <a:ext cx="2195954" cy="1643551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191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2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3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4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5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6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7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grpSp>
            <p:nvGrpSpPr>
              <p:cNvPr id="198" name="组合 197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199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0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1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2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3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4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5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6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7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8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9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0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1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2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3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4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5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6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7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8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9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0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1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2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3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4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5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6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7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8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9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0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1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2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3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4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5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6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7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8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9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0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1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2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3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4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5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6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7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8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9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0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1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2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3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4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5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6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7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8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9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0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1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2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3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4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5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6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7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8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9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0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1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2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3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4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5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6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7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8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9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190" name="文本框 49"/>
            <p:cNvSpPr txBox="1">
              <a:spLocks noChangeArrowheads="1"/>
            </p:cNvSpPr>
            <p:nvPr/>
          </p:nvSpPr>
          <p:spPr bwMode="auto">
            <a:xfrm>
              <a:off x="1156455" y="4470359"/>
              <a:ext cx="1820862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Câu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sáu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lùi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2 ô</a:t>
              </a:r>
              <a:endParaRPr lang="zh-CN" altLang="en-US" sz="36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0" name="组合 279"/>
          <p:cNvGrpSpPr/>
          <p:nvPr/>
        </p:nvGrpSpPr>
        <p:grpSpPr>
          <a:xfrm>
            <a:off x="8610087" y="4056768"/>
            <a:ext cx="2506734" cy="2353557"/>
            <a:chOff x="8610087" y="4056768"/>
            <a:chExt cx="2506734" cy="2353557"/>
          </a:xfrm>
        </p:grpSpPr>
        <p:grpSp>
          <p:nvGrpSpPr>
            <p:cNvPr id="281" name="组合 280"/>
            <p:cNvGrpSpPr/>
            <p:nvPr/>
          </p:nvGrpSpPr>
          <p:grpSpPr>
            <a:xfrm rot="626096" flipH="1">
              <a:off x="8610087" y="4056768"/>
              <a:ext cx="2506734" cy="1762160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283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4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5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6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7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8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9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grpSp>
            <p:nvGrpSpPr>
              <p:cNvPr id="290" name="组合 289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291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2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3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4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5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6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7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8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9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0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1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2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3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4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5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6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7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8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9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0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1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2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3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4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5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6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7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8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9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0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1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2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3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4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5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6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7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8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9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0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1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2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3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4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5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6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7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8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9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0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1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2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3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4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5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6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7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8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9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0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1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2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3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4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5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6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7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8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9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0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1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2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3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4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5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6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7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8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9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70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71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282" name="文本框 49"/>
            <p:cNvSpPr txBox="1">
              <a:spLocks noChangeArrowheads="1"/>
            </p:cNvSpPr>
            <p:nvPr/>
          </p:nvSpPr>
          <p:spPr bwMode="auto">
            <a:xfrm>
              <a:off x="8918214" y="4471333"/>
              <a:ext cx="2171700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40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Câu</a:t>
              </a:r>
              <a:r>
                <a:rPr lang="en-US" altLang="zh-CN" sz="40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8 </a:t>
              </a:r>
              <a:r>
                <a:rPr lang="en-US" altLang="zh-CN" sz="40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lùi</a:t>
              </a:r>
              <a:r>
                <a:rPr lang="en-US" altLang="zh-CN" sz="40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1 ô</a:t>
              </a:r>
            </a:p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40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2" name="组合 371"/>
          <p:cNvGrpSpPr/>
          <p:nvPr/>
        </p:nvGrpSpPr>
        <p:grpSpPr>
          <a:xfrm rot="1281456">
            <a:off x="4648226" y="2490766"/>
            <a:ext cx="3123048" cy="3313358"/>
            <a:chOff x="5768976" y="2852738"/>
            <a:chExt cx="1016000" cy="1077913"/>
          </a:xfrm>
          <a:solidFill>
            <a:srgbClr val="FFC000"/>
          </a:solidFill>
        </p:grpSpPr>
        <p:sp>
          <p:nvSpPr>
            <p:cNvPr id="373" name="Freeform 609"/>
            <p:cNvSpPr>
              <a:spLocks noEditPoints="1"/>
            </p:cNvSpPr>
            <p:nvPr/>
          </p:nvSpPr>
          <p:spPr bwMode="auto">
            <a:xfrm>
              <a:off x="5768976" y="2852738"/>
              <a:ext cx="1016000" cy="1069975"/>
            </a:xfrm>
            <a:custGeom>
              <a:avLst/>
              <a:gdLst>
                <a:gd name="T0" fmla="*/ 90 w 269"/>
                <a:gd name="T1" fmla="*/ 282 h 283"/>
                <a:gd name="T2" fmla="*/ 113 w 269"/>
                <a:gd name="T3" fmla="*/ 276 h 283"/>
                <a:gd name="T4" fmla="*/ 135 w 269"/>
                <a:gd name="T5" fmla="*/ 269 h 283"/>
                <a:gd name="T6" fmla="*/ 179 w 269"/>
                <a:gd name="T7" fmla="*/ 254 h 283"/>
                <a:gd name="T8" fmla="*/ 223 w 269"/>
                <a:gd name="T9" fmla="*/ 238 h 283"/>
                <a:gd name="T10" fmla="*/ 266 w 269"/>
                <a:gd name="T11" fmla="*/ 221 h 283"/>
                <a:gd name="T12" fmla="*/ 266 w 269"/>
                <a:gd name="T13" fmla="*/ 223 h 283"/>
                <a:gd name="T14" fmla="*/ 258 w 269"/>
                <a:gd name="T15" fmla="*/ 195 h 283"/>
                <a:gd name="T16" fmla="*/ 250 w 269"/>
                <a:gd name="T17" fmla="*/ 167 h 283"/>
                <a:gd name="T18" fmla="*/ 231 w 269"/>
                <a:gd name="T19" fmla="*/ 111 h 283"/>
                <a:gd name="T20" fmla="*/ 210 w 269"/>
                <a:gd name="T21" fmla="*/ 56 h 283"/>
                <a:gd name="T22" fmla="*/ 198 w 269"/>
                <a:gd name="T23" fmla="*/ 29 h 283"/>
                <a:gd name="T24" fmla="*/ 186 w 269"/>
                <a:gd name="T25" fmla="*/ 2 h 283"/>
                <a:gd name="T26" fmla="*/ 187 w 269"/>
                <a:gd name="T27" fmla="*/ 3 h 283"/>
                <a:gd name="T28" fmla="*/ 175 w 269"/>
                <a:gd name="T29" fmla="*/ 4 h 283"/>
                <a:gd name="T30" fmla="*/ 163 w 269"/>
                <a:gd name="T31" fmla="*/ 7 h 283"/>
                <a:gd name="T32" fmla="*/ 140 w 269"/>
                <a:gd name="T33" fmla="*/ 13 h 283"/>
                <a:gd name="T34" fmla="*/ 94 w 269"/>
                <a:gd name="T35" fmla="*/ 29 h 283"/>
                <a:gd name="T36" fmla="*/ 48 w 269"/>
                <a:gd name="T37" fmla="*/ 45 h 283"/>
                <a:gd name="T38" fmla="*/ 3 w 269"/>
                <a:gd name="T39" fmla="*/ 62 h 283"/>
                <a:gd name="T40" fmla="*/ 4 w 269"/>
                <a:gd name="T41" fmla="*/ 60 h 283"/>
                <a:gd name="T42" fmla="*/ 13 w 269"/>
                <a:gd name="T43" fmla="*/ 88 h 283"/>
                <a:gd name="T44" fmla="*/ 23 w 269"/>
                <a:gd name="T45" fmla="*/ 117 h 283"/>
                <a:gd name="T46" fmla="*/ 43 w 269"/>
                <a:gd name="T47" fmla="*/ 173 h 283"/>
                <a:gd name="T48" fmla="*/ 54 w 269"/>
                <a:gd name="T49" fmla="*/ 201 h 283"/>
                <a:gd name="T50" fmla="*/ 65 w 269"/>
                <a:gd name="T51" fmla="*/ 229 h 283"/>
                <a:gd name="T52" fmla="*/ 77 w 269"/>
                <a:gd name="T53" fmla="*/ 256 h 283"/>
                <a:gd name="T54" fmla="*/ 90 w 269"/>
                <a:gd name="T55" fmla="*/ 282 h 283"/>
                <a:gd name="T56" fmla="*/ 90 w 269"/>
                <a:gd name="T57" fmla="*/ 283 h 283"/>
                <a:gd name="T58" fmla="*/ 75 w 269"/>
                <a:gd name="T59" fmla="*/ 257 h 283"/>
                <a:gd name="T60" fmla="*/ 63 w 269"/>
                <a:gd name="T61" fmla="*/ 230 h 283"/>
                <a:gd name="T62" fmla="*/ 51 w 269"/>
                <a:gd name="T63" fmla="*/ 202 h 283"/>
                <a:gd name="T64" fmla="*/ 40 w 269"/>
                <a:gd name="T65" fmla="*/ 174 h 283"/>
                <a:gd name="T66" fmla="*/ 19 w 269"/>
                <a:gd name="T67" fmla="*/ 118 h 283"/>
                <a:gd name="T68" fmla="*/ 9 w 269"/>
                <a:gd name="T69" fmla="*/ 90 h 283"/>
                <a:gd name="T70" fmla="*/ 0 w 269"/>
                <a:gd name="T71" fmla="*/ 61 h 283"/>
                <a:gd name="T72" fmla="*/ 1 w 269"/>
                <a:gd name="T73" fmla="*/ 59 h 283"/>
                <a:gd name="T74" fmla="*/ 2 w 269"/>
                <a:gd name="T75" fmla="*/ 59 h 283"/>
                <a:gd name="T76" fmla="*/ 47 w 269"/>
                <a:gd name="T77" fmla="*/ 41 h 283"/>
                <a:gd name="T78" fmla="*/ 93 w 269"/>
                <a:gd name="T79" fmla="*/ 25 h 283"/>
                <a:gd name="T80" fmla="*/ 139 w 269"/>
                <a:gd name="T81" fmla="*/ 10 h 283"/>
                <a:gd name="T82" fmla="*/ 163 w 269"/>
                <a:gd name="T83" fmla="*/ 4 h 283"/>
                <a:gd name="T84" fmla="*/ 174 w 269"/>
                <a:gd name="T85" fmla="*/ 2 h 283"/>
                <a:gd name="T86" fmla="*/ 187 w 269"/>
                <a:gd name="T87" fmla="*/ 0 h 283"/>
                <a:gd name="T88" fmla="*/ 188 w 269"/>
                <a:gd name="T89" fmla="*/ 1 h 283"/>
                <a:gd name="T90" fmla="*/ 200 w 269"/>
                <a:gd name="T91" fmla="*/ 28 h 283"/>
                <a:gd name="T92" fmla="*/ 211 w 269"/>
                <a:gd name="T93" fmla="*/ 55 h 283"/>
                <a:gd name="T94" fmla="*/ 232 w 269"/>
                <a:gd name="T95" fmla="*/ 110 h 283"/>
                <a:gd name="T96" fmla="*/ 252 w 269"/>
                <a:gd name="T97" fmla="*/ 166 h 283"/>
                <a:gd name="T98" fmla="*/ 261 w 269"/>
                <a:gd name="T99" fmla="*/ 194 h 283"/>
                <a:gd name="T100" fmla="*/ 269 w 269"/>
                <a:gd name="T101" fmla="*/ 222 h 283"/>
                <a:gd name="T102" fmla="*/ 268 w 269"/>
                <a:gd name="T103" fmla="*/ 224 h 283"/>
                <a:gd name="T104" fmla="*/ 247 w 269"/>
                <a:gd name="T105" fmla="*/ 234 h 283"/>
                <a:gd name="T106" fmla="*/ 225 w 269"/>
                <a:gd name="T107" fmla="*/ 242 h 283"/>
                <a:gd name="T108" fmla="*/ 180 w 269"/>
                <a:gd name="T109" fmla="*/ 257 h 283"/>
                <a:gd name="T110" fmla="*/ 135 w 269"/>
                <a:gd name="T111" fmla="*/ 271 h 283"/>
                <a:gd name="T112" fmla="*/ 113 w 269"/>
                <a:gd name="T113" fmla="*/ 277 h 283"/>
                <a:gd name="T114" fmla="*/ 90 w 269"/>
                <a:gd name="T115" fmla="*/ 283 h 283"/>
                <a:gd name="T116" fmla="*/ 90 w 269"/>
                <a:gd name="T117" fmla="*/ 28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9" h="283">
                  <a:moveTo>
                    <a:pt x="90" y="282"/>
                  </a:moveTo>
                  <a:cubicBezTo>
                    <a:pt x="98" y="281"/>
                    <a:pt x="105" y="279"/>
                    <a:pt x="113" y="276"/>
                  </a:cubicBezTo>
                  <a:cubicBezTo>
                    <a:pt x="120" y="274"/>
                    <a:pt x="127" y="271"/>
                    <a:pt x="135" y="269"/>
                  </a:cubicBezTo>
                  <a:cubicBezTo>
                    <a:pt x="150" y="264"/>
                    <a:pt x="164" y="259"/>
                    <a:pt x="179" y="254"/>
                  </a:cubicBezTo>
                  <a:cubicBezTo>
                    <a:pt x="194" y="249"/>
                    <a:pt x="209" y="244"/>
                    <a:pt x="223" y="238"/>
                  </a:cubicBezTo>
                  <a:cubicBezTo>
                    <a:pt x="238" y="233"/>
                    <a:pt x="253" y="228"/>
                    <a:pt x="266" y="221"/>
                  </a:cubicBezTo>
                  <a:cubicBezTo>
                    <a:pt x="266" y="223"/>
                    <a:pt x="266" y="223"/>
                    <a:pt x="266" y="223"/>
                  </a:cubicBezTo>
                  <a:cubicBezTo>
                    <a:pt x="263" y="214"/>
                    <a:pt x="261" y="204"/>
                    <a:pt x="258" y="195"/>
                  </a:cubicBezTo>
                  <a:cubicBezTo>
                    <a:pt x="255" y="185"/>
                    <a:pt x="253" y="176"/>
                    <a:pt x="250" y="167"/>
                  </a:cubicBezTo>
                  <a:cubicBezTo>
                    <a:pt x="244" y="148"/>
                    <a:pt x="237" y="129"/>
                    <a:pt x="231" y="111"/>
                  </a:cubicBezTo>
                  <a:cubicBezTo>
                    <a:pt x="224" y="92"/>
                    <a:pt x="217" y="74"/>
                    <a:pt x="210" y="56"/>
                  </a:cubicBezTo>
                  <a:cubicBezTo>
                    <a:pt x="206" y="47"/>
                    <a:pt x="202" y="38"/>
                    <a:pt x="198" y="29"/>
                  </a:cubicBezTo>
                  <a:cubicBezTo>
                    <a:pt x="195" y="20"/>
                    <a:pt x="190" y="11"/>
                    <a:pt x="186" y="2"/>
                  </a:cubicBezTo>
                  <a:cubicBezTo>
                    <a:pt x="187" y="3"/>
                    <a:pt x="187" y="3"/>
                    <a:pt x="187" y="3"/>
                  </a:cubicBezTo>
                  <a:cubicBezTo>
                    <a:pt x="183" y="3"/>
                    <a:pt x="179" y="3"/>
                    <a:pt x="175" y="4"/>
                  </a:cubicBezTo>
                  <a:cubicBezTo>
                    <a:pt x="171" y="5"/>
                    <a:pt x="167" y="6"/>
                    <a:pt x="163" y="7"/>
                  </a:cubicBezTo>
                  <a:cubicBezTo>
                    <a:pt x="155" y="9"/>
                    <a:pt x="148" y="11"/>
                    <a:pt x="140" y="13"/>
                  </a:cubicBezTo>
                  <a:cubicBezTo>
                    <a:pt x="125" y="18"/>
                    <a:pt x="109" y="23"/>
                    <a:pt x="94" y="29"/>
                  </a:cubicBezTo>
                  <a:cubicBezTo>
                    <a:pt x="79" y="34"/>
                    <a:pt x="64" y="39"/>
                    <a:pt x="48" y="45"/>
                  </a:cubicBezTo>
                  <a:cubicBezTo>
                    <a:pt x="33" y="51"/>
                    <a:pt x="18" y="56"/>
                    <a:pt x="3" y="62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7" y="69"/>
                    <a:pt x="10" y="79"/>
                    <a:pt x="13" y="88"/>
                  </a:cubicBezTo>
                  <a:cubicBezTo>
                    <a:pt x="23" y="117"/>
                    <a:pt x="23" y="117"/>
                    <a:pt x="23" y="117"/>
                  </a:cubicBezTo>
                  <a:cubicBezTo>
                    <a:pt x="30" y="135"/>
                    <a:pt x="36" y="154"/>
                    <a:pt x="43" y="173"/>
                  </a:cubicBezTo>
                  <a:cubicBezTo>
                    <a:pt x="46" y="182"/>
                    <a:pt x="50" y="192"/>
                    <a:pt x="54" y="201"/>
                  </a:cubicBezTo>
                  <a:cubicBezTo>
                    <a:pt x="57" y="210"/>
                    <a:pt x="61" y="220"/>
                    <a:pt x="65" y="229"/>
                  </a:cubicBezTo>
                  <a:cubicBezTo>
                    <a:pt x="77" y="256"/>
                    <a:pt x="77" y="256"/>
                    <a:pt x="77" y="256"/>
                  </a:cubicBezTo>
                  <a:lnTo>
                    <a:pt x="90" y="282"/>
                  </a:lnTo>
                  <a:close/>
                  <a:moveTo>
                    <a:pt x="90" y="283"/>
                  </a:moveTo>
                  <a:cubicBezTo>
                    <a:pt x="75" y="257"/>
                    <a:pt x="75" y="257"/>
                    <a:pt x="75" y="257"/>
                  </a:cubicBezTo>
                  <a:cubicBezTo>
                    <a:pt x="63" y="230"/>
                    <a:pt x="63" y="230"/>
                    <a:pt x="63" y="230"/>
                  </a:cubicBezTo>
                  <a:cubicBezTo>
                    <a:pt x="58" y="221"/>
                    <a:pt x="55" y="211"/>
                    <a:pt x="51" y="202"/>
                  </a:cubicBezTo>
                  <a:cubicBezTo>
                    <a:pt x="47" y="193"/>
                    <a:pt x="43" y="184"/>
                    <a:pt x="40" y="174"/>
                  </a:cubicBezTo>
                  <a:cubicBezTo>
                    <a:pt x="33" y="156"/>
                    <a:pt x="26" y="137"/>
                    <a:pt x="19" y="118"/>
                  </a:cubicBezTo>
                  <a:cubicBezTo>
                    <a:pt x="9" y="90"/>
                    <a:pt x="9" y="90"/>
                    <a:pt x="9" y="90"/>
                  </a:cubicBezTo>
                  <a:cubicBezTo>
                    <a:pt x="6" y="80"/>
                    <a:pt x="3" y="71"/>
                    <a:pt x="0" y="61"/>
                  </a:cubicBezTo>
                  <a:cubicBezTo>
                    <a:pt x="0" y="60"/>
                    <a:pt x="1" y="59"/>
                    <a:pt x="1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17" y="52"/>
                    <a:pt x="32" y="47"/>
                    <a:pt x="47" y="41"/>
                  </a:cubicBezTo>
                  <a:cubicBezTo>
                    <a:pt x="62" y="36"/>
                    <a:pt x="77" y="30"/>
                    <a:pt x="93" y="25"/>
                  </a:cubicBezTo>
                  <a:cubicBezTo>
                    <a:pt x="108" y="20"/>
                    <a:pt x="123" y="15"/>
                    <a:pt x="139" y="10"/>
                  </a:cubicBezTo>
                  <a:cubicBezTo>
                    <a:pt x="147" y="8"/>
                    <a:pt x="155" y="6"/>
                    <a:pt x="163" y="4"/>
                  </a:cubicBezTo>
                  <a:cubicBezTo>
                    <a:pt x="166" y="3"/>
                    <a:pt x="170" y="2"/>
                    <a:pt x="174" y="2"/>
                  </a:cubicBezTo>
                  <a:cubicBezTo>
                    <a:pt x="178" y="1"/>
                    <a:pt x="183" y="1"/>
                    <a:pt x="187" y="0"/>
                  </a:cubicBezTo>
                  <a:cubicBezTo>
                    <a:pt x="187" y="0"/>
                    <a:pt x="188" y="1"/>
                    <a:pt x="188" y="1"/>
                  </a:cubicBezTo>
                  <a:cubicBezTo>
                    <a:pt x="192" y="10"/>
                    <a:pt x="196" y="19"/>
                    <a:pt x="200" y="28"/>
                  </a:cubicBezTo>
                  <a:cubicBezTo>
                    <a:pt x="204" y="37"/>
                    <a:pt x="208" y="46"/>
                    <a:pt x="211" y="55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9" y="129"/>
                    <a:pt x="246" y="147"/>
                    <a:pt x="252" y="166"/>
                  </a:cubicBezTo>
                  <a:cubicBezTo>
                    <a:pt x="256" y="175"/>
                    <a:pt x="258" y="184"/>
                    <a:pt x="261" y="194"/>
                  </a:cubicBezTo>
                  <a:cubicBezTo>
                    <a:pt x="265" y="203"/>
                    <a:pt x="267" y="213"/>
                    <a:pt x="269" y="222"/>
                  </a:cubicBezTo>
                  <a:cubicBezTo>
                    <a:pt x="269" y="223"/>
                    <a:pt x="269" y="224"/>
                    <a:pt x="268" y="224"/>
                  </a:cubicBezTo>
                  <a:cubicBezTo>
                    <a:pt x="261" y="228"/>
                    <a:pt x="254" y="231"/>
                    <a:pt x="247" y="234"/>
                  </a:cubicBezTo>
                  <a:cubicBezTo>
                    <a:pt x="239" y="236"/>
                    <a:pt x="232" y="239"/>
                    <a:pt x="225" y="242"/>
                  </a:cubicBezTo>
                  <a:cubicBezTo>
                    <a:pt x="210" y="247"/>
                    <a:pt x="195" y="252"/>
                    <a:pt x="180" y="257"/>
                  </a:cubicBezTo>
                  <a:cubicBezTo>
                    <a:pt x="165" y="262"/>
                    <a:pt x="150" y="266"/>
                    <a:pt x="135" y="271"/>
                  </a:cubicBezTo>
                  <a:cubicBezTo>
                    <a:pt x="128" y="273"/>
                    <a:pt x="120" y="275"/>
                    <a:pt x="113" y="277"/>
                  </a:cubicBezTo>
                  <a:cubicBezTo>
                    <a:pt x="105" y="280"/>
                    <a:pt x="98" y="281"/>
                    <a:pt x="90" y="283"/>
                  </a:cubicBezTo>
                  <a:cubicBezTo>
                    <a:pt x="90" y="283"/>
                    <a:pt x="90" y="283"/>
                    <a:pt x="90" y="283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4" name="Freeform 610"/>
            <p:cNvSpPr>
              <a:spLocks noEditPoints="1"/>
            </p:cNvSpPr>
            <p:nvPr/>
          </p:nvSpPr>
          <p:spPr bwMode="auto">
            <a:xfrm>
              <a:off x="5853113" y="2921001"/>
              <a:ext cx="852488" cy="933450"/>
            </a:xfrm>
            <a:custGeom>
              <a:avLst/>
              <a:gdLst>
                <a:gd name="T0" fmla="*/ 78 w 226"/>
                <a:gd name="T1" fmla="*/ 247 h 247"/>
                <a:gd name="T2" fmla="*/ 114 w 226"/>
                <a:gd name="T3" fmla="*/ 235 h 247"/>
                <a:gd name="T4" fmla="*/ 151 w 226"/>
                <a:gd name="T5" fmla="*/ 223 h 247"/>
                <a:gd name="T6" fmla="*/ 187 w 226"/>
                <a:gd name="T7" fmla="*/ 210 h 247"/>
                <a:gd name="T8" fmla="*/ 222 w 226"/>
                <a:gd name="T9" fmla="*/ 195 h 247"/>
                <a:gd name="T10" fmla="*/ 222 w 226"/>
                <a:gd name="T11" fmla="*/ 197 h 247"/>
                <a:gd name="T12" fmla="*/ 215 w 226"/>
                <a:gd name="T13" fmla="*/ 172 h 247"/>
                <a:gd name="T14" fmla="*/ 208 w 226"/>
                <a:gd name="T15" fmla="*/ 147 h 247"/>
                <a:gd name="T16" fmla="*/ 191 w 226"/>
                <a:gd name="T17" fmla="*/ 98 h 247"/>
                <a:gd name="T18" fmla="*/ 183 w 226"/>
                <a:gd name="T19" fmla="*/ 74 h 247"/>
                <a:gd name="T20" fmla="*/ 173 w 226"/>
                <a:gd name="T21" fmla="*/ 49 h 247"/>
                <a:gd name="T22" fmla="*/ 164 w 226"/>
                <a:gd name="T23" fmla="*/ 26 h 247"/>
                <a:gd name="T24" fmla="*/ 153 w 226"/>
                <a:gd name="T25" fmla="*/ 2 h 247"/>
                <a:gd name="T26" fmla="*/ 154 w 226"/>
                <a:gd name="T27" fmla="*/ 3 h 247"/>
                <a:gd name="T28" fmla="*/ 144 w 226"/>
                <a:gd name="T29" fmla="*/ 4 h 247"/>
                <a:gd name="T30" fmla="*/ 135 w 226"/>
                <a:gd name="T31" fmla="*/ 6 h 247"/>
                <a:gd name="T32" fmla="*/ 115 w 226"/>
                <a:gd name="T33" fmla="*/ 11 h 247"/>
                <a:gd name="T34" fmla="*/ 78 w 226"/>
                <a:gd name="T35" fmla="*/ 24 h 247"/>
                <a:gd name="T36" fmla="*/ 40 w 226"/>
                <a:gd name="T37" fmla="*/ 38 h 247"/>
                <a:gd name="T38" fmla="*/ 3 w 226"/>
                <a:gd name="T39" fmla="*/ 53 h 247"/>
                <a:gd name="T40" fmla="*/ 4 w 226"/>
                <a:gd name="T41" fmla="*/ 50 h 247"/>
                <a:gd name="T42" fmla="*/ 12 w 226"/>
                <a:gd name="T43" fmla="*/ 75 h 247"/>
                <a:gd name="T44" fmla="*/ 20 w 226"/>
                <a:gd name="T45" fmla="*/ 100 h 247"/>
                <a:gd name="T46" fmla="*/ 38 w 226"/>
                <a:gd name="T47" fmla="*/ 150 h 247"/>
                <a:gd name="T48" fmla="*/ 47 w 226"/>
                <a:gd name="T49" fmla="*/ 175 h 247"/>
                <a:gd name="T50" fmla="*/ 56 w 226"/>
                <a:gd name="T51" fmla="*/ 199 h 247"/>
                <a:gd name="T52" fmla="*/ 66 w 226"/>
                <a:gd name="T53" fmla="*/ 223 h 247"/>
                <a:gd name="T54" fmla="*/ 78 w 226"/>
                <a:gd name="T55" fmla="*/ 247 h 247"/>
                <a:gd name="T56" fmla="*/ 78 w 226"/>
                <a:gd name="T57" fmla="*/ 247 h 247"/>
                <a:gd name="T58" fmla="*/ 65 w 226"/>
                <a:gd name="T59" fmla="*/ 224 h 247"/>
                <a:gd name="T60" fmla="*/ 54 w 226"/>
                <a:gd name="T61" fmla="*/ 200 h 247"/>
                <a:gd name="T62" fmla="*/ 44 w 226"/>
                <a:gd name="T63" fmla="*/ 176 h 247"/>
                <a:gd name="T64" fmla="*/ 34 w 226"/>
                <a:gd name="T65" fmla="*/ 151 h 247"/>
                <a:gd name="T66" fmla="*/ 16 w 226"/>
                <a:gd name="T67" fmla="*/ 102 h 247"/>
                <a:gd name="T68" fmla="*/ 8 w 226"/>
                <a:gd name="T69" fmla="*/ 77 h 247"/>
                <a:gd name="T70" fmla="*/ 0 w 226"/>
                <a:gd name="T71" fmla="*/ 51 h 247"/>
                <a:gd name="T72" fmla="*/ 1 w 226"/>
                <a:gd name="T73" fmla="*/ 49 h 247"/>
                <a:gd name="T74" fmla="*/ 2 w 226"/>
                <a:gd name="T75" fmla="*/ 49 h 247"/>
                <a:gd name="T76" fmla="*/ 39 w 226"/>
                <a:gd name="T77" fmla="*/ 34 h 247"/>
                <a:gd name="T78" fmla="*/ 76 w 226"/>
                <a:gd name="T79" fmla="*/ 21 h 247"/>
                <a:gd name="T80" fmla="*/ 115 w 226"/>
                <a:gd name="T81" fmla="*/ 8 h 247"/>
                <a:gd name="T82" fmla="*/ 134 w 226"/>
                <a:gd name="T83" fmla="*/ 3 h 247"/>
                <a:gd name="T84" fmla="*/ 144 w 226"/>
                <a:gd name="T85" fmla="*/ 1 h 247"/>
                <a:gd name="T86" fmla="*/ 154 w 226"/>
                <a:gd name="T87" fmla="*/ 0 h 247"/>
                <a:gd name="T88" fmla="*/ 155 w 226"/>
                <a:gd name="T89" fmla="*/ 1 h 247"/>
                <a:gd name="T90" fmla="*/ 165 w 226"/>
                <a:gd name="T91" fmla="*/ 25 h 247"/>
                <a:gd name="T92" fmla="*/ 175 w 226"/>
                <a:gd name="T93" fmla="*/ 49 h 247"/>
                <a:gd name="T94" fmla="*/ 193 w 226"/>
                <a:gd name="T95" fmla="*/ 97 h 247"/>
                <a:gd name="T96" fmla="*/ 211 w 226"/>
                <a:gd name="T97" fmla="*/ 146 h 247"/>
                <a:gd name="T98" fmla="*/ 218 w 226"/>
                <a:gd name="T99" fmla="*/ 171 h 247"/>
                <a:gd name="T100" fmla="*/ 225 w 226"/>
                <a:gd name="T101" fmla="*/ 196 h 247"/>
                <a:gd name="T102" fmla="*/ 225 w 226"/>
                <a:gd name="T103" fmla="*/ 198 h 247"/>
                <a:gd name="T104" fmla="*/ 207 w 226"/>
                <a:gd name="T105" fmla="*/ 206 h 247"/>
                <a:gd name="T106" fmla="*/ 188 w 226"/>
                <a:gd name="T107" fmla="*/ 213 h 247"/>
                <a:gd name="T108" fmla="*/ 152 w 226"/>
                <a:gd name="T109" fmla="*/ 225 h 247"/>
                <a:gd name="T110" fmla="*/ 115 w 226"/>
                <a:gd name="T111" fmla="*/ 237 h 247"/>
                <a:gd name="T112" fmla="*/ 78 w 226"/>
                <a:gd name="T113" fmla="*/ 247 h 247"/>
                <a:gd name="T114" fmla="*/ 78 w 226"/>
                <a:gd name="T115" fmla="*/ 247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26" h="247">
                  <a:moveTo>
                    <a:pt x="78" y="247"/>
                  </a:moveTo>
                  <a:cubicBezTo>
                    <a:pt x="90" y="244"/>
                    <a:pt x="102" y="239"/>
                    <a:pt x="114" y="235"/>
                  </a:cubicBezTo>
                  <a:cubicBezTo>
                    <a:pt x="127" y="231"/>
                    <a:pt x="139" y="227"/>
                    <a:pt x="151" y="223"/>
                  </a:cubicBezTo>
                  <a:cubicBezTo>
                    <a:pt x="163" y="219"/>
                    <a:pt x="175" y="214"/>
                    <a:pt x="187" y="210"/>
                  </a:cubicBezTo>
                  <a:cubicBezTo>
                    <a:pt x="199" y="205"/>
                    <a:pt x="211" y="200"/>
                    <a:pt x="222" y="195"/>
                  </a:cubicBezTo>
                  <a:cubicBezTo>
                    <a:pt x="222" y="197"/>
                    <a:pt x="222" y="197"/>
                    <a:pt x="222" y="197"/>
                  </a:cubicBezTo>
                  <a:cubicBezTo>
                    <a:pt x="215" y="172"/>
                    <a:pt x="215" y="172"/>
                    <a:pt x="215" y="172"/>
                  </a:cubicBezTo>
                  <a:cubicBezTo>
                    <a:pt x="213" y="164"/>
                    <a:pt x="211" y="155"/>
                    <a:pt x="208" y="147"/>
                  </a:cubicBezTo>
                  <a:cubicBezTo>
                    <a:pt x="191" y="98"/>
                    <a:pt x="191" y="98"/>
                    <a:pt x="191" y="98"/>
                  </a:cubicBezTo>
                  <a:cubicBezTo>
                    <a:pt x="189" y="90"/>
                    <a:pt x="186" y="82"/>
                    <a:pt x="183" y="74"/>
                  </a:cubicBezTo>
                  <a:cubicBezTo>
                    <a:pt x="180" y="66"/>
                    <a:pt x="177" y="58"/>
                    <a:pt x="173" y="49"/>
                  </a:cubicBezTo>
                  <a:cubicBezTo>
                    <a:pt x="170" y="41"/>
                    <a:pt x="167" y="33"/>
                    <a:pt x="164" y="26"/>
                  </a:cubicBezTo>
                  <a:cubicBezTo>
                    <a:pt x="153" y="2"/>
                    <a:pt x="153" y="2"/>
                    <a:pt x="153" y="2"/>
                  </a:cubicBezTo>
                  <a:cubicBezTo>
                    <a:pt x="154" y="3"/>
                    <a:pt x="154" y="3"/>
                    <a:pt x="154" y="3"/>
                  </a:cubicBezTo>
                  <a:cubicBezTo>
                    <a:pt x="151" y="3"/>
                    <a:pt x="147" y="3"/>
                    <a:pt x="144" y="4"/>
                  </a:cubicBezTo>
                  <a:cubicBezTo>
                    <a:pt x="141" y="4"/>
                    <a:pt x="138" y="5"/>
                    <a:pt x="135" y="6"/>
                  </a:cubicBezTo>
                  <a:cubicBezTo>
                    <a:pt x="128" y="7"/>
                    <a:pt x="122" y="9"/>
                    <a:pt x="115" y="11"/>
                  </a:cubicBezTo>
                  <a:cubicBezTo>
                    <a:pt x="103" y="15"/>
                    <a:pt x="90" y="20"/>
                    <a:pt x="78" y="24"/>
                  </a:cubicBezTo>
                  <a:cubicBezTo>
                    <a:pt x="65" y="29"/>
                    <a:pt x="53" y="33"/>
                    <a:pt x="40" y="38"/>
                  </a:cubicBezTo>
                  <a:cubicBezTo>
                    <a:pt x="28" y="43"/>
                    <a:pt x="15" y="48"/>
                    <a:pt x="3" y="53"/>
                  </a:cubicBezTo>
                  <a:cubicBezTo>
                    <a:pt x="4" y="50"/>
                    <a:pt x="4" y="50"/>
                    <a:pt x="4" y="50"/>
                  </a:cubicBezTo>
                  <a:cubicBezTo>
                    <a:pt x="7" y="58"/>
                    <a:pt x="10" y="67"/>
                    <a:pt x="12" y="75"/>
                  </a:cubicBezTo>
                  <a:cubicBezTo>
                    <a:pt x="20" y="100"/>
                    <a:pt x="20" y="100"/>
                    <a:pt x="20" y="100"/>
                  </a:cubicBezTo>
                  <a:cubicBezTo>
                    <a:pt x="26" y="117"/>
                    <a:pt x="32" y="133"/>
                    <a:pt x="38" y="150"/>
                  </a:cubicBezTo>
                  <a:cubicBezTo>
                    <a:pt x="41" y="158"/>
                    <a:pt x="44" y="166"/>
                    <a:pt x="47" y="175"/>
                  </a:cubicBezTo>
                  <a:cubicBezTo>
                    <a:pt x="50" y="183"/>
                    <a:pt x="53" y="191"/>
                    <a:pt x="56" y="199"/>
                  </a:cubicBezTo>
                  <a:cubicBezTo>
                    <a:pt x="66" y="223"/>
                    <a:pt x="66" y="223"/>
                    <a:pt x="66" y="223"/>
                  </a:cubicBezTo>
                  <a:lnTo>
                    <a:pt x="78" y="247"/>
                  </a:lnTo>
                  <a:close/>
                  <a:moveTo>
                    <a:pt x="78" y="247"/>
                  </a:moveTo>
                  <a:cubicBezTo>
                    <a:pt x="65" y="224"/>
                    <a:pt x="65" y="224"/>
                    <a:pt x="65" y="224"/>
                  </a:cubicBezTo>
                  <a:cubicBezTo>
                    <a:pt x="54" y="200"/>
                    <a:pt x="54" y="200"/>
                    <a:pt x="54" y="200"/>
                  </a:cubicBezTo>
                  <a:cubicBezTo>
                    <a:pt x="50" y="192"/>
                    <a:pt x="47" y="184"/>
                    <a:pt x="44" y="176"/>
                  </a:cubicBezTo>
                  <a:cubicBezTo>
                    <a:pt x="41" y="167"/>
                    <a:pt x="37" y="159"/>
                    <a:pt x="34" y="151"/>
                  </a:cubicBezTo>
                  <a:cubicBezTo>
                    <a:pt x="28" y="135"/>
                    <a:pt x="22" y="118"/>
                    <a:pt x="16" y="102"/>
                  </a:cubicBezTo>
                  <a:cubicBezTo>
                    <a:pt x="8" y="77"/>
                    <a:pt x="8" y="77"/>
                    <a:pt x="8" y="77"/>
                  </a:cubicBezTo>
                  <a:cubicBezTo>
                    <a:pt x="6" y="68"/>
                    <a:pt x="3" y="60"/>
                    <a:pt x="0" y="51"/>
                  </a:cubicBezTo>
                  <a:cubicBezTo>
                    <a:pt x="0" y="50"/>
                    <a:pt x="1" y="49"/>
                    <a:pt x="1" y="49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14" y="44"/>
                    <a:pt x="26" y="39"/>
                    <a:pt x="39" y="34"/>
                  </a:cubicBezTo>
                  <a:cubicBezTo>
                    <a:pt x="51" y="30"/>
                    <a:pt x="64" y="25"/>
                    <a:pt x="76" y="21"/>
                  </a:cubicBezTo>
                  <a:cubicBezTo>
                    <a:pt x="89" y="16"/>
                    <a:pt x="102" y="12"/>
                    <a:pt x="115" y="8"/>
                  </a:cubicBezTo>
                  <a:cubicBezTo>
                    <a:pt x="121" y="6"/>
                    <a:pt x="127" y="5"/>
                    <a:pt x="134" y="3"/>
                  </a:cubicBezTo>
                  <a:cubicBezTo>
                    <a:pt x="137" y="2"/>
                    <a:pt x="140" y="2"/>
                    <a:pt x="144" y="1"/>
                  </a:cubicBezTo>
                  <a:cubicBezTo>
                    <a:pt x="147" y="0"/>
                    <a:pt x="151" y="0"/>
                    <a:pt x="154" y="0"/>
                  </a:cubicBezTo>
                  <a:cubicBezTo>
                    <a:pt x="154" y="0"/>
                    <a:pt x="155" y="1"/>
                    <a:pt x="155" y="1"/>
                  </a:cubicBezTo>
                  <a:cubicBezTo>
                    <a:pt x="165" y="25"/>
                    <a:pt x="165" y="25"/>
                    <a:pt x="165" y="25"/>
                  </a:cubicBezTo>
                  <a:cubicBezTo>
                    <a:pt x="169" y="33"/>
                    <a:pt x="172" y="41"/>
                    <a:pt x="175" y="49"/>
                  </a:cubicBezTo>
                  <a:cubicBezTo>
                    <a:pt x="181" y="65"/>
                    <a:pt x="187" y="81"/>
                    <a:pt x="193" y="97"/>
                  </a:cubicBezTo>
                  <a:cubicBezTo>
                    <a:pt x="211" y="146"/>
                    <a:pt x="211" y="146"/>
                    <a:pt x="211" y="146"/>
                  </a:cubicBezTo>
                  <a:cubicBezTo>
                    <a:pt x="214" y="154"/>
                    <a:pt x="216" y="163"/>
                    <a:pt x="218" y="171"/>
                  </a:cubicBezTo>
                  <a:cubicBezTo>
                    <a:pt x="225" y="196"/>
                    <a:pt x="225" y="196"/>
                    <a:pt x="225" y="196"/>
                  </a:cubicBezTo>
                  <a:cubicBezTo>
                    <a:pt x="226" y="197"/>
                    <a:pt x="225" y="198"/>
                    <a:pt x="225" y="198"/>
                  </a:cubicBezTo>
                  <a:cubicBezTo>
                    <a:pt x="219" y="201"/>
                    <a:pt x="213" y="204"/>
                    <a:pt x="207" y="206"/>
                  </a:cubicBezTo>
                  <a:cubicBezTo>
                    <a:pt x="201" y="208"/>
                    <a:pt x="194" y="211"/>
                    <a:pt x="188" y="213"/>
                  </a:cubicBezTo>
                  <a:cubicBezTo>
                    <a:pt x="176" y="217"/>
                    <a:pt x="164" y="221"/>
                    <a:pt x="152" y="225"/>
                  </a:cubicBezTo>
                  <a:cubicBezTo>
                    <a:pt x="140" y="229"/>
                    <a:pt x="127" y="234"/>
                    <a:pt x="115" y="237"/>
                  </a:cubicBezTo>
                  <a:cubicBezTo>
                    <a:pt x="103" y="241"/>
                    <a:pt x="90" y="245"/>
                    <a:pt x="78" y="247"/>
                  </a:cubicBezTo>
                  <a:cubicBezTo>
                    <a:pt x="78" y="247"/>
                    <a:pt x="78" y="247"/>
                    <a:pt x="78" y="2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5" name="Freeform 611"/>
            <p:cNvSpPr>
              <a:spLocks noEditPoints="1"/>
            </p:cNvSpPr>
            <p:nvPr/>
          </p:nvSpPr>
          <p:spPr bwMode="auto">
            <a:xfrm>
              <a:off x="5957888" y="2882901"/>
              <a:ext cx="331788" cy="188913"/>
            </a:xfrm>
            <a:custGeom>
              <a:avLst/>
              <a:gdLst>
                <a:gd name="T0" fmla="*/ 3 w 88"/>
                <a:gd name="T1" fmla="*/ 28 h 50"/>
                <a:gd name="T2" fmla="*/ 2 w 88"/>
                <a:gd name="T3" fmla="*/ 30 h 50"/>
                <a:gd name="T4" fmla="*/ 1 w 88"/>
                <a:gd name="T5" fmla="*/ 37 h 50"/>
                <a:gd name="T6" fmla="*/ 6 w 88"/>
                <a:gd name="T7" fmla="*/ 45 h 50"/>
                <a:gd name="T8" fmla="*/ 11 w 88"/>
                <a:gd name="T9" fmla="*/ 47 h 50"/>
                <a:gd name="T10" fmla="*/ 18 w 88"/>
                <a:gd name="T11" fmla="*/ 47 h 50"/>
                <a:gd name="T12" fmla="*/ 33 w 88"/>
                <a:gd name="T13" fmla="*/ 44 h 50"/>
                <a:gd name="T14" fmla="*/ 50 w 88"/>
                <a:gd name="T15" fmla="*/ 40 h 50"/>
                <a:gd name="T16" fmla="*/ 67 w 88"/>
                <a:gd name="T17" fmla="*/ 33 h 50"/>
                <a:gd name="T18" fmla="*/ 81 w 88"/>
                <a:gd name="T19" fmla="*/ 22 h 50"/>
                <a:gd name="T20" fmla="*/ 79 w 88"/>
                <a:gd name="T21" fmla="*/ 7 h 50"/>
                <a:gd name="T22" fmla="*/ 75 w 88"/>
                <a:gd name="T23" fmla="*/ 5 h 50"/>
                <a:gd name="T24" fmla="*/ 73 w 88"/>
                <a:gd name="T25" fmla="*/ 4 h 50"/>
                <a:gd name="T26" fmla="*/ 71 w 88"/>
                <a:gd name="T27" fmla="*/ 5 h 50"/>
                <a:gd name="T28" fmla="*/ 63 w 88"/>
                <a:gd name="T29" fmla="*/ 6 h 50"/>
                <a:gd name="T30" fmla="*/ 31 w 88"/>
                <a:gd name="T31" fmla="*/ 15 h 50"/>
                <a:gd name="T32" fmla="*/ 10 w 88"/>
                <a:gd name="T33" fmla="*/ 23 h 50"/>
                <a:gd name="T34" fmla="*/ 3 w 88"/>
                <a:gd name="T35" fmla="*/ 28 h 50"/>
                <a:gd name="T36" fmla="*/ 2 w 88"/>
                <a:gd name="T37" fmla="*/ 28 h 50"/>
                <a:gd name="T38" fmla="*/ 4 w 88"/>
                <a:gd name="T39" fmla="*/ 26 h 50"/>
                <a:gd name="T40" fmla="*/ 9 w 88"/>
                <a:gd name="T41" fmla="*/ 22 h 50"/>
                <a:gd name="T42" fmla="*/ 30 w 88"/>
                <a:gd name="T43" fmla="*/ 12 h 50"/>
                <a:gd name="T44" fmla="*/ 62 w 88"/>
                <a:gd name="T45" fmla="*/ 2 h 50"/>
                <a:gd name="T46" fmla="*/ 71 w 88"/>
                <a:gd name="T47" fmla="*/ 0 h 50"/>
                <a:gd name="T48" fmla="*/ 77 w 88"/>
                <a:gd name="T49" fmla="*/ 1 h 50"/>
                <a:gd name="T50" fmla="*/ 81 w 88"/>
                <a:gd name="T51" fmla="*/ 4 h 50"/>
                <a:gd name="T52" fmla="*/ 84 w 88"/>
                <a:gd name="T53" fmla="*/ 23 h 50"/>
                <a:gd name="T54" fmla="*/ 67 w 88"/>
                <a:gd name="T55" fmla="*/ 34 h 50"/>
                <a:gd name="T56" fmla="*/ 50 w 88"/>
                <a:gd name="T57" fmla="*/ 42 h 50"/>
                <a:gd name="T58" fmla="*/ 34 w 88"/>
                <a:gd name="T59" fmla="*/ 48 h 50"/>
                <a:gd name="T60" fmla="*/ 18 w 88"/>
                <a:gd name="T61" fmla="*/ 50 h 50"/>
                <a:gd name="T62" fmla="*/ 11 w 88"/>
                <a:gd name="T63" fmla="*/ 49 h 50"/>
                <a:gd name="T64" fmla="*/ 5 w 88"/>
                <a:gd name="T65" fmla="*/ 46 h 50"/>
                <a:gd name="T66" fmla="*/ 0 w 88"/>
                <a:gd name="T67" fmla="*/ 37 h 50"/>
                <a:gd name="T68" fmla="*/ 1 w 88"/>
                <a:gd name="T69" fmla="*/ 30 h 50"/>
                <a:gd name="T70" fmla="*/ 2 w 88"/>
                <a:gd name="T71" fmla="*/ 2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50">
                  <a:moveTo>
                    <a:pt x="3" y="28"/>
                  </a:moveTo>
                  <a:cubicBezTo>
                    <a:pt x="3" y="28"/>
                    <a:pt x="2" y="29"/>
                    <a:pt x="2" y="30"/>
                  </a:cubicBezTo>
                  <a:cubicBezTo>
                    <a:pt x="1" y="32"/>
                    <a:pt x="1" y="34"/>
                    <a:pt x="1" y="37"/>
                  </a:cubicBezTo>
                  <a:cubicBezTo>
                    <a:pt x="1" y="39"/>
                    <a:pt x="3" y="43"/>
                    <a:pt x="6" y="45"/>
                  </a:cubicBezTo>
                  <a:cubicBezTo>
                    <a:pt x="8" y="46"/>
                    <a:pt x="9" y="47"/>
                    <a:pt x="11" y="47"/>
                  </a:cubicBezTo>
                  <a:cubicBezTo>
                    <a:pt x="13" y="47"/>
                    <a:pt x="16" y="47"/>
                    <a:pt x="18" y="47"/>
                  </a:cubicBezTo>
                  <a:cubicBezTo>
                    <a:pt x="23" y="46"/>
                    <a:pt x="27" y="45"/>
                    <a:pt x="33" y="44"/>
                  </a:cubicBezTo>
                  <a:cubicBezTo>
                    <a:pt x="38" y="43"/>
                    <a:pt x="44" y="41"/>
                    <a:pt x="50" y="40"/>
                  </a:cubicBezTo>
                  <a:cubicBezTo>
                    <a:pt x="55" y="38"/>
                    <a:pt x="61" y="36"/>
                    <a:pt x="67" y="33"/>
                  </a:cubicBezTo>
                  <a:cubicBezTo>
                    <a:pt x="72" y="30"/>
                    <a:pt x="78" y="27"/>
                    <a:pt x="81" y="22"/>
                  </a:cubicBezTo>
                  <a:cubicBezTo>
                    <a:pt x="85" y="17"/>
                    <a:pt x="83" y="10"/>
                    <a:pt x="79" y="7"/>
                  </a:cubicBezTo>
                  <a:cubicBezTo>
                    <a:pt x="78" y="6"/>
                    <a:pt x="76" y="5"/>
                    <a:pt x="75" y="5"/>
                  </a:cubicBezTo>
                  <a:cubicBezTo>
                    <a:pt x="75" y="5"/>
                    <a:pt x="74" y="4"/>
                    <a:pt x="73" y="4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69" y="5"/>
                    <a:pt x="66" y="6"/>
                    <a:pt x="63" y="6"/>
                  </a:cubicBezTo>
                  <a:cubicBezTo>
                    <a:pt x="51" y="9"/>
                    <a:pt x="40" y="12"/>
                    <a:pt x="31" y="15"/>
                  </a:cubicBezTo>
                  <a:cubicBezTo>
                    <a:pt x="22" y="18"/>
                    <a:pt x="15" y="21"/>
                    <a:pt x="10" y="23"/>
                  </a:cubicBezTo>
                  <a:cubicBezTo>
                    <a:pt x="4" y="26"/>
                    <a:pt x="3" y="28"/>
                    <a:pt x="3" y="28"/>
                  </a:cubicBezTo>
                  <a:close/>
                  <a:moveTo>
                    <a:pt x="2" y="28"/>
                  </a:moveTo>
                  <a:cubicBezTo>
                    <a:pt x="2" y="28"/>
                    <a:pt x="3" y="27"/>
                    <a:pt x="4" y="26"/>
                  </a:cubicBezTo>
                  <a:cubicBezTo>
                    <a:pt x="5" y="25"/>
                    <a:pt x="7" y="24"/>
                    <a:pt x="9" y="22"/>
                  </a:cubicBezTo>
                  <a:cubicBezTo>
                    <a:pt x="14" y="20"/>
                    <a:pt x="21" y="16"/>
                    <a:pt x="30" y="12"/>
                  </a:cubicBezTo>
                  <a:cubicBezTo>
                    <a:pt x="39" y="8"/>
                    <a:pt x="50" y="5"/>
                    <a:pt x="62" y="2"/>
                  </a:cubicBezTo>
                  <a:cubicBezTo>
                    <a:pt x="65" y="1"/>
                    <a:pt x="68" y="1"/>
                    <a:pt x="71" y="0"/>
                  </a:cubicBezTo>
                  <a:cubicBezTo>
                    <a:pt x="73" y="0"/>
                    <a:pt x="75" y="0"/>
                    <a:pt x="77" y="1"/>
                  </a:cubicBezTo>
                  <a:cubicBezTo>
                    <a:pt x="78" y="2"/>
                    <a:pt x="80" y="3"/>
                    <a:pt x="81" y="4"/>
                  </a:cubicBezTo>
                  <a:cubicBezTo>
                    <a:pt x="87" y="9"/>
                    <a:pt x="88" y="18"/>
                    <a:pt x="84" y="23"/>
                  </a:cubicBezTo>
                  <a:cubicBezTo>
                    <a:pt x="79" y="29"/>
                    <a:pt x="73" y="32"/>
                    <a:pt x="67" y="34"/>
                  </a:cubicBezTo>
                  <a:cubicBezTo>
                    <a:pt x="62" y="37"/>
                    <a:pt x="56" y="40"/>
                    <a:pt x="50" y="42"/>
                  </a:cubicBezTo>
                  <a:cubicBezTo>
                    <a:pt x="45" y="44"/>
                    <a:pt x="39" y="46"/>
                    <a:pt x="34" y="48"/>
                  </a:cubicBezTo>
                  <a:cubicBezTo>
                    <a:pt x="28" y="49"/>
                    <a:pt x="23" y="50"/>
                    <a:pt x="18" y="50"/>
                  </a:cubicBezTo>
                  <a:cubicBezTo>
                    <a:pt x="15" y="50"/>
                    <a:pt x="13" y="50"/>
                    <a:pt x="11" y="49"/>
                  </a:cubicBezTo>
                  <a:cubicBezTo>
                    <a:pt x="8" y="49"/>
                    <a:pt x="6" y="48"/>
                    <a:pt x="5" y="46"/>
                  </a:cubicBezTo>
                  <a:cubicBezTo>
                    <a:pt x="2" y="43"/>
                    <a:pt x="1" y="40"/>
                    <a:pt x="0" y="37"/>
                  </a:cubicBezTo>
                  <a:cubicBezTo>
                    <a:pt x="0" y="34"/>
                    <a:pt x="1" y="32"/>
                    <a:pt x="1" y="30"/>
                  </a:cubicBezTo>
                  <a:cubicBezTo>
                    <a:pt x="2" y="29"/>
                    <a:pt x="2" y="28"/>
                    <a:pt x="2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6" name="Freeform 612"/>
            <p:cNvSpPr>
              <a:spLocks/>
            </p:cNvSpPr>
            <p:nvPr/>
          </p:nvSpPr>
          <p:spPr bwMode="auto">
            <a:xfrm>
              <a:off x="6034088" y="2867026"/>
              <a:ext cx="123825" cy="95250"/>
            </a:xfrm>
            <a:custGeom>
              <a:avLst/>
              <a:gdLst>
                <a:gd name="T0" fmla="*/ 2 w 33"/>
                <a:gd name="T1" fmla="*/ 25 h 25"/>
                <a:gd name="T2" fmla="*/ 1 w 33"/>
                <a:gd name="T3" fmla="*/ 23 h 25"/>
                <a:gd name="T4" fmla="*/ 0 w 33"/>
                <a:gd name="T5" fmla="*/ 16 h 25"/>
                <a:gd name="T6" fmla="*/ 0 w 33"/>
                <a:gd name="T7" fmla="*/ 12 h 25"/>
                <a:gd name="T8" fmla="*/ 3 w 33"/>
                <a:gd name="T9" fmla="*/ 8 h 25"/>
                <a:gd name="T10" fmla="*/ 7 w 33"/>
                <a:gd name="T11" fmla="*/ 4 h 25"/>
                <a:gd name="T12" fmla="*/ 11 w 33"/>
                <a:gd name="T13" fmla="*/ 1 h 25"/>
                <a:gd name="T14" fmla="*/ 17 w 33"/>
                <a:gd name="T15" fmla="*/ 0 h 25"/>
                <a:gd name="T16" fmla="*/ 22 w 33"/>
                <a:gd name="T17" fmla="*/ 1 h 25"/>
                <a:gd name="T18" fmla="*/ 27 w 33"/>
                <a:gd name="T19" fmla="*/ 3 h 25"/>
                <a:gd name="T20" fmla="*/ 30 w 33"/>
                <a:gd name="T21" fmla="*/ 7 h 25"/>
                <a:gd name="T22" fmla="*/ 32 w 33"/>
                <a:gd name="T23" fmla="*/ 13 h 25"/>
                <a:gd name="T24" fmla="*/ 33 w 33"/>
                <a:gd name="T25" fmla="*/ 15 h 25"/>
                <a:gd name="T26" fmla="*/ 33 w 33"/>
                <a:gd name="T27" fmla="*/ 15 h 25"/>
                <a:gd name="T28" fmla="*/ 33 w 33"/>
                <a:gd name="T29" fmla="*/ 15 h 25"/>
                <a:gd name="T30" fmla="*/ 27 w 33"/>
                <a:gd name="T31" fmla="*/ 9 h 25"/>
                <a:gd name="T32" fmla="*/ 21 w 33"/>
                <a:gd name="T33" fmla="*/ 5 h 25"/>
                <a:gd name="T34" fmla="*/ 17 w 33"/>
                <a:gd name="T35" fmla="*/ 4 h 25"/>
                <a:gd name="T36" fmla="*/ 12 w 33"/>
                <a:gd name="T37" fmla="*/ 4 h 25"/>
                <a:gd name="T38" fmla="*/ 8 w 33"/>
                <a:gd name="T39" fmla="*/ 5 h 25"/>
                <a:gd name="T40" fmla="*/ 5 w 33"/>
                <a:gd name="T41" fmla="*/ 9 h 25"/>
                <a:gd name="T42" fmla="*/ 3 w 33"/>
                <a:gd name="T43" fmla="*/ 16 h 25"/>
                <a:gd name="T44" fmla="*/ 3 w 33"/>
                <a:gd name="T45" fmla="*/ 22 h 25"/>
                <a:gd name="T46" fmla="*/ 3 w 33"/>
                <a:gd name="T47" fmla="*/ 25 h 25"/>
                <a:gd name="T48" fmla="*/ 3 w 33"/>
                <a:gd name="T49" fmla="*/ 25 h 25"/>
                <a:gd name="T50" fmla="*/ 2 w 33"/>
                <a:gd name="T51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3" h="25">
                  <a:moveTo>
                    <a:pt x="2" y="25"/>
                  </a:moveTo>
                  <a:cubicBezTo>
                    <a:pt x="2" y="25"/>
                    <a:pt x="2" y="24"/>
                    <a:pt x="1" y="23"/>
                  </a:cubicBezTo>
                  <a:cubicBezTo>
                    <a:pt x="1" y="21"/>
                    <a:pt x="0" y="19"/>
                    <a:pt x="0" y="16"/>
                  </a:cubicBezTo>
                  <a:cubicBezTo>
                    <a:pt x="0" y="15"/>
                    <a:pt x="0" y="13"/>
                    <a:pt x="0" y="12"/>
                  </a:cubicBezTo>
                  <a:cubicBezTo>
                    <a:pt x="1" y="10"/>
                    <a:pt x="2" y="9"/>
                    <a:pt x="3" y="8"/>
                  </a:cubicBezTo>
                  <a:cubicBezTo>
                    <a:pt x="4" y="6"/>
                    <a:pt x="5" y="5"/>
                    <a:pt x="7" y="4"/>
                  </a:cubicBezTo>
                  <a:cubicBezTo>
                    <a:pt x="8" y="3"/>
                    <a:pt x="10" y="2"/>
                    <a:pt x="11" y="1"/>
                  </a:cubicBezTo>
                  <a:cubicBezTo>
                    <a:pt x="13" y="1"/>
                    <a:pt x="15" y="0"/>
                    <a:pt x="17" y="0"/>
                  </a:cubicBezTo>
                  <a:cubicBezTo>
                    <a:pt x="19" y="0"/>
                    <a:pt x="21" y="0"/>
                    <a:pt x="22" y="1"/>
                  </a:cubicBezTo>
                  <a:cubicBezTo>
                    <a:pt x="24" y="1"/>
                    <a:pt x="25" y="2"/>
                    <a:pt x="27" y="3"/>
                  </a:cubicBezTo>
                  <a:cubicBezTo>
                    <a:pt x="28" y="4"/>
                    <a:pt x="29" y="6"/>
                    <a:pt x="30" y="7"/>
                  </a:cubicBezTo>
                  <a:cubicBezTo>
                    <a:pt x="31" y="9"/>
                    <a:pt x="32" y="11"/>
                    <a:pt x="32" y="13"/>
                  </a:cubicBezTo>
                  <a:cubicBezTo>
                    <a:pt x="33" y="14"/>
                    <a:pt x="33" y="15"/>
                    <a:pt x="33" y="15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0" y="12"/>
                    <a:pt x="27" y="9"/>
                  </a:cubicBezTo>
                  <a:cubicBezTo>
                    <a:pt x="25" y="8"/>
                    <a:pt x="23" y="6"/>
                    <a:pt x="21" y="5"/>
                  </a:cubicBezTo>
                  <a:cubicBezTo>
                    <a:pt x="19" y="4"/>
                    <a:pt x="18" y="4"/>
                    <a:pt x="17" y="4"/>
                  </a:cubicBezTo>
                  <a:cubicBezTo>
                    <a:pt x="16" y="3"/>
                    <a:pt x="13" y="4"/>
                    <a:pt x="12" y="4"/>
                  </a:cubicBezTo>
                  <a:cubicBezTo>
                    <a:pt x="11" y="4"/>
                    <a:pt x="9" y="4"/>
                    <a:pt x="8" y="5"/>
                  </a:cubicBezTo>
                  <a:cubicBezTo>
                    <a:pt x="6" y="6"/>
                    <a:pt x="6" y="8"/>
                    <a:pt x="5" y="9"/>
                  </a:cubicBezTo>
                  <a:cubicBezTo>
                    <a:pt x="4" y="12"/>
                    <a:pt x="4" y="14"/>
                    <a:pt x="3" y="16"/>
                  </a:cubicBezTo>
                  <a:cubicBezTo>
                    <a:pt x="3" y="19"/>
                    <a:pt x="3" y="21"/>
                    <a:pt x="3" y="22"/>
                  </a:cubicBezTo>
                  <a:cubicBezTo>
                    <a:pt x="3" y="24"/>
                    <a:pt x="3" y="25"/>
                    <a:pt x="3" y="25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2" y="25"/>
                    <a:pt x="2" y="25"/>
                    <a:pt x="2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7" name="Freeform 613"/>
            <p:cNvSpPr>
              <a:spLocks noEditPoints="1"/>
            </p:cNvSpPr>
            <p:nvPr/>
          </p:nvSpPr>
          <p:spPr bwMode="auto">
            <a:xfrm>
              <a:off x="5999163" y="3181351"/>
              <a:ext cx="117475" cy="144463"/>
            </a:xfrm>
            <a:custGeom>
              <a:avLst/>
              <a:gdLst>
                <a:gd name="T0" fmla="*/ 0 w 31"/>
                <a:gd name="T1" fmla="*/ 8 h 38"/>
                <a:gd name="T2" fmla="*/ 1 w 31"/>
                <a:gd name="T3" fmla="*/ 12 h 38"/>
                <a:gd name="T4" fmla="*/ 1 w 31"/>
                <a:gd name="T5" fmla="*/ 16 h 38"/>
                <a:gd name="T6" fmla="*/ 4 w 31"/>
                <a:gd name="T7" fmla="*/ 23 h 38"/>
                <a:gd name="T8" fmla="*/ 9 w 31"/>
                <a:gd name="T9" fmla="*/ 37 h 38"/>
                <a:gd name="T10" fmla="*/ 8 w 31"/>
                <a:gd name="T11" fmla="*/ 36 h 38"/>
                <a:gd name="T12" fmla="*/ 20 w 31"/>
                <a:gd name="T13" fmla="*/ 33 h 38"/>
                <a:gd name="T14" fmla="*/ 25 w 31"/>
                <a:gd name="T15" fmla="*/ 30 h 38"/>
                <a:gd name="T16" fmla="*/ 29 w 31"/>
                <a:gd name="T17" fmla="*/ 27 h 38"/>
                <a:gd name="T18" fmla="*/ 29 w 31"/>
                <a:gd name="T19" fmla="*/ 28 h 38"/>
                <a:gd name="T20" fmla="*/ 26 w 31"/>
                <a:gd name="T21" fmla="*/ 14 h 38"/>
                <a:gd name="T22" fmla="*/ 23 w 31"/>
                <a:gd name="T23" fmla="*/ 7 h 38"/>
                <a:gd name="T24" fmla="*/ 20 w 31"/>
                <a:gd name="T25" fmla="*/ 1 h 38"/>
                <a:gd name="T26" fmla="*/ 20 w 31"/>
                <a:gd name="T27" fmla="*/ 1 h 38"/>
                <a:gd name="T28" fmla="*/ 0 w 31"/>
                <a:gd name="T29" fmla="*/ 8 h 38"/>
                <a:gd name="T30" fmla="*/ 0 w 31"/>
                <a:gd name="T31" fmla="*/ 8 h 38"/>
                <a:gd name="T32" fmla="*/ 20 w 31"/>
                <a:gd name="T33" fmla="*/ 0 h 38"/>
                <a:gd name="T34" fmla="*/ 21 w 31"/>
                <a:gd name="T35" fmla="*/ 0 h 38"/>
                <a:gd name="T36" fmla="*/ 24 w 31"/>
                <a:gd name="T37" fmla="*/ 6 h 38"/>
                <a:gd name="T38" fmla="*/ 27 w 31"/>
                <a:gd name="T39" fmla="*/ 13 h 38"/>
                <a:gd name="T40" fmla="*/ 31 w 31"/>
                <a:gd name="T41" fmla="*/ 28 h 38"/>
                <a:gd name="T42" fmla="*/ 31 w 31"/>
                <a:gd name="T43" fmla="*/ 28 h 38"/>
                <a:gd name="T44" fmla="*/ 26 w 31"/>
                <a:gd name="T45" fmla="*/ 32 h 38"/>
                <a:gd name="T46" fmla="*/ 20 w 31"/>
                <a:gd name="T47" fmla="*/ 34 h 38"/>
                <a:gd name="T48" fmla="*/ 9 w 31"/>
                <a:gd name="T49" fmla="*/ 38 h 38"/>
                <a:gd name="T50" fmla="*/ 8 w 31"/>
                <a:gd name="T51" fmla="*/ 37 h 38"/>
                <a:gd name="T52" fmla="*/ 3 w 31"/>
                <a:gd name="T53" fmla="*/ 23 h 38"/>
                <a:gd name="T54" fmla="*/ 1 w 31"/>
                <a:gd name="T55" fmla="*/ 16 h 38"/>
                <a:gd name="T56" fmla="*/ 0 w 31"/>
                <a:gd name="T57" fmla="*/ 12 h 38"/>
                <a:gd name="T58" fmla="*/ 0 w 31"/>
                <a:gd name="T5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38">
                  <a:moveTo>
                    <a:pt x="0" y="8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3"/>
                    <a:pt x="1" y="14"/>
                    <a:pt x="1" y="16"/>
                  </a:cubicBezTo>
                  <a:cubicBezTo>
                    <a:pt x="2" y="18"/>
                    <a:pt x="3" y="20"/>
                    <a:pt x="4" y="23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12" y="35"/>
                    <a:pt x="16" y="34"/>
                    <a:pt x="20" y="33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8" y="23"/>
                    <a:pt x="27" y="18"/>
                    <a:pt x="26" y="14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2" y="5"/>
                    <a:pt x="21" y="3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4" y="3"/>
                    <a:pt x="7" y="5"/>
                    <a:pt x="0" y="8"/>
                  </a:cubicBezTo>
                  <a:close/>
                  <a:moveTo>
                    <a:pt x="0" y="8"/>
                  </a:moveTo>
                  <a:cubicBezTo>
                    <a:pt x="7" y="5"/>
                    <a:pt x="13" y="2"/>
                    <a:pt x="20" y="0"/>
                  </a:cubicBezTo>
                  <a:cubicBezTo>
                    <a:pt x="20" y="0"/>
                    <a:pt x="20" y="0"/>
                    <a:pt x="21" y="0"/>
                  </a:cubicBezTo>
                  <a:cubicBezTo>
                    <a:pt x="22" y="2"/>
                    <a:pt x="23" y="4"/>
                    <a:pt x="24" y="6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29" y="18"/>
                    <a:pt x="30" y="23"/>
                    <a:pt x="31" y="2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29" y="30"/>
                    <a:pt x="27" y="31"/>
                    <a:pt x="26" y="32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6" y="36"/>
                    <a:pt x="13" y="37"/>
                    <a:pt x="9" y="38"/>
                  </a:cubicBezTo>
                  <a:cubicBezTo>
                    <a:pt x="8" y="38"/>
                    <a:pt x="8" y="38"/>
                    <a:pt x="8" y="37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2" y="21"/>
                    <a:pt x="1" y="18"/>
                    <a:pt x="1" y="16"/>
                  </a:cubicBezTo>
                  <a:cubicBezTo>
                    <a:pt x="0" y="14"/>
                    <a:pt x="0" y="13"/>
                    <a:pt x="0" y="12"/>
                  </a:cubicBez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8" name="Freeform 614"/>
            <p:cNvSpPr>
              <a:spLocks noEditPoints="1"/>
            </p:cNvSpPr>
            <p:nvPr/>
          </p:nvSpPr>
          <p:spPr bwMode="auto">
            <a:xfrm>
              <a:off x="6067426" y="3386138"/>
              <a:ext cx="117475" cy="142875"/>
            </a:xfrm>
            <a:custGeom>
              <a:avLst/>
              <a:gdLst>
                <a:gd name="T0" fmla="*/ 0 w 31"/>
                <a:gd name="T1" fmla="*/ 8 h 38"/>
                <a:gd name="T2" fmla="*/ 1 w 31"/>
                <a:gd name="T3" fmla="*/ 12 h 38"/>
                <a:gd name="T4" fmla="*/ 1 w 31"/>
                <a:gd name="T5" fmla="*/ 16 h 38"/>
                <a:gd name="T6" fmla="*/ 4 w 31"/>
                <a:gd name="T7" fmla="*/ 23 h 38"/>
                <a:gd name="T8" fmla="*/ 9 w 31"/>
                <a:gd name="T9" fmla="*/ 37 h 38"/>
                <a:gd name="T10" fmla="*/ 8 w 31"/>
                <a:gd name="T11" fmla="*/ 36 h 38"/>
                <a:gd name="T12" fmla="*/ 19 w 31"/>
                <a:gd name="T13" fmla="*/ 33 h 38"/>
                <a:gd name="T14" fmla="*/ 25 w 31"/>
                <a:gd name="T15" fmla="*/ 31 h 38"/>
                <a:gd name="T16" fmla="*/ 29 w 31"/>
                <a:gd name="T17" fmla="*/ 27 h 38"/>
                <a:gd name="T18" fmla="*/ 29 w 31"/>
                <a:gd name="T19" fmla="*/ 28 h 38"/>
                <a:gd name="T20" fmla="*/ 26 w 31"/>
                <a:gd name="T21" fmla="*/ 14 h 38"/>
                <a:gd name="T22" fmla="*/ 23 w 31"/>
                <a:gd name="T23" fmla="*/ 7 h 38"/>
                <a:gd name="T24" fmla="*/ 20 w 31"/>
                <a:gd name="T25" fmla="*/ 1 h 38"/>
                <a:gd name="T26" fmla="*/ 20 w 31"/>
                <a:gd name="T27" fmla="*/ 1 h 38"/>
                <a:gd name="T28" fmla="*/ 0 w 31"/>
                <a:gd name="T29" fmla="*/ 8 h 38"/>
                <a:gd name="T30" fmla="*/ 0 w 31"/>
                <a:gd name="T31" fmla="*/ 8 h 38"/>
                <a:gd name="T32" fmla="*/ 20 w 31"/>
                <a:gd name="T33" fmla="*/ 0 h 38"/>
                <a:gd name="T34" fmla="*/ 21 w 31"/>
                <a:gd name="T35" fmla="*/ 0 h 38"/>
                <a:gd name="T36" fmla="*/ 25 w 31"/>
                <a:gd name="T37" fmla="*/ 7 h 38"/>
                <a:gd name="T38" fmla="*/ 27 w 31"/>
                <a:gd name="T39" fmla="*/ 14 h 38"/>
                <a:gd name="T40" fmla="*/ 31 w 31"/>
                <a:gd name="T41" fmla="*/ 28 h 38"/>
                <a:gd name="T42" fmla="*/ 31 w 31"/>
                <a:gd name="T43" fmla="*/ 29 h 38"/>
                <a:gd name="T44" fmla="*/ 26 w 31"/>
                <a:gd name="T45" fmla="*/ 32 h 38"/>
                <a:gd name="T46" fmla="*/ 20 w 31"/>
                <a:gd name="T47" fmla="*/ 35 h 38"/>
                <a:gd name="T48" fmla="*/ 9 w 31"/>
                <a:gd name="T49" fmla="*/ 38 h 38"/>
                <a:gd name="T50" fmla="*/ 8 w 31"/>
                <a:gd name="T51" fmla="*/ 37 h 38"/>
                <a:gd name="T52" fmla="*/ 3 w 31"/>
                <a:gd name="T53" fmla="*/ 23 h 38"/>
                <a:gd name="T54" fmla="*/ 1 w 31"/>
                <a:gd name="T55" fmla="*/ 16 h 38"/>
                <a:gd name="T56" fmla="*/ 0 w 31"/>
                <a:gd name="T57" fmla="*/ 12 h 38"/>
                <a:gd name="T58" fmla="*/ 0 w 31"/>
                <a:gd name="T5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38">
                  <a:moveTo>
                    <a:pt x="0" y="8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3"/>
                    <a:pt x="1" y="14"/>
                    <a:pt x="1" y="16"/>
                  </a:cubicBezTo>
                  <a:cubicBezTo>
                    <a:pt x="2" y="18"/>
                    <a:pt x="3" y="20"/>
                    <a:pt x="4" y="23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12" y="36"/>
                    <a:pt x="16" y="34"/>
                    <a:pt x="19" y="33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8" y="23"/>
                    <a:pt x="27" y="19"/>
                    <a:pt x="26" y="14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2" y="5"/>
                    <a:pt x="21" y="3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4" y="3"/>
                    <a:pt x="7" y="6"/>
                    <a:pt x="0" y="8"/>
                  </a:cubicBezTo>
                  <a:close/>
                  <a:moveTo>
                    <a:pt x="0" y="8"/>
                  </a:moveTo>
                  <a:cubicBezTo>
                    <a:pt x="7" y="5"/>
                    <a:pt x="13" y="2"/>
                    <a:pt x="20" y="0"/>
                  </a:cubicBezTo>
                  <a:cubicBezTo>
                    <a:pt x="20" y="0"/>
                    <a:pt x="21" y="0"/>
                    <a:pt x="21" y="0"/>
                  </a:cubicBezTo>
                  <a:cubicBezTo>
                    <a:pt x="22" y="2"/>
                    <a:pt x="23" y="5"/>
                    <a:pt x="25" y="7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9" y="18"/>
                    <a:pt x="30" y="23"/>
                    <a:pt x="31" y="28"/>
                  </a:cubicBezTo>
                  <a:cubicBezTo>
                    <a:pt x="31" y="28"/>
                    <a:pt x="31" y="29"/>
                    <a:pt x="31" y="29"/>
                  </a:cubicBezTo>
                  <a:cubicBezTo>
                    <a:pt x="29" y="30"/>
                    <a:pt x="27" y="31"/>
                    <a:pt x="26" y="32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16" y="36"/>
                    <a:pt x="12" y="37"/>
                    <a:pt x="9" y="38"/>
                  </a:cubicBezTo>
                  <a:cubicBezTo>
                    <a:pt x="8" y="38"/>
                    <a:pt x="8" y="38"/>
                    <a:pt x="8" y="37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2" y="21"/>
                    <a:pt x="1" y="18"/>
                    <a:pt x="1" y="16"/>
                  </a:cubicBezTo>
                  <a:cubicBezTo>
                    <a:pt x="0" y="14"/>
                    <a:pt x="0" y="13"/>
                    <a:pt x="0" y="12"/>
                  </a:cubicBez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9" name="Freeform 615"/>
            <p:cNvSpPr>
              <a:spLocks noEditPoints="1"/>
            </p:cNvSpPr>
            <p:nvPr/>
          </p:nvSpPr>
          <p:spPr bwMode="auto">
            <a:xfrm>
              <a:off x="6143626" y="3575051"/>
              <a:ext cx="115888" cy="142875"/>
            </a:xfrm>
            <a:custGeom>
              <a:avLst/>
              <a:gdLst>
                <a:gd name="T0" fmla="*/ 0 w 31"/>
                <a:gd name="T1" fmla="*/ 8 h 38"/>
                <a:gd name="T2" fmla="*/ 1 w 31"/>
                <a:gd name="T3" fmla="*/ 12 h 38"/>
                <a:gd name="T4" fmla="*/ 1 w 31"/>
                <a:gd name="T5" fmla="*/ 15 h 38"/>
                <a:gd name="T6" fmla="*/ 4 w 31"/>
                <a:gd name="T7" fmla="*/ 23 h 38"/>
                <a:gd name="T8" fmla="*/ 9 w 31"/>
                <a:gd name="T9" fmla="*/ 37 h 38"/>
                <a:gd name="T10" fmla="*/ 9 w 31"/>
                <a:gd name="T11" fmla="*/ 36 h 38"/>
                <a:gd name="T12" fmla="*/ 20 w 31"/>
                <a:gd name="T13" fmla="*/ 33 h 38"/>
                <a:gd name="T14" fmla="*/ 25 w 31"/>
                <a:gd name="T15" fmla="*/ 30 h 38"/>
                <a:gd name="T16" fmla="*/ 30 w 31"/>
                <a:gd name="T17" fmla="*/ 27 h 38"/>
                <a:gd name="T18" fmla="*/ 29 w 31"/>
                <a:gd name="T19" fmla="*/ 28 h 38"/>
                <a:gd name="T20" fmla="*/ 26 w 31"/>
                <a:gd name="T21" fmla="*/ 14 h 38"/>
                <a:gd name="T22" fmla="*/ 23 w 31"/>
                <a:gd name="T23" fmla="*/ 7 h 38"/>
                <a:gd name="T24" fmla="*/ 20 w 31"/>
                <a:gd name="T25" fmla="*/ 1 h 38"/>
                <a:gd name="T26" fmla="*/ 20 w 31"/>
                <a:gd name="T27" fmla="*/ 1 h 38"/>
                <a:gd name="T28" fmla="*/ 0 w 31"/>
                <a:gd name="T29" fmla="*/ 8 h 38"/>
                <a:gd name="T30" fmla="*/ 0 w 31"/>
                <a:gd name="T31" fmla="*/ 8 h 38"/>
                <a:gd name="T32" fmla="*/ 20 w 31"/>
                <a:gd name="T33" fmla="*/ 0 h 38"/>
                <a:gd name="T34" fmla="*/ 21 w 31"/>
                <a:gd name="T35" fmla="*/ 0 h 38"/>
                <a:gd name="T36" fmla="*/ 25 w 31"/>
                <a:gd name="T37" fmla="*/ 6 h 38"/>
                <a:gd name="T38" fmla="*/ 27 w 31"/>
                <a:gd name="T39" fmla="*/ 13 h 38"/>
                <a:gd name="T40" fmla="*/ 31 w 31"/>
                <a:gd name="T41" fmla="*/ 28 h 38"/>
                <a:gd name="T42" fmla="*/ 31 w 31"/>
                <a:gd name="T43" fmla="*/ 28 h 38"/>
                <a:gd name="T44" fmla="*/ 26 w 31"/>
                <a:gd name="T45" fmla="*/ 32 h 38"/>
                <a:gd name="T46" fmla="*/ 20 w 31"/>
                <a:gd name="T47" fmla="*/ 34 h 38"/>
                <a:gd name="T48" fmla="*/ 9 w 31"/>
                <a:gd name="T49" fmla="*/ 38 h 38"/>
                <a:gd name="T50" fmla="*/ 8 w 31"/>
                <a:gd name="T51" fmla="*/ 37 h 38"/>
                <a:gd name="T52" fmla="*/ 3 w 31"/>
                <a:gd name="T53" fmla="*/ 23 h 38"/>
                <a:gd name="T54" fmla="*/ 1 w 31"/>
                <a:gd name="T55" fmla="*/ 16 h 38"/>
                <a:gd name="T56" fmla="*/ 0 w 31"/>
                <a:gd name="T57" fmla="*/ 12 h 38"/>
                <a:gd name="T58" fmla="*/ 0 w 31"/>
                <a:gd name="T5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38">
                  <a:moveTo>
                    <a:pt x="0" y="8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3"/>
                    <a:pt x="1" y="14"/>
                    <a:pt x="1" y="15"/>
                  </a:cubicBezTo>
                  <a:cubicBezTo>
                    <a:pt x="2" y="18"/>
                    <a:pt x="3" y="20"/>
                    <a:pt x="4" y="23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12" y="35"/>
                    <a:pt x="16" y="34"/>
                    <a:pt x="20" y="33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23"/>
                    <a:pt x="27" y="18"/>
                    <a:pt x="26" y="14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2" y="5"/>
                    <a:pt x="21" y="3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4" y="3"/>
                    <a:pt x="7" y="5"/>
                    <a:pt x="0" y="8"/>
                  </a:cubicBezTo>
                  <a:close/>
                  <a:moveTo>
                    <a:pt x="0" y="8"/>
                  </a:moveTo>
                  <a:cubicBezTo>
                    <a:pt x="7" y="5"/>
                    <a:pt x="13" y="2"/>
                    <a:pt x="20" y="0"/>
                  </a:cubicBezTo>
                  <a:cubicBezTo>
                    <a:pt x="20" y="0"/>
                    <a:pt x="21" y="0"/>
                    <a:pt x="21" y="0"/>
                  </a:cubicBezTo>
                  <a:cubicBezTo>
                    <a:pt x="22" y="2"/>
                    <a:pt x="23" y="4"/>
                    <a:pt x="25" y="6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29" y="18"/>
                    <a:pt x="30" y="23"/>
                    <a:pt x="31" y="2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29" y="30"/>
                    <a:pt x="27" y="31"/>
                    <a:pt x="26" y="32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7" y="36"/>
                    <a:pt x="13" y="37"/>
                    <a:pt x="9" y="38"/>
                  </a:cubicBezTo>
                  <a:cubicBezTo>
                    <a:pt x="9" y="38"/>
                    <a:pt x="8" y="37"/>
                    <a:pt x="8" y="37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2" y="21"/>
                    <a:pt x="2" y="18"/>
                    <a:pt x="1" y="16"/>
                  </a:cubicBezTo>
                  <a:cubicBezTo>
                    <a:pt x="0" y="14"/>
                    <a:pt x="1" y="13"/>
                    <a:pt x="0" y="12"/>
                  </a:cubicBez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0" name="Freeform 616"/>
            <p:cNvSpPr>
              <a:spLocks/>
            </p:cNvSpPr>
            <p:nvPr/>
          </p:nvSpPr>
          <p:spPr bwMode="auto">
            <a:xfrm>
              <a:off x="6154738" y="3079751"/>
              <a:ext cx="233363" cy="79375"/>
            </a:xfrm>
            <a:custGeom>
              <a:avLst/>
              <a:gdLst>
                <a:gd name="T0" fmla="*/ 0 w 62"/>
                <a:gd name="T1" fmla="*/ 21 h 21"/>
                <a:gd name="T2" fmla="*/ 10 w 62"/>
                <a:gd name="T3" fmla="*/ 19 h 21"/>
                <a:gd name="T4" fmla="*/ 32 w 62"/>
                <a:gd name="T5" fmla="*/ 12 h 21"/>
                <a:gd name="T6" fmla="*/ 53 w 62"/>
                <a:gd name="T7" fmla="*/ 4 h 21"/>
                <a:gd name="T8" fmla="*/ 60 w 62"/>
                <a:gd name="T9" fmla="*/ 1 h 21"/>
                <a:gd name="T10" fmla="*/ 62 w 62"/>
                <a:gd name="T11" fmla="*/ 0 h 21"/>
                <a:gd name="T12" fmla="*/ 60 w 62"/>
                <a:gd name="T13" fmla="*/ 2 h 21"/>
                <a:gd name="T14" fmla="*/ 53 w 62"/>
                <a:gd name="T15" fmla="*/ 5 h 21"/>
                <a:gd name="T16" fmla="*/ 32 w 62"/>
                <a:gd name="T17" fmla="*/ 13 h 21"/>
                <a:gd name="T18" fmla="*/ 10 w 62"/>
                <a:gd name="T19" fmla="*/ 20 h 21"/>
                <a:gd name="T20" fmla="*/ 3 w 62"/>
                <a:gd name="T21" fmla="*/ 21 h 21"/>
                <a:gd name="T22" fmla="*/ 0 w 62"/>
                <a:gd name="T2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21">
                  <a:moveTo>
                    <a:pt x="0" y="21"/>
                  </a:moveTo>
                  <a:cubicBezTo>
                    <a:pt x="0" y="21"/>
                    <a:pt x="4" y="20"/>
                    <a:pt x="10" y="19"/>
                  </a:cubicBezTo>
                  <a:cubicBezTo>
                    <a:pt x="16" y="17"/>
                    <a:pt x="24" y="14"/>
                    <a:pt x="32" y="12"/>
                  </a:cubicBezTo>
                  <a:cubicBezTo>
                    <a:pt x="40" y="9"/>
                    <a:pt x="47" y="6"/>
                    <a:pt x="53" y="4"/>
                  </a:cubicBezTo>
                  <a:cubicBezTo>
                    <a:pt x="56" y="3"/>
                    <a:pt x="58" y="2"/>
                    <a:pt x="60" y="1"/>
                  </a:cubicBezTo>
                  <a:cubicBezTo>
                    <a:pt x="62" y="1"/>
                    <a:pt x="62" y="0"/>
                    <a:pt x="62" y="0"/>
                  </a:cubicBezTo>
                  <a:cubicBezTo>
                    <a:pt x="62" y="0"/>
                    <a:pt x="62" y="1"/>
                    <a:pt x="60" y="2"/>
                  </a:cubicBezTo>
                  <a:cubicBezTo>
                    <a:pt x="59" y="3"/>
                    <a:pt x="56" y="4"/>
                    <a:pt x="53" y="5"/>
                  </a:cubicBezTo>
                  <a:cubicBezTo>
                    <a:pt x="48" y="8"/>
                    <a:pt x="40" y="11"/>
                    <a:pt x="32" y="13"/>
                  </a:cubicBezTo>
                  <a:cubicBezTo>
                    <a:pt x="24" y="16"/>
                    <a:pt x="16" y="18"/>
                    <a:pt x="10" y="20"/>
                  </a:cubicBezTo>
                  <a:cubicBezTo>
                    <a:pt x="7" y="20"/>
                    <a:pt x="5" y="21"/>
                    <a:pt x="3" y="21"/>
                  </a:cubicBezTo>
                  <a:cubicBezTo>
                    <a:pt x="1" y="21"/>
                    <a:pt x="0" y="21"/>
                    <a:pt x="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1" name="Freeform 617"/>
            <p:cNvSpPr>
              <a:spLocks/>
            </p:cNvSpPr>
            <p:nvPr/>
          </p:nvSpPr>
          <p:spPr bwMode="auto">
            <a:xfrm>
              <a:off x="6173788" y="3128963"/>
              <a:ext cx="236538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1 h 22"/>
                <a:gd name="T4" fmla="*/ 10 w 63"/>
                <a:gd name="T5" fmla="*/ 19 h 22"/>
                <a:gd name="T6" fmla="*/ 31 w 63"/>
                <a:gd name="T7" fmla="*/ 11 h 22"/>
                <a:gd name="T8" fmla="*/ 63 w 63"/>
                <a:gd name="T9" fmla="*/ 0 h 22"/>
                <a:gd name="T10" fmla="*/ 53 w 63"/>
                <a:gd name="T11" fmla="*/ 4 h 22"/>
                <a:gd name="T12" fmla="*/ 32 w 63"/>
                <a:gd name="T13" fmla="*/ 13 h 22"/>
                <a:gd name="T14" fmla="*/ 10 w 63"/>
                <a:gd name="T15" fmla="*/ 20 h 22"/>
                <a:gd name="T16" fmla="*/ 3 w 63"/>
                <a:gd name="T17" fmla="*/ 21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1"/>
                    <a:pt x="3" y="21"/>
                  </a:cubicBezTo>
                  <a:cubicBezTo>
                    <a:pt x="4" y="21"/>
                    <a:pt x="7" y="20"/>
                    <a:pt x="10" y="19"/>
                  </a:cubicBezTo>
                  <a:cubicBezTo>
                    <a:pt x="16" y="17"/>
                    <a:pt x="24" y="15"/>
                    <a:pt x="31" y="11"/>
                  </a:cubicBezTo>
                  <a:cubicBezTo>
                    <a:pt x="47" y="6"/>
                    <a:pt x="63" y="0"/>
                    <a:pt x="63" y="0"/>
                  </a:cubicBezTo>
                  <a:cubicBezTo>
                    <a:pt x="63" y="0"/>
                    <a:pt x="59" y="2"/>
                    <a:pt x="53" y="4"/>
                  </a:cubicBezTo>
                  <a:cubicBezTo>
                    <a:pt x="48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4" y="21"/>
                    <a:pt x="3" y="21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2" name="Freeform 618"/>
            <p:cNvSpPr>
              <a:spLocks/>
            </p:cNvSpPr>
            <p:nvPr/>
          </p:nvSpPr>
          <p:spPr bwMode="auto">
            <a:xfrm>
              <a:off x="6196013" y="3178176"/>
              <a:ext cx="238125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1 h 22"/>
                <a:gd name="T4" fmla="*/ 10 w 63"/>
                <a:gd name="T5" fmla="*/ 19 h 22"/>
                <a:gd name="T6" fmla="*/ 32 w 63"/>
                <a:gd name="T7" fmla="*/ 12 h 22"/>
                <a:gd name="T8" fmla="*/ 63 w 63"/>
                <a:gd name="T9" fmla="*/ 0 h 22"/>
                <a:gd name="T10" fmla="*/ 54 w 63"/>
                <a:gd name="T11" fmla="*/ 4 h 22"/>
                <a:gd name="T12" fmla="*/ 32 w 63"/>
                <a:gd name="T13" fmla="*/ 13 h 22"/>
                <a:gd name="T14" fmla="*/ 10 w 63"/>
                <a:gd name="T15" fmla="*/ 20 h 22"/>
                <a:gd name="T16" fmla="*/ 3 w 63"/>
                <a:gd name="T17" fmla="*/ 22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2"/>
                    <a:pt x="3" y="21"/>
                  </a:cubicBezTo>
                  <a:cubicBezTo>
                    <a:pt x="5" y="21"/>
                    <a:pt x="7" y="20"/>
                    <a:pt x="10" y="19"/>
                  </a:cubicBezTo>
                  <a:cubicBezTo>
                    <a:pt x="16" y="18"/>
                    <a:pt x="24" y="15"/>
                    <a:pt x="32" y="12"/>
                  </a:cubicBezTo>
                  <a:cubicBezTo>
                    <a:pt x="47" y="6"/>
                    <a:pt x="63" y="0"/>
                    <a:pt x="63" y="0"/>
                  </a:cubicBezTo>
                  <a:cubicBezTo>
                    <a:pt x="63" y="0"/>
                    <a:pt x="59" y="2"/>
                    <a:pt x="54" y="4"/>
                  </a:cubicBezTo>
                  <a:cubicBezTo>
                    <a:pt x="48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5" y="22"/>
                    <a:pt x="3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3" name="Freeform 619"/>
            <p:cNvSpPr>
              <a:spLocks/>
            </p:cNvSpPr>
            <p:nvPr/>
          </p:nvSpPr>
          <p:spPr bwMode="auto">
            <a:xfrm>
              <a:off x="6226176" y="3282951"/>
              <a:ext cx="233363" cy="79375"/>
            </a:xfrm>
            <a:custGeom>
              <a:avLst/>
              <a:gdLst>
                <a:gd name="T0" fmla="*/ 0 w 62"/>
                <a:gd name="T1" fmla="*/ 21 h 21"/>
                <a:gd name="T2" fmla="*/ 10 w 62"/>
                <a:gd name="T3" fmla="*/ 18 h 21"/>
                <a:gd name="T4" fmla="*/ 31 w 62"/>
                <a:gd name="T5" fmla="*/ 11 h 21"/>
                <a:gd name="T6" fmla="*/ 53 w 62"/>
                <a:gd name="T7" fmla="*/ 4 h 21"/>
                <a:gd name="T8" fmla="*/ 60 w 62"/>
                <a:gd name="T9" fmla="*/ 1 h 21"/>
                <a:gd name="T10" fmla="*/ 62 w 62"/>
                <a:gd name="T11" fmla="*/ 0 h 21"/>
                <a:gd name="T12" fmla="*/ 60 w 62"/>
                <a:gd name="T13" fmla="*/ 1 h 21"/>
                <a:gd name="T14" fmla="*/ 53 w 62"/>
                <a:gd name="T15" fmla="*/ 5 h 21"/>
                <a:gd name="T16" fmla="*/ 32 w 62"/>
                <a:gd name="T17" fmla="*/ 13 h 21"/>
                <a:gd name="T18" fmla="*/ 10 w 62"/>
                <a:gd name="T19" fmla="*/ 19 h 21"/>
                <a:gd name="T20" fmla="*/ 3 w 62"/>
                <a:gd name="T21" fmla="*/ 21 h 21"/>
                <a:gd name="T22" fmla="*/ 0 w 62"/>
                <a:gd name="T2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21">
                  <a:moveTo>
                    <a:pt x="0" y="21"/>
                  </a:moveTo>
                  <a:cubicBezTo>
                    <a:pt x="0" y="21"/>
                    <a:pt x="4" y="20"/>
                    <a:pt x="10" y="18"/>
                  </a:cubicBezTo>
                  <a:cubicBezTo>
                    <a:pt x="16" y="17"/>
                    <a:pt x="24" y="14"/>
                    <a:pt x="31" y="11"/>
                  </a:cubicBezTo>
                  <a:cubicBezTo>
                    <a:pt x="39" y="9"/>
                    <a:pt x="47" y="6"/>
                    <a:pt x="53" y="4"/>
                  </a:cubicBezTo>
                  <a:cubicBezTo>
                    <a:pt x="55" y="3"/>
                    <a:pt x="58" y="2"/>
                    <a:pt x="60" y="1"/>
                  </a:cubicBezTo>
                  <a:cubicBezTo>
                    <a:pt x="61" y="0"/>
                    <a:pt x="62" y="0"/>
                    <a:pt x="62" y="0"/>
                  </a:cubicBezTo>
                  <a:cubicBezTo>
                    <a:pt x="62" y="0"/>
                    <a:pt x="61" y="0"/>
                    <a:pt x="60" y="1"/>
                  </a:cubicBezTo>
                  <a:cubicBezTo>
                    <a:pt x="58" y="2"/>
                    <a:pt x="56" y="4"/>
                    <a:pt x="53" y="5"/>
                  </a:cubicBezTo>
                  <a:cubicBezTo>
                    <a:pt x="47" y="7"/>
                    <a:pt x="40" y="10"/>
                    <a:pt x="32" y="13"/>
                  </a:cubicBezTo>
                  <a:cubicBezTo>
                    <a:pt x="24" y="16"/>
                    <a:pt x="16" y="18"/>
                    <a:pt x="10" y="19"/>
                  </a:cubicBezTo>
                  <a:cubicBezTo>
                    <a:pt x="7" y="20"/>
                    <a:pt x="4" y="20"/>
                    <a:pt x="3" y="21"/>
                  </a:cubicBezTo>
                  <a:cubicBezTo>
                    <a:pt x="1" y="21"/>
                    <a:pt x="0" y="21"/>
                    <a:pt x="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4" name="Freeform 620"/>
            <p:cNvSpPr>
              <a:spLocks/>
            </p:cNvSpPr>
            <p:nvPr/>
          </p:nvSpPr>
          <p:spPr bwMode="auto">
            <a:xfrm>
              <a:off x="6242051" y="3328988"/>
              <a:ext cx="236538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2 h 22"/>
                <a:gd name="T4" fmla="*/ 10 w 63"/>
                <a:gd name="T5" fmla="*/ 20 h 22"/>
                <a:gd name="T6" fmla="*/ 32 w 63"/>
                <a:gd name="T7" fmla="*/ 12 h 22"/>
                <a:gd name="T8" fmla="*/ 63 w 63"/>
                <a:gd name="T9" fmla="*/ 0 h 22"/>
                <a:gd name="T10" fmla="*/ 54 w 63"/>
                <a:gd name="T11" fmla="*/ 5 h 22"/>
                <a:gd name="T12" fmla="*/ 33 w 63"/>
                <a:gd name="T13" fmla="*/ 14 h 22"/>
                <a:gd name="T14" fmla="*/ 11 w 63"/>
                <a:gd name="T15" fmla="*/ 21 h 22"/>
                <a:gd name="T16" fmla="*/ 3 w 63"/>
                <a:gd name="T17" fmla="*/ 22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2"/>
                    <a:pt x="3" y="22"/>
                  </a:cubicBezTo>
                  <a:cubicBezTo>
                    <a:pt x="5" y="22"/>
                    <a:pt x="7" y="21"/>
                    <a:pt x="10" y="20"/>
                  </a:cubicBezTo>
                  <a:cubicBezTo>
                    <a:pt x="16" y="18"/>
                    <a:pt x="24" y="15"/>
                    <a:pt x="32" y="12"/>
                  </a:cubicBezTo>
                  <a:cubicBezTo>
                    <a:pt x="48" y="7"/>
                    <a:pt x="63" y="0"/>
                    <a:pt x="63" y="0"/>
                  </a:cubicBezTo>
                  <a:cubicBezTo>
                    <a:pt x="63" y="0"/>
                    <a:pt x="60" y="2"/>
                    <a:pt x="54" y="5"/>
                  </a:cubicBezTo>
                  <a:cubicBezTo>
                    <a:pt x="48" y="8"/>
                    <a:pt x="40" y="11"/>
                    <a:pt x="33" y="14"/>
                  </a:cubicBezTo>
                  <a:cubicBezTo>
                    <a:pt x="25" y="17"/>
                    <a:pt x="17" y="19"/>
                    <a:pt x="11" y="21"/>
                  </a:cubicBezTo>
                  <a:cubicBezTo>
                    <a:pt x="8" y="22"/>
                    <a:pt x="5" y="22"/>
                    <a:pt x="3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5" name="Freeform 621"/>
            <p:cNvSpPr>
              <a:spLocks/>
            </p:cNvSpPr>
            <p:nvPr/>
          </p:nvSpPr>
          <p:spPr bwMode="auto">
            <a:xfrm>
              <a:off x="6267451" y="3378201"/>
              <a:ext cx="234950" cy="87313"/>
            </a:xfrm>
            <a:custGeom>
              <a:avLst/>
              <a:gdLst>
                <a:gd name="T0" fmla="*/ 0 w 62"/>
                <a:gd name="T1" fmla="*/ 23 h 23"/>
                <a:gd name="T2" fmla="*/ 2 w 62"/>
                <a:gd name="T3" fmla="*/ 22 h 23"/>
                <a:gd name="T4" fmla="*/ 10 w 62"/>
                <a:gd name="T5" fmla="*/ 20 h 23"/>
                <a:gd name="T6" fmla="*/ 31 w 62"/>
                <a:gd name="T7" fmla="*/ 12 h 23"/>
                <a:gd name="T8" fmla="*/ 62 w 62"/>
                <a:gd name="T9" fmla="*/ 0 h 23"/>
                <a:gd name="T10" fmla="*/ 53 w 62"/>
                <a:gd name="T11" fmla="*/ 5 h 23"/>
                <a:gd name="T12" fmla="*/ 32 w 62"/>
                <a:gd name="T13" fmla="*/ 14 h 23"/>
                <a:gd name="T14" fmla="*/ 10 w 62"/>
                <a:gd name="T15" fmla="*/ 21 h 23"/>
                <a:gd name="T16" fmla="*/ 2 w 62"/>
                <a:gd name="T17" fmla="*/ 22 h 23"/>
                <a:gd name="T18" fmla="*/ 0 w 62"/>
                <a:gd name="T19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23">
                  <a:moveTo>
                    <a:pt x="0" y="23"/>
                  </a:moveTo>
                  <a:cubicBezTo>
                    <a:pt x="0" y="23"/>
                    <a:pt x="1" y="22"/>
                    <a:pt x="2" y="22"/>
                  </a:cubicBezTo>
                  <a:cubicBezTo>
                    <a:pt x="4" y="22"/>
                    <a:pt x="7" y="21"/>
                    <a:pt x="10" y="20"/>
                  </a:cubicBezTo>
                  <a:cubicBezTo>
                    <a:pt x="16" y="18"/>
                    <a:pt x="23" y="15"/>
                    <a:pt x="31" y="12"/>
                  </a:cubicBezTo>
                  <a:cubicBezTo>
                    <a:pt x="47" y="7"/>
                    <a:pt x="62" y="0"/>
                    <a:pt x="62" y="0"/>
                  </a:cubicBezTo>
                  <a:cubicBezTo>
                    <a:pt x="62" y="0"/>
                    <a:pt x="59" y="3"/>
                    <a:pt x="53" y="5"/>
                  </a:cubicBezTo>
                  <a:cubicBezTo>
                    <a:pt x="47" y="8"/>
                    <a:pt x="40" y="11"/>
                    <a:pt x="32" y="14"/>
                  </a:cubicBezTo>
                  <a:cubicBezTo>
                    <a:pt x="24" y="17"/>
                    <a:pt x="16" y="19"/>
                    <a:pt x="10" y="21"/>
                  </a:cubicBezTo>
                  <a:cubicBezTo>
                    <a:pt x="7" y="22"/>
                    <a:pt x="4" y="22"/>
                    <a:pt x="2" y="22"/>
                  </a:cubicBezTo>
                  <a:cubicBezTo>
                    <a:pt x="1" y="22"/>
                    <a:pt x="0" y="23"/>
                    <a:pt x="0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6" name="Freeform 622"/>
            <p:cNvSpPr>
              <a:spLocks/>
            </p:cNvSpPr>
            <p:nvPr/>
          </p:nvSpPr>
          <p:spPr bwMode="auto">
            <a:xfrm>
              <a:off x="6302376" y="3484563"/>
              <a:ext cx="233363" cy="79375"/>
            </a:xfrm>
            <a:custGeom>
              <a:avLst/>
              <a:gdLst>
                <a:gd name="T0" fmla="*/ 0 w 62"/>
                <a:gd name="T1" fmla="*/ 21 h 21"/>
                <a:gd name="T2" fmla="*/ 10 w 62"/>
                <a:gd name="T3" fmla="*/ 19 h 21"/>
                <a:gd name="T4" fmla="*/ 31 w 62"/>
                <a:gd name="T5" fmla="*/ 12 h 21"/>
                <a:gd name="T6" fmla="*/ 53 w 62"/>
                <a:gd name="T7" fmla="*/ 4 h 21"/>
                <a:gd name="T8" fmla="*/ 60 w 62"/>
                <a:gd name="T9" fmla="*/ 2 h 21"/>
                <a:gd name="T10" fmla="*/ 62 w 62"/>
                <a:gd name="T11" fmla="*/ 0 h 21"/>
                <a:gd name="T12" fmla="*/ 60 w 62"/>
                <a:gd name="T13" fmla="*/ 2 h 21"/>
                <a:gd name="T14" fmla="*/ 53 w 62"/>
                <a:gd name="T15" fmla="*/ 5 h 21"/>
                <a:gd name="T16" fmla="*/ 32 w 62"/>
                <a:gd name="T17" fmla="*/ 14 h 21"/>
                <a:gd name="T18" fmla="*/ 10 w 62"/>
                <a:gd name="T19" fmla="*/ 20 h 21"/>
                <a:gd name="T20" fmla="*/ 3 w 62"/>
                <a:gd name="T21" fmla="*/ 21 h 21"/>
                <a:gd name="T22" fmla="*/ 0 w 62"/>
                <a:gd name="T2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21">
                  <a:moveTo>
                    <a:pt x="0" y="21"/>
                  </a:moveTo>
                  <a:cubicBezTo>
                    <a:pt x="0" y="21"/>
                    <a:pt x="4" y="21"/>
                    <a:pt x="10" y="19"/>
                  </a:cubicBezTo>
                  <a:cubicBezTo>
                    <a:pt x="16" y="17"/>
                    <a:pt x="24" y="14"/>
                    <a:pt x="31" y="12"/>
                  </a:cubicBezTo>
                  <a:cubicBezTo>
                    <a:pt x="39" y="9"/>
                    <a:pt x="47" y="7"/>
                    <a:pt x="53" y="4"/>
                  </a:cubicBezTo>
                  <a:cubicBezTo>
                    <a:pt x="56" y="3"/>
                    <a:pt x="58" y="3"/>
                    <a:pt x="60" y="2"/>
                  </a:cubicBezTo>
                  <a:cubicBezTo>
                    <a:pt x="61" y="1"/>
                    <a:pt x="62" y="0"/>
                    <a:pt x="62" y="0"/>
                  </a:cubicBezTo>
                  <a:cubicBezTo>
                    <a:pt x="62" y="0"/>
                    <a:pt x="61" y="1"/>
                    <a:pt x="60" y="2"/>
                  </a:cubicBezTo>
                  <a:cubicBezTo>
                    <a:pt x="58" y="3"/>
                    <a:pt x="56" y="4"/>
                    <a:pt x="53" y="5"/>
                  </a:cubicBezTo>
                  <a:cubicBezTo>
                    <a:pt x="48" y="8"/>
                    <a:pt x="40" y="11"/>
                    <a:pt x="32" y="14"/>
                  </a:cubicBezTo>
                  <a:cubicBezTo>
                    <a:pt x="24" y="16"/>
                    <a:pt x="16" y="18"/>
                    <a:pt x="10" y="20"/>
                  </a:cubicBezTo>
                  <a:cubicBezTo>
                    <a:pt x="7" y="20"/>
                    <a:pt x="5" y="21"/>
                    <a:pt x="3" y="21"/>
                  </a:cubicBezTo>
                  <a:cubicBezTo>
                    <a:pt x="1" y="21"/>
                    <a:pt x="0" y="21"/>
                    <a:pt x="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7" name="Freeform 623"/>
            <p:cNvSpPr>
              <a:spLocks/>
            </p:cNvSpPr>
            <p:nvPr/>
          </p:nvSpPr>
          <p:spPr bwMode="auto">
            <a:xfrm>
              <a:off x="6319838" y="3533776"/>
              <a:ext cx="234950" cy="82550"/>
            </a:xfrm>
            <a:custGeom>
              <a:avLst/>
              <a:gdLst>
                <a:gd name="T0" fmla="*/ 0 w 62"/>
                <a:gd name="T1" fmla="*/ 22 h 22"/>
                <a:gd name="T2" fmla="*/ 2 w 62"/>
                <a:gd name="T3" fmla="*/ 21 h 22"/>
                <a:gd name="T4" fmla="*/ 10 w 62"/>
                <a:gd name="T5" fmla="*/ 19 h 22"/>
                <a:gd name="T6" fmla="*/ 31 w 62"/>
                <a:gd name="T7" fmla="*/ 12 h 22"/>
                <a:gd name="T8" fmla="*/ 62 w 62"/>
                <a:gd name="T9" fmla="*/ 0 h 22"/>
                <a:gd name="T10" fmla="*/ 53 w 62"/>
                <a:gd name="T11" fmla="*/ 4 h 22"/>
                <a:gd name="T12" fmla="*/ 32 w 62"/>
                <a:gd name="T13" fmla="*/ 13 h 22"/>
                <a:gd name="T14" fmla="*/ 10 w 62"/>
                <a:gd name="T15" fmla="*/ 20 h 22"/>
                <a:gd name="T16" fmla="*/ 2 w 62"/>
                <a:gd name="T17" fmla="*/ 22 h 22"/>
                <a:gd name="T18" fmla="*/ 0 w 62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22">
                  <a:moveTo>
                    <a:pt x="0" y="22"/>
                  </a:moveTo>
                  <a:cubicBezTo>
                    <a:pt x="0" y="22"/>
                    <a:pt x="1" y="22"/>
                    <a:pt x="2" y="21"/>
                  </a:cubicBezTo>
                  <a:cubicBezTo>
                    <a:pt x="4" y="21"/>
                    <a:pt x="7" y="20"/>
                    <a:pt x="10" y="19"/>
                  </a:cubicBezTo>
                  <a:cubicBezTo>
                    <a:pt x="16" y="18"/>
                    <a:pt x="23" y="15"/>
                    <a:pt x="31" y="12"/>
                  </a:cubicBezTo>
                  <a:cubicBezTo>
                    <a:pt x="47" y="6"/>
                    <a:pt x="62" y="0"/>
                    <a:pt x="62" y="0"/>
                  </a:cubicBezTo>
                  <a:cubicBezTo>
                    <a:pt x="62" y="0"/>
                    <a:pt x="59" y="2"/>
                    <a:pt x="53" y="4"/>
                  </a:cubicBezTo>
                  <a:cubicBezTo>
                    <a:pt x="47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4" y="22"/>
                    <a:pt x="2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8" name="Freeform 624"/>
            <p:cNvSpPr>
              <a:spLocks/>
            </p:cNvSpPr>
            <p:nvPr/>
          </p:nvSpPr>
          <p:spPr bwMode="auto">
            <a:xfrm>
              <a:off x="6343651" y="3582988"/>
              <a:ext cx="236538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1 h 22"/>
                <a:gd name="T4" fmla="*/ 10 w 63"/>
                <a:gd name="T5" fmla="*/ 19 h 22"/>
                <a:gd name="T6" fmla="*/ 31 w 63"/>
                <a:gd name="T7" fmla="*/ 12 h 22"/>
                <a:gd name="T8" fmla="*/ 63 w 63"/>
                <a:gd name="T9" fmla="*/ 0 h 22"/>
                <a:gd name="T10" fmla="*/ 53 w 63"/>
                <a:gd name="T11" fmla="*/ 5 h 22"/>
                <a:gd name="T12" fmla="*/ 32 w 63"/>
                <a:gd name="T13" fmla="*/ 13 h 22"/>
                <a:gd name="T14" fmla="*/ 10 w 63"/>
                <a:gd name="T15" fmla="*/ 20 h 22"/>
                <a:gd name="T16" fmla="*/ 3 w 63"/>
                <a:gd name="T17" fmla="*/ 22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2"/>
                    <a:pt x="3" y="21"/>
                  </a:cubicBezTo>
                  <a:cubicBezTo>
                    <a:pt x="4" y="21"/>
                    <a:pt x="7" y="20"/>
                    <a:pt x="10" y="19"/>
                  </a:cubicBezTo>
                  <a:cubicBezTo>
                    <a:pt x="16" y="18"/>
                    <a:pt x="24" y="15"/>
                    <a:pt x="31" y="12"/>
                  </a:cubicBezTo>
                  <a:cubicBezTo>
                    <a:pt x="47" y="6"/>
                    <a:pt x="63" y="0"/>
                    <a:pt x="63" y="0"/>
                  </a:cubicBezTo>
                  <a:cubicBezTo>
                    <a:pt x="63" y="0"/>
                    <a:pt x="59" y="2"/>
                    <a:pt x="53" y="5"/>
                  </a:cubicBezTo>
                  <a:cubicBezTo>
                    <a:pt x="48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4" y="22"/>
                    <a:pt x="3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9" name="Freeform 625"/>
            <p:cNvSpPr>
              <a:spLocks/>
            </p:cNvSpPr>
            <p:nvPr/>
          </p:nvSpPr>
          <p:spPr bwMode="auto">
            <a:xfrm>
              <a:off x="6037263" y="3332163"/>
              <a:ext cx="131763" cy="152400"/>
            </a:xfrm>
            <a:custGeom>
              <a:avLst/>
              <a:gdLst>
                <a:gd name="T0" fmla="*/ 0 w 35"/>
                <a:gd name="T1" fmla="*/ 30 h 40"/>
                <a:gd name="T2" fmla="*/ 11 w 35"/>
                <a:gd name="T3" fmla="*/ 35 h 40"/>
                <a:gd name="T4" fmla="*/ 17 w 35"/>
                <a:gd name="T5" fmla="*/ 37 h 40"/>
                <a:gd name="T6" fmla="*/ 23 w 35"/>
                <a:gd name="T7" fmla="*/ 39 h 40"/>
                <a:gd name="T8" fmla="*/ 22 w 35"/>
                <a:gd name="T9" fmla="*/ 39 h 40"/>
                <a:gd name="T10" fmla="*/ 26 w 35"/>
                <a:gd name="T11" fmla="*/ 30 h 40"/>
                <a:gd name="T12" fmla="*/ 30 w 35"/>
                <a:gd name="T13" fmla="*/ 20 h 40"/>
                <a:gd name="T14" fmla="*/ 35 w 35"/>
                <a:gd name="T15" fmla="*/ 0 h 40"/>
                <a:gd name="T16" fmla="*/ 31 w 35"/>
                <a:gd name="T17" fmla="*/ 20 h 40"/>
                <a:gd name="T18" fmla="*/ 28 w 35"/>
                <a:gd name="T19" fmla="*/ 30 h 40"/>
                <a:gd name="T20" fmla="*/ 26 w 35"/>
                <a:gd name="T21" fmla="*/ 35 h 40"/>
                <a:gd name="T22" fmla="*/ 24 w 35"/>
                <a:gd name="T23" fmla="*/ 40 h 40"/>
                <a:gd name="T24" fmla="*/ 23 w 35"/>
                <a:gd name="T25" fmla="*/ 40 h 40"/>
                <a:gd name="T26" fmla="*/ 17 w 35"/>
                <a:gd name="T27" fmla="*/ 39 h 40"/>
                <a:gd name="T28" fmla="*/ 11 w 35"/>
                <a:gd name="T29" fmla="*/ 36 h 40"/>
                <a:gd name="T30" fmla="*/ 0 w 35"/>
                <a:gd name="T31" fmla="*/ 3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5" h="40">
                  <a:moveTo>
                    <a:pt x="0" y="30"/>
                  </a:moveTo>
                  <a:cubicBezTo>
                    <a:pt x="4" y="32"/>
                    <a:pt x="8" y="34"/>
                    <a:pt x="11" y="35"/>
                  </a:cubicBezTo>
                  <a:cubicBezTo>
                    <a:pt x="13" y="36"/>
                    <a:pt x="15" y="37"/>
                    <a:pt x="17" y="37"/>
                  </a:cubicBezTo>
                  <a:cubicBezTo>
                    <a:pt x="19" y="38"/>
                    <a:pt x="21" y="38"/>
                    <a:pt x="23" y="39"/>
                  </a:cubicBezTo>
                  <a:cubicBezTo>
                    <a:pt x="22" y="39"/>
                    <a:pt x="22" y="39"/>
                    <a:pt x="22" y="39"/>
                  </a:cubicBezTo>
                  <a:cubicBezTo>
                    <a:pt x="24" y="36"/>
                    <a:pt x="25" y="33"/>
                    <a:pt x="26" y="3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1" y="13"/>
                    <a:pt x="33" y="6"/>
                    <a:pt x="35" y="0"/>
                  </a:cubicBezTo>
                  <a:cubicBezTo>
                    <a:pt x="34" y="6"/>
                    <a:pt x="33" y="13"/>
                    <a:pt x="31" y="2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28" y="32"/>
                    <a:pt x="27" y="33"/>
                    <a:pt x="26" y="35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1" y="40"/>
                    <a:pt x="19" y="39"/>
                    <a:pt x="17" y="39"/>
                  </a:cubicBezTo>
                  <a:cubicBezTo>
                    <a:pt x="15" y="38"/>
                    <a:pt x="13" y="37"/>
                    <a:pt x="11" y="36"/>
                  </a:cubicBezTo>
                  <a:cubicBezTo>
                    <a:pt x="7" y="35"/>
                    <a:pt x="4" y="33"/>
                    <a:pt x="0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0" name="Freeform 626"/>
            <p:cNvSpPr>
              <a:spLocks/>
            </p:cNvSpPr>
            <p:nvPr/>
          </p:nvSpPr>
          <p:spPr bwMode="auto">
            <a:xfrm>
              <a:off x="5957888" y="2901951"/>
              <a:ext cx="392113" cy="158750"/>
            </a:xfrm>
            <a:custGeom>
              <a:avLst/>
              <a:gdLst>
                <a:gd name="T0" fmla="*/ 0 w 104"/>
                <a:gd name="T1" fmla="*/ 32 h 42"/>
                <a:gd name="T2" fmla="*/ 11 w 104"/>
                <a:gd name="T3" fmla="*/ 42 h 42"/>
                <a:gd name="T4" fmla="*/ 3 w 104"/>
                <a:gd name="T5" fmla="*/ 32 h 42"/>
                <a:gd name="T6" fmla="*/ 14 w 104"/>
                <a:gd name="T7" fmla="*/ 40 h 42"/>
                <a:gd name="T8" fmla="*/ 1 w 104"/>
                <a:gd name="T9" fmla="*/ 28 h 42"/>
                <a:gd name="T10" fmla="*/ 19 w 104"/>
                <a:gd name="T11" fmla="*/ 40 h 42"/>
                <a:gd name="T12" fmla="*/ 6 w 104"/>
                <a:gd name="T13" fmla="*/ 27 h 42"/>
                <a:gd name="T14" fmla="*/ 24 w 104"/>
                <a:gd name="T15" fmla="*/ 38 h 42"/>
                <a:gd name="T16" fmla="*/ 8 w 104"/>
                <a:gd name="T17" fmla="*/ 24 h 42"/>
                <a:gd name="T18" fmla="*/ 27 w 104"/>
                <a:gd name="T19" fmla="*/ 37 h 42"/>
                <a:gd name="T20" fmla="*/ 5 w 104"/>
                <a:gd name="T21" fmla="*/ 21 h 42"/>
                <a:gd name="T22" fmla="*/ 10 w 104"/>
                <a:gd name="T23" fmla="*/ 18 h 42"/>
                <a:gd name="T24" fmla="*/ 33 w 104"/>
                <a:gd name="T25" fmla="*/ 35 h 42"/>
                <a:gd name="T26" fmla="*/ 14 w 104"/>
                <a:gd name="T27" fmla="*/ 18 h 42"/>
                <a:gd name="T28" fmla="*/ 38 w 104"/>
                <a:gd name="T29" fmla="*/ 31 h 42"/>
                <a:gd name="T30" fmla="*/ 21 w 104"/>
                <a:gd name="T31" fmla="*/ 19 h 42"/>
                <a:gd name="T32" fmla="*/ 43 w 104"/>
                <a:gd name="T33" fmla="*/ 30 h 42"/>
                <a:gd name="T34" fmla="*/ 21 w 104"/>
                <a:gd name="T35" fmla="*/ 16 h 42"/>
                <a:gd name="T36" fmla="*/ 47 w 104"/>
                <a:gd name="T37" fmla="*/ 26 h 42"/>
                <a:gd name="T38" fmla="*/ 27 w 104"/>
                <a:gd name="T39" fmla="*/ 14 h 42"/>
                <a:gd name="T40" fmla="*/ 52 w 104"/>
                <a:gd name="T41" fmla="*/ 23 h 42"/>
                <a:gd name="T42" fmla="*/ 29 w 104"/>
                <a:gd name="T43" fmla="*/ 11 h 42"/>
                <a:gd name="T44" fmla="*/ 54 w 104"/>
                <a:gd name="T45" fmla="*/ 19 h 42"/>
                <a:gd name="T46" fmla="*/ 38 w 104"/>
                <a:gd name="T47" fmla="*/ 9 h 42"/>
                <a:gd name="T48" fmla="*/ 59 w 104"/>
                <a:gd name="T49" fmla="*/ 16 h 42"/>
                <a:gd name="T50" fmla="*/ 46 w 104"/>
                <a:gd name="T51" fmla="*/ 7 h 42"/>
                <a:gd name="T52" fmla="*/ 65 w 104"/>
                <a:gd name="T53" fmla="*/ 14 h 42"/>
                <a:gd name="T54" fmla="*/ 53 w 104"/>
                <a:gd name="T55" fmla="*/ 5 h 42"/>
                <a:gd name="T56" fmla="*/ 67 w 104"/>
                <a:gd name="T57" fmla="*/ 10 h 42"/>
                <a:gd name="T58" fmla="*/ 59 w 104"/>
                <a:gd name="T59" fmla="*/ 2 h 42"/>
                <a:gd name="T60" fmla="*/ 71 w 104"/>
                <a:gd name="T61" fmla="*/ 6 h 42"/>
                <a:gd name="T62" fmla="*/ 69 w 104"/>
                <a:gd name="T63" fmla="*/ 0 h 42"/>
                <a:gd name="T64" fmla="*/ 35 w 104"/>
                <a:gd name="T65" fmla="*/ 36 h 42"/>
                <a:gd name="T66" fmla="*/ 43 w 104"/>
                <a:gd name="T67" fmla="*/ 38 h 42"/>
                <a:gd name="T68" fmla="*/ 30 w 104"/>
                <a:gd name="T69" fmla="*/ 34 h 42"/>
                <a:gd name="T70" fmla="*/ 53 w 104"/>
                <a:gd name="T71" fmla="*/ 32 h 42"/>
                <a:gd name="T72" fmla="*/ 50 w 104"/>
                <a:gd name="T73" fmla="*/ 27 h 42"/>
                <a:gd name="T74" fmla="*/ 58 w 104"/>
                <a:gd name="T75" fmla="*/ 29 h 42"/>
                <a:gd name="T76" fmla="*/ 53 w 104"/>
                <a:gd name="T77" fmla="*/ 22 h 42"/>
                <a:gd name="T78" fmla="*/ 61 w 104"/>
                <a:gd name="T79" fmla="*/ 24 h 42"/>
                <a:gd name="T80" fmla="*/ 59 w 104"/>
                <a:gd name="T81" fmla="*/ 20 h 42"/>
                <a:gd name="T82" fmla="*/ 67 w 104"/>
                <a:gd name="T83" fmla="*/ 23 h 42"/>
                <a:gd name="T84" fmla="*/ 66 w 104"/>
                <a:gd name="T85" fmla="*/ 18 h 42"/>
                <a:gd name="T86" fmla="*/ 72 w 104"/>
                <a:gd name="T87" fmla="*/ 21 h 42"/>
                <a:gd name="T88" fmla="*/ 73 w 104"/>
                <a:gd name="T89" fmla="*/ 14 h 42"/>
                <a:gd name="T90" fmla="*/ 76 w 104"/>
                <a:gd name="T91" fmla="*/ 1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4" h="42">
                  <a:moveTo>
                    <a:pt x="0" y="32"/>
                  </a:moveTo>
                  <a:cubicBezTo>
                    <a:pt x="3" y="36"/>
                    <a:pt x="5" y="40"/>
                    <a:pt x="11" y="42"/>
                  </a:cubicBezTo>
                  <a:cubicBezTo>
                    <a:pt x="8" y="39"/>
                    <a:pt x="6" y="35"/>
                    <a:pt x="3" y="32"/>
                  </a:cubicBezTo>
                  <a:cubicBezTo>
                    <a:pt x="7" y="36"/>
                    <a:pt x="10" y="38"/>
                    <a:pt x="14" y="40"/>
                  </a:cubicBezTo>
                  <a:cubicBezTo>
                    <a:pt x="10" y="36"/>
                    <a:pt x="6" y="31"/>
                    <a:pt x="1" y="28"/>
                  </a:cubicBezTo>
                  <a:cubicBezTo>
                    <a:pt x="5" y="36"/>
                    <a:pt x="11" y="39"/>
                    <a:pt x="19" y="40"/>
                  </a:cubicBezTo>
                  <a:cubicBezTo>
                    <a:pt x="15" y="35"/>
                    <a:pt x="12" y="31"/>
                    <a:pt x="6" y="27"/>
                  </a:cubicBezTo>
                  <a:cubicBezTo>
                    <a:pt x="11" y="31"/>
                    <a:pt x="18" y="35"/>
                    <a:pt x="24" y="38"/>
                  </a:cubicBezTo>
                  <a:cubicBezTo>
                    <a:pt x="19" y="32"/>
                    <a:pt x="15" y="28"/>
                    <a:pt x="8" y="24"/>
                  </a:cubicBezTo>
                  <a:cubicBezTo>
                    <a:pt x="13" y="30"/>
                    <a:pt x="19" y="33"/>
                    <a:pt x="27" y="37"/>
                  </a:cubicBezTo>
                  <a:cubicBezTo>
                    <a:pt x="21" y="29"/>
                    <a:pt x="12" y="25"/>
                    <a:pt x="5" y="21"/>
                  </a:cubicBezTo>
                  <a:cubicBezTo>
                    <a:pt x="6" y="20"/>
                    <a:pt x="9" y="19"/>
                    <a:pt x="10" y="18"/>
                  </a:cubicBezTo>
                  <a:cubicBezTo>
                    <a:pt x="16" y="25"/>
                    <a:pt x="24" y="31"/>
                    <a:pt x="33" y="35"/>
                  </a:cubicBezTo>
                  <a:cubicBezTo>
                    <a:pt x="29" y="27"/>
                    <a:pt x="22" y="21"/>
                    <a:pt x="14" y="18"/>
                  </a:cubicBezTo>
                  <a:cubicBezTo>
                    <a:pt x="21" y="24"/>
                    <a:pt x="29" y="29"/>
                    <a:pt x="38" y="31"/>
                  </a:cubicBezTo>
                  <a:cubicBezTo>
                    <a:pt x="32" y="28"/>
                    <a:pt x="26" y="23"/>
                    <a:pt x="21" y="19"/>
                  </a:cubicBezTo>
                  <a:cubicBezTo>
                    <a:pt x="28" y="23"/>
                    <a:pt x="36" y="27"/>
                    <a:pt x="43" y="30"/>
                  </a:cubicBezTo>
                  <a:cubicBezTo>
                    <a:pt x="36" y="25"/>
                    <a:pt x="29" y="20"/>
                    <a:pt x="21" y="16"/>
                  </a:cubicBezTo>
                  <a:cubicBezTo>
                    <a:pt x="30" y="19"/>
                    <a:pt x="39" y="22"/>
                    <a:pt x="47" y="26"/>
                  </a:cubicBezTo>
                  <a:cubicBezTo>
                    <a:pt x="41" y="22"/>
                    <a:pt x="34" y="17"/>
                    <a:pt x="27" y="14"/>
                  </a:cubicBezTo>
                  <a:cubicBezTo>
                    <a:pt x="36" y="16"/>
                    <a:pt x="44" y="20"/>
                    <a:pt x="52" y="23"/>
                  </a:cubicBezTo>
                  <a:cubicBezTo>
                    <a:pt x="44" y="19"/>
                    <a:pt x="36" y="15"/>
                    <a:pt x="29" y="11"/>
                  </a:cubicBezTo>
                  <a:cubicBezTo>
                    <a:pt x="37" y="12"/>
                    <a:pt x="46" y="16"/>
                    <a:pt x="54" y="19"/>
                  </a:cubicBezTo>
                  <a:cubicBezTo>
                    <a:pt x="49" y="16"/>
                    <a:pt x="43" y="12"/>
                    <a:pt x="38" y="9"/>
                  </a:cubicBezTo>
                  <a:cubicBezTo>
                    <a:pt x="45" y="11"/>
                    <a:pt x="52" y="13"/>
                    <a:pt x="59" y="16"/>
                  </a:cubicBezTo>
                  <a:cubicBezTo>
                    <a:pt x="55" y="13"/>
                    <a:pt x="51" y="10"/>
                    <a:pt x="46" y="7"/>
                  </a:cubicBezTo>
                  <a:cubicBezTo>
                    <a:pt x="52" y="9"/>
                    <a:pt x="59" y="11"/>
                    <a:pt x="65" y="14"/>
                  </a:cubicBezTo>
                  <a:cubicBezTo>
                    <a:pt x="61" y="11"/>
                    <a:pt x="57" y="8"/>
                    <a:pt x="53" y="5"/>
                  </a:cubicBezTo>
                  <a:cubicBezTo>
                    <a:pt x="57" y="7"/>
                    <a:pt x="62" y="8"/>
                    <a:pt x="67" y="10"/>
                  </a:cubicBezTo>
                  <a:cubicBezTo>
                    <a:pt x="64" y="7"/>
                    <a:pt x="62" y="4"/>
                    <a:pt x="59" y="2"/>
                  </a:cubicBezTo>
                  <a:cubicBezTo>
                    <a:pt x="63" y="3"/>
                    <a:pt x="68" y="4"/>
                    <a:pt x="71" y="6"/>
                  </a:cubicBezTo>
                  <a:cubicBezTo>
                    <a:pt x="71" y="5"/>
                    <a:pt x="69" y="0"/>
                    <a:pt x="69" y="0"/>
                  </a:cubicBezTo>
                  <a:cubicBezTo>
                    <a:pt x="104" y="10"/>
                    <a:pt x="45" y="31"/>
                    <a:pt x="35" y="36"/>
                  </a:cubicBezTo>
                  <a:cubicBezTo>
                    <a:pt x="38" y="36"/>
                    <a:pt x="41" y="38"/>
                    <a:pt x="43" y="38"/>
                  </a:cubicBezTo>
                  <a:cubicBezTo>
                    <a:pt x="39" y="37"/>
                    <a:pt x="34" y="35"/>
                    <a:pt x="30" y="34"/>
                  </a:cubicBezTo>
                  <a:cubicBezTo>
                    <a:pt x="38" y="33"/>
                    <a:pt x="46" y="33"/>
                    <a:pt x="53" y="32"/>
                  </a:cubicBezTo>
                  <a:cubicBezTo>
                    <a:pt x="54" y="31"/>
                    <a:pt x="51" y="28"/>
                    <a:pt x="50" y="27"/>
                  </a:cubicBezTo>
                  <a:cubicBezTo>
                    <a:pt x="52" y="27"/>
                    <a:pt x="56" y="29"/>
                    <a:pt x="58" y="29"/>
                  </a:cubicBezTo>
                  <a:cubicBezTo>
                    <a:pt x="56" y="26"/>
                    <a:pt x="54" y="25"/>
                    <a:pt x="53" y="22"/>
                  </a:cubicBezTo>
                  <a:cubicBezTo>
                    <a:pt x="56" y="23"/>
                    <a:pt x="58" y="24"/>
                    <a:pt x="61" y="24"/>
                  </a:cubicBezTo>
                  <a:cubicBezTo>
                    <a:pt x="61" y="24"/>
                    <a:pt x="59" y="20"/>
                    <a:pt x="59" y="20"/>
                  </a:cubicBezTo>
                  <a:cubicBezTo>
                    <a:pt x="62" y="21"/>
                    <a:pt x="64" y="23"/>
                    <a:pt x="67" y="23"/>
                  </a:cubicBezTo>
                  <a:cubicBezTo>
                    <a:pt x="68" y="22"/>
                    <a:pt x="65" y="20"/>
                    <a:pt x="66" y="18"/>
                  </a:cubicBezTo>
                  <a:cubicBezTo>
                    <a:pt x="67" y="19"/>
                    <a:pt x="71" y="21"/>
                    <a:pt x="72" y="21"/>
                  </a:cubicBezTo>
                  <a:cubicBezTo>
                    <a:pt x="73" y="19"/>
                    <a:pt x="72" y="16"/>
                    <a:pt x="73" y="14"/>
                  </a:cubicBezTo>
                  <a:cubicBezTo>
                    <a:pt x="78" y="16"/>
                    <a:pt x="76" y="14"/>
                    <a:pt x="76" y="12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1" name="Freeform 627"/>
            <p:cNvSpPr>
              <a:spLocks/>
            </p:cNvSpPr>
            <p:nvPr/>
          </p:nvSpPr>
          <p:spPr bwMode="auto">
            <a:xfrm>
              <a:off x="6157913" y="2921001"/>
              <a:ext cx="106363" cy="63500"/>
            </a:xfrm>
            <a:custGeom>
              <a:avLst/>
              <a:gdLst>
                <a:gd name="T0" fmla="*/ 0 w 28"/>
                <a:gd name="T1" fmla="*/ 15 h 17"/>
                <a:gd name="T2" fmla="*/ 18 w 28"/>
                <a:gd name="T3" fmla="*/ 17 h 17"/>
                <a:gd name="T4" fmla="*/ 7 w 28"/>
                <a:gd name="T5" fmla="*/ 9 h 17"/>
                <a:gd name="T6" fmla="*/ 19 w 28"/>
                <a:gd name="T7" fmla="*/ 14 h 17"/>
                <a:gd name="T8" fmla="*/ 11 w 28"/>
                <a:gd name="T9" fmla="*/ 4 h 17"/>
                <a:gd name="T10" fmla="*/ 23 w 28"/>
                <a:gd name="T11" fmla="*/ 8 h 17"/>
                <a:gd name="T12" fmla="*/ 17 w 28"/>
                <a:gd name="T13" fmla="*/ 0 h 17"/>
                <a:gd name="T14" fmla="*/ 28 w 28"/>
                <a:gd name="T15" fmla="*/ 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17">
                  <a:moveTo>
                    <a:pt x="0" y="15"/>
                  </a:moveTo>
                  <a:cubicBezTo>
                    <a:pt x="1" y="15"/>
                    <a:pt x="13" y="16"/>
                    <a:pt x="18" y="17"/>
                  </a:cubicBezTo>
                  <a:cubicBezTo>
                    <a:pt x="15" y="15"/>
                    <a:pt x="11" y="11"/>
                    <a:pt x="7" y="9"/>
                  </a:cubicBezTo>
                  <a:cubicBezTo>
                    <a:pt x="11" y="11"/>
                    <a:pt x="16" y="12"/>
                    <a:pt x="19" y="14"/>
                  </a:cubicBezTo>
                  <a:cubicBezTo>
                    <a:pt x="16" y="11"/>
                    <a:pt x="14" y="7"/>
                    <a:pt x="11" y="4"/>
                  </a:cubicBezTo>
                  <a:cubicBezTo>
                    <a:pt x="15" y="6"/>
                    <a:pt x="20" y="6"/>
                    <a:pt x="23" y="8"/>
                  </a:cubicBezTo>
                  <a:cubicBezTo>
                    <a:pt x="21" y="6"/>
                    <a:pt x="20" y="2"/>
                    <a:pt x="17" y="0"/>
                  </a:cubicBezTo>
                  <a:cubicBezTo>
                    <a:pt x="20" y="1"/>
                    <a:pt x="27" y="1"/>
                    <a:pt x="28" y="1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2" name="Freeform 628"/>
            <p:cNvSpPr>
              <a:spLocks/>
            </p:cNvSpPr>
            <p:nvPr/>
          </p:nvSpPr>
          <p:spPr bwMode="auto">
            <a:xfrm>
              <a:off x="6165851" y="2992438"/>
              <a:ext cx="41275" cy="26988"/>
            </a:xfrm>
            <a:custGeom>
              <a:avLst/>
              <a:gdLst>
                <a:gd name="T0" fmla="*/ 0 w 11"/>
                <a:gd name="T1" fmla="*/ 1 h 7"/>
                <a:gd name="T2" fmla="*/ 11 w 11"/>
                <a:gd name="T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" h="7">
                  <a:moveTo>
                    <a:pt x="0" y="1"/>
                  </a:moveTo>
                  <a:cubicBezTo>
                    <a:pt x="5" y="6"/>
                    <a:pt x="10" y="7"/>
                    <a:pt x="11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3" name="Freeform 629"/>
            <p:cNvSpPr>
              <a:spLocks/>
            </p:cNvSpPr>
            <p:nvPr/>
          </p:nvSpPr>
          <p:spPr bwMode="auto">
            <a:xfrm>
              <a:off x="5807076" y="3090863"/>
              <a:ext cx="325438" cy="828675"/>
            </a:xfrm>
            <a:custGeom>
              <a:avLst/>
              <a:gdLst>
                <a:gd name="T0" fmla="*/ 0 w 86"/>
                <a:gd name="T1" fmla="*/ 0 h 219"/>
                <a:gd name="T2" fmla="*/ 48 w 86"/>
                <a:gd name="T3" fmla="*/ 120 h 219"/>
                <a:gd name="T4" fmla="*/ 86 w 86"/>
                <a:gd name="T5" fmla="*/ 219 h 219"/>
                <a:gd name="T6" fmla="*/ 29 w 86"/>
                <a:gd name="T7" fmla="*/ 97 h 219"/>
                <a:gd name="T8" fmla="*/ 11 w 86"/>
                <a:gd name="T9" fmla="*/ 4 h 219"/>
                <a:gd name="T10" fmla="*/ 82 w 86"/>
                <a:gd name="T11" fmla="*/ 196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19">
                  <a:moveTo>
                    <a:pt x="0" y="0"/>
                  </a:moveTo>
                  <a:cubicBezTo>
                    <a:pt x="19" y="37"/>
                    <a:pt x="30" y="82"/>
                    <a:pt x="48" y="120"/>
                  </a:cubicBezTo>
                  <a:cubicBezTo>
                    <a:pt x="64" y="153"/>
                    <a:pt x="80" y="185"/>
                    <a:pt x="86" y="219"/>
                  </a:cubicBezTo>
                  <a:cubicBezTo>
                    <a:pt x="64" y="181"/>
                    <a:pt x="41" y="140"/>
                    <a:pt x="29" y="97"/>
                  </a:cubicBezTo>
                  <a:cubicBezTo>
                    <a:pt x="20" y="67"/>
                    <a:pt x="20" y="33"/>
                    <a:pt x="11" y="4"/>
                  </a:cubicBezTo>
                  <a:cubicBezTo>
                    <a:pt x="23" y="72"/>
                    <a:pt x="61" y="132"/>
                    <a:pt x="82" y="196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4" name="Freeform 630"/>
            <p:cNvSpPr>
              <a:spLocks/>
            </p:cNvSpPr>
            <p:nvPr/>
          </p:nvSpPr>
          <p:spPr bwMode="auto">
            <a:xfrm>
              <a:off x="5889626" y="3381376"/>
              <a:ext cx="207963" cy="420688"/>
            </a:xfrm>
            <a:custGeom>
              <a:avLst/>
              <a:gdLst>
                <a:gd name="T0" fmla="*/ 0 w 55"/>
                <a:gd name="T1" fmla="*/ 0 h 111"/>
                <a:gd name="T2" fmla="*/ 55 w 55"/>
                <a:gd name="T3" fmla="*/ 111 h 111"/>
                <a:gd name="T4" fmla="*/ 50 w 55"/>
                <a:gd name="T5" fmla="*/ 106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111">
                  <a:moveTo>
                    <a:pt x="0" y="0"/>
                  </a:moveTo>
                  <a:cubicBezTo>
                    <a:pt x="18" y="38"/>
                    <a:pt x="32" y="75"/>
                    <a:pt x="55" y="111"/>
                  </a:cubicBezTo>
                  <a:cubicBezTo>
                    <a:pt x="53" y="109"/>
                    <a:pt x="52" y="107"/>
                    <a:pt x="50" y="106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5" name="Freeform 631"/>
            <p:cNvSpPr>
              <a:spLocks/>
            </p:cNvSpPr>
            <p:nvPr/>
          </p:nvSpPr>
          <p:spPr bwMode="auto">
            <a:xfrm>
              <a:off x="5803901" y="3033713"/>
              <a:ext cx="147638" cy="76200"/>
            </a:xfrm>
            <a:custGeom>
              <a:avLst/>
              <a:gdLst>
                <a:gd name="T0" fmla="*/ 0 w 39"/>
                <a:gd name="T1" fmla="*/ 15 h 20"/>
                <a:gd name="T2" fmla="*/ 39 w 39"/>
                <a:gd name="T3" fmla="*/ 0 h 20"/>
                <a:gd name="T4" fmla="*/ 8 w 39"/>
                <a:gd name="T5" fmla="*/ 20 h 20"/>
                <a:gd name="T6" fmla="*/ 37 w 39"/>
                <a:gd name="T7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0">
                  <a:moveTo>
                    <a:pt x="0" y="15"/>
                  </a:moveTo>
                  <a:cubicBezTo>
                    <a:pt x="9" y="13"/>
                    <a:pt x="27" y="5"/>
                    <a:pt x="39" y="0"/>
                  </a:cubicBezTo>
                  <a:cubicBezTo>
                    <a:pt x="31" y="9"/>
                    <a:pt x="18" y="16"/>
                    <a:pt x="8" y="20"/>
                  </a:cubicBezTo>
                  <a:cubicBezTo>
                    <a:pt x="17" y="14"/>
                    <a:pt x="28" y="10"/>
                    <a:pt x="37" y="4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6" name="Freeform 632"/>
            <p:cNvSpPr>
              <a:spLocks/>
            </p:cNvSpPr>
            <p:nvPr/>
          </p:nvSpPr>
          <p:spPr bwMode="auto">
            <a:xfrm>
              <a:off x="5803901" y="3090863"/>
              <a:ext cx="79375" cy="260350"/>
            </a:xfrm>
            <a:custGeom>
              <a:avLst/>
              <a:gdLst>
                <a:gd name="T0" fmla="*/ 0 w 21"/>
                <a:gd name="T1" fmla="*/ 0 h 69"/>
                <a:gd name="T2" fmla="*/ 21 w 21"/>
                <a:gd name="T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" h="69">
                  <a:moveTo>
                    <a:pt x="0" y="0"/>
                  </a:moveTo>
                  <a:cubicBezTo>
                    <a:pt x="7" y="21"/>
                    <a:pt x="16" y="47"/>
                    <a:pt x="21" y="69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7" name="Freeform 633"/>
            <p:cNvSpPr>
              <a:spLocks/>
            </p:cNvSpPr>
            <p:nvPr/>
          </p:nvSpPr>
          <p:spPr bwMode="auto">
            <a:xfrm>
              <a:off x="6283326" y="2874963"/>
              <a:ext cx="184150" cy="52388"/>
            </a:xfrm>
            <a:custGeom>
              <a:avLst/>
              <a:gdLst>
                <a:gd name="T0" fmla="*/ 0 w 49"/>
                <a:gd name="T1" fmla="*/ 12 h 14"/>
                <a:gd name="T2" fmla="*/ 49 w 49"/>
                <a:gd name="T3" fmla="*/ 5 h 14"/>
                <a:gd name="T4" fmla="*/ 10 w 49"/>
                <a:gd name="T5" fmla="*/ 9 h 14"/>
                <a:gd name="T6" fmla="*/ 45 w 49"/>
                <a:gd name="T7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14">
                  <a:moveTo>
                    <a:pt x="0" y="12"/>
                  </a:moveTo>
                  <a:cubicBezTo>
                    <a:pt x="15" y="14"/>
                    <a:pt x="34" y="7"/>
                    <a:pt x="49" y="5"/>
                  </a:cubicBezTo>
                  <a:cubicBezTo>
                    <a:pt x="36" y="6"/>
                    <a:pt x="22" y="9"/>
                    <a:pt x="10" y="9"/>
                  </a:cubicBezTo>
                  <a:cubicBezTo>
                    <a:pt x="20" y="4"/>
                    <a:pt x="35" y="0"/>
                    <a:pt x="45" y="3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8" name="Freeform 634"/>
            <p:cNvSpPr>
              <a:spLocks/>
            </p:cNvSpPr>
            <p:nvPr/>
          </p:nvSpPr>
          <p:spPr bwMode="auto">
            <a:xfrm>
              <a:off x="6434138" y="2916238"/>
              <a:ext cx="312738" cy="771525"/>
            </a:xfrm>
            <a:custGeom>
              <a:avLst/>
              <a:gdLst>
                <a:gd name="T0" fmla="*/ 0 w 83"/>
                <a:gd name="T1" fmla="*/ 0 h 204"/>
                <a:gd name="T2" fmla="*/ 78 w 83"/>
                <a:gd name="T3" fmla="*/ 204 h 204"/>
                <a:gd name="T4" fmla="*/ 42 w 83"/>
                <a:gd name="T5" fmla="*/ 90 h 204"/>
                <a:gd name="T6" fmla="*/ 7 w 83"/>
                <a:gd name="T7" fmla="*/ 2 h 204"/>
                <a:gd name="T8" fmla="*/ 56 w 83"/>
                <a:gd name="T9" fmla="*/ 106 h 204"/>
                <a:gd name="T10" fmla="*/ 83 w 83"/>
                <a:gd name="T11" fmla="*/ 203 h 204"/>
                <a:gd name="T12" fmla="*/ 59 w 83"/>
                <a:gd name="T13" fmla="*/ 131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" h="204">
                  <a:moveTo>
                    <a:pt x="0" y="0"/>
                  </a:moveTo>
                  <a:cubicBezTo>
                    <a:pt x="39" y="63"/>
                    <a:pt x="51" y="137"/>
                    <a:pt x="78" y="204"/>
                  </a:cubicBezTo>
                  <a:cubicBezTo>
                    <a:pt x="68" y="166"/>
                    <a:pt x="54" y="127"/>
                    <a:pt x="42" y="90"/>
                  </a:cubicBezTo>
                  <a:cubicBezTo>
                    <a:pt x="33" y="61"/>
                    <a:pt x="11" y="32"/>
                    <a:pt x="7" y="2"/>
                  </a:cubicBezTo>
                  <a:cubicBezTo>
                    <a:pt x="24" y="38"/>
                    <a:pt x="43" y="68"/>
                    <a:pt x="56" y="106"/>
                  </a:cubicBezTo>
                  <a:cubicBezTo>
                    <a:pt x="67" y="138"/>
                    <a:pt x="73" y="172"/>
                    <a:pt x="83" y="203"/>
                  </a:cubicBezTo>
                  <a:cubicBezTo>
                    <a:pt x="69" y="182"/>
                    <a:pt x="64" y="155"/>
                    <a:pt x="59" y="131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9" name="Freeform 635"/>
            <p:cNvSpPr>
              <a:spLocks/>
            </p:cNvSpPr>
            <p:nvPr/>
          </p:nvSpPr>
          <p:spPr bwMode="auto">
            <a:xfrm>
              <a:off x="6459538" y="2878138"/>
              <a:ext cx="76200" cy="166688"/>
            </a:xfrm>
            <a:custGeom>
              <a:avLst/>
              <a:gdLst>
                <a:gd name="T0" fmla="*/ 0 w 20"/>
                <a:gd name="T1" fmla="*/ 0 h 44"/>
                <a:gd name="T2" fmla="*/ 20 w 20"/>
                <a:gd name="T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cubicBezTo>
                    <a:pt x="9" y="12"/>
                    <a:pt x="15" y="30"/>
                    <a:pt x="20" y="44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0" name="Freeform 636"/>
            <p:cNvSpPr>
              <a:spLocks/>
            </p:cNvSpPr>
            <p:nvPr/>
          </p:nvSpPr>
          <p:spPr bwMode="auto">
            <a:xfrm>
              <a:off x="6149976" y="3687763"/>
              <a:ext cx="563563" cy="193675"/>
            </a:xfrm>
            <a:custGeom>
              <a:avLst/>
              <a:gdLst>
                <a:gd name="T0" fmla="*/ 0 w 149"/>
                <a:gd name="T1" fmla="*/ 51 h 51"/>
                <a:gd name="T2" fmla="*/ 149 w 149"/>
                <a:gd name="T3" fmla="*/ 0 h 51"/>
                <a:gd name="T4" fmla="*/ 0 w 149"/>
                <a:gd name="T5" fmla="*/ 48 h 51"/>
                <a:gd name="T6" fmla="*/ 148 w 149"/>
                <a:gd name="T7" fmla="*/ 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" h="51">
                  <a:moveTo>
                    <a:pt x="0" y="51"/>
                  </a:moveTo>
                  <a:cubicBezTo>
                    <a:pt x="45" y="49"/>
                    <a:pt x="108" y="25"/>
                    <a:pt x="149" y="0"/>
                  </a:cubicBezTo>
                  <a:cubicBezTo>
                    <a:pt x="104" y="29"/>
                    <a:pt x="51" y="39"/>
                    <a:pt x="0" y="48"/>
                  </a:cubicBezTo>
                  <a:cubicBezTo>
                    <a:pt x="46" y="29"/>
                    <a:pt x="106" y="26"/>
                    <a:pt x="148" y="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1" name="Freeform 637"/>
            <p:cNvSpPr>
              <a:spLocks/>
            </p:cNvSpPr>
            <p:nvPr/>
          </p:nvSpPr>
          <p:spPr bwMode="auto">
            <a:xfrm>
              <a:off x="6119813" y="3895726"/>
              <a:ext cx="68263" cy="7938"/>
            </a:xfrm>
            <a:custGeom>
              <a:avLst/>
              <a:gdLst>
                <a:gd name="T0" fmla="*/ 0 w 18"/>
                <a:gd name="T1" fmla="*/ 0 h 2"/>
                <a:gd name="T2" fmla="*/ 18 w 18"/>
                <a:gd name="T3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" h="2">
                  <a:moveTo>
                    <a:pt x="0" y="0"/>
                  </a:moveTo>
                  <a:cubicBezTo>
                    <a:pt x="2" y="1"/>
                    <a:pt x="12" y="2"/>
                    <a:pt x="18" y="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2" name="Freeform 638"/>
            <p:cNvSpPr>
              <a:spLocks/>
            </p:cNvSpPr>
            <p:nvPr/>
          </p:nvSpPr>
          <p:spPr bwMode="auto">
            <a:xfrm>
              <a:off x="6037263" y="3725863"/>
              <a:ext cx="95250" cy="204788"/>
            </a:xfrm>
            <a:custGeom>
              <a:avLst/>
              <a:gdLst>
                <a:gd name="T0" fmla="*/ 12 w 25"/>
                <a:gd name="T1" fmla="*/ 39 h 54"/>
                <a:gd name="T2" fmla="*/ 22 w 25"/>
                <a:gd name="T3" fmla="*/ 54 h 54"/>
                <a:gd name="T4" fmla="*/ 12 w 25"/>
                <a:gd name="T5" fmla="*/ 34 h 54"/>
                <a:gd name="T6" fmla="*/ 23 w 25"/>
                <a:gd name="T7" fmla="*/ 47 h 54"/>
                <a:gd name="T8" fmla="*/ 10 w 25"/>
                <a:gd name="T9" fmla="*/ 29 h 54"/>
                <a:gd name="T10" fmla="*/ 25 w 25"/>
                <a:gd name="T11" fmla="*/ 42 h 54"/>
                <a:gd name="T12" fmla="*/ 4 w 25"/>
                <a:gd name="T13" fmla="*/ 23 h 54"/>
                <a:gd name="T14" fmla="*/ 17 w 25"/>
                <a:gd name="T15" fmla="*/ 31 h 54"/>
                <a:gd name="T16" fmla="*/ 0 w 25"/>
                <a:gd name="T17" fmla="*/ 13 h 54"/>
                <a:gd name="T18" fmla="*/ 13 w 25"/>
                <a:gd name="T19" fmla="*/ 20 h 54"/>
                <a:gd name="T20" fmla="*/ 2 w 25"/>
                <a:gd name="T21" fmla="*/ 6 h 54"/>
                <a:gd name="T22" fmla="*/ 11 w 25"/>
                <a:gd name="T23" fmla="*/ 13 h 54"/>
                <a:gd name="T24" fmla="*/ 1 w 25"/>
                <a:gd name="T25" fmla="*/ 0 h 54"/>
                <a:gd name="T26" fmla="*/ 7 w 25"/>
                <a:gd name="T27" fmla="*/ 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54">
                  <a:moveTo>
                    <a:pt x="12" y="39"/>
                  </a:moveTo>
                  <a:cubicBezTo>
                    <a:pt x="14" y="44"/>
                    <a:pt x="19" y="49"/>
                    <a:pt x="22" y="54"/>
                  </a:cubicBezTo>
                  <a:cubicBezTo>
                    <a:pt x="20" y="47"/>
                    <a:pt x="15" y="40"/>
                    <a:pt x="12" y="34"/>
                  </a:cubicBezTo>
                  <a:cubicBezTo>
                    <a:pt x="15" y="40"/>
                    <a:pt x="20" y="43"/>
                    <a:pt x="23" y="47"/>
                  </a:cubicBezTo>
                  <a:cubicBezTo>
                    <a:pt x="22" y="41"/>
                    <a:pt x="13" y="35"/>
                    <a:pt x="10" y="29"/>
                  </a:cubicBezTo>
                  <a:cubicBezTo>
                    <a:pt x="13" y="34"/>
                    <a:pt x="20" y="37"/>
                    <a:pt x="25" y="42"/>
                  </a:cubicBezTo>
                  <a:cubicBezTo>
                    <a:pt x="20" y="35"/>
                    <a:pt x="12" y="27"/>
                    <a:pt x="4" y="23"/>
                  </a:cubicBezTo>
                  <a:cubicBezTo>
                    <a:pt x="8" y="26"/>
                    <a:pt x="13" y="28"/>
                    <a:pt x="17" y="31"/>
                  </a:cubicBezTo>
                  <a:cubicBezTo>
                    <a:pt x="14" y="24"/>
                    <a:pt x="5" y="19"/>
                    <a:pt x="0" y="13"/>
                  </a:cubicBezTo>
                  <a:cubicBezTo>
                    <a:pt x="4" y="16"/>
                    <a:pt x="9" y="18"/>
                    <a:pt x="13" y="20"/>
                  </a:cubicBezTo>
                  <a:cubicBezTo>
                    <a:pt x="10" y="15"/>
                    <a:pt x="6" y="10"/>
                    <a:pt x="2" y="6"/>
                  </a:cubicBezTo>
                  <a:cubicBezTo>
                    <a:pt x="5" y="9"/>
                    <a:pt x="8" y="11"/>
                    <a:pt x="11" y="13"/>
                  </a:cubicBezTo>
                  <a:cubicBezTo>
                    <a:pt x="10" y="8"/>
                    <a:pt x="6" y="3"/>
                    <a:pt x="1" y="0"/>
                  </a:cubicBezTo>
                  <a:cubicBezTo>
                    <a:pt x="2" y="4"/>
                    <a:pt x="4" y="6"/>
                    <a:pt x="7" y="8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3" name="Freeform 639"/>
            <p:cNvSpPr>
              <a:spLocks/>
            </p:cNvSpPr>
            <p:nvPr/>
          </p:nvSpPr>
          <p:spPr bwMode="auto">
            <a:xfrm>
              <a:off x="6102351" y="3876676"/>
              <a:ext cx="96838" cy="30163"/>
            </a:xfrm>
            <a:custGeom>
              <a:avLst/>
              <a:gdLst>
                <a:gd name="T0" fmla="*/ 0 w 26"/>
                <a:gd name="T1" fmla="*/ 3 h 8"/>
                <a:gd name="T2" fmla="*/ 18 w 26"/>
                <a:gd name="T3" fmla="*/ 8 h 8"/>
                <a:gd name="T4" fmla="*/ 7 w 26"/>
                <a:gd name="T5" fmla="*/ 0 h 8"/>
                <a:gd name="T6" fmla="*/ 18 w 26"/>
                <a:gd name="T7" fmla="*/ 2 h 8"/>
                <a:gd name="T8" fmla="*/ 16 w 26"/>
                <a:gd name="T9" fmla="*/ 0 h 8"/>
                <a:gd name="T10" fmla="*/ 26 w 26"/>
                <a:gd name="T11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8">
                  <a:moveTo>
                    <a:pt x="0" y="3"/>
                  </a:moveTo>
                  <a:cubicBezTo>
                    <a:pt x="3" y="4"/>
                    <a:pt x="13" y="8"/>
                    <a:pt x="18" y="8"/>
                  </a:cubicBezTo>
                  <a:cubicBezTo>
                    <a:pt x="15" y="4"/>
                    <a:pt x="11" y="2"/>
                    <a:pt x="7" y="0"/>
                  </a:cubicBezTo>
                  <a:cubicBezTo>
                    <a:pt x="10" y="1"/>
                    <a:pt x="14" y="3"/>
                    <a:pt x="18" y="2"/>
                  </a:cubicBezTo>
                  <a:cubicBezTo>
                    <a:pt x="17" y="2"/>
                    <a:pt x="16" y="1"/>
                    <a:pt x="16" y="0"/>
                  </a:cubicBezTo>
                  <a:cubicBezTo>
                    <a:pt x="19" y="0"/>
                    <a:pt x="23" y="1"/>
                    <a:pt x="26" y="2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4" name="Freeform 640"/>
            <p:cNvSpPr>
              <a:spLocks/>
            </p:cNvSpPr>
            <p:nvPr/>
          </p:nvSpPr>
          <p:spPr bwMode="auto">
            <a:xfrm>
              <a:off x="6573838" y="3673476"/>
              <a:ext cx="184150" cy="63500"/>
            </a:xfrm>
            <a:custGeom>
              <a:avLst/>
              <a:gdLst>
                <a:gd name="T0" fmla="*/ 0 w 49"/>
                <a:gd name="T1" fmla="*/ 17 h 17"/>
                <a:gd name="T2" fmla="*/ 23 w 49"/>
                <a:gd name="T3" fmla="*/ 16 h 17"/>
                <a:gd name="T4" fmla="*/ 13 w 49"/>
                <a:gd name="T5" fmla="*/ 11 h 17"/>
                <a:gd name="T6" fmla="*/ 27 w 49"/>
                <a:gd name="T7" fmla="*/ 14 h 17"/>
                <a:gd name="T8" fmla="*/ 21 w 49"/>
                <a:gd name="T9" fmla="*/ 8 h 17"/>
                <a:gd name="T10" fmla="*/ 35 w 49"/>
                <a:gd name="T11" fmla="*/ 10 h 17"/>
                <a:gd name="T12" fmla="*/ 29 w 49"/>
                <a:gd name="T13" fmla="*/ 4 h 17"/>
                <a:gd name="T14" fmla="*/ 40 w 49"/>
                <a:gd name="T15" fmla="*/ 7 h 17"/>
                <a:gd name="T16" fmla="*/ 33 w 49"/>
                <a:gd name="T17" fmla="*/ 0 h 17"/>
                <a:gd name="T18" fmla="*/ 49 w 49"/>
                <a:gd name="T19" fmla="*/ 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17">
                  <a:moveTo>
                    <a:pt x="0" y="17"/>
                  </a:moveTo>
                  <a:cubicBezTo>
                    <a:pt x="6" y="17"/>
                    <a:pt x="16" y="16"/>
                    <a:pt x="23" y="16"/>
                  </a:cubicBezTo>
                  <a:cubicBezTo>
                    <a:pt x="20" y="15"/>
                    <a:pt x="16" y="13"/>
                    <a:pt x="13" y="11"/>
                  </a:cubicBezTo>
                  <a:cubicBezTo>
                    <a:pt x="17" y="12"/>
                    <a:pt x="22" y="14"/>
                    <a:pt x="27" y="14"/>
                  </a:cubicBezTo>
                  <a:cubicBezTo>
                    <a:pt x="25" y="12"/>
                    <a:pt x="23" y="10"/>
                    <a:pt x="21" y="8"/>
                  </a:cubicBezTo>
                  <a:cubicBezTo>
                    <a:pt x="25" y="8"/>
                    <a:pt x="30" y="9"/>
                    <a:pt x="35" y="10"/>
                  </a:cubicBezTo>
                  <a:cubicBezTo>
                    <a:pt x="33" y="9"/>
                    <a:pt x="31" y="5"/>
                    <a:pt x="29" y="4"/>
                  </a:cubicBezTo>
                  <a:cubicBezTo>
                    <a:pt x="33" y="4"/>
                    <a:pt x="37" y="5"/>
                    <a:pt x="40" y="7"/>
                  </a:cubicBezTo>
                  <a:cubicBezTo>
                    <a:pt x="38" y="5"/>
                    <a:pt x="35" y="3"/>
                    <a:pt x="33" y="0"/>
                  </a:cubicBezTo>
                  <a:cubicBezTo>
                    <a:pt x="39" y="0"/>
                    <a:pt x="44" y="3"/>
                    <a:pt x="49" y="4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5" name="Freeform 641"/>
            <p:cNvSpPr>
              <a:spLocks/>
            </p:cNvSpPr>
            <p:nvPr/>
          </p:nvSpPr>
          <p:spPr bwMode="auto">
            <a:xfrm>
              <a:off x="6675438" y="3471863"/>
              <a:ext cx="63500" cy="166688"/>
            </a:xfrm>
            <a:custGeom>
              <a:avLst/>
              <a:gdLst>
                <a:gd name="T0" fmla="*/ 3 w 17"/>
                <a:gd name="T1" fmla="*/ 25 h 44"/>
                <a:gd name="T2" fmla="*/ 15 w 17"/>
                <a:gd name="T3" fmla="*/ 44 h 44"/>
                <a:gd name="T4" fmla="*/ 0 w 17"/>
                <a:gd name="T5" fmla="*/ 19 h 44"/>
                <a:gd name="T6" fmla="*/ 17 w 17"/>
                <a:gd name="T7" fmla="*/ 34 h 44"/>
                <a:gd name="T8" fmla="*/ 2 w 17"/>
                <a:gd name="T9" fmla="*/ 9 h 44"/>
                <a:gd name="T10" fmla="*/ 13 w 17"/>
                <a:gd name="T11" fmla="*/ 24 h 44"/>
                <a:gd name="T12" fmla="*/ 1 w 17"/>
                <a:gd name="T13" fmla="*/ 2 h 44"/>
                <a:gd name="T14" fmla="*/ 4 w 17"/>
                <a:gd name="T15" fmla="*/ 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44">
                  <a:moveTo>
                    <a:pt x="3" y="25"/>
                  </a:moveTo>
                  <a:cubicBezTo>
                    <a:pt x="7" y="32"/>
                    <a:pt x="10" y="38"/>
                    <a:pt x="15" y="44"/>
                  </a:cubicBezTo>
                  <a:cubicBezTo>
                    <a:pt x="12" y="35"/>
                    <a:pt x="5" y="28"/>
                    <a:pt x="0" y="19"/>
                  </a:cubicBezTo>
                  <a:cubicBezTo>
                    <a:pt x="7" y="24"/>
                    <a:pt x="11" y="30"/>
                    <a:pt x="17" y="34"/>
                  </a:cubicBezTo>
                  <a:cubicBezTo>
                    <a:pt x="13" y="26"/>
                    <a:pt x="3" y="17"/>
                    <a:pt x="2" y="9"/>
                  </a:cubicBezTo>
                  <a:cubicBezTo>
                    <a:pt x="7" y="13"/>
                    <a:pt x="10" y="18"/>
                    <a:pt x="13" y="24"/>
                  </a:cubicBezTo>
                  <a:cubicBezTo>
                    <a:pt x="9" y="17"/>
                    <a:pt x="4" y="10"/>
                    <a:pt x="1" y="2"/>
                  </a:cubicBezTo>
                  <a:cubicBezTo>
                    <a:pt x="2" y="0"/>
                    <a:pt x="3" y="2"/>
                    <a:pt x="4" y="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6" name="Freeform 642"/>
            <p:cNvSpPr>
              <a:spLocks/>
            </p:cNvSpPr>
            <p:nvPr/>
          </p:nvSpPr>
          <p:spPr bwMode="auto">
            <a:xfrm>
              <a:off x="6604001" y="3271838"/>
              <a:ext cx="60325" cy="136525"/>
            </a:xfrm>
            <a:custGeom>
              <a:avLst/>
              <a:gdLst>
                <a:gd name="T0" fmla="*/ 5 w 16"/>
                <a:gd name="T1" fmla="*/ 26 h 36"/>
                <a:gd name="T2" fmla="*/ 16 w 16"/>
                <a:gd name="T3" fmla="*/ 36 h 36"/>
                <a:gd name="T4" fmla="*/ 4 w 16"/>
                <a:gd name="T5" fmla="*/ 19 h 36"/>
                <a:gd name="T6" fmla="*/ 16 w 16"/>
                <a:gd name="T7" fmla="*/ 30 h 36"/>
                <a:gd name="T8" fmla="*/ 1 w 16"/>
                <a:gd name="T9" fmla="*/ 9 h 36"/>
                <a:gd name="T10" fmla="*/ 12 w 16"/>
                <a:gd name="T11" fmla="*/ 20 h 36"/>
                <a:gd name="T12" fmla="*/ 0 w 16"/>
                <a:gd name="T13" fmla="*/ 0 h 36"/>
                <a:gd name="T14" fmla="*/ 7 w 16"/>
                <a:gd name="T15" fmla="*/ 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36">
                  <a:moveTo>
                    <a:pt x="5" y="26"/>
                  </a:moveTo>
                  <a:cubicBezTo>
                    <a:pt x="8" y="30"/>
                    <a:pt x="13" y="32"/>
                    <a:pt x="16" y="36"/>
                  </a:cubicBezTo>
                  <a:cubicBezTo>
                    <a:pt x="14" y="31"/>
                    <a:pt x="7" y="25"/>
                    <a:pt x="4" y="19"/>
                  </a:cubicBezTo>
                  <a:cubicBezTo>
                    <a:pt x="8" y="22"/>
                    <a:pt x="13" y="25"/>
                    <a:pt x="16" y="30"/>
                  </a:cubicBezTo>
                  <a:cubicBezTo>
                    <a:pt x="12" y="23"/>
                    <a:pt x="6" y="16"/>
                    <a:pt x="1" y="9"/>
                  </a:cubicBezTo>
                  <a:cubicBezTo>
                    <a:pt x="5" y="12"/>
                    <a:pt x="8" y="16"/>
                    <a:pt x="12" y="20"/>
                  </a:cubicBezTo>
                  <a:cubicBezTo>
                    <a:pt x="8" y="13"/>
                    <a:pt x="4" y="7"/>
                    <a:pt x="0" y="0"/>
                  </a:cubicBezTo>
                  <a:cubicBezTo>
                    <a:pt x="2" y="3"/>
                    <a:pt x="5" y="6"/>
                    <a:pt x="7" y="8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7" name="Freeform 643"/>
            <p:cNvSpPr>
              <a:spLocks/>
            </p:cNvSpPr>
            <p:nvPr/>
          </p:nvSpPr>
          <p:spPr bwMode="auto">
            <a:xfrm>
              <a:off x="5946776" y="3498851"/>
              <a:ext cx="90488" cy="212725"/>
            </a:xfrm>
            <a:custGeom>
              <a:avLst/>
              <a:gdLst>
                <a:gd name="T0" fmla="*/ 8 w 24"/>
                <a:gd name="T1" fmla="*/ 40 h 56"/>
                <a:gd name="T2" fmla="*/ 24 w 24"/>
                <a:gd name="T3" fmla="*/ 56 h 56"/>
                <a:gd name="T4" fmla="*/ 0 w 24"/>
                <a:gd name="T5" fmla="*/ 26 h 56"/>
                <a:gd name="T6" fmla="*/ 20 w 24"/>
                <a:gd name="T7" fmla="*/ 41 h 56"/>
                <a:gd name="T8" fmla="*/ 1 w 24"/>
                <a:gd name="T9" fmla="*/ 11 h 56"/>
                <a:gd name="T10" fmla="*/ 11 w 24"/>
                <a:gd name="T11" fmla="*/ 25 h 56"/>
                <a:gd name="T12" fmla="*/ 0 w 24"/>
                <a:gd name="T13" fmla="*/ 2 h 56"/>
                <a:gd name="T14" fmla="*/ 1 w 24"/>
                <a:gd name="T15" fmla="*/ 2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56">
                  <a:moveTo>
                    <a:pt x="8" y="40"/>
                  </a:moveTo>
                  <a:cubicBezTo>
                    <a:pt x="10" y="44"/>
                    <a:pt x="19" y="52"/>
                    <a:pt x="24" y="56"/>
                  </a:cubicBezTo>
                  <a:cubicBezTo>
                    <a:pt x="19" y="46"/>
                    <a:pt x="9" y="33"/>
                    <a:pt x="0" y="26"/>
                  </a:cubicBezTo>
                  <a:cubicBezTo>
                    <a:pt x="6" y="31"/>
                    <a:pt x="13" y="37"/>
                    <a:pt x="20" y="41"/>
                  </a:cubicBezTo>
                  <a:cubicBezTo>
                    <a:pt x="17" y="32"/>
                    <a:pt x="8" y="17"/>
                    <a:pt x="1" y="11"/>
                  </a:cubicBezTo>
                  <a:cubicBezTo>
                    <a:pt x="3" y="17"/>
                    <a:pt x="8" y="20"/>
                    <a:pt x="11" y="25"/>
                  </a:cubicBezTo>
                  <a:cubicBezTo>
                    <a:pt x="7" y="18"/>
                    <a:pt x="2" y="10"/>
                    <a:pt x="0" y="2"/>
                  </a:cubicBezTo>
                  <a:cubicBezTo>
                    <a:pt x="0" y="0"/>
                    <a:pt x="0" y="2"/>
                    <a:pt x="1" y="2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8" name="Freeform 644"/>
            <p:cNvSpPr>
              <a:spLocks/>
            </p:cNvSpPr>
            <p:nvPr/>
          </p:nvSpPr>
          <p:spPr bwMode="auto">
            <a:xfrm>
              <a:off x="6138863" y="3101976"/>
              <a:ext cx="204788" cy="68263"/>
            </a:xfrm>
            <a:custGeom>
              <a:avLst/>
              <a:gdLst>
                <a:gd name="T0" fmla="*/ 0 w 54"/>
                <a:gd name="T1" fmla="*/ 15 h 18"/>
                <a:gd name="T2" fmla="*/ 54 w 54"/>
                <a:gd name="T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" h="18">
                  <a:moveTo>
                    <a:pt x="0" y="15"/>
                  </a:moveTo>
                  <a:cubicBezTo>
                    <a:pt x="17" y="18"/>
                    <a:pt x="41" y="6"/>
                    <a:pt x="54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9" name="Freeform 645"/>
            <p:cNvSpPr>
              <a:spLocks/>
            </p:cNvSpPr>
            <p:nvPr/>
          </p:nvSpPr>
          <p:spPr bwMode="auto">
            <a:xfrm>
              <a:off x="6165851" y="3132138"/>
              <a:ext cx="207963" cy="76200"/>
            </a:xfrm>
            <a:custGeom>
              <a:avLst/>
              <a:gdLst>
                <a:gd name="T0" fmla="*/ 0 w 55"/>
                <a:gd name="T1" fmla="*/ 20 h 20"/>
                <a:gd name="T2" fmla="*/ 32 w 55"/>
                <a:gd name="T3" fmla="*/ 10 h 20"/>
                <a:gd name="T4" fmla="*/ 55 w 55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20">
                  <a:moveTo>
                    <a:pt x="0" y="20"/>
                  </a:moveTo>
                  <a:cubicBezTo>
                    <a:pt x="10" y="16"/>
                    <a:pt x="22" y="15"/>
                    <a:pt x="32" y="10"/>
                  </a:cubicBezTo>
                  <a:cubicBezTo>
                    <a:pt x="40" y="7"/>
                    <a:pt x="47" y="3"/>
                    <a:pt x="55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0" name="Freeform 646"/>
            <p:cNvSpPr>
              <a:spLocks/>
            </p:cNvSpPr>
            <p:nvPr/>
          </p:nvSpPr>
          <p:spPr bwMode="auto">
            <a:xfrm>
              <a:off x="6199188" y="3200401"/>
              <a:ext cx="193675" cy="60325"/>
            </a:xfrm>
            <a:custGeom>
              <a:avLst/>
              <a:gdLst>
                <a:gd name="T0" fmla="*/ 0 w 51"/>
                <a:gd name="T1" fmla="*/ 16 h 16"/>
                <a:gd name="T2" fmla="*/ 51 w 51"/>
                <a:gd name="T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1" h="16">
                  <a:moveTo>
                    <a:pt x="0" y="16"/>
                  </a:moveTo>
                  <a:cubicBezTo>
                    <a:pt x="15" y="8"/>
                    <a:pt x="35" y="5"/>
                    <a:pt x="51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1" name="Freeform 647"/>
            <p:cNvSpPr>
              <a:spLocks/>
            </p:cNvSpPr>
            <p:nvPr/>
          </p:nvSpPr>
          <p:spPr bwMode="auto">
            <a:xfrm>
              <a:off x="6237288" y="3290888"/>
              <a:ext cx="200025" cy="65088"/>
            </a:xfrm>
            <a:custGeom>
              <a:avLst/>
              <a:gdLst>
                <a:gd name="T0" fmla="*/ 0 w 53"/>
                <a:gd name="T1" fmla="*/ 17 h 17"/>
                <a:gd name="T2" fmla="*/ 53 w 53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3" h="17">
                  <a:moveTo>
                    <a:pt x="0" y="17"/>
                  </a:moveTo>
                  <a:cubicBezTo>
                    <a:pt x="17" y="14"/>
                    <a:pt x="37" y="7"/>
                    <a:pt x="53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2" name="Freeform 648"/>
            <p:cNvSpPr>
              <a:spLocks/>
            </p:cNvSpPr>
            <p:nvPr/>
          </p:nvSpPr>
          <p:spPr bwMode="auto">
            <a:xfrm>
              <a:off x="6256338" y="3340101"/>
              <a:ext cx="200025" cy="79375"/>
            </a:xfrm>
            <a:custGeom>
              <a:avLst/>
              <a:gdLst>
                <a:gd name="T0" fmla="*/ 0 w 53"/>
                <a:gd name="T1" fmla="*/ 21 h 21"/>
                <a:gd name="T2" fmla="*/ 53 w 53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3" h="21">
                  <a:moveTo>
                    <a:pt x="0" y="21"/>
                  </a:moveTo>
                  <a:cubicBezTo>
                    <a:pt x="15" y="14"/>
                    <a:pt x="36" y="6"/>
                    <a:pt x="53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3" name="Freeform 649"/>
            <p:cNvSpPr>
              <a:spLocks/>
            </p:cNvSpPr>
            <p:nvPr/>
          </p:nvSpPr>
          <p:spPr bwMode="auto">
            <a:xfrm>
              <a:off x="6275388" y="3400426"/>
              <a:ext cx="200025" cy="68263"/>
            </a:xfrm>
            <a:custGeom>
              <a:avLst/>
              <a:gdLst>
                <a:gd name="T0" fmla="*/ 0 w 53"/>
                <a:gd name="T1" fmla="*/ 18 h 18"/>
                <a:gd name="T2" fmla="*/ 53 w 53"/>
                <a:gd name="T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3" h="18">
                  <a:moveTo>
                    <a:pt x="0" y="18"/>
                  </a:moveTo>
                  <a:cubicBezTo>
                    <a:pt x="19" y="15"/>
                    <a:pt x="36" y="5"/>
                    <a:pt x="53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4" name="Freeform 650"/>
            <p:cNvSpPr>
              <a:spLocks/>
            </p:cNvSpPr>
            <p:nvPr/>
          </p:nvSpPr>
          <p:spPr bwMode="auto">
            <a:xfrm>
              <a:off x="6308726" y="3498851"/>
              <a:ext cx="204788" cy="65088"/>
            </a:xfrm>
            <a:custGeom>
              <a:avLst/>
              <a:gdLst>
                <a:gd name="T0" fmla="*/ 0 w 54"/>
                <a:gd name="T1" fmla="*/ 17 h 17"/>
                <a:gd name="T2" fmla="*/ 54 w 54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" h="17">
                  <a:moveTo>
                    <a:pt x="0" y="17"/>
                  </a:moveTo>
                  <a:cubicBezTo>
                    <a:pt x="16" y="9"/>
                    <a:pt x="37" y="7"/>
                    <a:pt x="54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5" name="Freeform 651"/>
            <p:cNvSpPr>
              <a:spLocks/>
            </p:cNvSpPr>
            <p:nvPr/>
          </p:nvSpPr>
          <p:spPr bwMode="auto">
            <a:xfrm>
              <a:off x="6327776" y="3540126"/>
              <a:ext cx="219075" cy="79375"/>
            </a:xfrm>
            <a:custGeom>
              <a:avLst/>
              <a:gdLst>
                <a:gd name="T0" fmla="*/ 0 w 58"/>
                <a:gd name="T1" fmla="*/ 19 h 21"/>
                <a:gd name="T2" fmla="*/ 58 w 58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8" h="21">
                  <a:moveTo>
                    <a:pt x="0" y="19"/>
                  </a:moveTo>
                  <a:cubicBezTo>
                    <a:pt x="20" y="21"/>
                    <a:pt x="39" y="1"/>
                    <a:pt x="58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6" name="Freeform 652"/>
            <p:cNvSpPr>
              <a:spLocks/>
            </p:cNvSpPr>
            <p:nvPr/>
          </p:nvSpPr>
          <p:spPr bwMode="auto">
            <a:xfrm>
              <a:off x="6338888" y="3608388"/>
              <a:ext cx="207963" cy="65088"/>
            </a:xfrm>
            <a:custGeom>
              <a:avLst/>
              <a:gdLst>
                <a:gd name="T0" fmla="*/ 0 w 55"/>
                <a:gd name="T1" fmla="*/ 17 h 17"/>
                <a:gd name="T2" fmla="*/ 55 w 55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" h="17">
                  <a:moveTo>
                    <a:pt x="0" y="17"/>
                  </a:moveTo>
                  <a:cubicBezTo>
                    <a:pt x="20" y="16"/>
                    <a:pt x="37" y="6"/>
                    <a:pt x="55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7" name="Freeform 653"/>
            <p:cNvSpPr>
              <a:spLocks/>
            </p:cNvSpPr>
            <p:nvPr/>
          </p:nvSpPr>
          <p:spPr bwMode="auto">
            <a:xfrm>
              <a:off x="6034088" y="3457576"/>
              <a:ext cx="79375" cy="19050"/>
            </a:xfrm>
            <a:custGeom>
              <a:avLst/>
              <a:gdLst>
                <a:gd name="T0" fmla="*/ 0 w 21"/>
                <a:gd name="T1" fmla="*/ 2 h 5"/>
                <a:gd name="T2" fmla="*/ 20 w 21"/>
                <a:gd name="T3" fmla="*/ 4 h 5"/>
                <a:gd name="T4" fmla="*/ 5 w 21"/>
                <a:gd name="T5" fmla="*/ 0 h 5"/>
                <a:gd name="T6" fmla="*/ 21 w 21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5">
                  <a:moveTo>
                    <a:pt x="0" y="2"/>
                  </a:moveTo>
                  <a:cubicBezTo>
                    <a:pt x="7" y="2"/>
                    <a:pt x="13" y="5"/>
                    <a:pt x="20" y="4"/>
                  </a:cubicBezTo>
                  <a:cubicBezTo>
                    <a:pt x="16" y="2"/>
                    <a:pt x="10" y="0"/>
                    <a:pt x="5" y="0"/>
                  </a:cubicBezTo>
                  <a:cubicBezTo>
                    <a:pt x="10" y="0"/>
                    <a:pt x="17" y="2"/>
                    <a:pt x="21" y="5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8" name="Freeform 654"/>
            <p:cNvSpPr>
              <a:spLocks/>
            </p:cNvSpPr>
            <p:nvPr/>
          </p:nvSpPr>
          <p:spPr bwMode="auto">
            <a:xfrm>
              <a:off x="6119813" y="3332163"/>
              <a:ext cx="46038" cy="155575"/>
            </a:xfrm>
            <a:custGeom>
              <a:avLst/>
              <a:gdLst>
                <a:gd name="T0" fmla="*/ 0 w 12"/>
                <a:gd name="T1" fmla="*/ 37 h 41"/>
                <a:gd name="T2" fmla="*/ 12 w 12"/>
                <a:gd name="T3" fmla="*/ 0 h 41"/>
                <a:gd name="T4" fmla="*/ 1 w 12"/>
                <a:gd name="T5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41">
                  <a:moveTo>
                    <a:pt x="0" y="37"/>
                  </a:moveTo>
                  <a:cubicBezTo>
                    <a:pt x="2" y="25"/>
                    <a:pt x="9" y="12"/>
                    <a:pt x="12" y="0"/>
                  </a:cubicBezTo>
                  <a:cubicBezTo>
                    <a:pt x="10" y="15"/>
                    <a:pt x="7" y="27"/>
                    <a:pt x="1" y="4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9" name="Freeform 655"/>
            <p:cNvSpPr>
              <a:spLocks/>
            </p:cNvSpPr>
            <p:nvPr/>
          </p:nvSpPr>
          <p:spPr bwMode="auto">
            <a:xfrm>
              <a:off x="5992813" y="3189288"/>
              <a:ext cx="66675" cy="123825"/>
            </a:xfrm>
            <a:custGeom>
              <a:avLst/>
              <a:gdLst>
                <a:gd name="T0" fmla="*/ 18 w 18"/>
                <a:gd name="T1" fmla="*/ 0 h 33"/>
                <a:gd name="T2" fmla="*/ 0 w 18"/>
                <a:gd name="T3" fmla="*/ 12 h 33"/>
                <a:gd name="T4" fmla="*/ 12 w 18"/>
                <a:gd name="T5" fmla="*/ 33 h 33"/>
                <a:gd name="T6" fmla="*/ 3 w 18"/>
                <a:gd name="T7" fmla="*/ 1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33">
                  <a:moveTo>
                    <a:pt x="18" y="0"/>
                  </a:moveTo>
                  <a:cubicBezTo>
                    <a:pt x="12" y="4"/>
                    <a:pt x="6" y="8"/>
                    <a:pt x="0" y="12"/>
                  </a:cubicBezTo>
                  <a:cubicBezTo>
                    <a:pt x="3" y="19"/>
                    <a:pt x="8" y="26"/>
                    <a:pt x="12" y="33"/>
                  </a:cubicBezTo>
                  <a:cubicBezTo>
                    <a:pt x="7" y="27"/>
                    <a:pt x="6" y="19"/>
                    <a:pt x="3" y="1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20" name="Freeform 656"/>
            <p:cNvSpPr>
              <a:spLocks/>
            </p:cNvSpPr>
            <p:nvPr/>
          </p:nvSpPr>
          <p:spPr bwMode="auto">
            <a:xfrm>
              <a:off x="6059488" y="3397251"/>
              <a:ext cx="79375" cy="139700"/>
            </a:xfrm>
            <a:custGeom>
              <a:avLst/>
              <a:gdLst>
                <a:gd name="T0" fmla="*/ 10 w 21"/>
                <a:gd name="T1" fmla="*/ 37 h 37"/>
                <a:gd name="T2" fmla="*/ 2 w 21"/>
                <a:gd name="T3" fmla="*/ 10 h 37"/>
                <a:gd name="T4" fmla="*/ 21 w 21"/>
                <a:gd name="T5" fmla="*/ 0 h 37"/>
                <a:gd name="T6" fmla="*/ 3 w 21"/>
                <a:gd name="T7" fmla="*/ 8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37">
                  <a:moveTo>
                    <a:pt x="10" y="37"/>
                  </a:moveTo>
                  <a:cubicBezTo>
                    <a:pt x="6" y="32"/>
                    <a:pt x="0" y="16"/>
                    <a:pt x="2" y="10"/>
                  </a:cubicBezTo>
                  <a:cubicBezTo>
                    <a:pt x="3" y="5"/>
                    <a:pt x="16" y="1"/>
                    <a:pt x="21" y="0"/>
                  </a:cubicBezTo>
                  <a:cubicBezTo>
                    <a:pt x="15" y="2"/>
                    <a:pt x="9" y="6"/>
                    <a:pt x="3" y="8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21" name="Freeform 657"/>
            <p:cNvSpPr>
              <a:spLocks/>
            </p:cNvSpPr>
            <p:nvPr/>
          </p:nvSpPr>
          <p:spPr bwMode="auto">
            <a:xfrm>
              <a:off x="6138863" y="3578226"/>
              <a:ext cx="84138" cy="128588"/>
            </a:xfrm>
            <a:custGeom>
              <a:avLst/>
              <a:gdLst>
                <a:gd name="T0" fmla="*/ 10 w 22"/>
                <a:gd name="T1" fmla="*/ 34 h 34"/>
                <a:gd name="T2" fmla="*/ 0 w 22"/>
                <a:gd name="T3" fmla="*/ 8 h 34"/>
                <a:gd name="T4" fmla="*/ 22 w 22"/>
                <a:gd name="T5" fmla="*/ 0 h 34"/>
                <a:gd name="T6" fmla="*/ 5 w 22"/>
                <a:gd name="T7" fmla="*/ 9 h 34"/>
                <a:gd name="T8" fmla="*/ 4 w 22"/>
                <a:gd name="T9" fmla="*/ 2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34">
                  <a:moveTo>
                    <a:pt x="10" y="34"/>
                  </a:moveTo>
                  <a:cubicBezTo>
                    <a:pt x="5" y="31"/>
                    <a:pt x="2" y="14"/>
                    <a:pt x="0" y="8"/>
                  </a:cubicBezTo>
                  <a:cubicBezTo>
                    <a:pt x="6" y="4"/>
                    <a:pt x="15" y="2"/>
                    <a:pt x="22" y="0"/>
                  </a:cubicBezTo>
                  <a:cubicBezTo>
                    <a:pt x="17" y="3"/>
                    <a:pt x="9" y="4"/>
                    <a:pt x="5" y="9"/>
                  </a:cubicBezTo>
                  <a:cubicBezTo>
                    <a:pt x="2" y="13"/>
                    <a:pt x="4" y="15"/>
                    <a:pt x="4" y="2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</p:grpSp>
      <p:sp>
        <p:nvSpPr>
          <p:cNvPr id="422" name="文本框 421"/>
          <p:cNvSpPr txBox="1"/>
          <p:nvPr/>
        </p:nvSpPr>
        <p:spPr>
          <a:xfrm>
            <a:off x="1637542" y="597856"/>
            <a:ext cx="724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cần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lưu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ý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gì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khi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viết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bài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?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6472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文本框 421"/>
          <p:cNvSpPr txBox="1"/>
          <p:nvPr/>
        </p:nvSpPr>
        <p:spPr>
          <a:xfrm>
            <a:off x="1637543" y="597856"/>
            <a:ext cx="3551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Viết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bài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04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0E02BC1-56BF-4123-8D86-115AA4E23544}"/>
              </a:ext>
            </a:extLst>
          </p:cNvPr>
          <p:cNvSpPr/>
          <p:nvPr/>
        </p:nvSpPr>
        <p:spPr>
          <a:xfrm>
            <a:off x="1117600" y="1595120"/>
            <a:ext cx="9956800" cy="4470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buFontTx/>
              <a:buChar char="-"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cỡ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90366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3D356B5E-2CE1-4C36-87FC-AF79D1745D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705481"/>
            <a:ext cx="8382000" cy="5447038"/>
          </a:xfrm>
          <a:prstGeom prst="rect">
            <a:avLst/>
          </a:prstGeom>
        </p:spPr>
      </p:pic>
      <p:grpSp>
        <p:nvGrpSpPr>
          <p:cNvPr id="7" name="组合 6">
            <a:extLst>
              <a:ext uri="{FF2B5EF4-FFF2-40B4-BE49-F238E27FC236}">
                <a16:creationId xmlns:a16="http://schemas.microsoft.com/office/drawing/2014/main" id="{56A1EE9E-CD81-44ED-BD5E-CBE0C42E218A}"/>
              </a:ext>
            </a:extLst>
          </p:cNvPr>
          <p:cNvGrpSpPr/>
          <p:nvPr/>
        </p:nvGrpSpPr>
        <p:grpSpPr>
          <a:xfrm>
            <a:off x="2904546" y="1089410"/>
            <a:ext cx="6182435" cy="5259441"/>
            <a:chOff x="6470650" y="1849438"/>
            <a:chExt cx="1797049" cy="1528763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EFD94694-9173-4C8D-925B-4C315DDA63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70650" y="1849438"/>
              <a:ext cx="1797049" cy="1528763"/>
            </a:xfrm>
            <a:custGeom>
              <a:avLst/>
              <a:gdLst>
                <a:gd name="T0" fmla="*/ 421 w 422"/>
                <a:gd name="T1" fmla="*/ 65 h 358"/>
                <a:gd name="T2" fmla="*/ 419 w 422"/>
                <a:gd name="T3" fmla="*/ 134 h 358"/>
                <a:gd name="T4" fmla="*/ 403 w 422"/>
                <a:gd name="T5" fmla="*/ 164 h 358"/>
                <a:gd name="T6" fmla="*/ 354 w 422"/>
                <a:gd name="T7" fmla="*/ 193 h 358"/>
                <a:gd name="T8" fmla="*/ 299 w 422"/>
                <a:gd name="T9" fmla="*/ 220 h 358"/>
                <a:gd name="T10" fmla="*/ 181 w 422"/>
                <a:gd name="T11" fmla="*/ 268 h 358"/>
                <a:gd name="T12" fmla="*/ 295 w 422"/>
                <a:gd name="T13" fmla="*/ 327 h 358"/>
                <a:gd name="T14" fmla="*/ 297 w 422"/>
                <a:gd name="T15" fmla="*/ 334 h 358"/>
                <a:gd name="T16" fmla="*/ 136 w 422"/>
                <a:gd name="T17" fmla="*/ 287 h 358"/>
                <a:gd name="T18" fmla="*/ 28 w 422"/>
                <a:gd name="T19" fmla="*/ 254 h 358"/>
                <a:gd name="T20" fmla="*/ 3 w 422"/>
                <a:gd name="T21" fmla="*/ 137 h 358"/>
                <a:gd name="T22" fmla="*/ 24 w 422"/>
                <a:gd name="T23" fmla="*/ 45 h 358"/>
                <a:gd name="T24" fmla="*/ 106 w 422"/>
                <a:gd name="T25" fmla="*/ 15 h 358"/>
                <a:gd name="T26" fmla="*/ 248 w 422"/>
                <a:gd name="T27" fmla="*/ 6 h 358"/>
                <a:gd name="T28" fmla="*/ 326 w 422"/>
                <a:gd name="T29" fmla="*/ 3 h 358"/>
                <a:gd name="T30" fmla="*/ 381 w 422"/>
                <a:gd name="T31" fmla="*/ 5 h 358"/>
                <a:gd name="T32" fmla="*/ 421 w 422"/>
                <a:gd name="T33" fmla="*/ 65 h 358"/>
                <a:gd name="T34" fmla="*/ 410 w 422"/>
                <a:gd name="T35" fmla="*/ 139 h 358"/>
                <a:gd name="T36" fmla="*/ 413 w 422"/>
                <a:gd name="T37" fmla="*/ 73 h 358"/>
                <a:gd name="T38" fmla="*/ 366 w 422"/>
                <a:gd name="T39" fmla="*/ 11 h 358"/>
                <a:gd name="T40" fmla="*/ 240 w 422"/>
                <a:gd name="T41" fmla="*/ 14 h 358"/>
                <a:gd name="T42" fmla="*/ 111 w 422"/>
                <a:gd name="T43" fmla="*/ 23 h 358"/>
                <a:gd name="T44" fmla="*/ 42 w 422"/>
                <a:gd name="T45" fmla="*/ 38 h 358"/>
                <a:gd name="T46" fmla="*/ 13 w 422"/>
                <a:gd name="T47" fmla="*/ 94 h 358"/>
                <a:gd name="T48" fmla="*/ 17 w 422"/>
                <a:gd name="T49" fmla="*/ 219 h 358"/>
                <a:gd name="T50" fmla="*/ 137 w 422"/>
                <a:gd name="T51" fmla="*/ 281 h 358"/>
                <a:gd name="T52" fmla="*/ 139 w 422"/>
                <a:gd name="T53" fmla="*/ 284 h 358"/>
                <a:gd name="T54" fmla="*/ 279 w 422"/>
                <a:gd name="T55" fmla="*/ 333 h 358"/>
                <a:gd name="T56" fmla="*/ 172 w 422"/>
                <a:gd name="T57" fmla="*/ 268 h 358"/>
                <a:gd name="T58" fmla="*/ 172 w 422"/>
                <a:gd name="T59" fmla="*/ 267 h 358"/>
                <a:gd name="T60" fmla="*/ 175 w 422"/>
                <a:gd name="T61" fmla="*/ 262 h 358"/>
                <a:gd name="T62" fmla="*/ 303 w 422"/>
                <a:gd name="T63" fmla="*/ 209 h 358"/>
                <a:gd name="T64" fmla="*/ 361 w 422"/>
                <a:gd name="T65" fmla="*/ 180 h 358"/>
                <a:gd name="T66" fmla="*/ 410 w 422"/>
                <a:gd name="T67" fmla="*/ 139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22" h="358">
                  <a:moveTo>
                    <a:pt x="421" y="65"/>
                  </a:moveTo>
                  <a:cubicBezTo>
                    <a:pt x="422" y="87"/>
                    <a:pt x="422" y="112"/>
                    <a:pt x="419" y="134"/>
                  </a:cubicBezTo>
                  <a:cubicBezTo>
                    <a:pt x="417" y="146"/>
                    <a:pt x="413" y="156"/>
                    <a:pt x="403" y="164"/>
                  </a:cubicBezTo>
                  <a:cubicBezTo>
                    <a:pt x="389" y="176"/>
                    <a:pt x="371" y="184"/>
                    <a:pt x="354" y="193"/>
                  </a:cubicBezTo>
                  <a:cubicBezTo>
                    <a:pt x="336" y="202"/>
                    <a:pt x="318" y="211"/>
                    <a:pt x="299" y="220"/>
                  </a:cubicBezTo>
                  <a:cubicBezTo>
                    <a:pt x="260" y="238"/>
                    <a:pt x="221" y="254"/>
                    <a:pt x="181" y="268"/>
                  </a:cubicBezTo>
                  <a:cubicBezTo>
                    <a:pt x="194" y="310"/>
                    <a:pt x="257" y="323"/>
                    <a:pt x="295" y="327"/>
                  </a:cubicBezTo>
                  <a:cubicBezTo>
                    <a:pt x="298" y="328"/>
                    <a:pt x="300" y="333"/>
                    <a:pt x="297" y="334"/>
                  </a:cubicBezTo>
                  <a:cubicBezTo>
                    <a:pt x="247" y="358"/>
                    <a:pt x="162" y="338"/>
                    <a:pt x="136" y="287"/>
                  </a:cubicBezTo>
                  <a:cubicBezTo>
                    <a:pt x="98" y="289"/>
                    <a:pt x="55" y="284"/>
                    <a:pt x="28" y="254"/>
                  </a:cubicBezTo>
                  <a:cubicBezTo>
                    <a:pt x="0" y="223"/>
                    <a:pt x="3" y="176"/>
                    <a:pt x="3" y="137"/>
                  </a:cubicBezTo>
                  <a:cubicBezTo>
                    <a:pt x="3" y="106"/>
                    <a:pt x="4" y="70"/>
                    <a:pt x="24" y="45"/>
                  </a:cubicBezTo>
                  <a:cubicBezTo>
                    <a:pt x="44" y="19"/>
                    <a:pt x="76" y="18"/>
                    <a:pt x="106" y="15"/>
                  </a:cubicBezTo>
                  <a:cubicBezTo>
                    <a:pt x="154" y="11"/>
                    <a:pt x="201" y="8"/>
                    <a:pt x="248" y="6"/>
                  </a:cubicBezTo>
                  <a:cubicBezTo>
                    <a:pt x="274" y="5"/>
                    <a:pt x="300" y="4"/>
                    <a:pt x="326" y="3"/>
                  </a:cubicBezTo>
                  <a:cubicBezTo>
                    <a:pt x="344" y="3"/>
                    <a:pt x="364" y="0"/>
                    <a:pt x="381" y="5"/>
                  </a:cubicBezTo>
                  <a:cubicBezTo>
                    <a:pt x="409" y="12"/>
                    <a:pt x="420" y="38"/>
                    <a:pt x="421" y="65"/>
                  </a:cubicBezTo>
                  <a:moveTo>
                    <a:pt x="410" y="139"/>
                  </a:moveTo>
                  <a:cubicBezTo>
                    <a:pt x="416" y="120"/>
                    <a:pt x="413" y="93"/>
                    <a:pt x="413" y="73"/>
                  </a:cubicBezTo>
                  <a:cubicBezTo>
                    <a:pt x="413" y="41"/>
                    <a:pt x="402" y="13"/>
                    <a:pt x="366" y="11"/>
                  </a:cubicBezTo>
                  <a:cubicBezTo>
                    <a:pt x="325" y="8"/>
                    <a:pt x="281" y="12"/>
                    <a:pt x="240" y="14"/>
                  </a:cubicBezTo>
                  <a:cubicBezTo>
                    <a:pt x="197" y="16"/>
                    <a:pt x="154" y="19"/>
                    <a:pt x="111" y="23"/>
                  </a:cubicBezTo>
                  <a:cubicBezTo>
                    <a:pt x="88" y="25"/>
                    <a:pt x="62" y="24"/>
                    <a:pt x="42" y="38"/>
                  </a:cubicBezTo>
                  <a:cubicBezTo>
                    <a:pt x="24" y="50"/>
                    <a:pt x="16" y="72"/>
                    <a:pt x="13" y="94"/>
                  </a:cubicBezTo>
                  <a:cubicBezTo>
                    <a:pt x="7" y="131"/>
                    <a:pt x="6" y="183"/>
                    <a:pt x="17" y="219"/>
                  </a:cubicBezTo>
                  <a:cubicBezTo>
                    <a:pt x="33" y="272"/>
                    <a:pt x="89" y="282"/>
                    <a:pt x="137" y="281"/>
                  </a:cubicBezTo>
                  <a:cubicBezTo>
                    <a:pt x="138" y="281"/>
                    <a:pt x="139" y="282"/>
                    <a:pt x="139" y="284"/>
                  </a:cubicBezTo>
                  <a:cubicBezTo>
                    <a:pt x="165" y="325"/>
                    <a:pt x="231" y="347"/>
                    <a:pt x="279" y="333"/>
                  </a:cubicBezTo>
                  <a:cubicBezTo>
                    <a:pt x="238" y="327"/>
                    <a:pt x="184" y="311"/>
                    <a:pt x="172" y="268"/>
                  </a:cubicBezTo>
                  <a:cubicBezTo>
                    <a:pt x="172" y="268"/>
                    <a:pt x="172" y="268"/>
                    <a:pt x="172" y="267"/>
                  </a:cubicBezTo>
                  <a:cubicBezTo>
                    <a:pt x="172" y="265"/>
                    <a:pt x="172" y="263"/>
                    <a:pt x="175" y="262"/>
                  </a:cubicBezTo>
                  <a:cubicBezTo>
                    <a:pt x="218" y="246"/>
                    <a:pt x="261" y="229"/>
                    <a:pt x="303" y="209"/>
                  </a:cubicBezTo>
                  <a:cubicBezTo>
                    <a:pt x="322" y="200"/>
                    <a:pt x="342" y="190"/>
                    <a:pt x="361" y="180"/>
                  </a:cubicBezTo>
                  <a:cubicBezTo>
                    <a:pt x="380" y="170"/>
                    <a:pt x="404" y="161"/>
                    <a:pt x="410" y="139"/>
                  </a:cubicBezTo>
                </a:path>
              </a:pathLst>
            </a:custGeom>
            <a:solidFill>
              <a:srgbClr val="3C3C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FAFB5206-09CB-492F-A4F7-EFD13B65E153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6050" y="1882776"/>
              <a:ext cx="1746249" cy="1447800"/>
            </a:xfrm>
            <a:custGeom>
              <a:avLst/>
              <a:gdLst>
                <a:gd name="T0" fmla="*/ 407 w 410"/>
                <a:gd name="T1" fmla="*/ 65 h 339"/>
                <a:gd name="T2" fmla="*/ 404 w 410"/>
                <a:gd name="T3" fmla="*/ 131 h 339"/>
                <a:gd name="T4" fmla="*/ 355 w 410"/>
                <a:gd name="T5" fmla="*/ 172 h 339"/>
                <a:gd name="T6" fmla="*/ 297 w 410"/>
                <a:gd name="T7" fmla="*/ 201 h 339"/>
                <a:gd name="T8" fmla="*/ 169 w 410"/>
                <a:gd name="T9" fmla="*/ 254 h 339"/>
                <a:gd name="T10" fmla="*/ 166 w 410"/>
                <a:gd name="T11" fmla="*/ 259 h 339"/>
                <a:gd name="T12" fmla="*/ 166 w 410"/>
                <a:gd name="T13" fmla="*/ 260 h 339"/>
                <a:gd name="T14" fmla="*/ 273 w 410"/>
                <a:gd name="T15" fmla="*/ 325 h 339"/>
                <a:gd name="T16" fmla="*/ 133 w 410"/>
                <a:gd name="T17" fmla="*/ 276 h 339"/>
                <a:gd name="T18" fmla="*/ 131 w 410"/>
                <a:gd name="T19" fmla="*/ 273 h 339"/>
                <a:gd name="T20" fmla="*/ 11 w 410"/>
                <a:gd name="T21" fmla="*/ 211 h 339"/>
                <a:gd name="T22" fmla="*/ 7 w 410"/>
                <a:gd name="T23" fmla="*/ 86 h 339"/>
                <a:gd name="T24" fmla="*/ 36 w 410"/>
                <a:gd name="T25" fmla="*/ 30 h 339"/>
                <a:gd name="T26" fmla="*/ 105 w 410"/>
                <a:gd name="T27" fmla="*/ 15 h 339"/>
                <a:gd name="T28" fmla="*/ 234 w 410"/>
                <a:gd name="T29" fmla="*/ 6 h 339"/>
                <a:gd name="T30" fmla="*/ 360 w 410"/>
                <a:gd name="T31" fmla="*/ 3 h 339"/>
                <a:gd name="T32" fmla="*/ 407 w 410"/>
                <a:gd name="T33" fmla="*/ 65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0" h="339">
                  <a:moveTo>
                    <a:pt x="407" y="65"/>
                  </a:moveTo>
                  <a:cubicBezTo>
                    <a:pt x="407" y="85"/>
                    <a:pt x="410" y="112"/>
                    <a:pt x="404" y="131"/>
                  </a:cubicBezTo>
                  <a:cubicBezTo>
                    <a:pt x="398" y="153"/>
                    <a:pt x="374" y="162"/>
                    <a:pt x="355" y="172"/>
                  </a:cubicBezTo>
                  <a:cubicBezTo>
                    <a:pt x="336" y="182"/>
                    <a:pt x="316" y="192"/>
                    <a:pt x="297" y="201"/>
                  </a:cubicBezTo>
                  <a:cubicBezTo>
                    <a:pt x="255" y="221"/>
                    <a:pt x="212" y="238"/>
                    <a:pt x="169" y="254"/>
                  </a:cubicBezTo>
                  <a:cubicBezTo>
                    <a:pt x="166" y="255"/>
                    <a:pt x="166" y="257"/>
                    <a:pt x="166" y="259"/>
                  </a:cubicBezTo>
                  <a:cubicBezTo>
                    <a:pt x="166" y="260"/>
                    <a:pt x="166" y="260"/>
                    <a:pt x="166" y="260"/>
                  </a:cubicBezTo>
                  <a:cubicBezTo>
                    <a:pt x="178" y="303"/>
                    <a:pt x="232" y="319"/>
                    <a:pt x="273" y="325"/>
                  </a:cubicBezTo>
                  <a:cubicBezTo>
                    <a:pt x="225" y="339"/>
                    <a:pt x="159" y="317"/>
                    <a:pt x="133" y="276"/>
                  </a:cubicBezTo>
                  <a:cubicBezTo>
                    <a:pt x="133" y="274"/>
                    <a:pt x="132" y="273"/>
                    <a:pt x="131" y="273"/>
                  </a:cubicBezTo>
                  <a:cubicBezTo>
                    <a:pt x="83" y="274"/>
                    <a:pt x="27" y="264"/>
                    <a:pt x="11" y="211"/>
                  </a:cubicBezTo>
                  <a:cubicBezTo>
                    <a:pt x="0" y="175"/>
                    <a:pt x="1" y="123"/>
                    <a:pt x="7" y="86"/>
                  </a:cubicBezTo>
                  <a:cubicBezTo>
                    <a:pt x="10" y="64"/>
                    <a:pt x="18" y="42"/>
                    <a:pt x="36" y="30"/>
                  </a:cubicBezTo>
                  <a:cubicBezTo>
                    <a:pt x="56" y="16"/>
                    <a:pt x="82" y="17"/>
                    <a:pt x="105" y="15"/>
                  </a:cubicBezTo>
                  <a:cubicBezTo>
                    <a:pt x="148" y="11"/>
                    <a:pt x="191" y="8"/>
                    <a:pt x="234" y="6"/>
                  </a:cubicBezTo>
                  <a:cubicBezTo>
                    <a:pt x="275" y="4"/>
                    <a:pt x="319" y="0"/>
                    <a:pt x="360" y="3"/>
                  </a:cubicBezTo>
                  <a:cubicBezTo>
                    <a:pt x="396" y="5"/>
                    <a:pt x="407" y="33"/>
                    <a:pt x="407" y="6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D52A7B35-B6FC-4101-9A15-7A25D46FB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8025" y="3027363"/>
              <a:ext cx="600075" cy="260350"/>
            </a:xfrm>
            <a:custGeom>
              <a:avLst/>
              <a:gdLst>
                <a:gd name="T0" fmla="*/ 4 w 141"/>
                <a:gd name="T1" fmla="*/ 0 h 61"/>
                <a:gd name="T2" fmla="*/ 0 w 141"/>
                <a:gd name="T3" fmla="*/ 4 h 61"/>
                <a:gd name="T4" fmla="*/ 1 w 141"/>
                <a:gd name="T5" fmla="*/ 6 h 61"/>
                <a:gd name="T6" fmla="*/ 1 w 141"/>
                <a:gd name="T7" fmla="*/ 7 h 61"/>
                <a:gd name="T8" fmla="*/ 1 w 141"/>
                <a:gd name="T9" fmla="*/ 8 h 61"/>
                <a:gd name="T10" fmla="*/ 2 w 141"/>
                <a:gd name="T11" fmla="*/ 8 h 61"/>
                <a:gd name="T12" fmla="*/ 63 w 141"/>
                <a:gd name="T13" fmla="*/ 53 h 61"/>
                <a:gd name="T14" fmla="*/ 102 w 141"/>
                <a:gd name="T15" fmla="*/ 61 h 61"/>
                <a:gd name="T16" fmla="*/ 110 w 141"/>
                <a:gd name="T17" fmla="*/ 61 h 61"/>
                <a:gd name="T18" fmla="*/ 110 w 141"/>
                <a:gd name="T19" fmla="*/ 61 h 61"/>
                <a:gd name="T20" fmla="*/ 110 w 141"/>
                <a:gd name="T21" fmla="*/ 61 h 61"/>
                <a:gd name="T22" fmla="*/ 110 w 141"/>
                <a:gd name="T23" fmla="*/ 61 h 61"/>
                <a:gd name="T24" fmla="*/ 140 w 141"/>
                <a:gd name="T25" fmla="*/ 57 h 61"/>
                <a:gd name="T26" fmla="*/ 141 w 141"/>
                <a:gd name="T27" fmla="*/ 57 h 61"/>
                <a:gd name="T28" fmla="*/ 110 w 141"/>
                <a:gd name="T29" fmla="*/ 51 h 61"/>
                <a:gd name="T30" fmla="*/ 6 w 141"/>
                <a:gd name="T31" fmla="*/ 2 h 61"/>
                <a:gd name="T32" fmla="*/ 4 w 141"/>
                <a:gd name="T3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1" h="61">
                  <a:moveTo>
                    <a:pt x="4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5"/>
                    <a:pt x="1" y="5"/>
                    <a:pt x="1" y="6"/>
                  </a:cubicBezTo>
                  <a:cubicBezTo>
                    <a:pt x="1" y="6"/>
                    <a:pt x="1" y="7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2" y="8"/>
                  </a:cubicBezTo>
                  <a:cubicBezTo>
                    <a:pt x="14" y="28"/>
                    <a:pt x="37" y="44"/>
                    <a:pt x="63" y="53"/>
                  </a:cubicBezTo>
                  <a:cubicBezTo>
                    <a:pt x="75" y="56"/>
                    <a:pt x="89" y="59"/>
                    <a:pt x="102" y="61"/>
                  </a:cubicBezTo>
                  <a:cubicBezTo>
                    <a:pt x="105" y="61"/>
                    <a:pt x="108" y="61"/>
                    <a:pt x="110" y="61"/>
                  </a:cubicBezTo>
                  <a:cubicBezTo>
                    <a:pt x="110" y="61"/>
                    <a:pt x="110" y="61"/>
                    <a:pt x="110" y="61"/>
                  </a:cubicBezTo>
                  <a:cubicBezTo>
                    <a:pt x="110" y="61"/>
                    <a:pt x="110" y="61"/>
                    <a:pt x="110" y="61"/>
                  </a:cubicBezTo>
                  <a:cubicBezTo>
                    <a:pt x="110" y="61"/>
                    <a:pt x="110" y="61"/>
                    <a:pt x="110" y="61"/>
                  </a:cubicBezTo>
                  <a:cubicBezTo>
                    <a:pt x="121" y="61"/>
                    <a:pt x="131" y="60"/>
                    <a:pt x="140" y="57"/>
                  </a:cubicBezTo>
                  <a:cubicBezTo>
                    <a:pt x="141" y="57"/>
                    <a:pt x="141" y="57"/>
                    <a:pt x="141" y="57"/>
                  </a:cubicBezTo>
                  <a:cubicBezTo>
                    <a:pt x="131" y="55"/>
                    <a:pt x="120" y="53"/>
                    <a:pt x="110" y="51"/>
                  </a:cubicBezTo>
                  <a:cubicBezTo>
                    <a:pt x="71" y="48"/>
                    <a:pt x="26" y="34"/>
                    <a:pt x="6" y="2"/>
                  </a:cubicBezTo>
                  <a:cubicBezTo>
                    <a:pt x="6" y="0"/>
                    <a:pt x="5" y="0"/>
                    <a:pt x="4" y="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6E8C06FB-22F6-4A05-9EFE-9494FA628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8750" y="1892301"/>
              <a:ext cx="1677987" cy="1157288"/>
            </a:xfrm>
            <a:custGeom>
              <a:avLst/>
              <a:gdLst>
                <a:gd name="T0" fmla="*/ 328 w 394"/>
                <a:gd name="T1" fmla="*/ 0 h 271"/>
                <a:gd name="T2" fmla="*/ 328 w 394"/>
                <a:gd name="T3" fmla="*/ 0 h 271"/>
                <a:gd name="T4" fmla="*/ 246 w 394"/>
                <a:gd name="T5" fmla="*/ 3 h 271"/>
                <a:gd name="T6" fmla="*/ 246 w 394"/>
                <a:gd name="T7" fmla="*/ 3 h 271"/>
                <a:gd name="T8" fmla="*/ 245 w 394"/>
                <a:gd name="T9" fmla="*/ 3 h 271"/>
                <a:gd name="T10" fmla="*/ 245 w 394"/>
                <a:gd name="T11" fmla="*/ 4 h 271"/>
                <a:gd name="T12" fmla="*/ 245 w 394"/>
                <a:gd name="T13" fmla="*/ 4 h 271"/>
                <a:gd name="T14" fmla="*/ 243 w 394"/>
                <a:gd name="T15" fmla="*/ 4 h 271"/>
                <a:gd name="T16" fmla="*/ 243 w 394"/>
                <a:gd name="T17" fmla="*/ 4 h 271"/>
                <a:gd name="T18" fmla="*/ 242 w 394"/>
                <a:gd name="T19" fmla="*/ 4 h 271"/>
                <a:gd name="T20" fmla="*/ 240 w 394"/>
                <a:gd name="T21" fmla="*/ 4 h 271"/>
                <a:gd name="T22" fmla="*/ 239 w 394"/>
                <a:gd name="T23" fmla="*/ 4 h 271"/>
                <a:gd name="T24" fmla="*/ 239 w 394"/>
                <a:gd name="T25" fmla="*/ 4 h 271"/>
                <a:gd name="T26" fmla="*/ 238 w 394"/>
                <a:gd name="T27" fmla="*/ 4 h 271"/>
                <a:gd name="T28" fmla="*/ 236 w 394"/>
                <a:gd name="T29" fmla="*/ 4 h 271"/>
                <a:gd name="T30" fmla="*/ 235 w 394"/>
                <a:gd name="T31" fmla="*/ 4 h 271"/>
                <a:gd name="T32" fmla="*/ 234 w 394"/>
                <a:gd name="T33" fmla="*/ 4 h 271"/>
                <a:gd name="T34" fmla="*/ 233 w 394"/>
                <a:gd name="T35" fmla="*/ 4 h 271"/>
                <a:gd name="T36" fmla="*/ 231 w 394"/>
                <a:gd name="T37" fmla="*/ 4 h 271"/>
                <a:gd name="T38" fmla="*/ 231 w 394"/>
                <a:gd name="T39" fmla="*/ 4 h 271"/>
                <a:gd name="T40" fmla="*/ 102 w 394"/>
                <a:gd name="T41" fmla="*/ 13 h 271"/>
                <a:gd name="T42" fmla="*/ 72 w 394"/>
                <a:gd name="T43" fmla="*/ 15 h 271"/>
                <a:gd name="T44" fmla="*/ 25 w 394"/>
                <a:gd name="T45" fmla="*/ 42 h 271"/>
                <a:gd name="T46" fmla="*/ 1 w 394"/>
                <a:gd name="T47" fmla="*/ 124 h 271"/>
                <a:gd name="T48" fmla="*/ 0 w 394"/>
                <a:gd name="T49" fmla="*/ 141 h 271"/>
                <a:gd name="T50" fmla="*/ 8 w 394"/>
                <a:gd name="T51" fmla="*/ 209 h 271"/>
                <a:gd name="T52" fmla="*/ 8 w 394"/>
                <a:gd name="T53" fmla="*/ 210 h 271"/>
                <a:gd name="T54" fmla="*/ 8 w 394"/>
                <a:gd name="T55" fmla="*/ 210 h 271"/>
                <a:gd name="T56" fmla="*/ 9 w 394"/>
                <a:gd name="T57" fmla="*/ 210 h 271"/>
                <a:gd name="T58" fmla="*/ 9 w 394"/>
                <a:gd name="T59" fmla="*/ 211 h 271"/>
                <a:gd name="T60" fmla="*/ 62 w 394"/>
                <a:gd name="T61" fmla="*/ 262 h 271"/>
                <a:gd name="T62" fmla="*/ 123 w 394"/>
                <a:gd name="T63" fmla="*/ 271 h 271"/>
                <a:gd name="T64" fmla="*/ 123 w 394"/>
                <a:gd name="T65" fmla="*/ 271 h 271"/>
                <a:gd name="T66" fmla="*/ 123 w 394"/>
                <a:gd name="T67" fmla="*/ 271 h 271"/>
                <a:gd name="T68" fmla="*/ 123 w 394"/>
                <a:gd name="T69" fmla="*/ 271 h 271"/>
                <a:gd name="T70" fmla="*/ 125 w 394"/>
                <a:gd name="T71" fmla="*/ 271 h 271"/>
                <a:gd name="T72" fmla="*/ 127 w 394"/>
                <a:gd name="T73" fmla="*/ 271 h 271"/>
                <a:gd name="T74" fmla="*/ 127 w 394"/>
                <a:gd name="T75" fmla="*/ 265 h 271"/>
                <a:gd name="T76" fmla="*/ 63 w 394"/>
                <a:gd name="T77" fmla="*/ 245 h 271"/>
                <a:gd name="T78" fmla="*/ 30 w 394"/>
                <a:gd name="T79" fmla="*/ 184 h 271"/>
                <a:gd name="T80" fmla="*/ 34 w 394"/>
                <a:gd name="T81" fmla="*/ 102 h 271"/>
                <a:gd name="T82" fmla="*/ 73 w 394"/>
                <a:gd name="T83" fmla="*/ 44 h 271"/>
                <a:gd name="T84" fmla="*/ 143 w 394"/>
                <a:gd name="T85" fmla="*/ 33 h 271"/>
                <a:gd name="T86" fmla="*/ 222 w 394"/>
                <a:gd name="T87" fmla="*/ 25 h 271"/>
                <a:gd name="T88" fmla="*/ 328 w 394"/>
                <a:gd name="T89" fmla="*/ 18 h 271"/>
                <a:gd name="T90" fmla="*/ 385 w 394"/>
                <a:gd name="T91" fmla="*/ 23 h 271"/>
                <a:gd name="T92" fmla="*/ 387 w 394"/>
                <a:gd name="T93" fmla="*/ 24 h 271"/>
                <a:gd name="T94" fmla="*/ 394 w 394"/>
                <a:gd name="T95" fmla="*/ 21 h 271"/>
                <a:gd name="T96" fmla="*/ 357 w 394"/>
                <a:gd name="T97" fmla="*/ 1 h 271"/>
                <a:gd name="T98" fmla="*/ 357 w 394"/>
                <a:gd name="T99" fmla="*/ 1 h 271"/>
                <a:gd name="T100" fmla="*/ 357 w 394"/>
                <a:gd name="T101" fmla="*/ 1 h 271"/>
                <a:gd name="T102" fmla="*/ 356 w 394"/>
                <a:gd name="T103" fmla="*/ 1 h 271"/>
                <a:gd name="T104" fmla="*/ 356 w 394"/>
                <a:gd name="T105" fmla="*/ 1 h 271"/>
                <a:gd name="T106" fmla="*/ 328 w 394"/>
                <a:gd name="T107" fmla="*/ 0 h 271"/>
                <a:gd name="T108" fmla="*/ 328 w 394"/>
                <a:gd name="T109" fmla="*/ 0 h 271"/>
                <a:gd name="T110" fmla="*/ 328 w 394"/>
                <a:gd name="T111" fmla="*/ 0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4" h="271">
                  <a:moveTo>
                    <a:pt x="328" y="0"/>
                  </a:moveTo>
                  <a:cubicBezTo>
                    <a:pt x="328" y="0"/>
                    <a:pt x="328" y="0"/>
                    <a:pt x="328" y="0"/>
                  </a:cubicBezTo>
                  <a:cubicBezTo>
                    <a:pt x="301" y="0"/>
                    <a:pt x="273" y="2"/>
                    <a:pt x="246" y="3"/>
                  </a:cubicBezTo>
                  <a:cubicBezTo>
                    <a:pt x="246" y="3"/>
                    <a:pt x="246" y="3"/>
                    <a:pt x="246" y="3"/>
                  </a:cubicBezTo>
                  <a:cubicBezTo>
                    <a:pt x="246" y="3"/>
                    <a:pt x="245" y="3"/>
                    <a:pt x="245" y="3"/>
                  </a:cubicBezTo>
                  <a:cubicBezTo>
                    <a:pt x="245" y="4"/>
                    <a:pt x="245" y="4"/>
                    <a:pt x="245" y="4"/>
                  </a:cubicBezTo>
                  <a:cubicBezTo>
                    <a:pt x="245" y="4"/>
                    <a:pt x="245" y="4"/>
                    <a:pt x="245" y="4"/>
                  </a:cubicBezTo>
                  <a:cubicBezTo>
                    <a:pt x="244" y="4"/>
                    <a:pt x="244" y="4"/>
                    <a:pt x="243" y="4"/>
                  </a:cubicBezTo>
                  <a:cubicBezTo>
                    <a:pt x="243" y="4"/>
                    <a:pt x="243" y="4"/>
                    <a:pt x="243" y="4"/>
                  </a:cubicBezTo>
                  <a:cubicBezTo>
                    <a:pt x="243" y="4"/>
                    <a:pt x="242" y="4"/>
                    <a:pt x="242" y="4"/>
                  </a:cubicBezTo>
                  <a:cubicBezTo>
                    <a:pt x="241" y="4"/>
                    <a:pt x="240" y="4"/>
                    <a:pt x="240" y="4"/>
                  </a:cubicBezTo>
                  <a:cubicBezTo>
                    <a:pt x="239" y="4"/>
                    <a:pt x="239" y="4"/>
                    <a:pt x="239" y="4"/>
                  </a:cubicBezTo>
                  <a:cubicBezTo>
                    <a:pt x="239" y="4"/>
                    <a:pt x="239" y="4"/>
                    <a:pt x="239" y="4"/>
                  </a:cubicBezTo>
                  <a:cubicBezTo>
                    <a:pt x="239" y="4"/>
                    <a:pt x="239" y="4"/>
                    <a:pt x="238" y="4"/>
                  </a:cubicBezTo>
                  <a:cubicBezTo>
                    <a:pt x="238" y="4"/>
                    <a:pt x="237" y="4"/>
                    <a:pt x="236" y="4"/>
                  </a:cubicBezTo>
                  <a:cubicBezTo>
                    <a:pt x="236" y="4"/>
                    <a:pt x="235" y="4"/>
                    <a:pt x="235" y="4"/>
                  </a:cubicBezTo>
                  <a:cubicBezTo>
                    <a:pt x="234" y="4"/>
                    <a:pt x="234" y="4"/>
                    <a:pt x="234" y="4"/>
                  </a:cubicBezTo>
                  <a:cubicBezTo>
                    <a:pt x="234" y="4"/>
                    <a:pt x="234" y="4"/>
                    <a:pt x="233" y="4"/>
                  </a:cubicBezTo>
                  <a:cubicBezTo>
                    <a:pt x="233" y="4"/>
                    <a:pt x="232" y="4"/>
                    <a:pt x="231" y="4"/>
                  </a:cubicBezTo>
                  <a:cubicBezTo>
                    <a:pt x="231" y="4"/>
                    <a:pt x="231" y="4"/>
                    <a:pt x="231" y="4"/>
                  </a:cubicBezTo>
                  <a:cubicBezTo>
                    <a:pt x="188" y="6"/>
                    <a:pt x="145" y="9"/>
                    <a:pt x="102" y="13"/>
                  </a:cubicBezTo>
                  <a:cubicBezTo>
                    <a:pt x="92" y="14"/>
                    <a:pt x="82" y="14"/>
                    <a:pt x="72" y="15"/>
                  </a:cubicBezTo>
                  <a:cubicBezTo>
                    <a:pt x="54" y="20"/>
                    <a:pt x="36" y="28"/>
                    <a:pt x="25" y="42"/>
                  </a:cubicBezTo>
                  <a:cubicBezTo>
                    <a:pt x="7" y="64"/>
                    <a:pt x="5" y="97"/>
                    <a:pt x="1" y="124"/>
                  </a:cubicBezTo>
                  <a:cubicBezTo>
                    <a:pt x="1" y="129"/>
                    <a:pt x="0" y="135"/>
                    <a:pt x="0" y="141"/>
                  </a:cubicBezTo>
                  <a:cubicBezTo>
                    <a:pt x="0" y="165"/>
                    <a:pt x="2" y="190"/>
                    <a:pt x="8" y="209"/>
                  </a:cubicBezTo>
                  <a:cubicBezTo>
                    <a:pt x="8" y="210"/>
                    <a:pt x="8" y="210"/>
                    <a:pt x="8" y="210"/>
                  </a:cubicBezTo>
                  <a:cubicBezTo>
                    <a:pt x="8" y="210"/>
                    <a:pt x="8" y="210"/>
                    <a:pt x="8" y="210"/>
                  </a:cubicBezTo>
                  <a:cubicBezTo>
                    <a:pt x="8" y="210"/>
                    <a:pt x="8" y="210"/>
                    <a:pt x="9" y="210"/>
                  </a:cubicBezTo>
                  <a:cubicBezTo>
                    <a:pt x="9" y="210"/>
                    <a:pt x="9" y="211"/>
                    <a:pt x="9" y="211"/>
                  </a:cubicBezTo>
                  <a:cubicBezTo>
                    <a:pt x="18" y="234"/>
                    <a:pt x="38" y="252"/>
                    <a:pt x="62" y="262"/>
                  </a:cubicBezTo>
                  <a:cubicBezTo>
                    <a:pt x="81" y="269"/>
                    <a:pt x="102" y="271"/>
                    <a:pt x="123" y="271"/>
                  </a:cubicBezTo>
                  <a:cubicBezTo>
                    <a:pt x="123" y="271"/>
                    <a:pt x="123" y="271"/>
                    <a:pt x="123" y="271"/>
                  </a:cubicBezTo>
                  <a:cubicBezTo>
                    <a:pt x="123" y="271"/>
                    <a:pt x="123" y="271"/>
                    <a:pt x="123" y="271"/>
                  </a:cubicBezTo>
                  <a:cubicBezTo>
                    <a:pt x="123" y="271"/>
                    <a:pt x="123" y="271"/>
                    <a:pt x="123" y="271"/>
                  </a:cubicBezTo>
                  <a:cubicBezTo>
                    <a:pt x="123" y="271"/>
                    <a:pt x="124" y="271"/>
                    <a:pt x="125" y="271"/>
                  </a:cubicBezTo>
                  <a:cubicBezTo>
                    <a:pt x="126" y="271"/>
                    <a:pt x="126" y="271"/>
                    <a:pt x="127" y="271"/>
                  </a:cubicBezTo>
                  <a:cubicBezTo>
                    <a:pt x="130" y="270"/>
                    <a:pt x="129" y="266"/>
                    <a:pt x="127" y="265"/>
                  </a:cubicBezTo>
                  <a:cubicBezTo>
                    <a:pt x="106" y="257"/>
                    <a:pt x="83" y="258"/>
                    <a:pt x="63" y="245"/>
                  </a:cubicBezTo>
                  <a:cubicBezTo>
                    <a:pt x="43" y="232"/>
                    <a:pt x="34" y="207"/>
                    <a:pt x="30" y="184"/>
                  </a:cubicBezTo>
                  <a:cubicBezTo>
                    <a:pt x="24" y="157"/>
                    <a:pt x="29" y="129"/>
                    <a:pt x="34" y="102"/>
                  </a:cubicBezTo>
                  <a:cubicBezTo>
                    <a:pt x="38" y="75"/>
                    <a:pt x="44" y="53"/>
                    <a:pt x="73" y="44"/>
                  </a:cubicBezTo>
                  <a:cubicBezTo>
                    <a:pt x="96" y="37"/>
                    <a:pt x="120" y="36"/>
                    <a:pt x="143" y="33"/>
                  </a:cubicBezTo>
                  <a:cubicBezTo>
                    <a:pt x="169" y="30"/>
                    <a:pt x="196" y="27"/>
                    <a:pt x="222" y="25"/>
                  </a:cubicBezTo>
                  <a:cubicBezTo>
                    <a:pt x="256" y="23"/>
                    <a:pt x="292" y="18"/>
                    <a:pt x="328" y="18"/>
                  </a:cubicBezTo>
                  <a:cubicBezTo>
                    <a:pt x="347" y="18"/>
                    <a:pt x="366" y="20"/>
                    <a:pt x="385" y="23"/>
                  </a:cubicBezTo>
                  <a:cubicBezTo>
                    <a:pt x="386" y="24"/>
                    <a:pt x="386" y="24"/>
                    <a:pt x="387" y="24"/>
                  </a:cubicBezTo>
                  <a:cubicBezTo>
                    <a:pt x="390" y="24"/>
                    <a:pt x="393" y="23"/>
                    <a:pt x="394" y="21"/>
                  </a:cubicBezTo>
                  <a:cubicBezTo>
                    <a:pt x="387" y="10"/>
                    <a:pt x="376" y="2"/>
                    <a:pt x="357" y="1"/>
                  </a:cubicBezTo>
                  <a:cubicBezTo>
                    <a:pt x="357" y="1"/>
                    <a:pt x="357" y="1"/>
                    <a:pt x="357" y="1"/>
                  </a:cubicBezTo>
                  <a:cubicBezTo>
                    <a:pt x="357" y="1"/>
                    <a:pt x="357" y="1"/>
                    <a:pt x="357" y="1"/>
                  </a:cubicBezTo>
                  <a:cubicBezTo>
                    <a:pt x="356" y="1"/>
                    <a:pt x="356" y="1"/>
                    <a:pt x="356" y="1"/>
                  </a:cubicBezTo>
                  <a:cubicBezTo>
                    <a:pt x="356" y="1"/>
                    <a:pt x="356" y="1"/>
                    <a:pt x="356" y="1"/>
                  </a:cubicBezTo>
                  <a:cubicBezTo>
                    <a:pt x="347" y="0"/>
                    <a:pt x="337" y="0"/>
                    <a:pt x="328" y="0"/>
                  </a:cubicBezTo>
                  <a:cubicBezTo>
                    <a:pt x="328" y="0"/>
                    <a:pt x="328" y="0"/>
                    <a:pt x="328" y="0"/>
                  </a:cubicBezTo>
                  <a:cubicBezTo>
                    <a:pt x="328" y="0"/>
                    <a:pt x="328" y="0"/>
                    <a:pt x="328" y="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5" name="矩形 14"/>
          <p:cNvSpPr/>
          <p:nvPr/>
        </p:nvSpPr>
        <p:spPr>
          <a:xfrm>
            <a:off x="3964529" y="2773865"/>
            <a:ext cx="3478685" cy="830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/>
          <a:p>
            <a:pPr algn="ctr"/>
            <a:r>
              <a:rPr lang="en-US" altLang="zh-CN" sz="5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Soát</a:t>
            </a:r>
            <a:r>
              <a:rPr lang="en-US" altLang="zh-CN" sz="5400" b="1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lỗi</a:t>
            </a:r>
            <a:endParaRPr lang="zh-CN" altLang="zh-CN" sz="5400" b="1" dirty="0">
              <a:solidFill>
                <a:srgbClr val="FFC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716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3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3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文本框 421">
            <a:extLst>
              <a:ext uri="{FF2B5EF4-FFF2-40B4-BE49-F238E27FC236}">
                <a16:creationId xmlns:a16="http://schemas.microsoft.com/office/drawing/2014/main" id="{F80B359B-BE1A-467C-BA28-E471A53AE9DA}"/>
              </a:ext>
            </a:extLst>
          </p:cNvPr>
          <p:cNvSpPr txBox="1"/>
          <p:nvPr/>
        </p:nvSpPr>
        <p:spPr>
          <a:xfrm>
            <a:off x="2004516" y="195183"/>
            <a:ext cx="9792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Bài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2a: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Tìm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các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từ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ngữ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chứa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những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tiếng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sau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endParaRPr lang="zh-CN" alt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7D42448-2AF5-4CEA-9882-514F331B6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317478"/>
              </p:ext>
            </p:extLst>
          </p:nvPr>
        </p:nvGraphicFramePr>
        <p:xfrm>
          <a:off x="2113373" y="2910840"/>
          <a:ext cx="8128000" cy="1036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3602049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8025906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7087974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115900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sâm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sưa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siêu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151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xâm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xương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xưa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xiêu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60326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876CD6A4-4DD0-4C16-B166-12A188713020}"/>
              </a:ext>
            </a:extLst>
          </p:cNvPr>
          <p:cNvGrpSpPr/>
          <p:nvPr/>
        </p:nvGrpSpPr>
        <p:grpSpPr>
          <a:xfrm>
            <a:off x="395027" y="1030331"/>
            <a:ext cx="2950029" cy="1870047"/>
            <a:chOff x="395027" y="1030331"/>
            <a:chExt cx="2950029" cy="1870047"/>
          </a:xfrm>
        </p:grpSpPr>
        <p:sp>
          <p:nvSpPr>
            <p:cNvPr id="3" name="Cloud 2">
              <a:extLst>
                <a:ext uri="{FF2B5EF4-FFF2-40B4-BE49-F238E27FC236}">
                  <a16:creationId xmlns:a16="http://schemas.microsoft.com/office/drawing/2014/main" id="{8A2C60DA-43CD-4D54-8254-2B27F4009644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nhung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cầm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  <p:sp>
          <p:nvSpPr>
            <p:cNvPr id="5" name="Lightning Bolt 4">
              <a:extLst>
                <a:ext uri="{FF2B5EF4-FFF2-40B4-BE49-F238E27FC236}">
                  <a16:creationId xmlns:a16="http://schemas.microsoft.com/office/drawing/2014/main" id="{BB720BE6-8D1A-4BDE-AF70-69B78E0C73FF}"/>
                </a:ext>
              </a:extLst>
            </p:cNvPr>
            <p:cNvSpPr/>
            <p:nvPr/>
          </p:nvSpPr>
          <p:spPr>
            <a:xfrm>
              <a:off x="2579914" y="2591224"/>
              <a:ext cx="601856" cy="309154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1261CFF-B2A9-4434-A938-C61D7CBA8CF3}"/>
              </a:ext>
            </a:extLst>
          </p:cNvPr>
          <p:cNvGrpSpPr/>
          <p:nvPr/>
        </p:nvGrpSpPr>
        <p:grpSpPr>
          <a:xfrm>
            <a:off x="3345056" y="721177"/>
            <a:ext cx="2950029" cy="2179201"/>
            <a:chOff x="395027" y="1030331"/>
            <a:chExt cx="2950029" cy="2179201"/>
          </a:xfrm>
        </p:grpSpPr>
        <p:sp>
          <p:nvSpPr>
            <p:cNvPr id="35" name="Cloud 34">
              <a:extLst>
                <a:ext uri="{FF2B5EF4-FFF2-40B4-BE49-F238E27FC236}">
                  <a16:creationId xmlns:a16="http://schemas.microsoft.com/office/drawing/2014/main" id="{7CD9EA5D-7991-490A-B3CD-49E6F39AFC89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gió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muối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mù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Lightning Bolt 35">
              <a:extLst>
                <a:ext uri="{FF2B5EF4-FFF2-40B4-BE49-F238E27FC236}">
                  <a16:creationId xmlns:a16="http://schemas.microsoft.com/office/drawing/2014/main" id="{21A3A0A1-FBA4-4576-B669-B1874189348E}"/>
                </a:ext>
              </a:extLst>
            </p:cNvPr>
            <p:cNvSpPr/>
            <p:nvPr/>
          </p:nvSpPr>
          <p:spPr>
            <a:xfrm>
              <a:off x="1870041" y="2624757"/>
              <a:ext cx="457200" cy="584775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F9B01CF-D450-4D2C-A64C-035BBB70FC4E}"/>
              </a:ext>
            </a:extLst>
          </p:cNvPr>
          <p:cNvGrpSpPr/>
          <p:nvPr/>
        </p:nvGrpSpPr>
        <p:grpSpPr>
          <a:xfrm>
            <a:off x="6095999" y="913038"/>
            <a:ext cx="2950029" cy="2026906"/>
            <a:chOff x="395027" y="1030331"/>
            <a:chExt cx="2950029" cy="2026906"/>
          </a:xfrm>
        </p:grpSpPr>
        <p:sp>
          <p:nvSpPr>
            <p:cNvPr id="38" name="Cloud 37">
              <a:extLst>
                <a:ext uri="{FF2B5EF4-FFF2-40B4-BE49-F238E27FC236}">
                  <a16:creationId xmlns:a16="http://schemas.microsoft.com/office/drawing/2014/main" id="{E9B0235C-4777-4D55-8C87-045A412B873A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say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sưa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cốc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sữa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sửa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chữa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Lightning Bolt 38">
              <a:extLst>
                <a:ext uri="{FF2B5EF4-FFF2-40B4-BE49-F238E27FC236}">
                  <a16:creationId xmlns:a16="http://schemas.microsoft.com/office/drawing/2014/main" id="{CAF90B70-3529-4CA0-9B02-79E4F9314670}"/>
                </a:ext>
              </a:extLst>
            </p:cNvPr>
            <p:cNvSpPr/>
            <p:nvPr/>
          </p:nvSpPr>
          <p:spPr>
            <a:xfrm flipH="1">
              <a:off x="1383327" y="2703936"/>
              <a:ext cx="347501" cy="353301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93F8DD1-D3E2-4826-80EC-9D1A1EBA227D}"/>
              </a:ext>
            </a:extLst>
          </p:cNvPr>
          <p:cNvGrpSpPr/>
          <p:nvPr/>
        </p:nvGrpSpPr>
        <p:grpSpPr>
          <a:xfrm>
            <a:off x="9179799" y="839181"/>
            <a:ext cx="2950029" cy="2061197"/>
            <a:chOff x="395027" y="1030331"/>
            <a:chExt cx="2950029" cy="2061197"/>
          </a:xfrm>
        </p:grpSpPr>
        <p:sp>
          <p:nvSpPr>
            <p:cNvPr id="41" name="Cloud 40">
              <a:extLst>
                <a:ext uri="{FF2B5EF4-FFF2-40B4-BE49-F238E27FC236}">
                  <a16:creationId xmlns:a16="http://schemas.microsoft.com/office/drawing/2014/main" id="{A7F267FE-719C-4551-A355-D3AF62D1B55A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cao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siêu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Lightning Bolt 41">
              <a:extLst>
                <a:ext uri="{FF2B5EF4-FFF2-40B4-BE49-F238E27FC236}">
                  <a16:creationId xmlns:a16="http://schemas.microsoft.com/office/drawing/2014/main" id="{DE504222-AC6A-4D57-9D9F-437396673EF1}"/>
                </a:ext>
              </a:extLst>
            </p:cNvPr>
            <p:cNvSpPr/>
            <p:nvPr/>
          </p:nvSpPr>
          <p:spPr>
            <a:xfrm flipH="1">
              <a:off x="923123" y="2664370"/>
              <a:ext cx="347501" cy="427158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E099974-4F84-40BD-A3A0-2F4B1068DDC1}"/>
              </a:ext>
            </a:extLst>
          </p:cNvPr>
          <p:cNvGrpSpPr/>
          <p:nvPr/>
        </p:nvGrpSpPr>
        <p:grpSpPr>
          <a:xfrm>
            <a:off x="215833" y="4030767"/>
            <a:ext cx="2950029" cy="2156844"/>
            <a:chOff x="395027" y="670388"/>
            <a:chExt cx="2950029" cy="2156844"/>
          </a:xfrm>
        </p:grpSpPr>
        <p:sp>
          <p:nvSpPr>
            <p:cNvPr id="44" name="Cloud 43">
              <a:extLst>
                <a:ext uri="{FF2B5EF4-FFF2-40B4-BE49-F238E27FC236}">
                  <a16:creationId xmlns:a16="http://schemas.microsoft.com/office/drawing/2014/main" id="{7672CAD2-402B-45D4-9ABD-5B26389E5C4B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lược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lăng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xẩm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Lightning Bolt 44">
              <a:extLst>
                <a:ext uri="{FF2B5EF4-FFF2-40B4-BE49-F238E27FC236}">
                  <a16:creationId xmlns:a16="http://schemas.microsoft.com/office/drawing/2014/main" id="{CB806A68-F56A-40B6-A76A-25FD9740D58D}"/>
                </a:ext>
              </a:extLst>
            </p:cNvPr>
            <p:cNvSpPr/>
            <p:nvPr/>
          </p:nvSpPr>
          <p:spPr>
            <a:xfrm flipV="1">
              <a:off x="2183710" y="670388"/>
              <a:ext cx="575398" cy="344889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BA9F15D-D1F0-4B23-95E8-2031D9533B19}"/>
              </a:ext>
            </a:extLst>
          </p:cNvPr>
          <p:cNvGrpSpPr/>
          <p:nvPr/>
        </p:nvGrpSpPr>
        <p:grpSpPr>
          <a:xfrm>
            <a:off x="3181770" y="4114783"/>
            <a:ext cx="2950029" cy="2057775"/>
            <a:chOff x="395027" y="769457"/>
            <a:chExt cx="2950029" cy="2057775"/>
          </a:xfrm>
        </p:grpSpPr>
        <p:sp>
          <p:nvSpPr>
            <p:cNvPr id="47" name="Cloud 46">
              <a:extLst>
                <a:ext uri="{FF2B5EF4-FFF2-40B4-BE49-F238E27FC236}">
                  <a16:creationId xmlns:a16="http://schemas.microsoft.com/office/drawing/2014/main" id="{7176F76F-164D-43AE-A351-DF39B441EF75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tay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sườn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máu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Lightning Bolt 47">
              <a:extLst>
                <a:ext uri="{FF2B5EF4-FFF2-40B4-BE49-F238E27FC236}">
                  <a16:creationId xmlns:a16="http://schemas.microsoft.com/office/drawing/2014/main" id="{B9CEEC30-5D85-487C-97B1-4155944D82BE}"/>
                </a:ext>
              </a:extLst>
            </p:cNvPr>
            <p:cNvSpPr/>
            <p:nvPr/>
          </p:nvSpPr>
          <p:spPr>
            <a:xfrm flipV="1">
              <a:off x="1539488" y="769457"/>
              <a:ext cx="631481" cy="321239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9F27B90-36F2-422E-96A5-5D29405E7F5B}"/>
              </a:ext>
            </a:extLst>
          </p:cNvPr>
          <p:cNvGrpSpPr/>
          <p:nvPr/>
        </p:nvGrpSpPr>
        <p:grpSpPr>
          <a:xfrm>
            <a:off x="6095999" y="3957621"/>
            <a:ext cx="2950029" cy="2214937"/>
            <a:chOff x="395027" y="612295"/>
            <a:chExt cx="2950029" cy="2214937"/>
          </a:xfrm>
        </p:grpSpPr>
        <p:sp>
          <p:nvSpPr>
            <p:cNvPr id="50" name="Cloud 49">
              <a:extLst>
                <a:ext uri="{FF2B5EF4-FFF2-40B4-BE49-F238E27FC236}">
                  <a16:creationId xmlns:a16="http://schemas.microsoft.com/office/drawing/2014/main" id="{DA41C1CD-F027-4DD9-97CF-C680BE5DFBF5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xưa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xưa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kia,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xa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xưa</a:t>
              </a:r>
              <a:endPara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Lightning Bolt 50">
              <a:extLst>
                <a:ext uri="{FF2B5EF4-FFF2-40B4-BE49-F238E27FC236}">
                  <a16:creationId xmlns:a16="http://schemas.microsoft.com/office/drawing/2014/main" id="{B2030BE9-60EB-4F09-86B7-0E0776BBBEFB}"/>
                </a:ext>
              </a:extLst>
            </p:cNvPr>
            <p:cNvSpPr/>
            <p:nvPr/>
          </p:nvSpPr>
          <p:spPr>
            <a:xfrm flipH="1" flipV="1">
              <a:off x="1555396" y="612295"/>
              <a:ext cx="601856" cy="538178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7284C78-FBE5-4D35-9181-6E1F71CA461A}"/>
              </a:ext>
            </a:extLst>
          </p:cNvPr>
          <p:cNvGrpSpPr/>
          <p:nvPr/>
        </p:nvGrpSpPr>
        <p:grpSpPr>
          <a:xfrm>
            <a:off x="9046028" y="3979800"/>
            <a:ext cx="2950029" cy="2110880"/>
            <a:chOff x="395027" y="716352"/>
            <a:chExt cx="2950029" cy="2110880"/>
          </a:xfrm>
        </p:grpSpPr>
        <p:sp>
          <p:nvSpPr>
            <p:cNvPr id="53" name="Cloud 52">
              <a:extLst>
                <a:ext uri="{FF2B5EF4-FFF2-40B4-BE49-F238E27FC236}">
                  <a16:creationId xmlns:a16="http://schemas.microsoft.com/office/drawing/2014/main" id="{2ADCB46C-AFED-4A18-9A0A-9785E76A2B00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vẹo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lòng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xiêu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Lightning Bolt 53">
              <a:extLst>
                <a:ext uri="{FF2B5EF4-FFF2-40B4-BE49-F238E27FC236}">
                  <a16:creationId xmlns:a16="http://schemas.microsoft.com/office/drawing/2014/main" id="{5A4AF673-A31F-4AD9-A089-62975562C435}"/>
                </a:ext>
              </a:extLst>
            </p:cNvPr>
            <p:cNvSpPr/>
            <p:nvPr/>
          </p:nvSpPr>
          <p:spPr>
            <a:xfrm flipH="1" flipV="1">
              <a:off x="983165" y="716352"/>
              <a:ext cx="729034" cy="410910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278921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多彩手绘教师通用说课模板PPT.pptx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第一PPT，www.1ppt.com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652</Words>
  <Application>Microsoft Office PowerPoint</Application>
  <PresentationFormat>Widescreen</PresentationFormat>
  <Paragraphs>99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等线</vt:lpstr>
      <vt:lpstr>等线 Light</vt:lpstr>
      <vt:lpstr>微软雅黑</vt:lpstr>
      <vt:lpstr>Arial</vt:lpstr>
      <vt:lpstr>Calibri</vt:lpstr>
      <vt:lpstr>Calibri Light</vt:lpstr>
      <vt:lpstr>Times New Roman</vt:lpstr>
      <vt:lpstr>第一PPT，www.1ppt.com</vt:lpstr>
      <vt:lpstr>第一PPT，www.1ppt.com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3: Điền vào chỗ trống:</vt:lpstr>
      <vt:lpstr>Vận dụng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火箭PPT课件模板</dc:title>
  <dc:creator/>
  <cp:keywords>www.1ppt.com</cp:keywords>
  <dc:description>www.1ppt.com</dc:description>
  <cp:lastModifiedBy/>
  <cp:revision>1</cp:revision>
  <dcterms:created xsi:type="dcterms:W3CDTF">2018-09-04T14:19:41Z</dcterms:created>
  <dcterms:modified xsi:type="dcterms:W3CDTF">2021-09-15T16:28:02Z</dcterms:modified>
</cp:coreProperties>
</file>