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wav" ContentType="audio/x-wav"/>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theme/theme3.xml" ContentType="application/vnd.openxmlformats-officedocument.theme+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2" r:id="rId2"/>
    <p:sldMasterId id="2147483675" r:id="rId3"/>
    <p:sldMasterId id="2147483688" r:id="rId4"/>
  </p:sldMasterIdLst>
  <p:notesMasterIdLst>
    <p:notesMasterId r:id="rId23"/>
  </p:notesMasterIdLst>
  <p:sldIdLst>
    <p:sldId id="309" r:id="rId5"/>
    <p:sldId id="297" r:id="rId6"/>
    <p:sldId id="362" r:id="rId7"/>
    <p:sldId id="298" r:id="rId8"/>
    <p:sldId id="262" r:id="rId9"/>
    <p:sldId id="365" r:id="rId10"/>
    <p:sldId id="366" r:id="rId11"/>
    <p:sldId id="367" r:id="rId12"/>
    <p:sldId id="368" r:id="rId13"/>
    <p:sldId id="369" r:id="rId14"/>
    <p:sldId id="370" r:id="rId15"/>
    <p:sldId id="363" r:id="rId16"/>
    <p:sldId id="357" r:id="rId17"/>
    <p:sldId id="337" r:id="rId18"/>
    <p:sldId id="364" r:id="rId19"/>
    <p:sldId id="269" r:id="rId20"/>
    <p:sldId id="351" r:id="rId21"/>
    <p:sldId id="270" r:id="rId22"/>
  </p:sldIdLst>
  <p:sldSz cx="12192000" cy="6858000"/>
  <p:notesSz cx="6858000" cy="9144000"/>
  <p:custDataLst>
    <p:tags r:id="rId24"/>
  </p:custData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0FCFC"/>
    <a:srgbClr val="B5EAFD"/>
    <a:srgbClr val="CAE8D0"/>
    <a:srgbClr val="9D7C7D"/>
    <a:srgbClr val="FDEBB0"/>
    <a:srgbClr val="FCD5B5"/>
    <a:srgbClr val="FAC090"/>
    <a:srgbClr val="FF9409"/>
    <a:srgbClr val="FEF9DC"/>
    <a:srgbClr val="FEFBE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125E5076-3810-47DD-B79F-674D7AD40C01}" styleName="深色样式 1 - 强调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1"/>
          </a:solidFill>
        </a:fill>
      </a:tcStyle>
    </a:wholeTbl>
    <a:band1H>
      <a:tcStyle>
        <a:tcBdr/>
        <a:fill>
          <a:solidFill>
            <a:schemeClr val="accent1">
              <a:shade val="60000"/>
            </a:schemeClr>
          </a:solidFill>
        </a:fill>
      </a:tcStyle>
    </a:band1H>
    <a:band1V>
      <a:tcStyle>
        <a:tcBdr/>
        <a:fill>
          <a:solidFill>
            <a:schemeClr val="accent1">
              <a:shade val="60000"/>
            </a:schemeClr>
          </a:solidFill>
        </a:fill>
      </a:tcStyle>
    </a:band1V>
    <a:lastCol>
      <a:tcTxStyle b="on"/>
      <a:tcStyle>
        <a:tcBdr>
          <a:left>
            <a:ln w="25400" cmpd="sng">
              <a:solidFill>
                <a:schemeClr val="lt1"/>
              </a:solidFill>
            </a:ln>
          </a:left>
        </a:tcBdr>
        <a:fill>
          <a:solidFill>
            <a:schemeClr val="accent1">
              <a:shade val="60000"/>
            </a:schemeClr>
          </a:solidFill>
        </a:fill>
      </a:tcStyle>
    </a:lastCol>
    <a:firstCol>
      <a:tcTxStyle b="on"/>
      <a:tcStyle>
        <a:tcBdr>
          <a:right>
            <a:ln w="25400" cmpd="sng">
              <a:solidFill>
                <a:schemeClr val="lt1"/>
              </a:solidFill>
            </a:ln>
          </a:right>
        </a:tcBdr>
        <a:fill>
          <a:solidFill>
            <a:schemeClr val="accent1">
              <a:shade val="60000"/>
            </a:schemeClr>
          </a:solidFill>
        </a:fill>
      </a:tcStyle>
    </a:firstCol>
    <a:lastRow>
      <a:tcTxStyle b="on"/>
      <a:tcStyle>
        <a:tcBdr>
          <a:top>
            <a:ln w="25400" cmpd="sng">
              <a:solidFill>
                <a:schemeClr val="lt1"/>
              </a:solidFill>
            </a:ln>
          </a:top>
        </a:tcBdr>
        <a:fill>
          <a:solidFill>
            <a:schemeClr val="accent1">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9559" autoAdjust="0"/>
    <p:restoredTop sz="91741" autoAdjust="0"/>
  </p:normalViewPr>
  <p:slideViewPr>
    <p:cSldViewPr snapToGrid="0">
      <p:cViewPr varScale="1">
        <p:scale>
          <a:sx n="61" d="100"/>
          <a:sy n="61" d="100"/>
        </p:scale>
        <p:origin x="1308" y="42"/>
      </p:cViewPr>
      <p:guideLst>
        <p:guide orient="horz" pos="2160"/>
        <p:guide pos="3840"/>
      </p:guideLst>
    </p:cSldViewPr>
  </p:slideViewPr>
  <p:notesTextViewPr>
    <p:cViewPr>
      <p:scale>
        <a:sx n="1" d="1"/>
        <a:sy n="1" d="1"/>
      </p:scale>
      <p:origin x="0" y="0"/>
    </p:cViewPr>
  </p:notesTextViewPr>
  <p:sorterViewPr>
    <p:cViewPr>
      <p:scale>
        <a:sx n="73" d="100"/>
        <a:sy n="73"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viewProps" Target="viewProps.xml"/><Relationship Id="rId3" Type="http://schemas.openxmlformats.org/officeDocument/2006/relationships/slideMaster" Target="slideMasters/slideMaster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tags" Target="tags/tag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notesMaster" Target="notesMasters/notesMaster1.xml"/><Relationship Id="rId28"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colorful3#1">
  <dgm:title val=""/>
  <dgm:desc val=""/>
  <dgm:catLst>
    <dgm:cat type="colorful" pri="10300"/>
  </dgm:catLst>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colorsDef>
</file>

<file path=ppt/diagrams/data1.xml><?xml version="1.0" encoding="utf-8"?>
<dgm:dataModel xmlns:dgm="http://schemas.openxmlformats.org/drawingml/2006/diagram" xmlns:a="http://schemas.openxmlformats.org/drawingml/2006/main">
  <dgm:ptLst>
    <dgm:pt modelId="{CECC35F0-40B5-460D-A737-FC2ACF235663}" type="doc">
      <dgm:prSet loTypeId="urn:microsoft.com/office/officeart/2005/8/layout/radial2#1" loCatId="relationship" qsTypeId="urn:microsoft.com/office/officeart/2005/8/quickstyle/simple2#1" qsCatId="simple" csTypeId="urn:microsoft.com/office/officeart/2005/8/colors/colorful3#1" csCatId="accent1" phldr="1"/>
      <dgm:spPr/>
      <dgm:t>
        <a:bodyPr/>
        <a:lstStyle/>
        <a:p>
          <a:endParaRPr lang="en-US"/>
        </a:p>
      </dgm:t>
    </dgm:pt>
    <dgm:pt modelId="{5517B846-E84C-4864-89B5-1273D93BC899}">
      <dgm:prSet phldrT="[Text]" phldr="0" custT="0"/>
      <dgm:spPr/>
      <dgm:t>
        <a:bodyPr vert="horz" wrap="square"/>
        <a:lstStyle/>
        <a:p>
          <a:pPr>
            <a:lnSpc>
              <a:spcPct val="100000"/>
            </a:lnSpc>
            <a:spcBef>
              <a:spcPct val="0"/>
            </a:spcBef>
            <a:spcAft>
              <a:spcPct val="35000"/>
            </a:spcAft>
          </a:pPr>
          <a:r>
            <a:rPr lang="en-US" b="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Con </a:t>
          </a:r>
          <a:r>
            <a:rPr lang="en-US" b="0" dirty="0" err="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nai</a:t>
          </a:r>
          <a:r>
            <a:rPr lang="en-US" b="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b="0" dirty="0" err="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bị</a:t>
          </a:r>
          <a:r>
            <a:rPr lang="en-US" b="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b="0" dirty="0" err="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giết</a:t>
          </a:r>
          <a:endParaRPr lang="en-US" b="0" dirty="0">
            <a:effectLst>
              <a:outerShdw blurRad="38100" dist="38100" dir="2700000" algn="tl">
                <a:srgbClr val="000000">
                  <a:alpha val="43137"/>
                </a:srgbClr>
              </a:outerShdw>
            </a:effectLst>
            <a:latin typeface="Cambria" pitchFamily="18" charset="0"/>
            <a:ea typeface="Cambria" pitchFamily="18" charset="0"/>
          </a:endParaRPr>
        </a:p>
      </dgm:t>
    </dgm:pt>
    <dgm:pt modelId="{A2D4F7F4-4D7B-4483-B239-95405595478C}" type="parTrans" cxnId="{81F6D4AD-A04A-49DB-86D7-127D627612E5}">
      <dgm:prSet/>
      <dgm:spPr/>
      <dgm:t>
        <a:bodyPr/>
        <a:lstStyle/>
        <a:p>
          <a:endParaRPr lang="en-US">
            <a:latin typeface="Cambria" pitchFamily="18" charset="0"/>
            <a:ea typeface="Cambria" pitchFamily="18" charset="0"/>
          </a:endParaRPr>
        </a:p>
      </dgm:t>
    </dgm:pt>
    <dgm:pt modelId="{2B544C9C-8E05-42F5-9212-6599E4B2ECE4}" type="sibTrans" cxnId="{81F6D4AD-A04A-49DB-86D7-127D627612E5}">
      <dgm:prSet/>
      <dgm:spPr/>
      <dgm:t>
        <a:bodyPr/>
        <a:lstStyle/>
        <a:p>
          <a:endParaRPr lang="en-US">
            <a:latin typeface="Cambria" pitchFamily="18" charset="0"/>
            <a:ea typeface="Cambria" pitchFamily="18" charset="0"/>
          </a:endParaRPr>
        </a:p>
      </dgm:t>
    </dgm:pt>
    <dgm:pt modelId="{E400A229-425E-4517-A4E8-259BA4F1D641}">
      <dgm:prSet phldrT="[Text]" phldr="0" custT="0"/>
      <dgm:spPr/>
      <dgm:t>
        <a:bodyPr vert="horz" wrap="square"/>
        <a:lstStyle/>
        <a:p>
          <a:pPr>
            <a:lnSpc>
              <a:spcPct val="100000"/>
            </a:lnSpc>
            <a:spcBef>
              <a:spcPct val="0"/>
            </a:spcBef>
            <a:spcAft>
              <a:spcPct val="35000"/>
            </a:spcAft>
          </a:pPr>
          <a:r>
            <a:rPr lang="en-US" b="0" dirty="0">
              <a:effectLst>
                <a:outerShdw blurRad="38100" dist="38100" dir="2700000" algn="tl">
                  <a:srgbClr val="000000">
                    <a:alpha val="43137"/>
                  </a:srgbClr>
                </a:outerShdw>
              </a:effectLst>
              <a:latin typeface="Cambria" pitchFamily="18" charset="0"/>
              <a:ea typeface="Cambria" pitchFamily="18" charset="0"/>
            </a:rPr>
            <a:t>Con </a:t>
          </a:r>
          <a:r>
            <a:rPr lang="en-US" b="0" dirty="0" err="1">
              <a:effectLst>
                <a:outerShdw blurRad="38100" dist="38100" dir="2700000" algn="tl">
                  <a:srgbClr val="000000">
                    <a:alpha val="43137"/>
                  </a:srgbClr>
                </a:outerShdw>
              </a:effectLst>
              <a:latin typeface="Cambria" pitchFamily="18" charset="0"/>
              <a:ea typeface="Cambria" pitchFamily="18" charset="0"/>
            </a:rPr>
            <a:t>nai</a:t>
          </a:r>
          <a:r>
            <a:rPr lang="en-US" b="0" dirty="0">
              <a:effectLst>
                <a:outerShdw blurRad="38100" dist="38100" dir="2700000" algn="tl">
                  <a:srgbClr val="000000">
                    <a:alpha val="43137"/>
                  </a:srgbClr>
                </a:outerShdw>
              </a:effectLst>
              <a:latin typeface="Cambria" pitchFamily="18" charset="0"/>
              <a:ea typeface="Cambria" pitchFamily="18" charset="0"/>
            </a:rPr>
            <a:t> </a:t>
          </a:r>
          <a:r>
            <a:rPr lang="en-US" b="0" dirty="0" err="1">
              <a:effectLst>
                <a:outerShdw blurRad="38100" dist="38100" dir="2700000" algn="tl">
                  <a:srgbClr val="000000">
                    <a:alpha val="43137"/>
                  </a:srgbClr>
                </a:outerShdw>
              </a:effectLst>
              <a:latin typeface="Cambria" pitchFamily="18" charset="0"/>
              <a:ea typeface="Cambria" pitchFamily="18" charset="0"/>
            </a:rPr>
            <a:t>không</a:t>
          </a:r>
          <a:r>
            <a:rPr lang="en-US" b="0" dirty="0">
              <a:effectLst>
                <a:outerShdw blurRad="38100" dist="38100" dir="2700000" algn="tl">
                  <a:srgbClr val="000000">
                    <a:alpha val="43137"/>
                  </a:srgbClr>
                </a:outerShdw>
              </a:effectLst>
              <a:latin typeface="Cambria" pitchFamily="18" charset="0"/>
              <a:ea typeface="Cambria" pitchFamily="18" charset="0"/>
            </a:rPr>
            <a:t> </a:t>
          </a:r>
          <a:r>
            <a:rPr lang="en-US" b="0" dirty="0" err="1">
              <a:effectLst>
                <a:outerShdw blurRad="38100" dist="38100" dir="2700000" algn="tl">
                  <a:srgbClr val="000000">
                    <a:alpha val="43137"/>
                  </a:srgbClr>
                </a:outerShdw>
              </a:effectLst>
              <a:latin typeface="Cambria" pitchFamily="18" charset="0"/>
              <a:ea typeface="Cambria" pitchFamily="18" charset="0"/>
            </a:rPr>
            <a:t>bị</a:t>
          </a:r>
          <a:r>
            <a:rPr lang="en-US" b="0" dirty="0">
              <a:effectLst>
                <a:outerShdw blurRad="38100" dist="38100" dir="2700000" algn="tl">
                  <a:srgbClr val="000000">
                    <a:alpha val="43137"/>
                  </a:srgbClr>
                </a:outerShdw>
              </a:effectLst>
              <a:latin typeface="Cambria" pitchFamily="18" charset="0"/>
              <a:ea typeface="Cambria" pitchFamily="18" charset="0"/>
            </a:rPr>
            <a:t> </a:t>
          </a:r>
          <a:r>
            <a:rPr lang="en-US" b="0" dirty="0" err="1">
              <a:effectLst>
                <a:outerShdw blurRad="38100" dist="38100" dir="2700000" algn="tl">
                  <a:srgbClr val="000000">
                    <a:alpha val="43137"/>
                  </a:srgbClr>
                </a:outerShdw>
              </a:effectLst>
              <a:latin typeface="Cambria" pitchFamily="18" charset="0"/>
              <a:ea typeface="Cambria" pitchFamily="18" charset="0"/>
            </a:rPr>
            <a:t>giết</a:t>
          </a:r>
          <a:endParaRPr lang="en-US" b="0" dirty="0">
            <a:effectLst>
              <a:outerShdw blurRad="38100" dist="38100" dir="2700000" algn="tl">
                <a:srgbClr val="000000">
                  <a:alpha val="43137"/>
                </a:srgbClr>
              </a:outerShdw>
            </a:effectLst>
            <a:latin typeface="Cambria" pitchFamily="18" charset="0"/>
            <a:ea typeface="Cambria" pitchFamily="18" charset="0"/>
          </a:endParaRPr>
        </a:p>
      </dgm:t>
    </dgm:pt>
    <dgm:pt modelId="{744BE3E2-E194-42E7-941A-C0F41144EE1E}" type="parTrans" cxnId="{9BA083ED-C67C-4E36-A801-D3199436139E}">
      <dgm:prSet/>
      <dgm:spPr/>
      <dgm:t>
        <a:bodyPr/>
        <a:lstStyle/>
        <a:p>
          <a:endParaRPr lang="en-US">
            <a:latin typeface="Cambria" pitchFamily="18" charset="0"/>
            <a:ea typeface="Cambria" pitchFamily="18" charset="0"/>
          </a:endParaRPr>
        </a:p>
      </dgm:t>
    </dgm:pt>
    <dgm:pt modelId="{34CF2285-61E3-46B7-8454-DD4724942BE4}" type="sibTrans" cxnId="{9BA083ED-C67C-4E36-A801-D3199436139E}">
      <dgm:prSet/>
      <dgm:spPr/>
      <dgm:t>
        <a:bodyPr/>
        <a:lstStyle/>
        <a:p>
          <a:endParaRPr lang="en-US">
            <a:latin typeface="Cambria" pitchFamily="18" charset="0"/>
            <a:ea typeface="Cambria" pitchFamily="18" charset="0"/>
          </a:endParaRPr>
        </a:p>
      </dgm:t>
    </dgm:pt>
    <dgm:pt modelId="{E4931E8F-11B9-4A4A-B71C-F4F8CBF2A501}">
      <dgm:prSet phldrT="[Text]" phldr="0" custT="0"/>
      <dgm:spPr/>
      <dgm:t>
        <a:bodyPr vert="horz" wrap="square"/>
        <a:lstStyle/>
        <a:p>
          <a:pPr>
            <a:lnSpc>
              <a:spcPct val="100000"/>
            </a:lnSpc>
            <a:spcBef>
              <a:spcPct val="0"/>
            </a:spcBef>
            <a:spcAft>
              <a:spcPct val="35000"/>
            </a:spcAft>
          </a:pPr>
          <a:r>
            <a:rPr lang="en-US" b="0" dirty="0" err="1">
              <a:effectLst>
                <a:outerShdw blurRad="38100" dist="38100" dir="2700000" algn="tl">
                  <a:srgbClr val="000000">
                    <a:alpha val="43137"/>
                  </a:srgbClr>
                </a:outerShdw>
              </a:effectLst>
              <a:latin typeface="Cambria" pitchFamily="18" charset="0"/>
              <a:ea typeface="Cambria" pitchFamily="18" charset="0"/>
            </a:rPr>
            <a:t>Kết</a:t>
          </a:r>
          <a:r>
            <a:rPr lang="en-US" b="0" dirty="0">
              <a:effectLst>
                <a:outerShdw blurRad="38100" dist="38100" dir="2700000" algn="tl">
                  <a:srgbClr val="000000">
                    <a:alpha val="43137"/>
                  </a:srgbClr>
                </a:outerShdw>
              </a:effectLst>
              <a:latin typeface="Cambria" pitchFamily="18" charset="0"/>
              <a:ea typeface="Cambria" pitchFamily="18" charset="0"/>
            </a:rPr>
            <a:t> </a:t>
          </a:r>
          <a:r>
            <a:rPr lang="en-US" b="0" dirty="0" err="1">
              <a:effectLst>
                <a:outerShdw blurRad="38100" dist="38100" dir="2700000" algn="tl">
                  <a:srgbClr val="000000">
                    <a:alpha val="43137"/>
                  </a:srgbClr>
                </a:outerShdw>
              </a:effectLst>
              <a:latin typeface="Cambria" pitchFamily="18" charset="0"/>
              <a:ea typeface="Cambria" pitchFamily="18" charset="0"/>
            </a:rPr>
            <a:t>mở</a:t>
          </a:r>
          <a:endParaRPr lang="en-US" b="0" dirty="0">
            <a:effectLst>
              <a:outerShdw blurRad="38100" dist="38100" dir="2700000" algn="tl">
                <a:srgbClr val="000000">
                  <a:alpha val="43137"/>
                </a:srgbClr>
              </a:outerShdw>
            </a:effectLst>
            <a:latin typeface="Cambria" pitchFamily="18" charset="0"/>
            <a:ea typeface="Cambria" pitchFamily="18" charset="0"/>
          </a:endParaRPr>
        </a:p>
      </dgm:t>
    </dgm:pt>
    <dgm:pt modelId="{A8B9A657-6E7B-4ED3-AB00-98E9F913A785}" type="parTrans" cxnId="{9AEB7EB8-4C61-4AF5-8D99-774E9D62A125}">
      <dgm:prSet/>
      <dgm:spPr/>
      <dgm:t>
        <a:bodyPr/>
        <a:lstStyle/>
        <a:p>
          <a:endParaRPr lang="en-US">
            <a:latin typeface="Cambria" pitchFamily="18" charset="0"/>
            <a:ea typeface="Cambria" pitchFamily="18" charset="0"/>
          </a:endParaRPr>
        </a:p>
      </dgm:t>
    </dgm:pt>
    <dgm:pt modelId="{18A58144-A08A-4AA2-87B4-A1B3BEF9B79D}" type="sibTrans" cxnId="{9AEB7EB8-4C61-4AF5-8D99-774E9D62A125}">
      <dgm:prSet/>
      <dgm:spPr/>
      <dgm:t>
        <a:bodyPr/>
        <a:lstStyle/>
        <a:p>
          <a:endParaRPr lang="en-US">
            <a:latin typeface="Cambria" pitchFamily="18" charset="0"/>
            <a:ea typeface="Cambria" pitchFamily="18" charset="0"/>
          </a:endParaRPr>
        </a:p>
      </dgm:t>
    </dgm:pt>
    <dgm:pt modelId="{68BD68BC-1A6F-4897-AE58-D220871191CC}" type="pres">
      <dgm:prSet presAssocID="{CECC35F0-40B5-460D-A737-FC2ACF235663}" presName="composite" presStyleCnt="0">
        <dgm:presLayoutVars>
          <dgm:chMax val="5"/>
          <dgm:dir/>
          <dgm:animLvl val="ctr"/>
          <dgm:resizeHandles val="exact"/>
        </dgm:presLayoutVars>
      </dgm:prSet>
      <dgm:spPr/>
    </dgm:pt>
    <dgm:pt modelId="{DF7CCDCB-1FEF-446D-879C-7B573A150A85}" type="pres">
      <dgm:prSet presAssocID="{CECC35F0-40B5-460D-A737-FC2ACF235663}" presName="cycle" presStyleCnt="0"/>
      <dgm:spPr/>
    </dgm:pt>
    <dgm:pt modelId="{42504826-0B2E-42B2-89E0-6C444D015311}" type="pres">
      <dgm:prSet presAssocID="{CECC35F0-40B5-460D-A737-FC2ACF235663}" presName="centerShape" presStyleCnt="0"/>
      <dgm:spPr/>
    </dgm:pt>
    <dgm:pt modelId="{85032AF7-CC0A-43B1-ADBC-12E888570430}" type="pres">
      <dgm:prSet presAssocID="{CECC35F0-40B5-460D-A737-FC2ACF235663}" presName="connSite" presStyleLbl="node1" presStyleIdx="0" presStyleCnt="4"/>
      <dgm:spPr/>
    </dgm:pt>
    <dgm:pt modelId="{CE974068-7363-48BA-8A56-58FC71B522DC}" type="pres">
      <dgm:prSet presAssocID="{CECC35F0-40B5-460D-A737-FC2ACF235663}" presName="visible" presStyleLbl="node1" presStyleIdx="0" presStyleCnt="4"/>
      <dgm:spPr/>
    </dgm:pt>
    <dgm:pt modelId="{CFE719B1-FDDF-4968-9D26-52CE098EA344}" type="pres">
      <dgm:prSet presAssocID="{A2D4F7F4-4D7B-4483-B239-95405595478C}" presName="Name25" presStyleLbl="parChTrans1D1" presStyleIdx="0" presStyleCnt="3"/>
      <dgm:spPr/>
    </dgm:pt>
    <dgm:pt modelId="{269D1A46-C3B2-412B-A63B-90077459CAEC}" type="pres">
      <dgm:prSet presAssocID="{5517B846-E84C-4864-89B5-1273D93BC899}" presName="node" presStyleCnt="0"/>
      <dgm:spPr/>
    </dgm:pt>
    <dgm:pt modelId="{B9FD9A9B-F5B2-41C6-AA4C-23B98CB4FBF3}" type="pres">
      <dgm:prSet presAssocID="{5517B846-E84C-4864-89B5-1273D93BC899}" presName="parentNode" presStyleLbl="node1" presStyleIdx="1" presStyleCnt="4">
        <dgm:presLayoutVars>
          <dgm:chMax val="1"/>
          <dgm:bulletEnabled val="1"/>
        </dgm:presLayoutVars>
      </dgm:prSet>
      <dgm:spPr/>
    </dgm:pt>
    <dgm:pt modelId="{4B22126E-6F7A-4ADB-A489-ACBD46EA330A}" type="pres">
      <dgm:prSet presAssocID="{5517B846-E84C-4864-89B5-1273D93BC899}" presName="childNode" presStyleLbl="revTx" presStyleIdx="0" presStyleCnt="0">
        <dgm:presLayoutVars>
          <dgm:bulletEnabled val="1"/>
        </dgm:presLayoutVars>
      </dgm:prSet>
      <dgm:spPr/>
    </dgm:pt>
    <dgm:pt modelId="{DB5F8B40-7FFB-4BF2-AB97-4DD23BBB3CB3}" type="pres">
      <dgm:prSet presAssocID="{744BE3E2-E194-42E7-941A-C0F41144EE1E}" presName="Name25" presStyleLbl="parChTrans1D1" presStyleIdx="1" presStyleCnt="3"/>
      <dgm:spPr/>
    </dgm:pt>
    <dgm:pt modelId="{66D0D311-5AB8-4EC8-ABBC-B19EB1C7F0C4}" type="pres">
      <dgm:prSet presAssocID="{E400A229-425E-4517-A4E8-259BA4F1D641}" presName="node" presStyleCnt="0"/>
      <dgm:spPr/>
    </dgm:pt>
    <dgm:pt modelId="{8C52F264-3E24-4EC4-9000-82B4D521C9E0}" type="pres">
      <dgm:prSet presAssocID="{E400A229-425E-4517-A4E8-259BA4F1D641}" presName="parentNode" presStyleLbl="node1" presStyleIdx="2" presStyleCnt="4">
        <dgm:presLayoutVars>
          <dgm:chMax val="1"/>
          <dgm:bulletEnabled val="1"/>
        </dgm:presLayoutVars>
      </dgm:prSet>
      <dgm:spPr/>
    </dgm:pt>
    <dgm:pt modelId="{22A9452E-DB9D-4347-9D41-D29067BCCCC1}" type="pres">
      <dgm:prSet presAssocID="{E400A229-425E-4517-A4E8-259BA4F1D641}" presName="childNode" presStyleLbl="revTx" presStyleIdx="0" presStyleCnt="0">
        <dgm:presLayoutVars>
          <dgm:bulletEnabled val="1"/>
        </dgm:presLayoutVars>
      </dgm:prSet>
      <dgm:spPr/>
    </dgm:pt>
    <dgm:pt modelId="{863C0671-E2AB-40BD-AF6E-9FA09F369FF0}" type="pres">
      <dgm:prSet presAssocID="{A8B9A657-6E7B-4ED3-AB00-98E9F913A785}" presName="Name25" presStyleLbl="parChTrans1D1" presStyleIdx="2" presStyleCnt="3"/>
      <dgm:spPr/>
    </dgm:pt>
    <dgm:pt modelId="{A2B55D64-F506-4444-9F04-08EB2F045FE5}" type="pres">
      <dgm:prSet presAssocID="{E4931E8F-11B9-4A4A-B71C-F4F8CBF2A501}" presName="node" presStyleCnt="0"/>
      <dgm:spPr/>
    </dgm:pt>
    <dgm:pt modelId="{A4594B93-3116-410F-A9B6-83291B1F28AD}" type="pres">
      <dgm:prSet presAssocID="{E4931E8F-11B9-4A4A-B71C-F4F8CBF2A501}" presName="parentNode" presStyleLbl="node1" presStyleIdx="3" presStyleCnt="4">
        <dgm:presLayoutVars>
          <dgm:chMax val="1"/>
          <dgm:bulletEnabled val="1"/>
        </dgm:presLayoutVars>
      </dgm:prSet>
      <dgm:spPr/>
    </dgm:pt>
    <dgm:pt modelId="{A27E8F25-3FF6-4BDB-AC60-BAC2D7C34B3C}" type="pres">
      <dgm:prSet presAssocID="{E4931E8F-11B9-4A4A-B71C-F4F8CBF2A501}" presName="childNode" presStyleLbl="revTx" presStyleIdx="0" presStyleCnt="0">
        <dgm:presLayoutVars>
          <dgm:bulletEnabled val="1"/>
        </dgm:presLayoutVars>
      </dgm:prSet>
      <dgm:spPr/>
    </dgm:pt>
  </dgm:ptLst>
  <dgm:cxnLst>
    <dgm:cxn modelId="{F7C3CC05-03A4-469A-8660-DE07257A331A}" type="presOf" srcId="{A8B9A657-6E7B-4ED3-AB00-98E9F913A785}" destId="{863C0671-E2AB-40BD-AF6E-9FA09F369FF0}" srcOrd="0" destOrd="0" presId="urn:microsoft.com/office/officeart/2005/8/layout/radial2#1"/>
    <dgm:cxn modelId="{F5C6B170-4A28-4B0F-8D01-E936319F351B}" type="presOf" srcId="{E400A229-425E-4517-A4E8-259BA4F1D641}" destId="{8C52F264-3E24-4EC4-9000-82B4D521C9E0}" srcOrd="0" destOrd="0" presId="urn:microsoft.com/office/officeart/2005/8/layout/radial2#1"/>
    <dgm:cxn modelId="{04B6C986-F4B8-4EC8-AEDA-27BDF17E179B}" type="presOf" srcId="{A2D4F7F4-4D7B-4483-B239-95405595478C}" destId="{CFE719B1-FDDF-4968-9D26-52CE098EA344}" srcOrd="0" destOrd="0" presId="urn:microsoft.com/office/officeart/2005/8/layout/radial2#1"/>
    <dgm:cxn modelId="{3532889B-EF9C-4664-A0BE-45F759AD7172}" type="presOf" srcId="{5517B846-E84C-4864-89B5-1273D93BC899}" destId="{B9FD9A9B-F5B2-41C6-AA4C-23B98CB4FBF3}" srcOrd="0" destOrd="0" presId="urn:microsoft.com/office/officeart/2005/8/layout/radial2#1"/>
    <dgm:cxn modelId="{4AD74CA6-8487-48CE-B1FC-24E55389EDBE}" type="presOf" srcId="{E4931E8F-11B9-4A4A-B71C-F4F8CBF2A501}" destId="{A4594B93-3116-410F-A9B6-83291B1F28AD}" srcOrd="0" destOrd="0" presId="urn:microsoft.com/office/officeart/2005/8/layout/radial2#1"/>
    <dgm:cxn modelId="{81F6D4AD-A04A-49DB-86D7-127D627612E5}" srcId="{CECC35F0-40B5-460D-A737-FC2ACF235663}" destId="{5517B846-E84C-4864-89B5-1273D93BC899}" srcOrd="0" destOrd="0" parTransId="{A2D4F7F4-4D7B-4483-B239-95405595478C}" sibTransId="{2B544C9C-8E05-42F5-9212-6599E4B2ECE4}"/>
    <dgm:cxn modelId="{9AEB7EB8-4C61-4AF5-8D99-774E9D62A125}" srcId="{CECC35F0-40B5-460D-A737-FC2ACF235663}" destId="{E4931E8F-11B9-4A4A-B71C-F4F8CBF2A501}" srcOrd="2" destOrd="0" parTransId="{A8B9A657-6E7B-4ED3-AB00-98E9F913A785}" sibTransId="{18A58144-A08A-4AA2-87B4-A1B3BEF9B79D}"/>
    <dgm:cxn modelId="{50199FCD-BEA7-4CA2-9546-252E82D6E13A}" type="presOf" srcId="{CECC35F0-40B5-460D-A737-FC2ACF235663}" destId="{68BD68BC-1A6F-4897-AE58-D220871191CC}" srcOrd="0" destOrd="0" presId="urn:microsoft.com/office/officeart/2005/8/layout/radial2#1"/>
    <dgm:cxn modelId="{DE8429DF-D3E4-4F3A-8103-E078E545304F}" type="presOf" srcId="{744BE3E2-E194-42E7-941A-C0F41144EE1E}" destId="{DB5F8B40-7FFB-4BF2-AB97-4DD23BBB3CB3}" srcOrd="0" destOrd="0" presId="urn:microsoft.com/office/officeart/2005/8/layout/radial2#1"/>
    <dgm:cxn modelId="{9BA083ED-C67C-4E36-A801-D3199436139E}" srcId="{CECC35F0-40B5-460D-A737-FC2ACF235663}" destId="{E400A229-425E-4517-A4E8-259BA4F1D641}" srcOrd="1" destOrd="0" parTransId="{744BE3E2-E194-42E7-941A-C0F41144EE1E}" sibTransId="{34CF2285-61E3-46B7-8454-DD4724942BE4}"/>
    <dgm:cxn modelId="{4CDA7561-4F7C-44AF-A7E9-A68673739FC5}" type="presParOf" srcId="{68BD68BC-1A6F-4897-AE58-D220871191CC}" destId="{DF7CCDCB-1FEF-446D-879C-7B573A150A85}" srcOrd="0" destOrd="0" presId="urn:microsoft.com/office/officeart/2005/8/layout/radial2#1"/>
    <dgm:cxn modelId="{F02380BA-9A12-4A3E-8CC7-4A7398372492}" type="presParOf" srcId="{DF7CCDCB-1FEF-446D-879C-7B573A150A85}" destId="{42504826-0B2E-42B2-89E0-6C444D015311}" srcOrd="0" destOrd="0" presId="urn:microsoft.com/office/officeart/2005/8/layout/radial2#1"/>
    <dgm:cxn modelId="{A2E8BF82-7612-4F3E-B5FD-D2CE6CAB6B4F}" type="presParOf" srcId="{42504826-0B2E-42B2-89E0-6C444D015311}" destId="{85032AF7-CC0A-43B1-ADBC-12E888570430}" srcOrd="0" destOrd="0" presId="urn:microsoft.com/office/officeart/2005/8/layout/radial2#1"/>
    <dgm:cxn modelId="{BC64B43C-ACA6-4B90-AE68-4C24AF1A08BA}" type="presParOf" srcId="{42504826-0B2E-42B2-89E0-6C444D015311}" destId="{CE974068-7363-48BA-8A56-58FC71B522DC}" srcOrd="1" destOrd="0" presId="urn:microsoft.com/office/officeart/2005/8/layout/radial2#1"/>
    <dgm:cxn modelId="{826EF545-8A1D-42F8-82BC-7610BB40334B}" type="presParOf" srcId="{DF7CCDCB-1FEF-446D-879C-7B573A150A85}" destId="{CFE719B1-FDDF-4968-9D26-52CE098EA344}" srcOrd="1" destOrd="0" presId="urn:microsoft.com/office/officeart/2005/8/layout/radial2#1"/>
    <dgm:cxn modelId="{CBE1BB8E-06D5-49DB-8E94-3B933CCA0A10}" type="presParOf" srcId="{DF7CCDCB-1FEF-446D-879C-7B573A150A85}" destId="{269D1A46-C3B2-412B-A63B-90077459CAEC}" srcOrd="2" destOrd="0" presId="urn:microsoft.com/office/officeart/2005/8/layout/radial2#1"/>
    <dgm:cxn modelId="{3F61B9E9-1AF8-4CBD-B591-CD83FB3D079C}" type="presParOf" srcId="{269D1A46-C3B2-412B-A63B-90077459CAEC}" destId="{B9FD9A9B-F5B2-41C6-AA4C-23B98CB4FBF3}" srcOrd="0" destOrd="0" presId="urn:microsoft.com/office/officeart/2005/8/layout/radial2#1"/>
    <dgm:cxn modelId="{EF2CC2FE-9EBE-4C24-B573-E5FDB73B0F39}" type="presParOf" srcId="{269D1A46-C3B2-412B-A63B-90077459CAEC}" destId="{4B22126E-6F7A-4ADB-A489-ACBD46EA330A}" srcOrd="1" destOrd="0" presId="urn:microsoft.com/office/officeart/2005/8/layout/radial2#1"/>
    <dgm:cxn modelId="{BC9A33D5-F896-4522-A45C-837F78986EC4}" type="presParOf" srcId="{DF7CCDCB-1FEF-446D-879C-7B573A150A85}" destId="{DB5F8B40-7FFB-4BF2-AB97-4DD23BBB3CB3}" srcOrd="3" destOrd="0" presId="urn:microsoft.com/office/officeart/2005/8/layout/radial2#1"/>
    <dgm:cxn modelId="{665CD3D7-ADC5-4ADE-9596-343B63BD1CD8}" type="presParOf" srcId="{DF7CCDCB-1FEF-446D-879C-7B573A150A85}" destId="{66D0D311-5AB8-4EC8-ABBC-B19EB1C7F0C4}" srcOrd="4" destOrd="0" presId="urn:microsoft.com/office/officeart/2005/8/layout/radial2#1"/>
    <dgm:cxn modelId="{28ADF85A-AF60-4A23-800D-944F1090A0FE}" type="presParOf" srcId="{66D0D311-5AB8-4EC8-ABBC-B19EB1C7F0C4}" destId="{8C52F264-3E24-4EC4-9000-82B4D521C9E0}" srcOrd="0" destOrd="0" presId="urn:microsoft.com/office/officeart/2005/8/layout/radial2#1"/>
    <dgm:cxn modelId="{D1D19571-8BDF-40E0-AD94-7E73903722F4}" type="presParOf" srcId="{66D0D311-5AB8-4EC8-ABBC-B19EB1C7F0C4}" destId="{22A9452E-DB9D-4347-9D41-D29067BCCCC1}" srcOrd="1" destOrd="0" presId="urn:microsoft.com/office/officeart/2005/8/layout/radial2#1"/>
    <dgm:cxn modelId="{80847518-ABBC-4685-9AD6-590752E203ED}" type="presParOf" srcId="{DF7CCDCB-1FEF-446D-879C-7B573A150A85}" destId="{863C0671-E2AB-40BD-AF6E-9FA09F369FF0}" srcOrd="5" destOrd="0" presId="urn:microsoft.com/office/officeart/2005/8/layout/radial2#1"/>
    <dgm:cxn modelId="{B4B565FF-546F-435F-A4C0-5479CFBCD8B5}" type="presParOf" srcId="{DF7CCDCB-1FEF-446D-879C-7B573A150A85}" destId="{A2B55D64-F506-4444-9F04-08EB2F045FE5}" srcOrd="6" destOrd="0" presId="urn:microsoft.com/office/officeart/2005/8/layout/radial2#1"/>
    <dgm:cxn modelId="{85207C9C-992C-4EEF-A3BF-92C304A864F6}" type="presParOf" srcId="{A2B55D64-F506-4444-9F04-08EB2F045FE5}" destId="{A4594B93-3116-410F-A9B6-83291B1F28AD}" srcOrd="0" destOrd="0" presId="urn:microsoft.com/office/officeart/2005/8/layout/radial2#1"/>
    <dgm:cxn modelId="{3D5858B0-A23A-43B4-B88C-72A5657A03D8}" type="presParOf" srcId="{A2B55D64-F506-4444-9F04-08EB2F045FE5}" destId="{A27E8F25-3FF6-4BDB-AC60-BAC2D7C34B3C}" srcOrd="1" destOrd="0" presId="urn:microsoft.com/office/officeart/2005/8/layout/radial2#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63C0671-E2AB-40BD-AF6E-9FA09F369FF0}">
      <dsp:nvSpPr>
        <dsp:cNvPr id="0" name=""/>
        <dsp:cNvSpPr/>
      </dsp:nvSpPr>
      <dsp:spPr>
        <a:xfrm rot="2561311">
          <a:off x="4213629" y="4759405"/>
          <a:ext cx="1029090" cy="48164"/>
        </a:xfrm>
        <a:custGeom>
          <a:avLst/>
          <a:gdLst/>
          <a:ahLst/>
          <a:cxnLst/>
          <a:rect l="0" t="0" r="0" b="0"/>
          <a:pathLst>
            <a:path>
              <a:moveTo>
                <a:pt x="0" y="24082"/>
              </a:moveTo>
              <a:lnTo>
                <a:pt x="1029090" y="24082"/>
              </a:lnTo>
            </a:path>
          </a:pathLst>
        </a:custGeom>
        <a:noFill/>
        <a:ln w="12700" cap="flat" cmpd="sng" algn="ctr">
          <a:solidFill>
            <a:schemeClr val="accent3">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DB5F8B40-7FFB-4BF2-AB97-4DD23BBB3CB3}">
      <dsp:nvSpPr>
        <dsp:cNvPr id="0" name=""/>
        <dsp:cNvSpPr/>
      </dsp:nvSpPr>
      <dsp:spPr>
        <a:xfrm>
          <a:off x="4349958" y="3360785"/>
          <a:ext cx="1143436" cy="48164"/>
        </a:xfrm>
        <a:custGeom>
          <a:avLst/>
          <a:gdLst/>
          <a:ahLst/>
          <a:cxnLst/>
          <a:rect l="0" t="0" r="0" b="0"/>
          <a:pathLst>
            <a:path>
              <a:moveTo>
                <a:pt x="0" y="24082"/>
              </a:moveTo>
              <a:lnTo>
                <a:pt x="1143436" y="24082"/>
              </a:lnTo>
            </a:path>
          </a:pathLst>
        </a:custGeom>
        <a:noFill/>
        <a:ln w="12700" cap="flat" cmpd="sng" algn="ctr">
          <a:solidFill>
            <a:schemeClr val="accent3">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CFE719B1-FDDF-4968-9D26-52CE098EA344}">
      <dsp:nvSpPr>
        <dsp:cNvPr id="0" name=""/>
        <dsp:cNvSpPr/>
      </dsp:nvSpPr>
      <dsp:spPr>
        <a:xfrm rot="19038689">
          <a:off x="4213629" y="1962165"/>
          <a:ext cx="1029090" cy="48164"/>
        </a:xfrm>
        <a:custGeom>
          <a:avLst/>
          <a:gdLst/>
          <a:ahLst/>
          <a:cxnLst/>
          <a:rect l="0" t="0" r="0" b="0"/>
          <a:pathLst>
            <a:path>
              <a:moveTo>
                <a:pt x="0" y="24082"/>
              </a:moveTo>
              <a:lnTo>
                <a:pt x="1029090" y="24082"/>
              </a:lnTo>
            </a:path>
          </a:pathLst>
        </a:custGeom>
        <a:noFill/>
        <a:ln w="12700" cap="flat" cmpd="sng" algn="ctr">
          <a:solidFill>
            <a:schemeClr val="accent3">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CE974068-7363-48BA-8A56-58FC71B522DC}">
      <dsp:nvSpPr>
        <dsp:cNvPr id="0" name=""/>
        <dsp:cNvSpPr/>
      </dsp:nvSpPr>
      <dsp:spPr>
        <a:xfrm>
          <a:off x="1586091" y="1759063"/>
          <a:ext cx="3251608" cy="3251608"/>
        </a:xfrm>
        <a:prstGeom prst="ellipse">
          <a:avLst/>
        </a:prstGeom>
        <a:solidFill>
          <a:schemeClr val="accent3">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sp>
    <dsp:sp modelId="{B9FD9A9B-F5B2-41C6-AA4C-23B98CB4FBF3}">
      <dsp:nvSpPr>
        <dsp:cNvPr id="0" name=""/>
        <dsp:cNvSpPr/>
      </dsp:nvSpPr>
      <dsp:spPr>
        <a:xfrm>
          <a:off x="4847938" y="508"/>
          <a:ext cx="1950964" cy="1950964"/>
        </a:xfrm>
        <a:prstGeom prst="ellipse">
          <a:avLst/>
        </a:prstGeom>
        <a:solidFill>
          <a:schemeClr val="accent3">
            <a:hueOff val="3750088"/>
            <a:satOff val="-5627"/>
            <a:lumOff val="-915"/>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19050" tIns="19050" rIns="19050" bIns="19050" numCol="1" spcCol="1270" anchor="ctr" anchorCtr="0">
          <a:noAutofit/>
        </a:bodyPr>
        <a:lstStyle/>
        <a:p>
          <a:pPr marL="0" lvl="0" indent="0" algn="ctr" defTabSz="1333500">
            <a:lnSpc>
              <a:spcPct val="100000"/>
            </a:lnSpc>
            <a:spcBef>
              <a:spcPct val="0"/>
            </a:spcBef>
            <a:spcAft>
              <a:spcPct val="35000"/>
            </a:spcAft>
            <a:buNone/>
          </a:pPr>
          <a:r>
            <a:rPr lang="en-US" sz="3000" b="0" kern="12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Con </a:t>
          </a:r>
          <a:r>
            <a:rPr lang="en-US" sz="3000" b="0" kern="1200" dirty="0" err="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nai</a:t>
          </a:r>
          <a:r>
            <a:rPr lang="en-US" sz="3000" b="0" kern="12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3000" b="0" kern="1200" dirty="0" err="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bị</a:t>
          </a:r>
          <a:r>
            <a:rPr lang="en-US" sz="3000" b="0" kern="12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3000" b="0" kern="1200" dirty="0" err="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giết</a:t>
          </a:r>
          <a:endParaRPr lang="en-US" sz="3000" b="0" kern="1200" dirty="0">
            <a:effectLst>
              <a:outerShdw blurRad="38100" dist="38100" dir="2700000" algn="tl">
                <a:srgbClr val="000000">
                  <a:alpha val="43137"/>
                </a:srgbClr>
              </a:outerShdw>
            </a:effectLst>
            <a:latin typeface="Cambria" pitchFamily="18" charset="0"/>
            <a:ea typeface="Cambria" pitchFamily="18" charset="0"/>
          </a:endParaRPr>
        </a:p>
      </dsp:txBody>
      <dsp:txXfrm>
        <a:off x="5133650" y="286220"/>
        <a:ext cx="1379540" cy="1379540"/>
      </dsp:txXfrm>
    </dsp:sp>
    <dsp:sp modelId="{8C52F264-3E24-4EC4-9000-82B4D521C9E0}">
      <dsp:nvSpPr>
        <dsp:cNvPr id="0" name=""/>
        <dsp:cNvSpPr/>
      </dsp:nvSpPr>
      <dsp:spPr>
        <a:xfrm>
          <a:off x="5493394" y="2409385"/>
          <a:ext cx="1950964" cy="1950964"/>
        </a:xfrm>
        <a:prstGeom prst="ellipse">
          <a:avLst/>
        </a:prstGeom>
        <a:solidFill>
          <a:schemeClr val="accent3">
            <a:hueOff val="7500176"/>
            <a:satOff val="-11253"/>
            <a:lumOff val="-183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19050" tIns="19050" rIns="19050" bIns="19050" numCol="1" spcCol="1270" anchor="ctr" anchorCtr="0">
          <a:noAutofit/>
        </a:bodyPr>
        <a:lstStyle/>
        <a:p>
          <a:pPr marL="0" lvl="0" indent="0" algn="ctr" defTabSz="1333500">
            <a:lnSpc>
              <a:spcPct val="100000"/>
            </a:lnSpc>
            <a:spcBef>
              <a:spcPct val="0"/>
            </a:spcBef>
            <a:spcAft>
              <a:spcPct val="35000"/>
            </a:spcAft>
            <a:buNone/>
          </a:pPr>
          <a:r>
            <a:rPr lang="en-US" sz="3000" b="0" kern="1200" dirty="0">
              <a:effectLst>
                <a:outerShdw blurRad="38100" dist="38100" dir="2700000" algn="tl">
                  <a:srgbClr val="000000">
                    <a:alpha val="43137"/>
                  </a:srgbClr>
                </a:outerShdw>
              </a:effectLst>
              <a:latin typeface="Cambria" pitchFamily="18" charset="0"/>
              <a:ea typeface="Cambria" pitchFamily="18" charset="0"/>
            </a:rPr>
            <a:t>Con </a:t>
          </a:r>
          <a:r>
            <a:rPr lang="en-US" sz="3000" b="0" kern="1200" dirty="0" err="1">
              <a:effectLst>
                <a:outerShdw blurRad="38100" dist="38100" dir="2700000" algn="tl">
                  <a:srgbClr val="000000">
                    <a:alpha val="43137"/>
                  </a:srgbClr>
                </a:outerShdw>
              </a:effectLst>
              <a:latin typeface="Cambria" pitchFamily="18" charset="0"/>
              <a:ea typeface="Cambria" pitchFamily="18" charset="0"/>
            </a:rPr>
            <a:t>nai</a:t>
          </a:r>
          <a:r>
            <a:rPr lang="en-US" sz="3000" b="0" kern="1200" dirty="0">
              <a:effectLst>
                <a:outerShdw blurRad="38100" dist="38100" dir="2700000" algn="tl">
                  <a:srgbClr val="000000">
                    <a:alpha val="43137"/>
                  </a:srgbClr>
                </a:outerShdw>
              </a:effectLst>
              <a:latin typeface="Cambria" pitchFamily="18" charset="0"/>
              <a:ea typeface="Cambria" pitchFamily="18" charset="0"/>
            </a:rPr>
            <a:t> </a:t>
          </a:r>
          <a:r>
            <a:rPr lang="en-US" sz="3000" b="0" kern="1200" dirty="0" err="1">
              <a:effectLst>
                <a:outerShdw blurRad="38100" dist="38100" dir="2700000" algn="tl">
                  <a:srgbClr val="000000">
                    <a:alpha val="43137"/>
                  </a:srgbClr>
                </a:outerShdw>
              </a:effectLst>
              <a:latin typeface="Cambria" pitchFamily="18" charset="0"/>
              <a:ea typeface="Cambria" pitchFamily="18" charset="0"/>
            </a:rPr>
            <a:t>không</a:t>
          </a:r>
          <a:r>
            <a:rPr lang="en-US" sz="3000" b="0" kern="1200" dirty="0">
              <a:effectLst>
                <a:outerShdw blurRad="38100" dist="38100" dir="2700000" algn="tl">
                  <a:srgbClr val="000000">
                    <a:alpha val="43137"/>
                  </a:srgbClr>
                </a:outerShdw>
              </a:effectLst>
              <a:latin typeface="Cambria" pitchFamily="18" charset="0"/>
              <a:ea typeface="Cambria" pitchFamily="18" charset="0"/>
            </a:rPr>
            <a:t> </a:t>
          </a:r>
          <a:r>
            <a:rPr lang="en-US" sz="3000" b="0" kern="1200" dirty="0" err="1">
              <a:effectLst>
                <a:outerShdw blurRad="38100" dist="38100" dir="2700000" algn="tl">
                  <a:srgbClr val="000000">
                    <a:alpha val="43137"/>
                  </a:srgbClr>
                </a:outerShdw>
              </a:effectLst>
              <a:latin typeface="Cambria" pitchFamily="18" charset="0"/>
              <a:ea typeface="Cambria" pitchFamily="18" charset="0"/>
            </a:rPr>
            <a:t>bị</a:t>
          </a:r>
          <a:r>
            <a:rPr lang="en-US" sz="3000" b="0" kern="1200" dirty="0">
              <a:effectLst>
                <a:outerShdw blurRad="38100" dist="38100" dir="2700000" algn="tl">
                  <a:srgbClr val="000000">
                    <a:alpha val="43137"/>
                  </a:srgbClr>
                </a:outerShdw>
              </a:effectLst>
              <a:latin typeface="Cambria" pitchFamily="18" charset="0"/>
              <a:ea typeface="Cambria" pitchFamily="18" charset="0"/>
            </a:rPr>
            <a:t> </a:t>
          </a:r>
          <a:r>
            <a:rPr lang="en-US" sz="3000" b="0" kern="1200" dirty="0" err="1">
              <a:effectLst>
                <a:outerShdw blurRad="38100" dist="38100" dir="2700000" algn="tl">
                  <a:srgbClr val="000000">
                    <a:alpha val="43137"/>
                  </a:srgbClr>
                </a:outerShdw>
              </a:effectLst>
              <a:latin typeface="Cambria" pitchFamily="18" charset="0"/>
              <a:ea typeface="Cambria" pitchFamily="18" charset="0"/>
            </a:rPr>
            <a:t>giết</a:t>
          </a:r>
          <a:endParaRPr lang="en-US" sz="3000" b="0" kern="1200" dirty="0">
            <a:effectLst>
              <a:outerShdw blurRad="38100" dist="38100" dir="2700000" algn="tl">
                <a:srgbClr val="000000">
                  <a:alpha val="43137"/>
                </a:srgbClr>
              </a:outerShdw>
            </a:effectLst>
            <a:latin typeface="Cambria" pitchFamily="18" charset="0"/>
            <a:ea typeface="Cambria" pitchFamily="18" charset="0"/>
          </a:endParaRPr>
        </a:p>
      </dsp:txBody>
      <dsp:txXfrm>
        <a:off x="5779106" y="2695097"/>
        <a:ext cx="1379540" cy="1379540"/>
      </dsp:txXfrm>
    </dsp:sp>
    <dsp:sp modelId="{A4594B93-3116-410F-A9B6-83291B1F28AD}">
      <dsp:nvSpPr>
        <dsp:cNvPr id="0" name=""/>
        <dsp:cNvSpPr/>
      </dsp:nvSpPr>
      <dsp:spPr>
        <a:xfrm>
          <a:off x="4847938" y="4818261"/>
          <a:ext cx="1950964" cy="1950964"/>
        </a:xfrm>
        <a:prstGeom prst="ellipse">
          <a:avLst/>
        </a:prstGeom>
        <a:solidFill>
          <a:schemeClr val="accent3">
            <a:hueOff val="11250264"/>
            <a:satOff val="-16880"/>
            <a:lumOff val="-2745"/>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19050" tIns="19050" rIns="19050" bIns="19050" numCol="1" spcCol="1270" anchor="ctr" anchorCtr="0">
          <a:noAutofit/>
        </a:bodyPr>
        <a:lstStyle/>
        <a:p>
          <a:pPr marL="0" lvl="0" indent="0" algn="ctr" defTabSz="1333500">
            <a:lnSpc>
              <a:spcPct val="100000"/>
            </a:lnSpc>
            <a:spcBef>
              <a:spcPct val="0"/>
            </a:spcBef>
            <a:spcAft>
              <a:spcPct val="35000"/>
            </a:spcAft>
            <a:buNone/>
          </a:pPr>
          <a:r>
            <a:rPr lang="en-US" sz="3000" b="0" kern="1200" dirty="0" err="1">
              <a:effectLst>
                <a:outerShdw blurRad="38100" dist="38100" dir="2700000" algn="tl">
                  <a:srgbClr val="000000">
                    <a:alpha val="43137"/>
                  </a:srgbClr>
                </a:outerShdw>
              </a:effectLst>
              <a:latin typeface="Cambria" pitchFamily="18" charset="0"/>
              <a:ea typeface="Cambria" pitchFamily="18" charset="0"/>
            </a:rPr>
            <a:t>Kết</a:t>
          </a:r>
          <a:r>
            <a:rPr lang="en-US" sz="3000" b="0" kern="1200" dirty="0">
              <a:effectLst>
                <a:outerShdw blurRad="38100" dist="38100" dir="2700000" algn="tl">
                  <a:srgbClr val="000000">
                    <a:alpha val="43137"/>
                  </a:srgbClr>
                </a:outerShdw>
              </a:effectLst>
              <a:latin typeface="Cambria" pitchFamily="18" charset="0"/>
              <a:ea typeface="Cambria" pitchFamily="18" charset="0"/>
            </a:rPr>
            <a:t> </a:t>
          </a:r>
          <a:r>
            <a:rPr lang="en-US" sz="3000" b="0" kern="1200" dirty="0" err="1">
              <a:effectLst>
                <a:outerShdw blurRad="38100" dist="38100" dir="2700000" algn="tl">
                  <a:srgbClr val="000000">
                    <a:alpha val="43137"/>
                  </a:srgbClr>
                </a:outerShdw>
              </a:effectLst>
              <a:latin typeface="Cambria" pitchFamily="18" charset="0"/>
              <a:ea typeface="Cambria" pitchFamily="18" charset="0"/>
            </a:rPr>
            <a:t>mở</a:t>
          </a:r>
          <a:endParaRPr lang="en-US" sz="3000" b="0" kern="1200" dirty="0">
            <a:effectLst>
              <a:outerShdw blurRad="38100" dist="38100" dir="2700000" algn="tl">
                <a:srgbClr val="000000">
                  <a:alpha val="43137"/>
                </a:srgbClr>
              </a:outerShdw>
            </a:effectLst>
            <a:latin typeface="Cambria" pitchFamily="18" charset="0"/>
            <a:ea typeface="Cambria" pitchFamily="18" charset="0"/>
          </a:endParaRPr>
        </a:p>
      </dsp:txBody>
      <dsp:txXfrm>
        <a:off x="5133650" y="5103973"/>
        <a:ext cx="1379540" cy="1379540"/>
      </dsp:txXfrm>
    </dsp:sp>
  </dsp:spTree>
</dsp:drawing>
</file>

<file path=ppt/diagrams/layout1.xml><?xml version="1.0" encoding="utf-8"?>
<dgm:layoutDef xmlns:dgm="http://schemas.openxmlformats.org/drawingml/2006/diagram" xmlns:a="http://schemas.openxmlformats.org/drawingml/2006/main" uniqueId="urn:microsoft.com/office/officeart/2005/8/layout/radial2#1">
  <dgm:title val=""/>
  <dgm:desc val=""/>
  <dgm:catLst>
    <dgm:cat type="relationship" pri="20000"/>
    <dgm:cat type="convert" pri="9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rSet qsTypeId="urn:microsoft.com/office/officeart/2005/8/quickstyle/simple5"/>
        </dgm:pt>
        <dgm:pt modelId="1"/>
        <dgm:pt modelId="2"/>
      </dgm:ptLst>
      <dgm:cxnLst>
        <dgm:cxn modelId="3" srcId="0" destId="1" srcOrd="0" destOrd="0"/>
        <dgm:cxn modelId="4" srcId="0" destId="2" srcOrd="1" destOrd="0"/>
      </dgm:cxnLst>
      <dgm:bg/>
      <dgm:whole/>
    </dgm:dataModel>
  </dgm:styleData>
  <dgm:clrData>
    <dgm:dataModel>
      <dgm:ptLst>
        <dgm:pt modelId="0" type="doc">
          <dgm:prSet csTypeId="urn:microsoft.com/office/officeart/2005/8/colors/accent6_5"/>
        </dgm:pt>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ite">
    <dgm:varLst>
      <dgm:chMax val="5"/>
      <dgm:dir/>
      <dgm:animLvl val="ctr"/>
      <dgm:resizeHandles val="exact"/>
    </dgm:varLst>
    <dgm:alg type="composite"/>
    <dgm:shape xmlns:r="http://schemas.openxmlformats.org/officeDocument/2006/relationships" r:blip="">
      <dgm:adjLst/>
    </dgm:shape>
    <dgm:presOf/>
    <dgm:constrLst>
      <dgm:constr type="w" for="ch" forName="cycle" refType="w"/>
      <dgm:constr type="h" for="ch" forName="cycle" refType="h"/>
    </dgm:constrLst>
    <dgm:ruleLst/>
    <dgm:layoutNode name="cycle">
      <dgm:choose name="Name0">
        <dgm:if name="Name1" func="var" arg="dir" op="equ" val="norm">
          <dgm:choose name="Name2">
            <dgm:if name="Name3" axis="ch" ptType="node" func="cnt" op="lte" val="1">
              <dgm:alg type="cycle">
                <dgm:param type="stAng" val="90"/>
                <dgm:param type="spanAng" val="360"/>
                <dgm:param type="ctrShpMap" val="fNode"/>
              </dgm:alg>
            </dgm:if>
            <dgm:if name="Name4" axis="ch" ptType="node" func="cnt" op="equ" val="2">
              <dgm:alg type="cycle">
                <dgm:param type="stAng" val="70"/>
                <dgm:param type="spanAng" val="40"/>
                <dgm:param type="ctrShpMap" val="fNode"/>
              </dgm:alg>
            </dgm:if>
            <dgm:if name="Name5" axis="ch" ptType="node" func="cnt" op="equ" val="3">
              <dgm:alg type="cycle">
                <dgm:param type="stAng" val="60"/>
                <dgm:param type="spanAng" val="60"/>
                <dgm:param type="ctrShpMap" val="fNode"/>
              </dgm:alg>
            </dgm:if>
            <dgm:else name="Name6">
              <dgm:alg type="cycle">
                <dgm:param type="stAng" val="45"/>
                <dgm:param type="spanAng" val="90"/>
                <dgm:param type="ctrShpMap" val="fNode"/>
              </dgm:alg>
            </dgm:else>
          </dgm:choose>
        </dgm:if>
        <dgm:else name="Name7">
          <dgm:choose name="Name8">
            <dgm:if name="Name9" axis="ch" ptType="node" func="cnt" op="lte" val="1">
              <dgm:alg type="cycle">
                <dgm:param type="stAng" val="-90"/>
                <dgm:param type="spanAng" val="-360"/>
                <dgm:param type="ctrShpMap" val="fNode"/>
              </dgm:alg>
            </dgm:if>
            <dgm:if name="Name10" axis="ch" ptType="node" func="cnt" op="equ" val="2">
              <dgm:alg type="cycle">
                <dgm:param type="stAng" val="-70"/>
                <dgm:param type="spanAng" val="-40"/>
                <dgm:param type="ctrShpMap" val="fNode"/>
              </dgm:alg>
            </dgm:if>
            <dgm:if name="Name11" axis="ch" ptType="node" func="cnt" op="equ" val="3">
              <dgm:alg type="cycle">
                <dgm:param type="stAng" val="-60"/>
                <dgm:param type="spanAng" val="-60"/>
                <dgm:param type="ctrShpMap" val="fNode"/>
              </dgm:alg>
            </dgm:if>
            <dgm:else name="Name12">
              <dgm:alg type="cycle">
                <dgm:param type="stAng" val="-45"/>
                <dgm:param type="spanAng" val="-90"/>
                <dgm:param type="ctrShpMap" val="fNode"/>
              </dgm:alg>
            </dgm:else>
          </dgm:choose>
        </dgm:else>
      </dgm:choose>
      <dgm:shape xmlns:r="http://schemas.openxmlformats.org/officeDocument/2006/relationships" r:blip="">
        <dgm:adjLst/>
      </dgm:shape>
      <dgm:presOf/>
      <dgm:constrLst>
        <dgm:constr type="sp" val="20"/>
        <dgm:constr type="w" for="ch" forName="centerShape" refType="w"/>
        <dgm:constr type="w" for="ch" forName="node" refType="w" refFor="ch" refForName="centerShape" fact="1.5"/>
        <dgm:constr type="sibSp" refType="w" refFor="ch" refForName="centerShape" op="equ" fact="0.08"/>
        <dgm:constr type="primFontSz" for="des" forName="parentNode" op="equ" val="65"/>
        <dgm:constr type="secFontSz" for="des" forName="childNode" op="equ" val="65"/>
      </dgm:constrLst>
      <dgm:ruleLst/>
      <dgm:choose name="Name13">
        <dgm:if name="Name14" axis="ch" ptType="node" hideLastTrans="0" func="cnt" op="gte" val="1">
          <dgm:layoutNode name="centerShape" styleLbl="node0">
            <dgm:alg type="composite"/>
            <dgm:shape xmlns:r="http://schemas.openxmlformats.org/officeDocument/2006/relationships" r:blip="">
              <dgm:adjLst/>
            </dgm:shape>
            <dgm:presOf axis="ch" ptType="node" cnt="1"/>
            <dgm:constrLst>
              <dgm:constr type="w" for="ch" forName="connSite" refType="w" fact="0.7"/>
              <dgm:constr type="h" for="ch" forName="connSite" refType="w" fact="0.7"/>
              <dgm:constr type="ctrX" for="ch" forName="connSite" refType="w" fact="0.5"/>
              <dgm:constr type="ctrY" for="ch" forName="connSite" refType="h" fact="0.5"/>
              <dgm:constr type="w" for="ch" forName="visible" refType="w"/>
              <dgm:constr type="h" for="ch" forName="visible" refType="w"/>
              <dgm:constr type="ctrX" for="ch" forName="visible" refType="w" fact="0.5"/>
              <dgm:constr type="ctrY" for="ch" forName="visible" refType="h" fact="0.5"/>
            </dgm:constrLst>
            <dgm:ruleLst/>
            <dgm:layoutNode name="connSite">
              <dgm:alg type="sp"/>
              <dgm:shape xmlns:r="http://schemas.openxmlformats.org/officeDocument/2006/relationships" type="ellipse" r:blip="" hideGeom="1">
                <dgm:adjLst/>
              </dgm:shape>
              <dgm:presOf/>
              <dgm:constrLst/>
              <dgm:ruleLst/>
            </dgm:layoutNode>
            <dgm:layoutNode name="visible">
              <dgm:alg type="sp"/>
              <dgm:shape xmlns:r="http://schemas.openxmlformats.org/officeDocument/2006/relationships" type="ellipse" r:blip="" blipPhldr="1">
                <dgm:adjLst/>
              </dgm:shape>
              <dgm:presOf/>
              <dgm:constrLst/>
              <dgm:ruleLst/>
            </dgm:layoutNode>
          </dgm:layoutNode>
        </dgm:if>
        <dgm:else name="Name15"/>
      </dgm:choose>
      <dgm:forEach name="Name16" axis="ch">
        <dgm:forEach name="Name17" axis="self" ptType="node">
          <dgm:layoutNode name="node">
            <dgm:alg type="composite"/>
            <dgm:shape xmlns:r="http://schemas.openxmlformats.org/officeDocument/2006/relationships" r:blip="">
              <dgm:adjLst/>
            </dgm:shape>
            <dgm:presOf/>
            <dgm:choose name="Name18">
              <dgm:if name="Name19" func="var" arg="dir" op="equ" val="norm">
                <dgm:constrLst>
                  <dgm:constr type="t" for="ch" forName="parentNode"/>
                  <dgm:constr type="l" for="ch" forName="parentNode"/>
                  <dgm:constr type="w" for="ch" forName="parentNode" refType="w" fact="0.4"/>
                  <dgm:constr type="h" for="ch" forName="parentNode" refType="w" refFor="ch" refForName="parentNode" op="equ"/>
                  <dgm:constr type="ctrY" for="ch" forName="childNode" refType="h" refFor="ch" refForName="parentNode" fact="0.5"/>
                  <dgm:constr type="l" for="ch" forName="childNode" refType="w" refFor="ch" refForName="parentNode" op="equ" fact="1.1"/>
                  <dgm:constr type="w" for="ch" forName="childNode" refType="w" fact="0.6"/>
                  <dgm:constr type="h" for="ch" forName="childNode" refType="h" refFor="ch" refForName="parentNode"/>
                </dgm:constrLst>
              </dgm:if>
              <dgm:else name="Name20">
                <dgm:constrLst>
                  <dgm:constr type="t" for="ch" forName="parentNode"/>
                  <dgm:constr type="r" for="ch" forName="parentNode" refType="w"/>
                  <dgm:constr type="w" for="ch" forName="parentNode" refType="w" fact="0.4"/>
                  <dgm:constr type="h" for="ch" forName="parentNode" refType="w" refFor="ch" refForName="parentNode" op="equ"/>
                  <dgm:constr type="ctrY" for="ch" forName="childNode" refType="h" refFor="ch" refForName="parentNode" fact="0.5"/>
                  <dgm:constr type="l" for="ch" forName="childNode"/>
                  <dgm:constr type="w" for="ch" forName="childNode" refType="w" fact="0.6"/>
                  <dgm:constr type="h" for="ch" forName="childNode" refType="h" refFor="ch" refForName="parentNode"/>
                </dgm:constrLst>
              </dgm:else>
            </dgm:choose>
            <dgm:ruleLst/>
            <dgm:layoutNode name="parentNode" styleLbl="node1">
              <dgm:varLst>
                <dgm:chMax val="1"/>
                <dgm:bulletEnabled val="1"/>
              </dgm:varLst>
              <dgm:alg type="tx"/>
              <dgm:shape xmlns:r="http://schemas.openxmlformats.org/officeDocument/2006/relationships" type="ellipse" r:blip="">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childNode" styleLbl="revTx" moveWith="parentNode">
              <dgm:varLst>
                <dgm:bulletEnabled val="1"/>
              </dgm:varLst>
              <dgm:alg type="tx">
                <dgm:param type="stBulletLvl" val="1"/>
                <dgm:param type="txAnchorVertCh" val="mid"/>
              </dgm:alg>
              <dgm:choose name="Name21">
                <dgm:if name="Name22" axis="ch" ptType="node" func="cnt" op="gte" val="1">
                  <dgm:shape xmlns:r="http://schemas.openxmlformats.org/officeDocument/2006/relationships" type="rect" r:blip="">
                    <dgm:adjLst/>
                  </dgm:shape>
                </dgm:if>
                <dgm:else name="Name23">
                  <dgm:shape xmlns:r="http://schemas.openxmlformats.org/officeDocument/2006/relationships" type="rect" r:blip="" hideGeom="1">
                    <dgm:adjLst/>
                  </dgm:shape>
                </dgm:else>
              </dgm:choose>
              <dgm:presOf axis="des" ptType="node"/>
              <dgm:constrLst>
                <dgm:constr type="tMarg"/>
                <dgm:constr type="bMarg"/>
                <dgm:constr type="lMarg"/>
                <dgm:constr type="rMarg"/>
              </dgm:constrLst>
              <dgm:ruleLst>
                <dgm:rule type="secFontSz" val="5" fact="NaN" max="NaN"/>
              </dgm:ruleLst>
            </dgm:layoutNode>
          </dgm:layoutNode>
        </dgm:forEach>
        <dgm:forEach name="Name24" axis="self" ptType="parTrans" cnt="1">
          <dgm:layoutNode name="Name25">
            <dgm:alg type="conn">
              <dgm:param type="srcNode" val="connSite"/>
              <dgm:param type="dstNode" val="parentNode"/>
              <dgm:param type="dim" val="1D"/>
              <dgm:param type="endSty" val="noArr"/>
              <dgm:param type="begPts" val="auto"/>
              <dgm:param type="endPts" val="auto"/>
            </dgm:alg>
            <dgm:shape xmlns:r="http://schemas.openxmlformats.org/officeDocument/2006/relationships" type="conn" r:blip="" zOrderOff="-99">
              <dgm:adjLst/>
            </dgm:shape>
            <dgm:presOf axis="self"/>
            <dgm:constrLst>
              <dgm:constr type="connDist"/>
              <dgm:constr type="w" val="1"/>
              <dgm:constr type="h" val="5"/>
              <dgm:constr type="begPad"/>
              <dgm:constr type="endPad"/>
            </dgm:constrLst>
            <dgm:ruleLst/>
          </dgm:layoutNode>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2#1">
  <dgm:title val=""/>
  <dgm:desc val=""/>
  <dgm:catLst>
    <dgm:cat type="simple" pri="10200"/>
  </dgm:catLst>
  <dgm:scene3d>
    <a:camera prst="orthographicFront"/>
    <a:lightRig rig="threePt" dir="t"/>
  </dgm:scene3d>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b="0" i="0">
                <a:latin typeface="inpin heiti" charset="-122"/>
                <a:ea typeface="inpin heiti" charset="-122"/>
              </a:defRPr>
            </a:lvl1pPr>
          </a:lstStyle>
          <a:p>
            <a:endParaRPr lang="zh-CN" altLang="en-US" dirty="0"/>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b="0" i="0">
                <a:latin typeface="inpin heiti" charset="-122"/>
                <a:ea typeface="inpin heiti" charset="-122"/>
              </a:defRPr>
            </a:lvl1pPr>
          </a:lstStyle>
          <a:p>
            <a:fld id="{AD53C164-F3C7-4FEE-8799-75A23E4533F5}" type="datetimeFigureOut">
              <a:rPr lang="zh-CN" altLang="en-US" smtClean="0"/>
              <a:t>2023/11/12</a:t>
            </a:fld>
            <a:endParaRPr lang="zh-CN" altLang="en-US" dirty="0"/>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dirty="0"/>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dirty="0"/>
              <a:t>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b="0" i="0">
                <a:latin typeface="inpin heiti" charset="-122"/>
                <a:ea typeface="inpin heiti" charset="-122"/>
              </a:defRPr>
            </a:lvl1pPr>
          </a:lstStyle>
          <a:p>
            <a:endParaRPr lang="zh-CN" altLang="en-US" dirty="0"/>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b="0" i="0">
                <a:latin typeface="inpin heiti" charset="-122"/>
                <a:ea typeface="inpin heiti" charset="-122"/>
              </a:defRPr>
            </a:lvl1pPr>
          </a:lstStyle>
          <a:p>
            <a:fld id="{9BABEF33-434B-40DE-935B-300954A35B39}" type="slidenum">
              <a:rPr lang="zh-CN" altLang="en-US" smtClean="0"/>
              <a:t>‹#›</a:t>
            </a:fld>
            <a:endParaRPr lang="zh-CN" altLang="en-US" dirty="0"/>
          </a:p>
        </p:txBody>
      </p:sp>
    </p:spTree>
    <p:extLst>
      <p:ext uri="{BB962C8B-B14F-4D97-AF65-F5344CB8AC3E}">
        <p14:creationId xmlns:p14="http://schemas.microsoft.com/office/powerpoint/2010/main" val="100321843"/>
      </p:ext>
    </p:extLst>
  </p:cSld>
  <p:clrMap bg1="lt1" tx1="dk1" bg2="lt2" tx2="dk2" accent1="accent1" accent2="accent2" accent3="accent3" accent4="accent4" accent5="accent5" accent6="accent6" hlink="hlink" folHlink="folHlink"/>
  <p:notesStyle>
    <a:lvl1pPr marL="0" algn="l" defTabSz="914400" rtl="0" eaLnBrk="1" latinLnBrk="0" hangingPunct="1">
      <a:defRPr sz="1200" b="0" i="0" kern="1200">
        <a:solidFill>
          <a:schemeClr val="tx1"/>
        </a:solidFill>
        <a:latin typeface="inpin heiti" charset="-122"/>
        <a:ea typeface="inpin heiti" charset="-122"/>
        <a:cs typeface="+mn-cs"/>
      </a:defRPr>
    </a:lvl1pPr>
    <a:lvl2pPr marL="457200" algn="l" defTabSz="914400" rtl="0" eaLnBrk="1" latinLnBrk="0" hangingPunct="1">
      <a:defRPr sz="1200" b="0" i="0" kern="1200">
        <a:solidFill>
          <a:schemeClr val="tx1"/>
        </a:solidFill>
        <a:latin typeface="inpin heiti" charset="-122"/>
        <a:ea typeface="inpin heiti" charset="-122"/>
        <a:cs typeface="+mn-cs"/>
      </a:defRPr>
    </a:lvl2pPr>
    <a:lvl3pPr marL="914400" algn="l" defTabSz="914400" rtl="0" eaLnBrk="1" latinLnBrk="0" hangingPunct="1">
      <a:defRPr sz="1200" b="0" i="0" kern="1200">
        <a:solidFill>
          <a:schemeClr val="tx1"/>
        </a:solidFill>
        <a:latin typeface="inpin heiti" charset="-122"/>
        <a:ea typeface="inpin heiti" charset="-122"/>
        <a:cs typeface="+mn-cs"/>
      </a:defRPr>
    </a:lvl3pPr>
    <a:lvl4pPr marL="1371600" algn="l" defTabSz="914400" rtl="0" eaLnBrk="1" latinLnBrk="0" hangingPunct="1">
      <a:defRPr sz="1200" b="0" i="0" kern="1200">
        <a:solidFill>
          <a:schemeClr val="tx1"/>
        </a:solidFill>
        <a:latin typeface="inpin heiti" charset="-122"/>
        <a:ea typeface="inpin heiti" charset="-122"/>
        <a:cs typeface="+mn-cs"/>
      </a:defRPr>
    </a:lvl4pPr>
    <a:lvl5pPr marL="1828800" algn="l" defTabSz="914400" rtl="0" eaLnBrk="1" latinLnBrk="0" hangingPunct="1">
      <a:defRPr sz="1200" b="0" i="0" kern="1200">
        <a:solidFill>
          <a:schemeClr val="tx1"/>
        </a:solidFill>
        <a:latin typeface="inpin heiti" charset="-122"/>
        <a:ea typeface="inpin heiti" charset="-122"/>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Tx/>
              <a:buNone/>
            </a:pPr>
            <a:endParaRPr lang="vi-VN" dirty="0"/>
          </a:p>
        </p:txBody>
      </p:sp>
      <p:sp>
        <p:nvSpPr>
          <p:cNvPr id="4" name="Slide Number Placeholder 3"/>
          <p:cNvSpPr>
            <a:spLocks noGrp="1"/>
          </p:cNvSpPr>
          <p:nvPr>
            <p:ph type="sldNum" sz="quarter" idx="10"/>
          </p:nvPr>
        </p:nvSpPr>
        <p:spPr/>
        <p:txBody>
          <a:bodyPr/>
          <a:lstStyle/>
          <a:p>
            <a:fld id="{C1081E43-31A9-46CF-95F9-DA2B4D2D8652}" type="slidenum">
              <a:rPr lang="en-US" smtClean="0"/>
              <a:t>2</a:t>
            </a:fld>
            <a:endParaRPr lang="en-US"/>
          </a:p>
        </p:txBody>
      </p:sp>
    </p:spTree>
    <p:extLst>
      <p:ext uri="{BB962C8B-B14F-4D97-AF65-F5344CB8AC3E}">
        <p14:creationId xmlns:p14="http://schemas.microsoft.com/office/powerpoint/2010/main" val="221641619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BABEF33-434B-40DE-935B-300954A35B39}" type="slidenum">
              <a:rPr lang="zh-CN" altLang="en-US" smtClean="0"/>
              <a:t>16</a:t>
            </a:fld>
            <a:endParaRPr lang="zh-CN" altLang="en-US"/>
          </a:p>
        </p:txBody>
      </p:sp>
    </p:spTree>
    <p:extLst>
      <p:ext uri="{BB962C8B-B14F-4D97-AF65-F5344CB8AC3E}">
        <p14:creationId xmlns:p14="http://schemas.microsoft.com/office/powerpoint/2010/main" val="402692379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Tx/>
              <a:buNone/>
            </a:pPr>
            <a:endParaRPr lang="vi-VN" dirty="0"/>
          </a:p>
        </p:txBody>
      </p:sp>
      <p:sp>
        <p:nvSpPr>
          <p:cNvPr id="4" name="Slide Number Placeholder 3"/>
          <p:cNvSpPr>
            <a:spLocks noGrp="1"/>
          </p:cNvSpPr>
          <p:nvPr>
            <p:ph type="sldNum" sz="quarter" idx="10"/>
          </p:nvPr>
        </p:nvSpPr>
        <p:spPr/>
        <p:txBody>
          <a:bodyPr/>
          <a:lstStyle/>
          <a:p>
            <a:fld id="{C1081E43-31A9-46CF-95F9-DA2B4D2D8652}" type="slidenum">
              <a:rPr lang="en-US" smtClean="0"/>
              <a:t>17</a:t>
            </a:fld>
            <a:endParaRPr lang="en-US"/>
          </a:p>
        </p:txBody>
      </p:sp>
    </p:spTree>
    <p:extLst>
      <p:ext uri="{BB962C8B-B14F-4D97-AF65-F5344CB8AC3E}">
        <p14:creationId xmlns:p14="http://schemas.microsoft.com/office/powerpoint/2010/main" val="77581463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9BABEF33-434B-40DE-935B-300954A35B39}" type="slidenum">
              <a:rPr lang="zh-CN" altLang="en-US" smtClean="0"/>
              <a:t>18</a:t>
            </a:fld>
            <a:endParaRPr lang="zh-CN" altLang="en-US"/>
          </a:p>
        </p:txBody>
      </p:sp>
    </p:spTree>
    <p:extLst>
      <p:ext uri="{BB962C8B-B14F-4D97-AF65-F5344CB8AC3E}">
        <p14:creationId xmlns:p14="http://schemas.microsoft.com/office/powerpoint/2010/main" val="381388328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Tx/>
              <a:buNone/>
            </a:pPr>
            <a:endParaRPr lang="vi-VN" dirty="0"/>
          </a:p>
        </p:txBody>
      </p:sp>
      <p:sp>
        <p:nvSpPr>
          <p:cNvPr id="4" name="Slide Number Placeholder 3"/>
          <p:cNvSpPr>
            <a:spLocks noGrp="1"/>
          </p:cNvSpPr>
          <p:nvPr>
            <p:ph type="sldNum" sz="quarter" idx="10"/>
          </p:nvPr>
        </p:nvSpPr>
        <p:spPr/>
        <p:txBody>
          <a:bodyPr/>
          <a:lstStyle/>
          <a:p>
            <a:fld id="{C1081E43-31A9-46CF-95F9-DA2B4D2D8652}" type="slidenum">
              <a:rPr lang="en-US" smtClean="0"/>
              <a:t>3</a:t>
            </a:fld>
            <a:endParaRPr lang="en-US"/>
          </a:p>
        </p:txBody>
      </p:sp>
    </p:spTree>
    <p:extLst>
      <p:ext uri="{BB962C8B-B14F-4D97-AF65-F5344CB8AC3E}">
        <p14:creationId xmlns:p14="http://schemas.microsoft.com/office/powerpoint/2010/main" val="75665402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BABEF33-434B-40DE-935B-300954A35B39}" type="slidenum">
              <a:rPr lang="zh-CN" altLang="en-US" smtClean="0"/>
              <a:t>4</a:t>
            </a:fld>
            <a:endParaRPr lang="zh-CN" altLang="en-US" dirty="0"/>
          </a:p>
        </p:txBody>
      </p:sp>
    </p:spTree>
    <p:extLst>
      <p:ext uri="{BB962C8B-B14F-4D97-AF65-F5344CB8AC3E}">
        <p14:creationId xmlns:p14="http://schemas.microsoft.com/office/powerpoint/2010/main" val="206113540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9BABEF33-434B-40DE-935B-300954A35B39}" type="slidenum">
              <a:rPr lang="zh-CN" altLang="en-US" smtClean="0"/>
              <a:t>5</a:t>
            </a:fld>
            <a:endParaRPr lang="zh-CN" altLang="en-US"/>
          </a:p>
        </p:txBody>
      </p:sp>
    </p:spTree>
    <p:extLst>
      <p:ext uri="{BB962C8B-B14F-4D97-AF65-F5344CB8AC3E}">
        <p14:creationId xmlns:p14="http://schemas.microsoft.com/office/powerpoint/2010/main" val="198154205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Slide Image Placeholder 1"/>
          <p:cNvSpPr>
            <a:spLocks noGrp="1" noRot="1" noChangeAspect="1" noTextEdit="1"/>
          </p:cNvSpPr>
          <p:nvPr>
            <p:ph type="sldImg"/>
          </p:nvPr>
        </p:nvSpPr>
        <p:spPr/>
      </p:sp>
      <p:sp>
        <p:nvSpPr>
          <p:cNvPr id="26627"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vi-VN" dirty="0"/>
          </a:p>
        </p:txBody>
      </p:sp>
      <p:sp>
        <p:nvSpPr>
          <p:cNvPr id="26628" name="Slide Number Placehold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3D8EA474-46C0-4CCC-B152-524D4BA3EE13}" type="slidenum">
              <a:rPr lang="en-US" smtClean="0">
                <a:solidFill>
                  <a:prstClr val="black"/>
                </a:solidFill>
              </a:rPr>
              <a:pPr eaLnBrk="1" hangingPunct="1"/>
              <a:t>10</a:t>
            </a:fld>
            <a:endParaRPr lang="en-US">
              <a:solidFill>
                <a:prstClr val="black"/>
              </a:solidFill>
            </a:endParaRPr>
          </a:p>
        </p:txBody>
      </p:sp>
    </p:spTree>
    <p:extLst>
      <p:ext uri="{BB962C8B-B14F-4D97-AF65-F5344CB8AC3E}">
        <p14:creationId xmlns:p14="http://schemas.microsoft.com/office/powerpoint/2010/main" val="290839105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Slide Image Placeholder 1"/>
          <p:cNvSpPr>
            <a:spLocks noGrp="1" noRot="1" noChangeAspect="1" noTextEdit="1"/>
          </p:cNvSpPr>
          <p:nvPr>
            <p:ph type="sldImg"/>
          </p:nvPr>
        </p:nvSpPr>
        <p:spPr/>
      </p:sp>
      <p:sp>
        <p:nvSpPr>
          <p:cNvPr id="26627"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vi-VN" dirty="0"/>
          </a:p>
        </p:txBody>
      </p:sp>
      <p:sp>
        <p:nvSpPr>
          <p:cNvPr id="26628" name="Slide Number Placehold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3D8EA474-46C0-4CCC-B152-524D4BA3EE13}" type="slidenum">
              <a:rPr lang="en-US" smtClean="0">
                <a:solidFill>
                  <a:prstClr val="black"/>
                </a:solidFill>
              </a:rPr>
              <a:pPr eaLnBrk="1" hangingPunct="1"/>
              <a:t>11</a:t>
            </a:fld>
            <a:endParaRPr lang="en-US">
              <a:solidFill>
                <a:prstClr val="black"/>
              </a:solidFill>
            </a:endParaRPr>
          </a:p>
        </p:txBody>
      </p:sp>
    </p:spTree>
    <p:extLst>
      <p:ext uri="{BB962C8B-B14F-4D97-AF65-F5344CB8AC3E}">
        <p14:creationId xmlns:p14="http://schemas.microsoft.com/office/powerpoint/2010/main" val="347247984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Tx/>
              <a:buNone/>
            </a:pPr>
            <a:endParaRPr lang="vi-VN" dirty="0"/>
          </a:p>
        </p:txBody>
      </p:sp>
      <p:sp>
        <p:nvSpPr>
          <p:cNvPr id="4" name="Slide Number Placeholder 3"/>
          <p:cNvSpPr>
            <a:spLocks noGrp="1"/>
          </p:cNvSpPr>
          <p:nvPr>
            <p:ph type="sldNum" sz="quarter" idx="10"/>
          </p:nvPr>
        </p:nvSpPr>
        <p:spPr/>
        <p:txBody>
          <a:bodyPr/>
          <a:lstStyle/>
          <a:p>
            <a:fld id="{C1081E43-31A9-46CF-95F9-DA2B4D2D8652}" type="slidenum">
              <a:rPr lang="en-US" smtClean="0"/>
              <a:t>12</a:t>
            </a:fld>
            <a:endParaRPr lang="en-US"/>
          </a:p>
        </p:txBody>
      </p:sp>
    </p:spTree>
    <p:extLst>
      <p:ext uri="{BB962C8B-B14F-4D97-AF65-F5344CB8AC3E}">
        <p14:creationId xmlns:p14="http://schemas.microsoft.com/office/powerpoint/2010/main" val="312680391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idx="2"/>
          </p:nvPr>
        </p:nvSpPr>
        <p:spPr/>
      </p:sp>
      <p:sp>
        <p:nvSpPr>
          <p:cNvPr id="3" name="Text Placeholder 2"/>
          <p:cNvSpPr>
            <a:spLocks noGrp="1"/>
          </p:cNvSpPr>
          <p:nvPr>
            <p:ph type="body" idx="3"/>
          </p:nvPr>
        </p:nvSpPr>
        <p:spPr/>
        <p:txBody>
          <a:bodyPr/>
          <a:lstStyle/>
          <a:p>
            <a:pPr algn="l" eaLnBrk="1" hangingPunct="1"/>
            <a:endParaRPr lang="en-US" dirty="0"/>
          </a:p>
        </p:txBody>
      </p:sp>
    </p:spTree>
    <p:extLst>
      <p:ext uri="{BB962C8B-B14F-4D97-AF65-F5344CB8AC3E}">
        <p14:creationId xmlns:p14="http://schemas.microsoft.com/office/powerpoint/2010/main" val="265951882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Tx/>
              <a:buNone/>
            </a:pPr>
            <a:endParaRPr lang="vi-VN" dirty="0"/>
          </a:p>
        </p:txBody>
      </p:sp>
      <p:sp>
        <p:nvSpPr>
          <p:cNvPr id="4" name="Slide Number Placeholder 3"/>
          <p:cNvSpPr>
            <a:spLocks noGrp="1"/>
          </p:cNvSpPr>
          <p:nvPr>
            <p:ph type="sldNum" sz="quarter" idx="10"/>
          </p:nvPr>
        </p:nvSpPr>
        <p:spPr/>
        <p:txBody>
          <a:bodyPr/>
          <a:lstStyle/>
          <a:p>
            <a:fld id="{C1081E43-31A9-46CF-95F9-DA2B4D2D8652}" type="slidenum">
              <a:rPr lang="en-US" smtClean="0"/>
              <a:t>15</a:t>
            </a:fld>
            <a:endParaRPr lang="en-US"/>
          </a:p>
        </p:txBody>
      </p:sp>
    </p:spTree>
    <p:extLst>
      <p:ext uri="{BB962C8B-B14F-4D97-AF65-F5344CB8AC3E}">
        <p14:creationId xmlns:p14="http://schemas.microsoft.com/office/powerpoint/2010/main" val="16182722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Tree>
  </p:cSld>
  <p:clrMapOvr>
    <a:masterClrMapping/>
  </p:clrMapOvr>
  <p:transition spd="slow" advClick="0" advTm="4000">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titleOnly">
  <p:cSld name="仅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77433B70-61F9-4C5E-8CE4-214D64497831}"/>
              </a:ext>
            </a:extLst>
          </p:cNvPr>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日期占位符 2">
            <a:extLst>
              <a:ext uri="{FF2B5EF4-FFF2-40B4-BE49-F238E27FC236}">
                <a16:creationId xmlns:a16="http://schemas.microsoft.com/office/drawing/2014/main" id="{13C78ED0-EB27-4D28-A4A8-24C4AF903448}"/>
              </a:ext>
            </a:extLst>
          </p:cNvPr>
          <p:cNvSpPr>
            <a:spLocks noGrp="1"/>
          </p:cNvSpPr>
          <p:nvPr>
            <p:ph type="dt" sz="half" idx="10"/>
          </p:nvPr>
        </p:nvSpPr>
        <p:spPr>
          <a:xfrm>
            <a:off x="838200" y="6356350"/>
            <a:ext cx="2743200" cy="365125"/>
          </a:xfrm>
          <a:prstGeom prst="rect">
            <a:avLst/>
          </a:prstGeom>
        </p:spPr>
        <p:txBody>
          <a:bodyPr/>
          <a:lstStyle/>
          <a:p>
            <a:fld id="{9F119269-821B-4BBA-8E6E-EFF51BD6EAA6}" type="datetimeFigureOut">
              <a:rPr lang="zh-CN" altLang="en-US" smtClean="0"/>
              <a:t>2023/11/12</a:t>
            </a:fld>
            <a:endParaRPr lang="zh-CN" altLang="en-US"/>
          </a:p>
        </p:txBody>
      </p:sp>
      <p:sp>
        <p:nvSpPr>
          <p:cNvPr id="4" name="页脚占位符 3">
            <a:extLst>
              <a:ext uri="{FF2B5EF4-FFF2-40B4-BE49-F238E27FC236}">
                <a16:creationId xmlns:a16="http://schemas.microsoft.com/office/drawing/2014/main" id="{99C29EE3-650F-4F2D-8166-DAEC80ABC7E5}"/>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5" name="灯片编号占位符 4">
            <a:extLst>
              <a:ext uri="{FF2B5EF4-FFF2-40B4-BE49-F238E27FC236}">
                <a16:creationId xmlns:a16="http://schemas.microsoft.com/office/drawing/2014/main" id="{E8132899-4D5A-4739-97FA-917F696C24BA}"/>
              </a:ext>
            </a:extLst>
          </p:cNvPr>
          <p:cNvSpPr>
            <a:spLocks noGrp="1"/>
          </p:cNvSpPr>
          <p:nvPr>
            <p:ph type="sldNum" sz="quarter" idx="12"/>
          </p:nvPr>
        </p:nvSpPr>
        <p:spPr>
          <a:xfrm>
            <a:off x="8610600" y="6356350"/>
            <a:ext cx="2743200" cy="365125"/>
          </a:xfrm>
          <a:prstGeom prst="rect">
            <a:avLst/>
          </a:prstGeom>
        </p:spPr>
        <p:txBody>
          <a:bodyPr/>
          <a:lstStyle/>
          <a:p>
            <a:fld id="{4B97307C-FCF9-445C-8AB7-E0E66AF3399D}" type="slidenum">
              <a:rPr lang="zh-CN" altLang="en-US" smtClean="0"/>
              <a:t>‹#›</a:t>
            </a:fld>
            <a:endParaRPr lang="zh-CN" altLang="en-US"/>
          </a:p>
        </p:txBody>
      </p:sp>
    </p:spTree>
    <p:extLst>
      <p:ext uri="{BB962C8B-B14F-4D97-AF65-F5344CB8AC3E}">
        <p14:creationId xmlns:p14="http://schemas.microsoft.com/office/powerpoint/2010/main" val="205053108"/>
      </p:ext>
    </p:extLst>
  </p:cSld>
  <p:clrMapOvr>
    <a:masterClrMapping/>
  </p:clrMapOvr>
  <mc:AlternateContent xmlns:mc="http://schemas.openxmlformats.org/markup-compatibility/2006" xmlns:p14="http://schemas.microsoft.com/office/powerpoint/2010/main">
    <mc:Choice Requires="p14">
      <p:transition spd="slow" p14:dur="2000" advClick="0" advTm="5000"/>
    </mc:Choice>
    <mc:Fallback xmlns="">
      <p:transition spd="slow" advClick="0" advTm="5000"/>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titleOnly">
  <p:cSld name="3_仅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77433B70-61F9-4C5E-8CE4-214D64497831}"/>
              </a:ext>
            </a:extLst>
          </p:cNvPr>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日期占位符 2">
            <a:extLst>
              <a:ext uri="{FF2B5EF4-FFF2-40B4-BE49-F238E27FC236}">
                <a16:creationId xmlns:a16="http://schemas.microsoft.com/office/drawing/2014/main" id="{13C78ED0-EB27-4D28-A4A8-24C4AF903448}"/>
              </a:ext>
            </a:extLst>
          </p:cNvPr>
          <p:cNvSpPr>
            <a:spLocks noGrp="1"/>
          </p:cNvSpPr>
          <p:nvPr>
            <p:ph type="dt" sz="half" idx="10"/>
          </p:nvPr>
        </p:nvSpPr>
        <p:spPr>
          <a:xfrm>
            <a:off x="838200" y="6356350"/>
            <a:ext cx="2743200" cy="365125"/>
          </a:xfrm>
          <a:prstGeom prst="rect">
            <a:avLst/>
          </a:prstGeom>
        </p:spPr>
        <p:txBody>
          <a:bodyPr/>
          <a:lstStyle/>
          <a:p>
            <a:fld id="{9F119269-821B-4BBA-8E6E-EFF51BD6EAA6}" type="datetimeFigureOut">
              <a:rPr lang="zh-CN" altLang="en-US" smtClean="0"/>
              <a:t>2023/11/12</a:t>
            </a:fld>
            <a:endParaRPr lang="zh-CN" altLang="en-US"/>
          </a:p>
        </p:txBody>
      </p:sp>
      <p:sp>
        <p:nvSpPr>
          <p:cNvPr id="4" name="页脚占位符 3">
            <a:extLst>
              <a:ext uri="{FF2B5EF4-FFF2-40B4-BE49-F238E27FC236}">
                <a16:creationId xmlns:a16="http://schemas.microsoft.com/office/drawing/2014/main" id="{99C29EE3-650F-4F2D-8166-DAEC80ABC7E5}"/>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5" name="灯片编号占位符 4">
            <a:extLst>
              <a:ext uri="{FF2B5EF4-FFF2-40B4-BE49-F238E27FC236}">
                <a16:creationId xmlns:a16="http://schemas.microsoft.com/office/drawing/2014/main" id="{E8132899-4D5A-4739-97FA-917F696C24BA}"/>
              </a:ext>
            </a:extLst>
          </p:cNvPr>
          <p:cNvSpPr>
            <a:spLocks noGrp="1"/>
          </p:cNvSpPr>
          <p:nvPr>
            <p:ph type="sldNum" sz="quarter" idx="12"/>
          </p:nvPr>
        </p:nvSpPr>
        <p:spPr>
          <a:xfrm>
            <a:off x="8610600" y="6356350"/>
            <a:ext cx="2743200" cy="365125"/>
          </a:xfrm>
          <a:prstGeom prst="rect">
            <a:avLst/>
          </a:prstGeom>
        </p:spPr>
        <p:txBody>
          <a:bodyPr/>
          <a:lstStyle/>
          <a:p>
            <a:fld id="{4B97307C-FCF9-445C-8AB7-E0E66AF3399D}" type="slidenum">
              <a:rPr lang="zh-CN" altLang="en-US" smtClean="0"/>
              <a:t>‹#›</a:t>
            </a:fld>
            <a:endParaRPr lang="zh-CN" altLang="en-US"/>
          </a:p>
        </p:txBody>
      </p:sp>
    </p:spTree>
    <p:extLst>
      <p:ext uri="{BB962C8B-B14F-4D97-AF65-F5344CB8AC3E}">
        <p14:creationId xmlns:p14="http://schemas.microsoft.com/office/powerpoint/2010/main" val="1076340320"/>
      </p:ext>
    </p:extLst>
  </p:cSld>
  <p:clrMapOvr>
    <a:masterClrMapping/>
  </p:clrMapOvr>
  <mc:AlternateContent xmlns:mc="http://schemas.openxmlformats.org/markup-compatibility/2006" xmlns:p14="http://schemas.microsoft.com/office/powerpoint/2010/main">
    <mc:Choice Requires="p14">
      <p:transition spd="slow" p14:dur="2000" advClick="0" advTm="5000"/>
    </mc:Choice>
    <mc:Fallback xmlns="">
      <p:transition spd="slow" advClick="0" advTm="5000"/>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titleOnly">
  <p:cSld name="2_仅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77433B70-61F9-4C5E-8CE4-214D64497831}"/>
              </a:ext>
            </a:extLst>
          </p:cNvPr>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日期占位符 2">
            <a:extLst>
              <a:ext uri="{FF2B5EF4-FFF2-40B4-BE49-F238E27FC236}">
                <a16:creationId xmlns:a16="http://schemas.microsoft.com/office/drawing/2014/main" id="{13C78ED0-EB27-4D28-A4A8-24C4AF903448}"/>
              </a:ext>
            </a:extLst>
          </p:cNvPr>
          <p:cNvSpPr>
            <a:spLocks noGrp="1"/>
          </p:cNvSpPr>
          <p:nvPr>
            <p:ph type="dt" sz="half" idx="10"/>
          </p:nvPr>
        </p:nvSpPr>
        <p:spPr>
          <a:xfrm>
            <a:off x="838200" y="6356350"/>
            <a:ext cx="2743200" cy="365125"/>
          </a:xfrm>
          <a:prstGeom prst="rect">
            <a:avLst/>
          </a:prstGeom>
        </p:spPr>
        <p:txBody>
          <a:bodyPr/>
          <a:lstStyle/>
          <a:p>
            <a:fld id="{9F119269-821B-4BBA-8E6E-EFF51BD6EAA6}" type="datetimeFigureOut">
              <a:rPr lang="zh-CN" altLang="en-US" smtClean="0"/>
              <a:t>2023/11/12</a:t>
            </a:fld>
            <a:endParaRPr lang="zh-CN" altLang="en-US"/>
          </a:p>
        </p:txBody>
      </p:sp>
      <p:sp>
        <p:nvSpPr>
          <p:cNvPr id="4" name="页脚占位符 3">
            <a:extLst>
              <a:ext uri="{FF2B5EF4-FFF2-40B4-BE49-F238E27FC236}">
                <a16:creationId xmlns:a16="http://schemas.microsoft.com/office/drawing/2014/main" id="{99C29EE3-650F-4F2D-8166-DAEC80ABC7E5}"/>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5" name="灯片编号占位符 4">
            <a:extLst>
              <a:ext uri="{FF2B5EF4-FFF2-40B4-BE49-F238E27FC236}">
                <a16:creationId xmlns:a16="http://schemas.microsoft.com/office/drawing/2014/main" id="{E8132899-4D5A-4739-97FA-917F696C24BA}"/>
              </a:ext>
            </a:extLst>
          </p:cNvPr>
          <p:cNvSpPr>
            <a:spLocks noGrp="1"/>
          </p:cNvSpPr>
          <p:nvPr>
            <p:ph type="sldNum" sz="quarter" idx="12"/>
          </p:nvPr>
        </p:nvSpPr>
        <p:spPr>
          <a:xfrm>
            <a:off x="8610600" y="6356350"/>
            <a:ext cx="2743200" cy="365125"/>
          </a:xfrm>
          <a:prstGeom prst="rect">
            <a:avLst/>
          </a:prstGeom>
        </p:spPr>
        <p:txBody>
          <a:bodyPr/>
          <a:lstStyle/>
          <a:p>
            <a:fld id="{4B97307C-FCF9-445C-8AB7-E0E66AF3399D}" type="slidenum">
              <a:rPr lang="zh-CN" altLang="en-US" smtClean="0"/>
              <a:t>‹#›</a:t>
            </a:fld>
            <a:endParaRPr lang="zh-CN" altLang="en-US"/>
          </a:p>
        </p:txBody>
      </p:sp>
    </p:spTree>
    <p:extLst>
      <p:ext uri="{BB962C8B-B14F-4D97-AF65-F5344CB8AC3E}">
        <p14:creationId xmlns:p14="http://schemas.microsoft.com/office/powerpoint/2010/main" val="9704079"/>
      </p:ext>
    </p:extLst>
  </p:cSld>
  <p:clrMapOvr>
    <a:masterClrMapping/>
  </p:clrMapOvr>
  <mc:AlternateContent xmlns:mc="http://schemas.openxmlformats.org/markup-compatibility/2006" xmlns:p14="http://schemas.microsoft.com/office/powerpoint/2010/main">
    <mc:Choice Requires="p14">
      <p:transition spd="slow" p14:dur="2000" advClick="0" advTm="5000"/>
    </mc:Choice>
    <mc:Fallback xmlns="">
      <p:transition spd="slow" advClick="0" advTm="5000"/>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titleOnly">
  <p:cSld name="1_仅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77433B70-61F9-4C5E-8CE4-214D64497831}"/>
              </a:ext>
            </a:extLst>
          </p:cNvPr>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日期占位符 2">
            <a:extLst>
              <a:ext uri="{FF2B5EF4-FFF2-40B4-BE49-F238E27FC236}">
                <a16:creationId xmlns:a16="http://schemas.microsoft.com/office/drawing/2014/main" id="{13C78ED0-EB27-4D28-A4A8-24C4AF903448}"/>
              </a:ext>
            </a:extLst>
          </p:cNvPr>
          <p:cNvSpPr>
            <a:spLocks noGrp="1"/>
          </p:cNvSpPr>
          <p:nvPr>
            <p:ph type="dt" sz="half" idx="10"/>
          </p:nvPr>
        </p:nvSpPr>
        <p:spPr>
          <a:xfrm>
            <a:off x="838200" y="6356350"/>
            <a:ext cx="2743200" cy="365125"/>
          </a:xfrm>
          <a:prstGeom prst="rect">
            <a:avLst/>
          </a:prstGeom>
        </p:spPr>
        <p:txBody>
          <a:bodyPr/>
          <a:lstStyle/>
          <a:p>
            <a:fld id="{9F119269-821B-4BBA-8E6E-EFF51BD6EAA6}" type="datetimeFigureOut">
              <a:rPr lang="zh-CN" altLang="en-US" smtClean="0"/>
              <a:t>2023/11/12</a:t>
            </a:fld>
            <a:endParaRPr lang="zh-CN" altLang="en-US"/>
          </a:p>
        </p:txBody>
      </p:sp>
      <p:sp>
        <p:nvSpPr>
          <p:cNvPr id="4" name="页脚占位符 3">
            <a:extLst>
              <a:ext uri="{FF2B5EF4-FFF2-40B4-BE49-F238E27FC236}">
                <a16:creationId xmlns:a16="http://schemas.microsoft.com/office/drawing/2014/main" id="{99C29EE3-650F-4F2D-8166-DAEC80ABC7E5}"/>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5" name="灯片编号占位符 4">
            <a:extLst>
              <a:ext uri="{FF2B5EF4-FFF2-40B4-BE49-F238E27FC236}">
                <a16:creationId xmlns:a16="http://schemas.microsoft.com/office/drawing/2014/main" id="{E8132899-4D5A-4739-97FA-917F696C24BA}"/>
              </a:ext>
            </a:extLst>
          </p:cNvPr>
          <p:cNvSpPr>
            <a:spLocks noGrp="1"/>
          </p:cNvSpPr>
          <p:nvPr>
            <p:ph type="sldNum" sz="quarter" idx="12"/>
          </p:nvPr>
        </p:nvSpPr>
        <p:spPr>
          <a:xfrm>
            <a:off x="8610600" y="6356350"/>
            <a:ext cx="2743200" cy="365125"/>
          </a:xfrm>
          <a:prstGeom prst="rect">
            <a:avLst/>
          </a:prstGeom>
        </p:spPr>
        <p:txBody>
          <a:bodyPr/>
          <a:lstStyle/>
          <a:p>
            <a:fld id="{4B97307C-FCF9-445C-8AB7-E0E66AF3399D}" type="slidenum">
              <a:rPr lang="zh-CN" altLang="en-US" smtClean="0"/>
              <a:t>‹#›</a:t>
            </a:fld>
            <a:endParaRPr lang="zh-CN" altLang="en-US"/>
          </a:p>
        </p:txBody>
      </p:sp>
    </p:spTree>
    <p:extLst>
      <p:ext uri="{BB962C8B-B14F-4D97-AF65-F5344CB8AC3E}">
        <p14:creationId xmlns:p14="http://schemas.microsoft.com/office/powerpoint/2010/main" val="232295650"/>
      </p:ext>
    </p:extLst>
  </p:cSld>
  <p:clrMapOvr>
    <a:masterClrMapping/>
  </p:clrMapOvr>
  <mc:AlternateContent xmlns:mc="http://schemas.openxmlformats.org/markup-compatibility/2006" xmlns:p14="http://schemas.microsoft.com/office/powerpoint/2010/main">
    <mc:Choice Requires="p14">
      <p:transition spd="slow" p14:dur="2000" advClick="0" advTm="5000"/>
    </mc:Choice>
    <mc:Fallback xmlns="">
      <p:transition spd="slow" advClick="0" advTm="5000"/>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4B489D-3997-4D23-AF51-0FFA7CF53D4A}"/>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675ECB86-4949-4135-A2B6-C256DFA3EE7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F524813F-2BA3-4194-8FB9-64B0B93488B4}"/>
              </a:ext>
            </a:extLst>
          </p:cNvPr>
          <p:cNvSpPr>
            <a:spLocks noGrp="1"/>
          </p:cNvSpPr>
          <p:nvPr>
            <p:ph type="dt" sz="half" idx="10"/>
          </p:nvPr>
        </p:nvSpPr>
        <p:spPr/>
        <p:txBody>
          <a:bodyPr/>
          <a:lstStyle/>
          <a:p>
            <a:fld id="{847BE710-8C19-4BAB-AAD1-C2AA9DEFBE33}" type="datetimeFigureOut">
              <a:rPr lang="en-US" smtClean="0">
                <a:solidFill>
                  <a:prstClr val="black">
                    <a:tint val="75000"/>
                  </a:prstClr>
                </a:solidFill>
              </a:rPr>
              <a:pPr/>
              <a:t>11/12/2023</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id="{587C0D07-564D-42BD-BCE9-E68CBA2CE0E6}"/>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id="{7CE48E5C-CE16-4388-872A-3352A9F71DC2}"/>
              </a:ext>
            </a:extLst>
          </p:cNvPr>
          <p:cNvSpPr>
            <a:spLocks noGrp="1"/>
          </p:cNvSpPr>
          <p:nvPr>
            <p:ph type="sldNum" sz="quarter" idx="12"/>
          </p:nvPr>
        </p:nvSpPr>
        <p:spPr/>
        <p:txBody>
          <a:bodyPr/>
          <a:lstStyle/>
          <a:p>
            <a:fld id="{13CD821E-3DB4-41A5-807C-BBC70E47483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9572593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6BCC5C-D947-4EAD-A5C3-016C1A79051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B81C818-91C0-405F-80B3-E0948A8086A2}"/>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8A23609-2D86-47E1-ADB4-ACBD72DEFE49}"/>
              </a:ext>
            </a:extLst>
          </p:cNvPr>
          <p:cNvSpPr>
            <a:spLocks noGrp="1"/>
          </p:cNvSpPr>
          <p:nvPr>
            <p:ph type="dt" sz="half" idx="10"/>
          </p:nvPr>
        </p:nvSpPr>
        <p:spPr/>
        <p:txBody>
          <a:bodyPr/>
          <a:lstStyle/>
          <a:p>
            <a:fld id="{847BE710-8C19-4BAB-AAD1-C2AA9DEFBE33}" type="datetimeFigureOut">
              <a:rPr lang="en-US" smtClean="0">
                <a:solidFill>
                  <a:prstClr val="black">
                    <a:tint val="75000"/>
                  </a:prstClr>
                </a:solidFill>
              </a:rPr>
              <a:pPr/>
              <a:t>11/12/2023</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id="{E6A4A7C1-D9BF-4F77-A083-D5D4F09FEC00}"/>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id="{FCFD6351-5B89-40E5-ADCD-C92E65072ADB}"/>
              </a:ext>
            </a:extLst>
          </p:cNvPr>
          <p:cNvSpPr>
            <a:spLocks noGrp="1"/>
          </p:cNvSpPr>
          <p:nvPr>
            <p:ph type="sldNum" sz="quarter" idx="12"/>
          </p:nvPr>
        </p:nvSpPr>
        <p:spPr/>
        <p:txBody>
          <a:bodyPr/>
          <a:lstStyle/>
          <a:p>
            <a:fld id="{13CD821E-3DB4-41A5-807C-BBC70E47483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2595207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936309-21A3-4102-9370-E9EFABF1F667}"/>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6FE20E2C-7E1C-4510-9421-6C913C856E42}"/>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0FE7BF2F-F4C8-4624-BB7E-46B58A043F7E}"/>
              </a:ext>
            </a:extLst>
          </p:cNvPr>
          <p:cNvSpPr>
            <a:spLocks noGrp="1"/>
          </p:cNvSpPr>
          <p:nvPr>
            <p:ph type="dt" sz="half" idx="10"/>
          </p:nvPr>
        </p:nvSpPr>
        <p:spPr/>
        <p:txBody>
          <a:bodyPr/>
          <a:lstStyle/>
          <a:p>
            <a:fld id="{847BE710-8C19-4BAB-AAD1-C2AA9DEFBE33}" type="datetimeFigureOut">
              <a:rPr lang="en-US" smtClean="0">
                <a:solidFill>
                  <a:prstClr val="black">
                    <a:tint val="75000"/>
                  </a:prstClr>
                </a:solidFill>
              </a:rPr>
              <a:pPr/>
              <a:t>11/12/2023</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id="{32C00F9C-B42F-453E-A457-21C052CC3EB4}"/>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id="{24962AE0-4B1F-4FAF-8C21-81C37AB1ED6F}"/>
              </a:ext>
            </a:extLst>
          </p:cNvPr>
          <p:cNvSpPr>
            <a:spLocks noGrp="1"/>
          </p:cNvSpPr>
          <p:nvPr>
            <p:ph type="sldNum" sz="quarter" idx="12"/>
          </p:nvPr>
        </p:nvSpPr>
        <p:spPr/>
        <p:txBody>
          <a:bodyPr/>
          <a:lstStyle/>
          <a:p>
            <a:fld id="{13CD821E-3DB4-41A5-807C-BBC70E47483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9757712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DB668E-14FE-4C24-A88C-EE04CCA7E34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1AF24CC5-E055-4C52-9416-11A703D04445}"/>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91DA7425-67E1-47AC-A904-6525D1617D27}"/>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6E2E7B1D-1661-4C6E-B7DD-27B1BA93C6D3}"/>
              </a:ext>
            </a:extLst>
          </p:cNvPr>
          <p:cNvSpPr>
            <a:spLocks noGrp="1"/>
          </p:cNvSpPr>
          <p:nvPr>
            <p:ph type="dt" sz="half" idx="10"/>
          </p:nvPr>
        </p:nvSpPr>
        <p:spPr/>
        <p:txBody>
          <a:bodyPr/>
          <a:lstStyle/>
          <a:p>
            <a:fld id="{847BE710-8C19-4BAB-AAD1-C2AA9DEFBE33}" type="datetimeFigureOut">
              <a:rPr lang="en-US" smtClean="0">
                <a:solidFill>
                  <a:prstClr val="black">
                    <a:tint val="75000"/>
                  </a:prstClr>
                </a:solidFill>
              </a:rPr>
              <a:pPr/>
              <a:t>11/12/2023</a:t>
            </a:fld>
            <a:endParaRPr lang="en-US">
              <a:solidFill>
                <a:prstClr val="black">
                  <a:tint val="75000"/>
                </a:prstClr>
              </a:solidFill>
            </a:endParaRPr>
          </a:p>
        </p:txBody>
      </p:sp>
      <p:sp>
        <p:nvSpPr>
          <p:cNvPr id="6" name="Footer Placeholder 5">
            <a:extLst>
              <a:ext uri="{FF2B5EF4-FFF2-40B4-BE49-F238E27FC236}">
                <a16:creationId xmlns:a16="http://schemas.microsoft.com/office/drawing/2014/main" id="{D3C215D5-14D6-4CF8-9976-BE5785686AF9}"/>
              </a:ext>
            </a:extLst>
          </p:cNvPr>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a:extLst>
              <a:ext uri="{FF2B5EF4-FFF2-40B4-BE49-F238E27FC236}">
                <a16:creationId xmlns:a16="http://schemas.microsoft.com/office/drawing/2014/main" id="{0F55DCBB-E9ED-451E-A316-A139DDE974AA}"/>
              </a:ext>
            </a:extLst>
          </p:cNvPr>
          <p:cNvSpPr>
            <a:spLocks noGrp="1"/>
          </p:cNvSpPr>
          <p:nvPr>
            <p:ph type="sldNum" sz="quarter" idx="12"/>
          </p:nvPr>
        </p:nvSpPr>
        <p:spPr/>
        <p:txBody>
          <a:bodyPr/>
          <a:lstStyle/>
          <a:p>
            <a:fld id="{13CD821E-3DB4-41A5-807C-BBC70E47483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709022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C3BCA8-0E24-420D-80EA-4FF4362C6470}"/>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D91136CA-0489-4F9D-B205-37FF53E6B34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EE0029D0-3BCA-4359-B310-B2BA0A4CCC90}"/>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0F3D7EC8-495E-48F5-AD4A-98D21FF08CD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19253572-7413-4C8F-8AB5-7EE4C9AE689D}"/>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A90A9266-B06C-4387-9820-DEB16822F97F}"/>
              </a:ext>
            </a:extLst>
          </p:cNvPr>
          <p:cNvSpPr>
            <a:spLocks noGrp="1"/>
          </p:cNvSpPr>
          <p:nvPr>
            <p:ph type="dt" sz="half" idx="10"/>
          </p:nvPr>
        </p:nvSpPr>
        <p:spPr/>
        <p:txBody>
          <a:bodyPr/>
          <a:lstStyle/>
          <a:p>
            <a:fld id="{847BE710-8C19-4BAB-AAD1-C2AA9DEFBE33}" type="datetimeFigureOut">
              <a:rPr lang="en-US" smtClean="0">
                <a:solidFill>
                  <a:prstClr val="black">
                    <a:tint val="75000"/>
                  </a:prstClr>
                </a:solidFill>
              </a:rPr>
              <a:pPr/>
              <a:t>11/12/2023</a:t>
            </a:fld>
            <a:endParaRPr lang="en-US">
              <a:solidFill>
                <a:prstClr val="black">
                  <a:tint val="75000"/>
                </a:prstClr>
              </a:solidFill>
            </a:endParaRPr>
          </a:p>
        </p:txBody>
      </p:sp>
      <p:sp>
        <p:nvSpPr>
          <p:cNvPr id="8" name="Footer Placeholder 7">
            <a:extLst>
              <a:ext uri="{FF2B5EF4-FFF2-40B4-BE49-F238E27FC236}">
                <a16:creationId xmlns:a16="http://schemas.microsoft.com/office/drawing/2014/main" id="{9DA33561-3C22-4143-AB45-615ED6E04A73}"/>
              </a:ext>
            </a:extLst>
          </p:cNvPr>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a:extLst>
              <a:ext uri="{FF2B5EF4-FFF2-40B4-BE49-F238E27FC236}">
                <a16:creationId xmlns:a16="http://schemas.microsoft.com/office/drawing/2014/main" id="{4C54C922-C26A-48A6-8E72-19DC68F7CD30}"/>
              </a:ext>
            </a:extLst>
          </p:cNvPr>
          <p:cNvSpPr>
            <a:spLocks noGrp="1"/>
          </p:cNvSpPr>
          <p:nvPr>
            <p:ph type="sldNum" sz="quarter" idx="12"/>
          </p:nvPr>
        </p:nvSpPr>
        <p:spPr/>
        <p:txBody>
          <a:bodyPr/>
          <a:lstStyle/>
          <a:p>
            <a:fld id="{13CD821E-3DB4-41A5-807C-BBC70E47483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270131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15358E-BFBD-4BB9-9E68-30FA35A0EC1D}"/>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BD0DC311-787D-4471-B7D8-E22704DE416F}"/>
              </a:ext>
            </a:extLst>
          </p:cNvPr>
          <p:cNvSpPr>
            <a:spLocks noGrp="1"/>
          </p:cNvSpPr>
          <p:nvPr>
            <p:ph type="dt" sz="half" idx="10"/>
          </p:nvPr>
        </p:nvSpPr>
        <p:spPr/>
        <p:txBody>
          <a:bodyPr/>
          <a:lstStyle/>
          <a:p>
            <a:fld id="{847BE710-8C19-4BAB-AAD1-C2AA9DEFBE33}" type="datetimeFigureOut">
              <a:rPr lang="en-US" smtClean="0">
                <a:solidFill>
                  <a:prstClr val="black">
                    <a:tint val="75000"/>
                  </a:prstClr>
                </a:solidFill>
              </a:rPr>
              <a:pPr/>
              <a:t>11/12/2023</a:t>
            </a:fld>
            <a:endParaRPr lang="en-US">
              <a:solidFill>
                <a:prstClr val="black">
                  <a:tint val="75000"/>
                </a:prstClr>
              </a:solidFill>
            </a:endParaRPr>
          </a:p>
        </p:txBody>
      </p:sp>
      <p:sp>
        <p:nvSpPr>
          <p:cNvPr id="4" name="Footer Placeholder 3">
            <a:extLst>
              <a:ext uri="{FF2B5EF4-FFF2-40B4-BE49-F238E27FC236}">
                <a16:creationId xmlns:a16="http://schemas.microsoft.com/office/drawing/2014/main" id="{2A1A3D82-36DA-4738-A0D4-0F74E15187A5}"/>
              </a:ext>
            </a:extLst>
          </p:cNvPr>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a:extLst>
              <a:ext uri="{FF2B5EF4-FFF2-40B4-BE49-F238E27FC236}">
                <a16:creationId xmlns:a16="http://schemas.microsoft.com/office/drawing/2014/main" id="{544F5D2B-C0C2-4A86-AA4B-81D827828F58}"/>
              </a:ext>
            </a:extLst>
          </p:cNvPr>
          <p:cNvSpPr>
            <a:spLocks noGrp="1"/>
          </p:cNvSpPr>
          <p:nvPr>
            <p:ph type="sldNum" sz="quarter" idx="12"/>
          </p:nvPr>
        </p:nvSpPr>
        <p:spPr/>
        <p:txBody>
          <a:bodyPr/>
          <a:lstStyle/>
          <a:p>
            <a:fld id="{13CD821E-3DB4-41A5-807C-BBC70E47483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6088245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4_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3820946896"/>
      </p:ext>
    </p:extLst>
  </p:cSld>
  <p:clrMapOvr>
    <a:masterClrMapping/>
  </p:clrMapOvr>
  <p:transition spd="slow" advClick="0" advTm="4000">
    <p:fade/>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1FDF6C5-0757-44F9-8F73-A2C5F4E5E2B8}"/>
              </a:ext>
            </a:extLst>
          </p:cNvPr>
          <p:cNvSpPr>
            <a:spLocks noGrp="1"/>
          </p:cNvSpPr>
          <p:nvPr>
            <p:ph type="dt" sz="half" idx="10"/>
          </p:nvPr>
        </p:nvSpPr>
        <p:spPr/>
        <p:txBody>
          <a:bodyPr/>
          <a:lstStyle/>
          <a:p>
            <a:fld id="{847BE710-8C19-4BAB-AAD1-C2AA9DEFBE33}" type="datetimeFigureOut">
              <a:rPr lang="en-US" smtClean="0">
                <a:solidFill>
                  <a:prstClr val="black">
                    <a:tint val="75000"/>
                  </a:prstClr>
                </a:solidFill>
              </a:rPr>
              <a:pPr/>
              <a:t>11/12/2023</a:t>
            </a:fld>
            <a:endParaRPr lang="en-US">
              <a:solidFill>
                <a:prstClr val="black">
                  <a:tint val="75000"/>
                </a:prstClr>
              </a:solidFill>
            </a:endParaRPr>
          </a:p>
        </p:txBody>
      </p:sp>
      <p:sp>
        <p:nvSpPr>
          <p:cNvPr id="3" name="Footer Placeholder 2">
            <a:extLst>
              <a:ext uri="{FF2B5EF4-FFF2-40B4-BE49-F238E27FC236}">
                <a16:creationId xmlns:a16="http://schemas.microsoft.com/office/drawing/2014/main" id="{DB0EAF4C-42B9-4825-8BE7-70F19413C4A2}"/>
              </a:ext>
            </a:extLst>
          </p:cNvPr>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a:extLst>
              <a:ext uri="{FF2B5EF4-FFF2-40B4-BE49-F238E27FC236}">
                <a16:creationId xmlns:a16="http://schemas.microsoft.com/office/drawing/2014/main" id="{8F3DE730-3204-49E9-ADB4-3538E4233A2D}"/>
              </a:ext>
            </a:extLst>
          </p:cNvPr>
          <p:cNvSpPr>
            <a:spLocks noGrp="1"/>
          </p:cNvSpPr>
          <p:nvPr>
            <p:ph type="sldNum" sz="quarter" idx="12"/>
          </p:nvPr>
        </p:nvSpPr>
        <p:spPr/>
        <p:txBody>
          <a:bodyPr/>
          <a:lstStyle/>
          <a:p>
            <a:fld id="{13CD821E-3DB4-41A5-807C-BBC70E47483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1156699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257952-ECB8-4DE7-91A2-1BCC43D5F04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89D9353D-61EB-4D66-8862-C902BCD82FE5}"/>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DDCA8BF3-1EEB-4D9A-97D6-E23B22026BF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D1191FD-F37D-45F0-9E51-188CF32C658A}"/>
              </a:ext>
            </a:extLst>
          </p:cNvPr>
          <p:cNvSpPr>
            <a:spLocks noGrp="1"/>
          </p:cNvSpPr>
          <p:nvPr>
            <p:ph type="dt" sz="half" idx="10"/>
          </p:nvPr>
        </p:nvSpPr>
        <p:spPr/>
        <p:txBody>
          <a:bodyPr/>
          <a:lstStyle/>
          <a:p>
            <a:fld id="{847BE710-8C19-4BAB-AAD1-C2AA9DEFBE33}" type="datetimeFigureOut">
              <a:rPr lang="en-US" smtClean="0">
                <a:solidFill>
                  <a:prstClr val="black">
                    <a:tint val="75000"/>
                  </a:prstClr>
                </a:solidFill>
              </a:rPr>
              <a:pPr/>
              <a:t>11/12/2023</a:t>
            </a:fld>
            <a:endParaRPr lang="en-US">
              <a:solidFill>
                <a:prstClr val="black">
                  <a:tint val="75000"/>
                </a:prstClr>
              </a:solidFill>
            </a:endParaRPr>
          </a:p>
        </p:txBody>
      </p:sp>
      <p:sp>
        <p:nvSpPr>
          <p:cNvPr id="6" name="Footer Placeholder 5">
            <a:extLst>
              <a:ext uri="{FF2B5EF4-FFF2-40B4-BE49-F238E27FC236}">
                <a16:creationId xmlns:a16="http://schemas.microsoft.com/office/drawing/2014/main" id="{D25E93DC-1431-403A-9EBC-91F2A0714E98}"/>
              </a:ext>
            </a:extLst>
          </p:cNvPr>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a:extLst>
              <a:ext uri="{FF2B5EF4-FFF2-40B4-BE49-F238E27FC236}">
                <a16:creationId xmlns:a16="http://schemas.microsoft.com/office/drawing/2014/main" id="{59F0E47B-D6E9-470E-B49B-7BF3C2B16FEF}"/>
              </a:ext>
            </a:extLst>
          </p:cNvPr>
          <p:cNvSpPr>
            <a:spLocks noGrp="1"/>
          </p:cNvSpPr>
          <p:nvPr>
            <p:ph type="sldNum" sz="quarter" idx="12"/>
          </p:nvPr>
        </p:nvSpPr>
        <p:spPr/>
        <p:txBody>
          <a:bodyPr/>
          <a:lstStyle/>
          <a:p>
            <a:fld id="{13CD821E-3DB4-41A5-807C-BBC70E47483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4957476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997F28-332B-44AA-91E0-A042FB81BBC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0126D609-5A20-42DB-9DE8-16FCB1999CE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2836DE67-D437-4AC6-8C01-DE8A313E9E7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8DF46AE-B188-4162-B3AB-496A503C05CD}"/>
              </a:ext>
            </a:extLst>
          </p:cNvPr>
          <p:cNvSpPr>
            <a:spLocks noGrp="1"/>
          </p:cNvSpPr>
          <p:nvPr>
            <p:ph type="dt" sz="half" idx="10"/>
          </p:nvPr>
        </p:nvSpPr>
        <p:spPr/>
        <p:txBody>
          <a:bodyPr/>
          <a:lstStyle/>
          <a:p>
            <a:fld id="{847BE710-8C19-4BAB-AAD1-C2AA9DEFBE33}" type="datetimeFigureOut">
              <a:rPr lang="en-US" smtClean="0">
                <a:solidFill>
                  <a:prstClr val="black">
                    <a:tint val="75000"/>
                  </a:prstClr>
                </a:solidFill>
              </a:rPr>
              <a:pPr/>
              <a:t>11/12/2023</a:t>
            </a:fld>
            <a:endParaRPr lang="en-US">
              <a:solidFill>
                <a:prstClr val="black">
                  <a:tint val="75000"/>
                </a:prstClr>
              </a:solidFill>
            </a:endParaRPr>
          </a:p>
        </p:txBody>
      </p:sp>
      <p:sp>
        <p:nvSpPr>
          <p:cNvPr id="6" name="Footer Placeholder 5">
            <a:extLst>
              <a:ext uri="{FF2B5EF4-FFF2-40B4-BE49-F238E27FC236}">
                <a16:creationId xmlns:a16="http://schemas.microsoft.com/office/drawing/2014/main" id="{76859983-B88E-40B2-A505-4DEB22DE9E46}"/>
              </a:ext>
            </a:extLst>
          </p:cNvPr>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a:extLst>
              <a:ext uri="{FF2B5EF4-FFF2-40B4-BE49-F238E27FC236}">
                <a16:creationId xmlns:a16="http://schemas.microsoft.com/office/drawing/2014/main" id="{0FD6A633-FB71-4983-91F5-78C688B09E33}"/>
              </a:ext>
            </a:extLst>
          </p:cNvPr>
          <p:cNvSpPr>
            <a:spLocks noGrp="1"/>
          </p:cNvSpPr>
          <p:nvPr>
            <p:ph type="sldNum" sz="quarter" idx="12"/>
          </p:nvPr>
        </p:nvSpPr>
        <p:spPr/>
        <p:txBody>
          <a:bodyPr/>
          <a:lstStyle/>
          <a:p>
            <a:fld id="{13CD821E-3DB4-41A5-807C-BBC70E47483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0680187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066FDE-A72F-42E6-BACB-772424B99E4F}"/>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32225ED6-4046-4848-BAB6-617502F885C2}"/>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909B022-D719-4250-BBF7-D362E63DC913}"/>
              </a:ext>
            </a:extLst>
          </p:cNvPr>
          <p:cNvSpPr>
            <a:spLocks noGrp="1"/>
          </p:cNvSpPr>
          <p:nvPr>
            <p:ph type="dt" sz="half" idx="10"/>
          </p:nvPr>
        </p:nvSpPr>
        <p:spPr/>
        <p:txBody>
          <a:bodyPr/>
          <a:lstStyle/>
          <a:p>
            <a:fld id="{847BE710-8C19-4BAB-AAD1-C2AA9DEFBE33}" type="datetimeFigureOut">
              <a:rPr lang="en-US" smtClean="0">
                <a:solidFill>
                  <a:prstClr val="black">
                    <a:tint val="75000"/>
                  </a:prstClr>
                </a:solidFill>
              </a:rPr>
              <a:pPr/>
              <a:t>11/12/2023</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id="{263960AB-0E97-4620-ABF8-98715CAD6205}"/>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id="{711534FF-91F5-44D4-823D-44649C0F23AE}"/>
              </a:ext>
            </a:extLst>
          </p:cNvPr>
          <p:cNvSpPr>
            <a:spLocks noGrp="1"/>
          </p:cNvSpPr>
          <p:nvPr>
            <p:ph type="sldNum" sz="quarter" idx="12"/>
          </p:nvPr>
        </p:nvSpPr>
        <p:spPr/>
        <p:txBody>
          <a:bodyPr/>
          <a:lstStyle/>
          <a:p>
            <a:fld id="{13CD821E-3DB4-41A5-807C-BBC70E47483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399011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F3A75D78-D34F-41C5-B622-BED8CE287968}"/>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3BECFCEB-E5AF-4D2D-8434-E249C3F4797F}"/>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5A04A04-7279-48BC-95E0-165C943189A3}"/>
              </a:ext>
            </a:extLst>
          </p:cNvPr>
          <p:cNvSpPr>
            <a:spLocks noGrp="1"/>
          </p:cNvSpPr>
          <p:nvPr>
            <p:ph type="dt" sz="half" idx="10"/>
          </p:nvPr>
        </p:nvSpPr>
        <p:spPr/>
        <p:txBody>
          <a:bodyPr/>
          <a:lstStyle/>
          <a:p>
            <a:fld id="{847BE710-8C19-4BAB-AAD1-C2AA9DEFBE33}" type="datetimeFigureOut">
              <a:rPr lang="en-US" smtClean="0">
                <a:solidFill>
                  <a:prstClr val="black">
                    <a:tint val="75000"/>
                  </a:prstClr>
                </a:solidFill>
              </a:rPr>
              <a:pPr/>
              <a:t>11/12/2023</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id="{331B9A1B-4B86-42A0-8AB3-C0908463F394}"/>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id="{DB8AD8AC-5D73-4B9F-8119-8B38280C4218}"/>
              </a:ext>
            </a:extLst>
          </p:cNvPr>
          <p:cNvSpPr>
            <a:spLocks noGrp="1"/>
          </p:cNvSpPr>
          <p:nvPr>
            <p:ph type="sldNum" sz="quarter" idx="12"/>
          </p:nvPr>
        </p:nvSpPr>
        <p:spPr/>
        <p:txBody>
          <a:bodyPr/>
          <a:lstStyle/>
          <a:p>
            <a:fld id="{13CD821E-3DB4-41A5-807C-BBC70E47483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5000867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itle">
  <p:cSld name="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3966467523"/>
      </p:ext>
    </p:extLst>
  </p:cSld>
  <p:clrMapOvr>
    <a:masterClrMapping/>
  </p:clrMapOvr>
  <p:transition spd="slow" advClick="0" advTm="4000">
    <p:fade/>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4B489D-3997-4D23-AF51-0FFA7CF53D4A}"/>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675ECB86-4949-4135-A2B6-C256DFA3EE7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F524813F-2BA3-4194-8FB9-64B0B93488B4}"/>
              </a:ext>
            </a:extLst>
          </p:cNvPr>
          <p:cNvSpPr>
            <a:spLocks noGrp="1"/>
          </p:cNvSpPr>
          <p:nvPr>
            <p:ph type="dt" sz="half" idx="10"/>
          </p:nvPr>
        </p:nvSpPr>
        <p:spPr/>
        <p:txBody>
          <a:bodyPr/>
          <a:lstStyle/>
          <a:p>
            <a:fld id="{847BE710-8C19-4BAB-AAD1-C2AA9DEFBE33}" type="datetimeFigureOut">
              <a:rPr lang="en-US" smtClean="0">
                <a:solidFill>
                  <a:prstClr val="black">
                    <a:tint val="75000"/>
                  </a:prstClr>
                </a:solidFill>
              </a:rPr>
              <a:pPr/>
              <a:t>11/12/2023</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id="{587C0D07-564D-42BD-BCE9-E68CBA2CE0E6}"/>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id="{7CE48E5C-CE16-4388-872A-3352A9F71DC2}"/>
              </a:ext>
            </a:extLst>
          </p:cNvPr>
          <p:cNvSpPr>
            <a:spLocks noGrp="1"/>
          </p:cNvSpPr>
          <p:nvPr>
            <p:ph type="sldNum" sz="quarter" idx="12"/>
          </p:nvPr>
        </p:nvSpPr>
        <p:spPr/>
        <p:txBody>
          <a:bodyPr/>
          <a:lstStyle/>
          <a:p>
            <a:fld id="{13CD821E-3DB4-41A5-807C-BBC70E47483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4878175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6BCC5C-D947-4EAD-A5C3-016C1A79051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B81C818-91C0-405F-80B3-E0948A8086A2}"/>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8A23609-2D86-47E1-ADB4-ACBD72DEFE49}"/>
              </a:ext>
            </a:extLst>
          </p:cNvPr>
          <p:cNvSpPr>
            <a:spLocks noGrp="1"/>
          </p:cNvSpPr>
          <p:nvPr>
            <p:ph type="dt" sz="half" idx="10"/>
          </p:nvPr>
        </p:nvSpPr>
        <p:spPr/>
        <p:txBody>
          <a:bodyPr/>
          <a:lstStyle/>
          <a:p>
            <a:fld id="{847BE710-8C19-4BAB-AAD1-C2AA9DEFBE33}" type="datetimeFigureOut">
              <a:rPr lang="en-US" smtClean="0">
                <a:solidFill>
                  <a:prstClr val="black">
                    <a:tint val="75000"/>
                  </a:prstClr>
                </a:solidFill>
              </a:rPr>
              <a:pPr/>
              <a:t>11/12/2023</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id="{E6A4A7C1-D9BF-4F77-A083-D5D4F09FEC00}"/>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id="{FCFD6351-5B89-40E5-ADCD-C92E65072ADB}"/>
              </a:ext>
            </a:extLst>
          </p:cNvPr>
          <p:cNvSpPr>
            <a:spLocks noGrp="1"/>
          </p:cNvSpPr>
          <p:nvPr>
            <p:ph type="sldNum" sz="quarter" idx="12"/>
          </p:nvPr>
        </p:nvSpPr>
        <p:spPr/>
        <p:txBody>
          <a:bodyPr/>
          <a:lstStyle/>
          <a:p>
            <a:fld id="{13CD821E-3DB4-41A5-807C-BBC70E47483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2562905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936309-21A3-4102-9370-E9EFABF1F667}"/>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6FE20E2C-7E1C-4510-9421-6C913C856E42}"/>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0FE7BF2F-F4C8-4624-BB7E-46B58A043F7E}"/>
              </a:ext>
            </a:extLst>
          </p:cNvPr>
          <p:cNvSpPr>
            <a:spLocks noGrp="1"/>
          </p:cNvSpPr>
          <p:nvPr>
            <p:ph type="dt" sz="half" idx="10"/>
          </p:nvPr>
        </p:nvSpPr>
        <p:spPr/>
        <p:txBody>
          <a:bodyPr/>
          <a:lstStyle/>
          <a:p>
            <a:fld id="{847BE710-8C19-4BAB-AAD1-C2AA9DEFBE33}" type="datetimeFigureOut">
              <a:rPr lang="en-US" smtClean="0">
                <a:solidFill>
                  <a:prstClr val="black">
                    <a:tint val="75000"/>
                  </a:prstClr>
                </a:solidFill>
              </a:rPr>
              <a:pPr/>
              <a:t>11/12/2023</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id="{32C00F9C-B42F-453E-A457-21C052CC3EB4}"/>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id="{24962AE0-4B1F-4FAF-8C21-81C37AB1ED6F}"/>
              </a:ext>
            </a:extLst>
          </p:cNvPr>
          <p:cNvSpPr>
            <a:spLocks noGrp="1"/>
          </p:cNvSpPr>
          <p:nvPr>
            <p:ph type="sldNum" sz="quarter" idx="12"/>
          </p:nvPr>
        </p:nvSpPr>
        <p:spPr/>
        <p:txBody>
          <a:bodyPr/>
          <a:lstStyle/>
          <a:p>
            <a:fld id="{13CD821E-3DB4-41A5-807C-BBC70E47483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2442653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DB668E-14FE-4C24-A88C-EE04CCA7E34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1AF24CC5-E055-4C52-9416-11A703D04445}"/>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91DA7425-67E1-47AC-A904-6525D1617D27}"/>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6E2E7B1D-1661-4C6E-B7DD-27B1BA93C6D3}"/>
              </a:ext>
            </a:extLst>
          </p:cNvPr>
          <p:cNvSpPr>
            <a:spLocks noGrp="1"/>
          </p:cNvSpPr>
          <p:nvPr>
            <p:ph type="dt" sz="half" idx="10"/>
          </p:nvPr>
        </p:nvSpPr>
        <p:spPr/>
        <p:txBody>
          <a:bodyPr/>
          <a:lstStyle/>
          <a:p>
            <a:fld id="{847BE710-8C19-4BAB-AAD1-C2AA9DEFBE33}" type="datetimeFigureOut">
              <a:rPr lang="en-US" smtClean="0">
                <a:solidFill>
                  <a:prstClr val="black">
                    <a:tint val="75000"/>
                  </a:prstClr>
                </a:solidFill>
              </a:rPr>
              <a:pPr/>
              <a:t>11/12/2023</a:t>
            </a:fld>
            <a:endParaRPr lang="en-US">
              <a:solidFill>
                <a:prstClr val="black">
                  <a:tint val="75000"/>
                </a:prstClr>
              </a:solidFill>
            </a:endParaRPr>
          </a:p>
        </p:txBody>
      </p:sp>
      <p:sp>
        <p:nvSpPr>
          <p:cNvPr id="6" name="Footer Placeholder 5">
            <a:extLst>
              <a:ext uri="{FF2B5EF4-FFF2-40B4-BE49-F238E27FC236}">
                <a16:creationId xmlns:a16="http://schemas.microsoft.com/office/drawing/2014/main" id="{D3C215D5-14D6-4CF8-9976-BE5785686AF9}"/>
              </a:ext>
            </a:extLst>
          </p:cNvPr>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a:extLst>
              <a:ext uri="{FF2B5EF4-FFF2-40B4-BE49-F238E27FC236}">
                <a16:creationId xmlns:a16="http://schemas.microsoft.com/office/drawing/2014/main" id="{0F55DCBB-E9ED-451E-A316-A139DDE974AA}"/>
              </a:ext>
            </a:extLst>
          </p:cNvPr>
          <p:cNvSpPr>
            <a:spLocks noGrp="1"/>
          </p:cNvSpPr>
          <p:nvPr>
            <p:ph type="sldNum" sz="quarter" idx="12"/>
          </p:nvPr>
        </p:nvSpPr>
        <p:spPr/>
        <p:txBody>
          <a:bodyPr/>
          <a:lstStyle/>
          <a:p>
            <a:fld id="{13CD821E-3DB4-41A5-807C-BBC70E47483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7408556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3_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2583557671"/>
      </p:ext>
    </p:extLst>
  </p:cSld>
  <p:clrMapOvr>
    <a:masterClrMapping/>
  </p:clrMapOvr>
  <p:transition spd="slow" advClick="0" advTm="4000">
    <p:fade/>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C3BCA8-0E24-420D-80EA-4FF4362C6470}"/>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D91136CA-0489-4F9D-B205-37FF53E6B34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EE0029D0-3BCA-4359-B310-B2BA0A4CCC90}"/>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0F3D7EC8-495E-48F5-AD4A-98D21FF08CD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19253572-7413-4C8F-8AB5-7EE4C9AE689D}"/>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A90A9266-B06C-4387-9820-DEB16822F97F}"/>
              </a:ext>
            </a:extLst>
          </p:cNvPr>
          <p:cNvSpPr>
            <a:spLocks noGrp="1"/>
          </p:cNvSpPr>
          <p:nvPr>
            <p:ph type="dt" sz="half" idx="10"/>
          </p:nvPr>
        </p:nvSpPr>
        <p:spPr/>
        <p:txBody>
          <a:bodyPr/>
          <a:lstStyle/>
          <a:p>
            <a:fld id="{847BE710-8C19-4BAB-AAD1-C2AA9DEFBE33}" type="datetimeFigureOut">
              <a:rPr lang="en-US" smtClean="0">
                <a:solidFill>
                  <a:prstClr val="black">
                    <a:tint val="75000"/>
                  </a:prstClr>
                </a:solidFill>
              </a:rPr>
              <a:pPr/>
              <a:t>11/12/2023</a:t>
            </a:fld>
            <a:endParaRPr lang="en-US">
              <a:solidFill>
                <a:prstClr val="black">
                  <a:tint val="75000"/>
                </a:prstClr>
              </a:solidFill>
            </a:endParaRPr>
          </a:p>
        </p:txBody>
      </p:sp>
      <p:sp>
        <p:nvSpPr>
          <p:cNvPr id="8" name="Footer Placeholder 7">
            <a:extLst>
              <a:ext uri="{FF2B5EF4-FFF2-40B4-BE49-F238E27FC236}">
                <a16:creationId xmlns:a16="http://schemas.microsoft.com/office/drawing/2014/main" id="{9DA33561-3C22-4143-AB45-615ED6E04A73}"/>
              </a:ext>
            </a:extLst>
          </p:cNvPr>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a:extLst>
              <a:ext uri="{FF2B5EF4-FFF2-40B4-BE49-F238E27FC236}">
                <a16:creationId xmlns:a16="http://schemas.microsoft.com/office/drawing/2014/main" id="{4C54C922-C26A-48A6-8E72-19DC68F7CD30}"/>
              </a:ext>
            </a:extLst>
          </p:cNvPr>
          <p:cNvSpPr>
            <a:spLocks noGrp="1"/>
          </p:cNvSpPr>
          <p:nvPr>
            <p:ph type="sldNum" sz="quarter" idx="12"/>
          </p:nvPr>
        </p:nvSpPr>
        <p:spPr/>
        <p:txBody>
          <a:bodyPr/>
          <a:lstStyle/>
          <a:p>
            <a:fld id="{13CD821E-3DB4-41A5-807C-BBC70E47483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57022211"/>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15358E-BFBD-4BB9-9E68-30FA35A0EC1D}"/>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BD0DC311-787D-4471-B7D8-E22704DE416F}"/>
              </a:ext>
            </a:extLst>
          </p:cNvPr>
          <p:cNvSpPr>
            <a:spLocks noGrp="1"/>
          </p:cNvSpPr>
          <p:nvPr>
            <p:ph type="dt" sz="half" idx="10"/>
          </p:nvPr>
        </p:nvSpPr>
        <p:spPr/>
        <p:txBody>
          <a:bodyPr/>
          <a:lstStyle/>
          <a:p>
            <a:fld id="{847BE710-8C19-4BAB-AAD1-C2AA9DEFBE33}" type="datetimeFigureOut">
              <a:rPr lang="en-US" smtClean="0">
                <a:solidFill>
                  <a:prstClr val="black">
                    <a:tint val="75000"/>
                  </a:prstClr>
                </a:solidFill>
              </a:rPr>
              <a:pPr/>
              <a:t>11/12/2023</a:t>
            </a:fld>
            <a:endParaRPr lang="en-US">
              <a:solidFill>
                <a:prstClr val="black">
                  <a:tint val="75000"/>
                </a:prstClr>
              </a:solidFill>
            </a:endParaRPr>
          </a:p>
        </p:txBody>
      </p:sp>
      <p:sp>
        <p:nvSpPr>
          <p:cNvPr id="4" name="Footer Placeholder 3">
            <a:extLst>
              <a:ext uri="{FF2B5EF4-FFF2-40B4-BE49-F238E27FC236}">
                <a16:creationId xmlns:a16="http://schemas.microsoft.com/office/drawing/2014/main" id="{2A1A3D82-36DA-4738-A0D4-0F74E15187A5}"/>
              </a:ext>
            </a:extLst>
          </p:cNvPr>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a:extLst>
              <a:ext uri="{FF2B5EF4-FFF2-40B4-BE49-F238E27FC236}">
                <a16:creationId xmlns:a16="http://schemas.microsoft.com/office/drawing/2014/main" id="{544F5D2B-C0C2-4A86-AA4B-81D827828F58}"/>
              </a:ext>
            </a:extLst>
          </p:cNvPr>
          <p:cNvSpPr>
            <a:spLocks noGrp="1"/>
          </p:cNvSpPr>
          <p:nvPr>
            <p:ph type="sldNum" sz="quarter" idx="12"/>
          </p:nvPr>
        </p:nvSpPr>
        <p:spPr/>
        <p:txBody>
          <a:bodyPr/>
          <a:lstStyle/>
          <a:p>
            <a:fld id="{13CD821E-3DB4-41A5-807C-BBC70E47483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02068344"/>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1FDF6C5-0757-44F9-8F73-A2C5F4E5E2B8}"/>
              </a:ext>
            </a:extLst>
          </p:cNvPr>
          <p:cNvSpPr>
            <a:spLocks noGrp="1"/>
          </p:cNvSpPr>
          <p:nvPr>
            <p:ph type="dt" sz="half" idx="10"/>
          </p:nvPr>
        </p:nvSpPr>
        <p:spPr/>
        <p:txBody>
          <a:bodyPr/>
          <a:lstStyle/>
          <a:p>
            <a:fld id="{847BE710-8C19-4BAB-AAD1-C2AA9DEFBE33}" type="datetimeFigureOut">
              <a:rPr lang="en-US" smtClean="0">
                <a:solidFill>
                  <a:prstClr val="black">
                    <a:tint val="75000"/>
                  </a:prstClr>
                </a:solidFill>
              </a:rPr>
              <a:pPr/>
              <a:t>11/12/2023</a:t>
            </a:fld>
            <a:endParaRPr lang="en-US">
              <a:solidFill>
                <a:prstClr val="black">
                  <a:tint val="75000"/>
                </a:prstClr>
              </a:solidFill>
            </a:endParaRPr>
          </a:p>
        </p:txBody>
      </p:sp>
      <p:sp>
        <p:nvSpPr>
          <p:cNvPr id="3" name="Footer Placeholder 2">
            <a:extLst>
              <a:ext uri="{FF2B5EF4-FFF2-40B4-BE49-F238E27FC236}">
                <a16:creationId xmlns:a16="http://schemas.microsoft.com/office/drawing/2014/main" id="{DB0EAF4C-42B9-4825-8BE7-70F19413C4A2}"/>
              </a:ext>
            </a:extLst>
          </p:cNvPr>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a:extLst>
              <a:ext uri="{FF2B5EF4-FFF2-40B4-BE49-F238E27FC236}">
                <a16:creationId xmlns:a16="http://schemas.microsoft.com/office/drawing/2014/main" id="{8F3DE730-3204-49E9-ADB4-3538E4233A2D}"/>
              </a:ext>
            </a:extLst>
          </p:cNvPr>
          <p:cNvSpPr>
            <a:spLocks noGrp="1"/>
          </p:cNvSpPr>
          <p:nvPr>
            <p:ph type="sldNum" sz="quarter" idx="12"/>
          </p:nvPr>
        </p:nvSpPr>
        <p:spPr/>
        <p:txBody>
          <a:bodyPr/>
          <a:lstStyle/>
          <a:p>
            <a:fld id="{13CD821E-3DB4-41A5-807C-BBC70E47483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70759042"/>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257952-ECB8-4DE7-91A2-1BCC43D5F04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89D9353D-61EB-4D66-8862-C902BCD82FE5}"/>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DDCA8BF3-1EEB-4D9A-97D6-E23B22026BF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D1191FD-F37D-45F0-9E51-188CF32C658A}"/>
              </a:ext>
            </a:extLst>
          </p:cNvPr>
          <p:cNvSpPr>
            <a:spLocks noGrp="1"/>
          </p:cNvSpPr>
          <p:nvPr>
            <p:ph type="dt" sz="half" idx="10"/>
          </p:nvPr>
        </p:nvSpPr>
        <p:spPr/>
        <p:txBody>
          <a:bodyPr/>
          <a:lstStyle/>
          <a:p>
            <a:fld id="{847BE710-8C19-4BAB-AAD1-C2AA9DEFBE33}" type="datetimeFigureOut">
              <a:rPr lang="en-US" smtClean="0">
                <a:solidFill>
                  <a:prstClr val="black">
                    <a:tint val="75000"/>
                  </a:prstClr>
                </a:solidFill>
              </a:rPr>
              <a:pPr/>
              <a:t>11/12/2023</a:t>
            </a:fld>
            <a:endParaRPr lang="en-US">
              <a:solidFill>
                <a:prstClr val="black">
                  <a:tint val="75000"/>
                </a:prstClr>
              </a:solidFill>
            </a:endParaRPr>
          </a:p>
        </p:txBody>
      </p:sp>
      <p:sp>
        <p:nvSpPr>
          <p:cNvPr id="6" name="Footer Placeholder 5">
            <a:extLst>
              <a:ext uri="{FF2B5EF4-FFF2-40B4-BE49-F238E27FC236}">
                <a16:creationId xmlns:a16="http://schemas.microsoft.com/office/drawing/2014/main" id="{D25E93DC-1431-403A-9EBC-91F2A0714E98}"/>
              </a:ext>
            </a:extLst>
          </p:cNvPr>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a:extLst>
              <a:ext uri="{FF2B5EF4-FFF2-40B4-BE49-F238E27FC236}">
                <a16:creationId xmlns:a16="http://schemas.microsoft.com/office/drawing/2014/main" id="{59F0E47B-D6E9-470E-B49B-7BF3C2B16FEF}"/>
              </a:ext>
            </a:extLst>
          </p:cNvPr>
          <p:cNvSpPr>
            <a:spLocks noGrp="1"/>
          </p:cNvSpPr>
          <p:nvPr>
            <p:ph type="sldNum" sz="quarter" idx="12"/>
          </p:nvPr>
        </p:nvSpPr>
        <p:spPr/>
        <p:txBody>
          <a:bodyPr/>
          <a:lstStyle/>
          <a:p>
            <a:fld id="{13CD821E-3DB4-41A5-807C-BBC70E47483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78702698"/>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997F28-332B-44AA-91E0-A042FB81BBC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0126D609-5A20-42DB-9DE8-16FCB1999CE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2836DE67-D437-4AC6-8C01-DE8A313E9E7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8DF46AE-B188-4162-B3AB-496A503C05CD}"/>
              </a:ext>
            </a:extLst>
          </p:cNvPr>
          <p:cNvSpPr>
            <a:spLocks noGrp="1"/>
          </p:cNvSpPr>
          <p:nvPr>
            <p:ph type="dt" sz="half" idx="10"/>
          </p:nvPr>
        </p:nvSpPr>
        <p:spPr/>
        <p:txBody>
          <a:bodyPr/>
          <a:lstStyle/>
          <a:p>
            <a:fld id="{847BE710-8C19-4BAB-AAD1-C2AA9DEFBE33}" type="datetimeFigureOut">
              <a:rPr lang="en-US" smtClean="0">
                <a:solidFill>
                  <a:prstClr val="black">
                    <a:tint val="75000"/>
                  </a:prstClr>
                </a:solidFill>
              </a:rPr>
              <a:pPr/>
              <a:t>11/12/2023</a:t>
            </a:fld>
            <a:endParaRPr lang="en-US">
              <a:solidFill>
                <a:prstClr val="black">
                  <a:tint val="75000"/>
                </a:prstClr>
              </a:solidFill>
            </a:endParaRPr>
          </a:p>
        </p:txBody>
      </p:sp>
      <p:sp>
        <p:nvSpPr>
          <p:cNvPr id="6" name="Footer Placeholder 5">
            <a:extLst>
              <a:ext uri="{FF2B5EF4-FFF2-40B4-BE49-F238E27FC236}">
                <a16:creationId xmlns:a16="http://schemas.microsoft.com/office/drawing/2014/main" id="{76859983-B88E-40B2-A505-4DEB22DE9E46}"/>
              </a:ext>
            </a:extLst>
          </p:cNvPr>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a:extLst>
              <a:ext uri="{FF2B5EF4-FFF2-40B4-BE49-F238E27FC236}">
                <a16:creationId xmlns:a16="http://schemas.microsoft.com/office/drawing/2014/main" id="{0FD6A633-FB71-4983-91F5-78C688B09E33}"/>
              </a:ext>
            </a:extLst>
          </p:cNvPr>
          <p:cNvSpPr>
            <a:spLocks noGrp="1"/>
          </p:cNvSpPr>
          <p:nvPr>
            <p:ph type="sldNum" sz="quarter" idx="12"/>
          </p:nvPr>
        </p:nvSpPr>
        <p:spPr/>
        <p:txBody>
          <a:bodyPr/>
          <a:lstStyle/>
          <a:p>
            <a:fld id="{13CD821E-3DB4-41A5-807C-BBC70E47483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30988913"/>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066FDE-A72F-42E6-BACB-772424B99E4F}"/>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32225ED6-4046-4848-BAB6-617502F885C2}"/>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909B022-D719-4250-BBF7-D362E63DC913}"/>
              </a:ext>
            </a:extLst>
          </p:cNvPr>
          <p:cNvSpPr>
            <a:spLocks noGrp="1"/>
          </p:cNvSpPr>
          <p:nvPr>
            <p:ph type="dt" sz="half" idx="10"/>
          </p:nvPr>
        </p:nvSpPr>
        <p:spPr/>
        <p:txBody>
          <a:bodyPr/>
          <a:lstStyle/>
          <a:p>
            <a:fld id="{847BE710-8C19-4BAB-AAD1-C2AA9DEFBE33}" type="datetimeFigureOut">
              <a:rPr lang="en-US" smtClean="0">
                <a:solidFill>
                  <a:prstClr val="black">
                    <a:tint val="75000"/>
                  </a:prstClr>
                </a:solidFill>
              </a:rPr>
              <a:pPr/>
              <a:t>11/12/2023</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id="{263960AB-0E97-4620-ABF8-98715CAD6205}"/>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id="{711534FF-91F5-44D4-823D-44649C0F23AE}"/>
              </a:ext>
            </a:extLst>
          </p:cNvPr>
          <p:cNvSpPr>
            <a:spLocks noGrp="1"/>
          </p:cNvSpPr>
          <p:nvPr>
            <p:ph type="sldNum" sz="quarter" idx="12"/>
          </p:nvPr>
        </p:nvSpPr>
        <p:spPr/>
        <p:txBody>
          <a:bodyPr/>
          <a:lstStyle/>
          <a:p>
            <a:fld id="{13CD821E-3DB4-41A5-807C-BBC70E47483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12017334"/>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F3A75D78-D34F-41C5-B622-BED8CE287968}"/>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3BECFCEB-E5AF-4D2D-8434-E249C3F4797F}"/>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5A04A04-7279-48BC-95E0-165C943189A3}"/>
              </a:ext>
            </a:extLst>
          </p:cNvPr>
          <p:cNvSpPr>
            <a:spLocks noGrp="1"/>
          </p:cNvSpPr>
          <p:nvPr>
            <p:ph type="dt" sz="half" idx="10"/>
          </p:nvPr>
        </p:nvSpPr>
        <p:spPr/>
        <p:txBody>
          <a:bodyPr/>
          <a:lstStyle/>
          <a:p>
            <a:fld id="{847BE710-8C19-4BAB-AAD1-C2AA9DEFBE33}" type="datetimeFigureOut">
              <a:rPr lang="en-US" smtClean="0">
                <a:solidFill>
                  <a:prstClr val="black">
                    <a:tint val="75000"/>
                  </a:prstClr>
                </a:solidFill>
              </a:rPr>
              <a:pPr/>
              <a:t>11/12/2023</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id="{331B9A1B-4B86-42A0-8AB3-C0908463F394}"/>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id="{DB8AD8AC-5D73-4B9F-8119-8B38280C4218}"/>
              </a:ext>
            </a:extLst>
          </p:cNvPr>
          <p:cNvSpPr>
            <a:spLocks noGrp="1"/>
          </p:cNvSpPr>
          <p:nvPr>
            <p:ph type="sldNum" sz="quarter" idx="12"/>
          </p:nvPr>
        </p:nvSpPr>
        <p:spPr/>
        <p:txBody>
          <a:bodyPr/>
          <a:lstStyle/>
          <a:p>
            <a:fld id="{13CD821E-3DB4-41A5-807C-BBC70E47483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63176962"/>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itle">
  <p:cSld name="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3636779640"/>
      </p:ext>
    </p:extLst>
  </p:cSld>
  <p:clrMapOvr>
    <a:masterClrMapping/>
  </p:clrMapOvr>
  <p:transition spd="slow" advClick="0" advTm="4000">
    <p:fade/>
  </p:transition>
</p:sldLayout>
</file>

<file path=ppt/slideLayouts/slideLayout3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38"/>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pPr>
              <a:defRPr/>
            </a:pPr>
            <a:endParaRPr lang="en-US" altLang="en-US">
              <a:solidFill>
                <a:srgbClr val="000000"/>
              </a:solidFill>
            </a:endParaRPr>
          </a:p>
        </p:txBody>
      </p:sp>
      <p:sp>
        <p:nvSpPr>
          <p:cNvPr id="5" name="Footer Placeholder 4"/>
          <p:cNvSpPr>
            <a:spLocks noGrp="1"/>
          </p:cNvSpPr>
          <p:nvPr>
            <p:ph type="ftr" sz="quarter" idx="11"/>
          </p:nvPr>
        </p:nvSpPr>
        <p:spPr/>
        <p:txBody>
          <a:bodyPr/>
          <a:lstStyle/>
          <a:p>
            <a:pPr>
              <a:defRPr/>
            </a:pPr>
            <a:r>
              <a:rPr lang="en-US" altLang="en-US">
                <a:solidFill>
                  <a:srgbClr val="000000"/>
                </a:solidFill>
              </a:rPr>
              <a:t>hongthanh0874.violet.vn</a:t>
            </a:r>
          </a:p>
        </p:txBody>
      </p:sp>
      <p:sp>
        <p:nvSpPr>
          <p:cNvPr id="6" name="Slide Number Placeholder 5"/>
          <p:cNvSpPr>
            <a:spLocks noGrp="1"/>
          </p:cNvSpPr>
          <p:nvPr>
            <p:ph type="sldNum" sz="quarter" idx="12"/>
          </p:nvPr>
        </p:nvSpPr>
        <p:spPr/>
        <p:txBody>
          <a:bodyPr/>
          <a:lstStyle/>
          <a:p>
            <a:fld id="{25BD9407-ABD0-4B3C-9704-937FDFB0436D}" type="slidenum">
              <a:rPr lang="en-US" altLang="en-US" smtClean="0">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893038560"/>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a:defRPr/>
            </a:pPr>
            <a:endParaRPr lang="en-US" altLang="en-US">
              <a:solidFill>
                <a:srgbClr val="000000"/>
              </a:solidFill>
            </a:endParaRPr>
          </a:p>
        </p:txBody>
      </p:sp>
      <p:sp>
        <p:nvSpPr>
          <p:cNvPr id="5" name="Footer Placeholder 4"/>
          <p:cNvSpPr>
            <a:spLocks noGrp="1"/>
          </p:cNvSpPr>
          <p:nvPr>
            <p:ph type="ftr" sz="quarter" idx="11"/>
          </p:nvPr>
        </p:nvSpPr>
        <p:spPr/>
        <p:txBody>
          <a:bodyPr/>
          <a:lstStyle/>
          <a:p>
            <a:pPr>
              <a:defRPr/>
            </a:pPr>
            <a:r>
              <a:rPr lang="en-US" altLang="en-US">
                <a:solidFill>
                  <a:srgbClr val="000000"/>
                </a:solidFill>
              </a:rPr>
              <a:t>hongthanh0874.violet.vn</a:t>
            </a:r>
          </a:p>
        </p:txBody>
      </p:sp>
      <p:sp>
        <p:nvSpPr>
          <p:cNvPr id="6" name="Slide Number Placeholder 5"/>
          <p:cNvSpPr>
            <a:spLocks noGrp="1"/>
          </p:cNvSpPr>
          <p:nvPr>
            <p:ph type="sldNum" sz="quarter" idx="12"/>
          </p:nvPr>
        </p:nvSpPr>
        <p:spPr/>
        <p:txBody>
          <a:bodyPr/>
          <a:lstStyle/>
          <a:p>
            <a:fld id="{27AC0E99-19B3-4913-9D83-BBB70F61DE9E}" type="slidenum">
              <a:rPr lang="en-US" altLang="en-US" smtClean="0">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96165094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 preserve="1">
  <p:cSld name="2_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1290058817"/>
      </p:ext>
    </p:extLst>
  </p:cSld>
  <p:clrMapOvr>
    <a:masterClrMapping/>
  </p:clrMapOvr>
  <p:transition spd="slow" advClick="0" advTm="4000">
    <p:fade/>
  </p:transition>
</p:sldLayout>
</file>

<file path=ppt/slideLayouts/slideLayout4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13"/>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a:defRPr/>
            </a:pPr>
            <a:endParaRPr lang="en-US" altLang="en-US">
              <a:solidFill>
                <a:srgbClr val="000000"/>
              </a:solidFill>
            </a:endParaRPr>
          </a:p>
        </p:txBody>
      </p:sp>
      <p:sp>
        <p:nvSpPr>
          <p:cNvPr id="5" name="Footer Placeholder 4"/>
          <p:cNvSpPr>
            <a:spLocks noGrp="1"/>
          </p:cNvSpPr>
          <p:nvPr>
            <p:ph type="ftr" sz="quarter" idx="11"/>
          </p:nvPr>
        </p:nvSpPr>
        <p:spPr/>
        <p:txBody>
          <a:bodyPr/>
          <a:lstStyle/>
          <a:p>
            <a:pPr>
              <a:defRPr/>
            </a:pPr>
            <a:r>
              <a:rPr lang="en-US" altLang="en-US">
                <a:solidFill>
                  <a:srgbClr val="000000"/>
                </a:solidFill>
              </a:rPr>
              <a:t>hongthanh0874.violet.vn</a:t>
            </a:r>
          </a:p>
        </p:txBody>
      </p:sp>
      <p:sp>
        <p:nvSpPr>
          <p:cNvPr id="6" name="Slide Number Placeholder 5"/>
          <p:cNvSpPr>
            <a:spLocks noGrp="1"/>
          </p:cNvSpPr>
          <p:nvPr>
            <p:ph type="sldNum" sz="quarter" idx="12"/>
          </p:nvPr>
        </p:nvSpPr>
        <p:spPr/>
        <p:txBody>
          <a:bodyPr/>
          <a:lstStyle/>
          <a:p>
            <a:fld id="{3CEE0B45-4082-4D7A-9866-4D55C391CA16}" type="slidenum">
              <a:rPr lang="en-US" altLang="en-US" smtClean="0">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239266665"/>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6"/>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6"/>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pPr>
              <a:defRPr/>
            </a:pPr>
            <a:endParaRPr lang="en-US" altLang="en-US">
              <a:solidFill>
                <a:srgbClr val="000000"/>
              </a:solidFill>
            </a:endParaRPr>
          </a:p>
        </p:txBody>
      </p:sp>
      <p:sp>
        <p:nvSpPr>
          <p:cNvPr id="6" name="Footer Placeholder 5"/>
          <p:cNvSpPr>
            <a:spLocks noGrp="1"/>
          </p:cNvSpPr>
          <p:nvPr>
            <p:ph type="ftr" sz="quarter" idx="11"/>
          </p:nvPr>
        </p:nvSpPr>
        <p:spPr/>
        <p:txBody>
          <a:bodyPr/>
          <a:lstStyle/>
          <a:p>
            <a:pPr>
              <a:defRPr/>
            </a:pPr>
            <a:r>
              <a:rPr lang="en-US" altLang="en-US">
                <a:solidFill>
                  <a:srgbClr val="000000"/>
                </a:solidFill>
              </a:rPr>
              <a:t>hongthanh0874.violet.vn</a:t>
            </a:r>
          </a:p>
        </p:txBody>
      </p:sp>
      <p:sp>
        <p:nvSpPr>
          <p:cNvPr id="7" name="Slide Number Placeholder 6"/>
          <p:cNvSpPr>
            <a:spLocks noGrp="1"/>
          </p:cNvSpPr>
          <p:nvPr>
            <p:ph type="sldNum" sz="quarter" idx="12"/>
          </p:nvPr>
        </p:nvSpPr>
        <p:spPr/>
        <p:txBody>
          <a:bodyPr/>
          <a:lstStyle/>
          <a:p>
            <a:fld id="{24D3C26A-5D2D-4203-8B70-C301C0499F15}" type="slidenum">
              <a:rPr lang="en-US" altLang="en-US" smtClean="0">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653864505"/>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76"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76"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pPr>
              <a:defRPr/>
            </a:pPr>
            <a:endParaRPr lang="en-US" altLang="en-US">
              <a:solidFill>
                <a:srgbClr val="000000"/>
              </a:solidFill>
            </a:endParaRPr>
          </a:p>
        </p:txBody>
      </p:sp>
      <p:sp>
        <p:nvSpPr>
          <p:cNvPr id="8" name="Footer Placeholder 7"/>
          <p:cNvSpPr>
            <a:spLocks noGrp="1"/>
          </p:cNvSpPr>
          <p:nvPr>
            <p:ph type="ftr" sz="quarter" idx="11"/>
          </p:nvPr>
        </p:nvSpPr>
        <p:spPr/>
        <p:txBody>
          <a:bodyPr/>
          <a:lstStyle/>
          <a:p>
            <a:pPr>
              <a:defRPr/>
            </a:pPr>
            <a:r>
              <a:rPr lang="en-US" altLang="en-US">
                <a:solidFill>
                  <a:srgbClr val="000000"/>
                </a:solidFill>
              </a:rPr>
              <a:t>hongthanh0874.violet.vn</a:t>
            </a:r>
          </a:p>
        </p:txBody>
      </p:sp>
      <p:sp>
        <p:nvSpPr>
          <p:cNvPr id="9" name="Slide Number Placeholder 8"/>
          <p:cNvSpPr>
            <a:spLocks noGrp="1"/>
          </p:cNvSpPr>
          <p:nvPr>
            <p:ph type="sldNum" sz="quarter" idx="12"/>
          </p:nvPr>
        </p:nvSpPr>
        <p:spPr/>
        <p:txBody>
          <a:bodyPr/>
          <a:lstStyle/>
          <a:p>
            <a:fld id="{2E45C48D-E373-43AD-BED8-C8D9B2DA570B}" type="slidenum">
              <a:rPr lang="en-US" altLang="en-US" smtClean="0">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875527795"/>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pPr>
              <a:defRPr/>
            </a:pPr>
            <a:endParaRPr lang="en-US" altLang="en-US">
              <a:solidFill>
                <a:srgbClr val="000000"/>
              </a:solidFill>
            </a:endParaRPr>
          </a:p>
        </p:txBody>
      </p:sp>
      <p:sp>
        <p:nvSpPr>
          <p:cNvPr id="4" name="Footer Placeholder 3"/>
          <p:cNvSpPr>
            <a:spLocks noGrp="1"/>
          </p:cNvSpPr>
          <p:nvPr>
            <p:ph type="ftr" sz="quarter" idx="11"/>
          </p:nvPr>
        </p:nvSpPr>
        <p:spPr/>
        <p:txBody>
          <a:bodyPr/>
          <a:lstStyle/>
          <a:p>
            <a:pPr>
              <a:defRPr/>
            </a:pPr>
            <a:r>
              <a:rPr lang="en-US" altLang="en-US">
                <a:solidFill>
                  <a:srgbClr val="000000"/>
                </a:solidFill>
              </a:rPr>
              <a:t>hongthanh0874.violet.vn</a:t>
            </a:r>
          </a:p>
        </p:txBody>
      </p:sp>
      <p:sp>
        <p:nvSpPr>
          <p:cNvPr id="5" name="Slide Number Placeholder 4"/>
          <p:cNvSpPr>
            <a:spLocks noGrp="1"/>
          </p:cNvSpPr>
          <p:nvPr>
            <p:ph type="sldNum" sz="quarter" idx="12"/>
          </p:nvPr>
        </p:nvSpPr>
        <p:spPr/>
        <p:txBody>
          <a:bodyPr/>
          <a:lstStyle/>
          <a:p>
            <a:fld id="{9C04F1B8-AA07-47E6-BA8C-759B8EA61685}" type="slidenum">
              <a:rPr lang="en-US" altLang="en-US" smtClean="0">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591269478"/>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endParaRPr lang="en-US" altLang="en-US">
              <a:solidFill>
                <a:srgbClr val="000000"/>
              </a:solidFill>
            </a:endParaRPr>
          </a:p>
        </p:txBody>
      </p:sp>
      <p:sp>
        <p:nvSpPr>
          <p:cNvPr id="3" name="Footer Placeholder 2"/>
          <p:cNvSpPr>
            <a:spLocks noGrp="1"/>
          </p:cNvSpPr>
          <p:nvPr>
            <p:ph type="ftr" sz="quarter" idx="11"/>
          </p:nvPr>
        </p:nvSpPr>
        <p:spPr/>
        <p:txBody>
          <a:bodyPr/>
          <a:lstStyle/>
          <a:p>
            <a:pPr>
              <a:defRPr/>
            </a:pPr>
            <a:r>
              <a:rPr lang="en-US" altLang="en-US">
                <a:solidFill>
                  <a:srgbClr val="000000"/>
                </a:solidFill>
              </a:rPr>
              <a:t>hongthanh0874.violet.vn</a:t>
            </a:r>
          </a:p>
        </p:txBody>
      </p:sp>
      <p:sp>
        <p:nvSpPr>
          <p:cNvPr id="4" name="Slide Number Placeholder 3"/>
          <p:cNvSpPr>
            <a:spLocks noGrp="1"/>
          </p:cNvSpPr>
          <p:nvPr>
            <p:ph type="sldNum" sz="quarter" idx="12"/>
          </p:nvPr>
        </p:nvSpPr>
        <p:spPr/>
        <p:txBody>
          <a:bodyPr/>
          <a:lstStyle/>
          <a:p>
            <a:fld id="{EC826A68-4D47-4A2C-A4E4-CC53E9785236}" type="slidenum">
              <a:rPr lang="en-US" altLang="en-US" smtClean="0">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728080136"/>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3"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63"/>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3" y="1435103"/>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endParaRPr lang="en-US" altLang="en-US">
              <a:solidFill>
                <a:srgbClr val="000000"/>
              </a:solidFill>
            </a:endParaRPr>
          </a:p>
        </p:txBody>
      </p:sp>
      <p:sp>
        <p:nvSpPr>
          <p:cNvPr id="6" name="Footer Placeholder 5"/>
          <p:cNvSpPr>
            <a:spLocks noGrp="1"/>
          </p:cNvSpPr>
          <p:nvPr>
            <p:ph type="ftr" sz="quarter" idx="11"/>
          </p:nvPr>
        </p:nvSpPr>
        <p:spPr/>
        <p:txBody>
          <a:bodyPr/>
          <a:lstStyle/>
          <a:p>
            <a:pPr>
              <a:defRPr/>
            </a:pPr>
            <a:r>
              <a:rPr lang="en-US" altLang="en-US">
                <a:solidFill>
                  <a:srgbClr val="000000"/>
                </a:solidFill>
              </a:rPr>
              <a:t>hongthanh0874.violet.vn</a:t>
            </a:r>
          </a:p>
        </p:txBody>
      </p:sp>
      <p:sp>
        <p:nvSpPr>
          <p:cNvPr id="7" name="Slide Number Placeholder 6"/>
          <p:cNvSpPr>
            <a:spLocks noGrp="1"/>
          </p:cNvSpPr>
          <p:nvPr>
            <p:ph type="sldNum" sz="quarter" idx="12"/>
          </p:nvPr>
        </p:nvSpPr>
        <p:spPr/>
        <p:txBody>
          <a:bodyPr/>
          <a:lstStyle/>
          <a:p>
            <a:fld id="{37481295-C1E1-48EF-93F5-E4EC54EA5905}" type="slidenum">
              <a:rPr lang="en-US" altLang="en-US" smtClean="0">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483637337"/>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endParaRPr lang="en-US" altLang="en-US">
              <a:solidFill>
                <a:srgbClr val="000000"/>
              </a:solidFill>
            </a:endParaRPr>
          </a:p>
        </p:txBody>
      </p:sp>
      <p:sp>
        <p:nvSpPr>
          <p:cNvPr id="6" name="Footer Placeholder 5"/>
          <p:cNvSpPr>
            <a:spLocks noGrp="1"/>
          </p:cNvSpPr>
          <p:nvPr>
            <p:ph type="ftr" sz="quarter" idx="11"/>
          </p:nvPr>
        </p:nvSpPr>
        <p:spPr/>
        <p:txBody>
          <a:bodyPr/>
          <a:lstStyle/>
          <a:p>
            <a:pPr>
              <a:defRPr/>
            </a:pPr>
            <a:r>
              <a:rPr lang="en-US" altLang="en-US">
                <a:solidFill>
                  <a:srgbClr val="000000"/>
                </a:solidFill>
              </a:rPr>
              <a:t>hongthanh0874.violet.vn</a:t>
            </a:r>
          </a:p>
        </p:txBody>
      </p:sp>
      <p:sp>
        <p:nvSpPr>
          <p:cNvPr id="7" name="Slide Number Placeholder 6"/>
          <p:cNvSpPr>
            <a:spLocks noGrp="1"/>
          </p:cNvSpPr>
          <p:nvPr>
            <p:ph type="sldNum" sz="quarter" idx="12"/>
          </p:nvPr>
        </p:nvSpPr>
        <p:spPr/>
        <p:txBody>
          <a:bodyPr/>
          <a:lstStyle/>
          <a:p>
            <a:fld id="{B8342BEF-FBEE-43BC-A3DB-02859290E6EE}" type="slidenum">
              <a:rPr lang="en-US" altLang="en-US" smtClean="0">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4092662229"/>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a:defRPr/>
            </a:pPr>
            <a:endParaRPr lang="en-US" altLang="en-US">
              <a:solidFill>
                <a:srgbClr val="000000"/>
              </a:solidFill>
            </a:endParaRPr>
          </a:p>
        </p:txBody>
      </p:sp>
      <p:sp>
        <p:nvSpPr>
          <p:cNvPr id="5" name="Footer Placeholder 4"/>
          <p:cNvSpPr>
            <a:spLocks noGrp="1"/>
          </p:cNvSpPr>
          <p:nvPr>
            <p:ph type="ftr" sz="quarter" idx="11"/>
          </p:nvPr>
        </p:nvSpPr>
        <p:spPr/>
        <p:txBody>
          <a:bodyPr/>
          <a:lstStyle/>
          <a:p>
            <a:pPr>
              <a:defRPr/>
            </a:pPr>
            <a:r>
              <a:rPr lang="en-US" altLang="en-US">
                <a:solidFill>
                  <a:srgbClr val="000000"/>
                </a:solidFill>
              </a:rPr>
              <a:t>hongthanh0874.violet.vn</a:t>
            </a:r>
          </a:p>
        </p:txBody>
      </p:sp>
      <p:sp>
        <p:nvSpPr>
          <p:cNvPr id="6" name="Slide Number Placeholder 5"/>
          <p:cNvSpPr>
            <a:spLocks noGrp="1"/>
          </p:cNvSpPr>
          <p:nvPr>
            <p:ph type="sldNum" sz="quarter" idx="12"/>
          </p:nvPr>
        </p:nvSpPr>
        <p:spPr/>
        <p:txBody>
          <a:bodyPr/>
          <a:lstStyle/>
          <a:p>
            <a:fld id="{504A4A42-4CC2-4B26-B77F-20209D8FD0D7}" type="slidenum">
              <a:rPr lang="en-US" altLang="en-US" smtClean="0">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701573530"/>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51"/>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51"/>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a:defRPr/>
            </a:pPr>
            <a:endParaRPr lang="en-US" altLang="en-US">
              <a:solidFill>
                <a:srgbClr val="000000"/>
              </a:solidFill>
            </a:endParaRPr>
          </a:p>
        </p:txBody>
      </p:sp>
      <p:sp>
        <p:nvSpPr>
          <p:cNvPr id="5" name="Footer Placeholder 4"/>
          <p:cNvSpPr>
            <a:spLocks noGrp="1"/>
          </p:cNvSpPr>
          <p:nvPr>
            <p:ph type="ftr" sz="quarter" idx="11"/>
          </p:nvPr>
        </p:nvSpPr>
        <p:spPr/>
        <p:txBody>
          <a:bodyPr/>
          <a:lstStyle/>
          <a:p>
            <a:pPr>
              <a:defRPr/>
            </a:pPr>
            <a:r>
              <a:rPr lang="en-US" altLang="en-US">
                <a:solidFill>
                  <a:srgbClr val="000000"/>
                </a:solidFill>
              </a:rPr>
              <a:t>hongthanh0874.violet.vn</a:t>
            </a:r>
          </a:p>
        </p:txBody>
      </p:sp>
      <p:sp>
        <p:nvSpPr>
          <p:cNvPr id="6" name="Slide Number Placeholder 5"/>
          <p:cNvSpPr>
            <a:spLocks noGrp="1"/>
          </p:cNvSpPr>
          <p:nvPr>
            <p:ph type="sldNum" sz="quarter" idx="12"/>
          </p:nvPr>
        </p:nvSpPr>
        <p:spPr/>
        <p:txBody>
          <a:bodyPr/>
          <a:lstStyle/>
          <a:p>
            <a:fld id="{15ED6276-93BF-41C4-8872-A3AFC72DD395}" type="slidenum">
              <a:rPr lang="en-US" altLang="en-US" smtClean="0">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08377074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 preserve="1">
  <p:cSld name="1_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3541596203"/>
      </p:ext>
    </p:extLst>
  </p:cSld>
  <p:clrMapOvr>
    <a:masterClrMapping/>
  </p:clrMapOvr>
  <p:transition spd="slow" advClick="0" advTm="4000">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a:prstGeom prst="rect">
            <a:avLst/>
          </a:prstGeom>
        </p:spPr>
        <p:txBody>
          <a:bodyPr/>
          <a:lstStyle/>
          <a:p>
            <a:r>
              <a:rPr lang="en-US"/>
              <a:t>Click to edit Master title style</a:t>
            </a:r>
          </a:p>
        </p:txBody>
      </p:sp>
      <p:sp>
        <p:nvSpPr>
          <p:cNvPr id="3" name="Content Placeholder 2"/>
          <p:cNvSpPr>
            <a:spLocks noGrp="1"/>
          </p:cNvSpPr>
          <p:nvPr>
            <p:ph idx="1"/>
          </p:nvPr>
        </p:nvSpPr>
        <p:spPr>
          <a:xfrm>
            <a:off x="609600" y="1600201"/>
            <a:ext cx="10972800" cy="4525963"/>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609600" y="6356351"/>
            <a:ext cx="2844800" cy="365125"/>
          </a:xfrm>
          <a:prstGeom prst="rect">
            <a:avLst/>
          </a:prstGeom>
        </p:spPr>
        <p:txBody>
          <a:bodyPr/>
          <a:lstStyle>
            <a:lvl1pPr>
              <a:defRPr/>
            </a:lvl1pPr>
          </a:lstStyle>
          <a:p>
            <a:pPr>
              <a:defRPr/>
            </a:pPr>
            <a:endParaRPr lang="en-US"/>
          </a:p>
        </p:txBody>
      </p:sp>
      <p:sp>
        <p:nvSpPr>
          <p:cNvPr id="5" name="Footer Placeholder 4"/>
          <p:cNvSpPr>
            <a:spLocks noGrp="1"/>
          </p:cNvSpPr>
          <p:nvPr>
            <p:ph type="ftr" sz="quarter" idx="11"/>
          </p:nvPr>
        </p:nvSpPr>
        <p:spPr>
          <a:xfrm>
            <a:off x="4165600" y="6356351"/>
            <a:ext cx="3860800" cy="365125"/>
          </a:xfrm>
          <a:prstGeom prst="rect">
            <a:avLst/>
          </a:prstGeom>
        </p:spPr>
        <p:txBody>
          <a:bodyPr/>
          <a:lstStyle>
            <a:lvl1pPr>
              <a:defRPr/>
            </a:lvl1pPr>
          </a:lstStyle>
          <a:p>
            <a:pPr>
              <a:defRPr/>
            </a:pPr>
            <a:endParaRPr lang="en-US"/>
          </a:p>
        </p:txBody>
      </p:sp>
      <p:sp>
        <p:nvSpPr>
          <p:cNvPr id="6" name="Slide Number Placeholder 5"/>
          <p:cNvSpPr>
            <a:spLocks noGrp="1"/>
          </p:cNvSpPr>
          <p:nvPr>
            <p:ph type="sldNum" sz="quarter" idx="12"/>
          </p:nvPr>
        </p:nvSpPr>
        <p:spPr>
          <a:xfrm>
            <a:off x="8737600" y="6356351"/>
            <a:ext cx="2844800" cy="365125"/>
          </a:xfrm>
          <a:prstGeom prst="rect">
            <a:avLst/>
          </a:prstGeom>
        </p:spPr>
        <p:txBody>
          <a:bodyPr/>
          <a:lstStyle>
            <a:lvl1pPr>
              <a:defRPr/>
            </a:lvl1pPr>
          </a:lstStyle>
          <a:p>
            <a:pPr>
              <a:defRPr/>
            </a:pPr>
            <a:fld id="{0F5FFC4D-DD21-4528-9EBE-312BCA43D53F}" type="slidenum">
              <a:rPr lang="en-US"/>
              <a:t>‹#›</a:t>
            </a:fld>
            <a:endParaRPr lang="en-US"/>
          </a:p>
        </p:txBody>
      </p:sp>
    </p:spTree>
  </p:cSld>
  <p:clrMapOvr>
    <a:masterClrMapping/>
  </p:clrMapOvr>
  <p:transition spd="slow" advClick="0" advTm="4000">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obj">
  <p:cSld name="3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a:prstGeom prst="rect">
            <a:avLst/>
          </a:prstGeom>
        </p:spPr>
        <p:txBody>
          <a:bodyPr/>
          <a:lstStyle/>
          <a:p>
            <a:r>
              <a:rPr lang="en-US"/>
              <a:t>Click to edit Master title style</a:t>
            </a:r>
          </a:p>
        </p:txBody>
      </p:sp>
      <p:sp>
        <p:nvSpPr>
          <p:cNvPr id="3" name="Content Placeholder 2"/>
          <p:cNvSpPr>
            <a:spLocks noGrp="1"/>
          </p:cNvSpPr>
          <p:nvPr>
            <p:ph idx="1"/>
          </p:nvPr>
        </p:nvSpPr>
        <p:spPr>
          <a:xfrm>
            <a:off x="609600" y="1600201"/>
            <a:ext cx="10972800" cy="4525963"/>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609600" y="6356351"/>
            <a:ext cx="2844800" cy="365125"/>
          </a:xfrm>
          <a:prstGeom prst="rect">
            <a:avLst/>
          </a:prstGeom>
        </p:spPr>
        <p:txBody>
          <a:bodyPr/>
          <a:lstStyle>
            <a:lvl1pPr>
              <a:defRPr/>
            </a:lvl1pPr>
          </a:lstStyle>
          <a:p>
            <a:pPr>
              <a:defRPr/>
            </a:pPr>
            <a:endParaRPr lang="en-US"/>
          </a:p>
        </p:txBody>
      </p:sp>
      <p:sp>
        <p:nvSpPr>
          <p:cNvPr id="5" name="Footer Placeholder 4"/>
          <p:cNvSpPr>
            <a:spLocks noGrp="1"/>
          </p:cNvSpPr>
          <p:nvPr>
            <p:ph type="ftr" sz="quarter" idx="11"/>
          </p:nvPr>
        </p:nvSpPr>
        <p:spPr>
          <a:xfrm>
            <a:off x="4165600" y="6356351"/>
            <a:ext cx="3860800" cy="365125"/>
          </a:xfrm>
          <a:prstGeom prst="rect">
            <a:avLst/>
          </a:prstGeom>
        </p:spPr>
        <p:txBody>
          <a:bodyPr/>
          <a:lstStyle>
            <a:lvl1pPr>
              <a:defRPr/>
            </a:lvl1pPr>
          </a:lstStyle>
          <a:p>
            <a:pPr>
              <a:defRPr/>
            </a:pPr>
            <a:endParaRPr lang="en-US"/>
          </a:p>
        </p:txBody>
      </p:sp>
      <p:sp>
        <p:nvSpPr>
          <p:cNvPr id="6" name="Slide Number Placeholder 5"/>
          <p:cNvSpPr>
            <a:spLocks noGrp="1"/>
          </p:cNvSpPr>
          <p:nvPr>
            <p:ph type="sldNum" sz="quarter" idx="12"/>
          </p:nvPr>
        </p:nvSpPr>
        <p:spPr>
          <a:xfrm>
            <a:off x="8737600" y="6356351"/>
            <a:ext cx="2844800" cy="365125"/>
          </a:xfrm>
          <a:prstGeom prst="rect">
            <a:avLst/>
          </a:prstGeom>
        </p:spPr>
        <p:txBody>
          <a:bodyPr/>
          <a:lstStyle>
            <a:lvl1pPr>
              <a:defRPr/>
            </a:lvl1pPr>
          </a:lstStyle>
          <a:p>
            <a:pPr>
              <a:defRPr/>
            </a:pPr>
            <a:fld id="{0F5FFC4D-DD21-4528-9EBE-312BCA43D53F}" type="slidenum">
              <a:rPr lang="en-US"/>
              <a:t>‹#›</a:t>
            </a:fld>
            <a:endParaRPr lang="en-US"/>
          </a:p>
        </p:txBody>
      </p:sp>
    </p:spTree>
    <p:extLst>
      <p:ext uri="{BB962C8B-B14F-4D97-AF65-F5344CB8AC3E}">
        <p14:creationId xmlns:p14="http://schemas.microsoft.com/office/powerpoint/2010/main" val="1999421355"/>
      </p:ext>
    </p:extLst>
  </p:cSld>
  <p:clrMapOvr>
    <a:masterClrMapping/>
  </p:clrMapOvr>
  <p:transition spd="slow" advClick="0" advTm="4000">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
  <p:cSld name="2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a:prstGeom prst="rect">
            <a:avLst/>
          </a:prstGeom>
        </p:spPr>
        <p:txBody>
          <a:bodyPr/>
          <a:lstStyle/>
          <a:p>
            <a:r>
              <a:rPr lang="en-US"/>
              <a:t>Click to edit Master title style</a:t>
            </a:r>
          </a:p>
        </p:txBody>
      </p:sp>
      <p:sp>
        <p:nvSpPr>
          <p:cNvPr id="3" name="Content Placeholder 2"/>
          <p:cNvSpPr>
            <a:spLocks noGrp="1"/>
          </p:cNvSpPr>
          <p:nvPr>
            <p:ph idx="1"/>
          </p:nvPr>
        </p:nvSpPr>
        <p:spPr>
          <a:xfrm>
            <a:off x="609600" y="1600201"/>
            <a:ext cx="10972800" cy="4525963"/>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609600" y="6356351"/>
            <a:ext cx="2844800" cy="365125"/>
          </a:xfrm>
          <a:prstGeom prst="rect">
            <a:avLst/>
          </a:prstGeom>
        </p:spPr>
        <p:txBody>
          <a:bodyPr/>
          <a:lstStyle>
            <a:lvl1pPr>
              <a:defRPr/>
            </a:lvl1pPr>
          </a:lstStyle>
          <a:p>
            <a:pPr>
              <a:defRPr/>
            </a:pPr>
            <a:endParaRPr lang="en-US"/>
          </a:p>
        </p:txBody>
      </p:sp>
      <p:sp>
        <p:nvSpPr>
          <p:cNvPr id="5" name="Footer Placeholder 4"/>
          <p:cNvSpPr>
            <a:spLocks noGrp="1"/>
          </p:cNvSpPr>
          <p:nvPr>
            <p:ph type="ftr" sz="quarter" idx="11"/>
          </p:nvPr>
        </p:nvSpPr>
        <p:spPr>
          <a:xfrm>
            <a:off x="4165600" y="6356351"/>
            <a:ext cx="3860800" cy="365125"/>
          </a:xfrm>
          <a:prstGeom prst="rect">
            <a:avLst/>
          </a:prstGeom>
        </p:spPr>
        <p:txBody>
          <a:bodyPr/>
          <a:lstStyle>
            <a:lvl1pPr>
              <a:defRPr/>
            </a:lvl1pPr>
          </a:lstStyle>
          <a:p>
            <a:pPr>
              <a:defRPr/>
            </a:pPr>
            <a:endParaRPr lang="en-US"/>
          </a:p>
        </p:txBody>
      </p:sp>
      <p:sp>
        <p:nvSpPr>
          <p:cNvPr id="6" name="Slide Number Placeholder 5"/>
          <p:cNvSpPr>
            <a:spLocks noGrp="1"/>
          </p:cNvSpPr>
          <p:nvPr>
            <p:ph type="sldNum" sz="quarter" idx="12"/>
          </p:nvPr>
        </p:nvSpPr>
        <p:spPr>
          <a:xfrm>
            <a:off x="8737600" y="6356351"/>
            <a:ext cx="2844800" cy="365125"/>
          </a:xfrm>
          <a:prstGeom prst="rect">
            <a:avLst/>
          </a:prstGeom>
        </p:spPr>
        <p:txBody>
          <a:bodyPr/>
          <a:lstStyle>
            <a:lvl1pPr>
              <a:defRPr/>
            </a:lvl1pPr>
          </a:lstStyle>
          <a:p>
            <a:pPr>
              <a:defRPr/>
            </a:pPr>
            <a:fld id="{0F5FFC4D-DD21-4528-9EBE-312BCA43D53F}" type="slidenum">
              <a:rPr lang="en-US"/>
              <a:t>‹#›</a:t>
            </a:fld>
            <a:endParaRPr lang="en-US"/>
          </a:p>
        </p:txBody>
      </p:sp>
    </p:spTree>
    <p:extLst>
      <p:ext uri="{BB962C8B-B14F-4D97-AF65-F5344CB8AC3E}">
        <p14:creationId xmlns:p14="http://schemas.microsoft.com/office/powerpoint/2010/main" val="1917912515"/>
      </p:ext>
    </p:extLst>
  </p:cSld>
  <p:clrMapOvr>
    <a:masterClrMapping/>
  </p:clrMapOvr>
  <p:transition spd="slow" advClick="0" advTm="4000">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a:prstGeom prst="rect">
            <a:avLst/>
          </a:prstGeom>
        </p:spPr>
        <p:txBody>
          <a:bodyPr/>
          <a:lstStyle/>
          <a:p>
            <a:r>
              <a:rPr lang="en-US"/>
              <a:t>Click to edit Master title style</a:t>
            </a:r>
          </a:p>
        </p:txBody>
      </p:sp>
      <p:sp>
        <p:nvSpPr>
          <p:cNvPr id="3" name="Content Placeholder 2"/>
          <p:cNvSpPr>
            <a:spLocks noGrp="1"/>
          </p:cNvSpPr>
          <p:nvPr>
            <p:ph idx="1"/>
          </p:nvPr>
        </p:nvSpPr>
        <p:spPr>
          <a:xfrm>
            <a:off x="609600" y="1600201"/>
            <a:ext cx="10972800" cy="4525963"/>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609600" y="6356351"/>
            <a:ext cx="2844800" cy="365125"/>
          </a:xfrm>
          <a:prstGeom prst="rect">
            <a:avLst/>
          </a:prstGeom>
        </p:spPr>
        <p:txBody>
          <a:bodyPr/>
          <a:lstStyle>
            <a:lvl1pPr>
              <a:defRPr/>
            </a:lvl1pPr>
          </a:lstStyle>
          <a:p>
            <a:pPr>
              <a:defRPr/>
            </a:pPr>
            <a:endParaRPr lang="en-US"/>
          </a:p>
        </p:txBody>
      </p:sp>
      <p:sp>
        <p:nvSpPr>
          <p:cNvPr id="5" name="Footer Placeholder 4"/>
          <p:cNvSpPr>
            <a:spLocks noGrp="1"/>
          </p:cNvSpPr>
          <p:nvPr>
            <p:ph type="ftr" sz="quarter" idx="11"/>
          </p:nvPr>
        </p:nvSpPr>
        <p:spPr>
          <a:xfrm>
            <a:off x="4165600" y="6356351"/>
            <a:ext cx="3860800" cy="365125"/>
          </a:xfrm>
          <a:prstGeom prst="rect">
            <a:avLst/>
          </a:prstGeom>
        </p:spPr>
        <p:txBody>
          <a:bodyPr/>
          <a:lstStyle>
            <a:lvl1pPr>
              <a:defRPr/>
            </a:lvl1pPr>
          </a:lstStyle>
          <a:p>
            <a:pPr>
              <a:defRPr/>
            </a:pPr>
            <a:endParaRPr lang="en-US"/>
          </a:p>
        </p:txBody>
      </p:sp>
      <p:sp>
        <p:nvSpPr>
          <p:cNvPr id="6" name="Slide Number Placeholder 5"/>
          <p:cNvSpPr>
            <a:spLocks noGrp="1"/>
          </p:cNvSpPr>
          <p:nvPr>
            <p:ph type="sldNum" sz="quarter" idx="12"/>
          </p:nvPr>
        </p:nvSpPr>
        <p:spPr>
          <a:xfrm>
            <a:off x="8737600" y="6356351"/>
            <a:ext cx="2844800" cy="365125"/>
          </a:xfrm>
          <a:prstGeom prst="rect">
            <a:avLst/>
          </a:prstGeom>
        </p:spPr>
        <p:txBody>
          <a:bodyPr/>
          <a:lstStyle>
            <a:lvl1pPr>
              <a:defRPr/>
            </a:lvl1pPr>
          </a:lstStyle>
          <a:p>
            <a:pPr>
              <a:defRPr/>
            </a:pPr>
            <a:fld id="{0F5FFC4D-DD21-4528-9EBE-312BCA43D53F}" type="slidenum">
              <a:rPr lang="en-US"/>
              <a:t>‹#›</a:t>
            </a:fld>
            <a:endParaRPr lang="en-US"/>
          </a:p>
        </p:txBody>
      </p:sp>
    </p:spTree>
    <p:extLst>
      <p:ext uri="{BB962C8B-B14F-4D97-AF65-F5344CB8AC3E}">
        <p14:creationId xmlns:p14="http://schemas.microsoft.com/office/powerpoint/2010/main" val="359288322"/>
      </p:ext>
    </p:extLst>
  </p:cSld>
  <p:clrMapOvr>
    <a:masterClrMapping/>
  </p:clrMapOvr>
  <p:transition spd="slow" advClick="0" advTm="4000">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13" Type="http://schemas.openxmlformats.org/officeDocument/2006/relationships/theme" Target="../theme/theme2.xml"/><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slideLayout" Target="../slideLayouts/slideLayout25.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3.xml"/><Relationship Id="rId13" Type="http://schemas.openxmlformats.org/officeDocument/2006/relationships/theme" Target="../theme/theme3.xml"/><Relationship Id="rId3" Type="http://schemas.openxmlformats.org/officeDocument/2006/relationships/slideLayout" Target="../slideLayouts/slideLayout28.xml"/><Relationship Id="rId7" Type="http://schemas.openxmlformats.org/officeDocument/2006/relationships/slideLayout" Target="../slideLayouts/slideLayout32.xml"/><Relationship Id="rId12" Type="http://schemas.openxmlformats.org/officeDocument/2006/relationships/slideLayout" Target="../slideLayouts/slideLayout37.xml"/><Relationship Id="rId2" Type="http://schemas.openxmlformats.org/officeDocument/2006/relationships/slideLayout" Target="../slideLayouts/slideLayout27.xml"/><Relationship Id="rId1" Type="http://schemas.openxmlformats.org/officeDocument/2006/relationships/slideLayout" Target="../slideLayouts/slideLayout26.xml"/><Relationship Id="rId6" Type="http://schemas.openxmlformats.org/officeDocument/2006/relationships/slideLayout" Target="../slideLayouts/slideLayout31.xml"/><Relationship Id="rId11" Type="http://schemas.openxmlformats.org/officeDocument/2006/relationships/slideLayout" Target="../slideLayouts/slideLayout36.xml"/><Relationship Id="rId5" Type="http://schemas.openxmlformats.org/officeDocument/2006/relationships/slideLayout" Target="../slideLayouts/slideLayout30.xml"/><Relationship Id="rId10" Type="http://schemas.openxmlformats.org/officeDocument/2006/relationships/slideLayout" Target="../slideLayouts/slideLayout35.xml"/><Relationship Id="rId4" Type="http://schemas.openxmlformats.org/officeDocument/2006/relationships/slideLayout" Target="../slideLayouts/slideLayout29.xml"/><Relationship Id="rId9" Type="http://schemas.openxmlformats.org/officeDocument/2006/relationships/slideLayout" Target="../slideLayouts/slideLayout34.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5.xml"/><Relationship Id="rId3" Type="http://schemas.openxmlformats.org/officeDocument/2006/relationships/slideLayout" Target="../slideLayouts/slideLayout40.xml"/><Relationship Id="rId7" Type="http://schemas.openxmlformats.org/officeDocument/2006/relationships/slideLayout" Target="../slideLayouts/slideLayout44.xml"/><Relationship Id="rId12" Type="http://schemas.openxmlformats.org/officeDocument/2006/relationships/theme" Target="../theme/theme4.xml"/><Relationship Id="rId2" Type="http://schemas.openxmlformats.org/officeDocument/2006/relationships/slideLayout" Target="../slideLayouts/slideLayout39.xml"/><Relationship Id="rId1" Type="http://schemas.openxmlformats.org/officeDocument/2006/relationships/slideLayout" Target="../slideLayouts/slideLayout38.xml"/><Relationship Id="rId6" Type="http://schemas.openxmlformats.org/officeDocument/2006/relationships/slideLayout" Target="../slideLayouts/slideLayout43.xml"/><Relationship Id="rId11" Type="http://schemas.openxmlformats.org/officeDocument/2006/relationships/slideLayout" Target="../slideLayouts/slideLayout48.xml"/><Relationship Id="rId5" Type="http://schemas.openxmlformats.org/officeDocument/2006/relationships/slideLayout" Target="../slideLayouts/slideLayout42.xml"/><Relationship Id="rId10" Type="http://schemas.openxmlformats.org/officeDocument/2006/relationships/slideLayout" Target="../slideLayouts/slideLayout47.xml"/><Relationship Id="rId4" Type="http://schemas.openxmlformats.org/officeDocument/2006/relationships/slideLayout" Target="../slideLayouts/slideLayout41.xml"/><Relationship Id="rId9" Type="http://schemas.openxmlformats.org/officeDocument/2006/relationships/slideLayout" Target="../slideLayouts/slideLayout4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文本框 6"/>
          <p:cNvSpPr txBox="1"/>
          <p:nvPr userDrawn="1"/>
        </p:nvSpPr>
        <p:spPr>
          <a:xfrm>
            <a:off x="4318000" y="2971800"/>
            <a:ext cx="3556000" cy="229870"/>
          </a:xfrm>
          <a:prstGeom prst="rect">
            <a:avLst/>
          </a:prstGeom>
          <a:noFill/>
        </p:spPr>
        <p:txBody>
          <a:bodyPr wrap="square" rtlCol="0">
            <a:spAutoFit/>
          </a:bodyPr>
          <a:lstStyle/>
          <a:p>
            <a:r>
              <a:rPr lang="zh-CN" altLang="en-US" sz="300" b="0" i="0" dirty="0">
                <a:solidFill>
                  <a:schemeClr val="bg1"/>
                </a:solidFill>
                <a:latin typeface="inpin heiti" charset="-122"/>
                <a:ea typeface="inpin heiti" charset="-122"/>
                <a:sym typeface="+mn-ea"/>
              </a:rPr>
              <a:t>感谢您下载包图网平台上提供的</a:t>
            </a:r>
            <a:r>
              <a:rPr lang="en-US" altLang="zh-CN" sz="300" b="0" i="0" dirty="0">
                <a:solidFill>
                  <a:schemeClr val="bg1"/>
                </a:solidFill>
                <a:latin typeface="inpin heiti" charset="-122"/>
                <a:ea typeface="inpin heiti" charset="-122"/>
                <a:sym typeface="+mn-ea"/>
              </a:rPr>
              <a:t>PPT</a:t>
            </a:r>
            <a:r>
              <a:rPr lang="zh-CN" altLang="en-US" sz="300" b="0" i="0" dirty="0">
                <a:solidFill>
                  <a:schemeClr val="bg1"/>
                </a:solidFill>
                <a:latin typeface="inpin heiti" charset="-122"/>
                <a:ea typeface="inpin heiti" charset="-122"/>
                <a:sym typeface="+mn-ea"/>
              </a:rPr>
              <a:t>作品，为了您和包图网以及原创作者的利益，请勿复制、传播、销售，否则将承担法律责任！包图网将对作品进行维权，按照传播下载次数进行十倍的索取赔偿！</a:t>
            </a:r>
          </a:p>
          <a:p>
            <a:r>
              <a:rPr lang="en-US" altLang="zh-CN" sz="600" b="0" i="0" dirty="0">
                <a:solidFill>
                  <a:schemeClr val="bg1"/>
                </a:solidFill>
                <a:latin typeface="inpin heiti" charset="-122"/>
                <a:ea typeface="inpin heiti" charset="-122"/>
                <a:sym typeface="+mn-ea"/>
              </a:rPr>
              <a:t>ibaotu.com</a:t>
            </a:r>
          </a:p>
        </p:txBody>
      </p:sp>
    </p:spTree>
  </p:cSld>
  <p:clrMap bg1="lt1" tx1="dk1" bg2="lt2" tx2="dk2" accent1="accent1" accent2="accent2" accent3="accent3" accent4="accent4" accent5="accent5" accent6="accent6" hlink="hlink" folHlink="folHlink"/>
  <p:sldLayoutIdLst>
    <p:sldLayoutId id="2147483649" r:id="rId1"/>
    <p:sldLayoutId id="2147483657" r:id="rId2"/>
    <p:sldLayoutId id="2147483656" r:id="rId3"/>
    <p:sldLayoutId id="2147483655" r:id="rId4"/>
    <p:sldLayoutId id="2147483654" r:id="rId5"/>
    <p:sldLayoutId id="2147483650" r:id="rId6"/>
    <p:sldLayoutId id="2147483658" r:id="rId7"/>
    <p:sldLayoutId id="2147483653" r:id="rId8"/>
    <p:sldLayoutId id="2147483652" r:id="rId9"/>
    <p:sldLayoutId id="2147483651" r:id="rId10"/>
    <p:sldLayoutId id="2147483661" r:id="rId11"/>
    <p:sldLayoutId id="2147483660" r:id="rId12"/>
    <p:sldLayoutId id="2147483659" r:id="rId13"/>
  </p:sldLayoutIdLst>
  <p:transition spd="slow" advClick="0" advTm="4000">
    <p:fade/>
  </p:transition>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D04C980-58EE-4124-9201-392CEC46515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68135E1C-E688-4977-9490-E1DE81B8A69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64E5A9E-D1B9-4F0D-9B76-D4CE6422FEB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defTabSz="914400"/>
            <a:fld id="{847BE710-8C19-4BAB-AAD1-C2AA9DEFBE33}" type="datetimeFigureOut">
              <a:rPr lang="en-US" smtClean="0">
                <a:solidFill>
                  <a:prstClr val="black">
                    <a:tint val="75000"/>
                  </a:prstClr>
                </a:solidFill>
              </a:rPr>
              <a:pPr defTabSz="914400"/>
              <a:t>11/12/2023</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id="{AF59A473-5FC4-4C87-8824-40F8EDC24F9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defTabSz="914400"/>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id="{929A1A1B-1137-4C3B-946A-4F6DAD6DDE5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defTabSz="914400"/>
            <a:fld id="{13CD821E-3DB4-41A5-807C-BBC70E47483F}" type="slidenum">
              <a:rPr lang="en-US" smtClean="0">
                <a:solidFill>
                  <a:prstClr val="black">
                    <a:tint val="75000"/>
                  </a:prstClr>
                </a:solidFill>
              </a:rPr>
              <a:pPr defTabSz="914400"/>
              <a:t>‹#›</a:t>
            </a:fld>
            <a:endParaRPr lang="en-US">
              <a:solidFill>
                <a:prstClr val="black">
                  <a:tint val="75000"/>
                </a:prstClr>
              </a:solidFill>
            </a:endParaRPr>
          </a:p>
        </p:txBody>
      </p:sp>
    </p:spTree>
    <p:extLst>
      <p:ext uri="{BB962C8B-B14F-4D97-AF65-F5344CB8AC3E}">
        <p14:creationId xmlns:p14="http://schemas.microsoft.com/office/powerpoint/2010/main" val="2092711246"/>
      </p:ext>
    </p:extLst>
  </p:cSld>
  <p:clrMap bg1="lt1" tx1="dk1" bg2="lt2" tx2="dk2" accent1="accent1" accent2="accent2" accent3="accent3" accent4="accent4" accent5="accent5" accent6="accent6" hlink="hlink" folHlink="folHlink"/>
  <p:sldLayoutIdLst>
    <p:sldLayoutId id="2147483663" r:id="rId1"/>
    <p:sldLayoutId id="2147483664" r:id="rId2"/>
    <p:sldLayoutId id="2147483665" r:id="rId3"/>
    <p:sldLayoutId id="2147483666" r:id="rId4"/>
    <p:sldLayoutId id="2147483667" r:id="rId5"/>
    <p:sldLayoutId id="2147483668" r:id="rId6"/>
    <p:sldLayoutId id="2147483669" r:id="rId7"/>
    <p:sldLayoutId id="2147483670" r:id="rId8"/>
    <p:sldLayoutId id="2147483671" r:id="rId9"/>
    <p:sldLayoutId id="2147483672" r:id="rId10"/>
    <p:sldLayoutId id="2147483673" r:id="rId11"/>
    <p:sldLayoutId id="2147483674"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D04C980-58EE-4124-9201-392CEC46515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68135E1C-E688-4977-9490-E1DE81B8A69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64E5A9E-D1B9-4F0D-9B76-D4CE6422FEB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defTabSz="914400"/>
            <a:fld id="{847BE710-8C19-4BAB-AAD1-C2AA9DEFBE33}" type="datetimeFigureOut">
              <a:rPr lang="en-US" smtClean="0">
                <a:solidFill>
                  <a:prstClr val="black">
                    <a:tint val="75000"/>
                  </a:prstClr>
                </a:solidFill>
              </a:rPr>
              <a:pPr defTabSz="914400"/>
              <a:t>11/12/2023</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id="{AF59A473-5FC4-4C87-8824-40F8EDC24F9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defTabSz="914400"/>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id="{929A1A1B-1137-4C3B-946A-4F6DAD6DDE5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defTabSz="914400"/>
            <a:fld id="{13CD821E-3DB4-41A5-807C-BBC70E47483F}" type="slidenum">
              <a:rPr lang="en-US" smtClean="0">
                <a:solidFill>
                  <a:prstClr val="black">
                    <a:tint val="75000"/>
                  </a:prstClr>
                </a:solidFill>
              </a:rPr>
              <a:pPr defTabSz="914400"/>
              <a:t>‹#›</a:t>
            </a:fld>
            <a:endParaRPr lang="en-US">
              <a:solidFill>
                <a:prstClr val="black">
                  <a:tint val="75000"/>
                </a:prstClr>
              </a:solidFill>
            </a:endParaRPr>
          </a:p>
        </p:txBody>
      </p:sp>
    </p:spTree>
    <p:extLst>
      <p:ext uri="{BB962C8B-B14F-4D97-AF65-F5344CB8AC3E}">
        <p14:creationId xmlns:p14="http://schemas.microsoft.com/office/powerpoint/2010/main" val="3058401343"/>
      </p:ext>
    </p:extLst>
  </p:cSld>
  <p:clrMap bg1="lt1" tx1="dk1" bg2="lt2" tx2="dk2" accent1="accent1" accent2="accent2" accent3="accent3" accent4="accent4" accent5="accent5" accent6="accent6" hlink="hlink" folHlink="folHlink"/>
  <p:sldLayoutIdLst>
    <p:sldLayoutId id="2147483676" r:id="rId1"/>
    <p:sldLayoutId id="2147483677" r:id="rId2"/>
    <p:sldLayoutId id="2147483678" r:id="rId3"/>
    <p:sldLayoutId id="2147483679" r:id="rId4"/>
    <p:sldLayoutId id="2147483680" r:id="rId5"/>
    <p:sldLayoutId id="2147483681" r:id="rId6"/>
    <p:sldLayoutId id="2147483682" r:id="rId7"/>
    <p:sldLayoutId id="2147483683" r:id="rId8"/>
    <p:sldLayoutId id="2147483684" r:id="rId9"/>
    <p:sldLayoutId id="2147483685" r:id="rId10"/>
    <p:sldLayoutId id="2147483686" r:id="rId11"/>
    <p:sldLayoutId id="2147483687"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09600" y="1600206"/>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600" y="6356363"/>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fontAlgn="base">
              <a:spcBef>
                <a:spcPct val="0"/>
              </a:spcBef>
              <a:spcAft>
                <a:spcPct val="0"/>
              </a:spcAft>
              <a:defRPr/>
            </a:pPr>
            <a:endParaRPr lang="en-US" altLang="en-US">
              <a:solidFill>
                <a:srgbClr val="000000"/>
              </a:solidFill>
            </a:endParaRPr>
          </a:p>
        </p:txBody>
      </p:sp>
      <p:sp>
        <p:nvSpPr>
          <p:cNvPr id="5" name="Footer Placeholder 4"/>
          <p:cNvSpPr>
            <a:spLocks noGrp="1"/>
          </p:cNvSpPr>
          <p:nvPr>
            <p:ph type="ftr" sz="quarter" idx="3"/>
          </p:nvPr>
        </p:nvSpPr>
        <p:spPr>
          <a:xfrm>
            <a:off x="4165600" y="6356363"/>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fontAlgn="base">
              <a:spcBef>
                <a:spcPct val="0"/>
              </a:spcBef>
              <a:spcAft>
                <a:spcPct val="0"/>
              </a:spcAft>
              <a:defRPr/>
            </a:pPr>
            <a:r>
              <a:rPr lang="en-US" altLang="en-US">
                <a:solidFill>
                  <a:srgbClr val="000000"/>
                </a:solidFill>
              </a:rPr>
              <a:t>hongthanh0874.violet.vn</a:t>
            </a:r>
          </a:p>
        </p:txBody>
      </p:sp>
      <p:sp>
        <p:nvSpPr>
          <p:cNvPr id="6" name="Slide Number Placeholder 5"/>
          <p:cNvSpPr>
            <a:spLocks noGrp="1"/>
          </p:cNvSpPr>
          <p:nvPr>
            <p:ph type="sldNum" sz="quarter" idx="4"/>
          </p:nvPr>
        </p:nvSpPr>
        <p:spPr>
          <a:xfrm>
            <a:off x="8737600" y="6356363"/>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fontAlgn="base">
              <a:spcBef>
                <a:spcPct val="0"/>
              </a:spcBef>
              <a:spcAft>
                <a:spcPct val="0"/>
              </a:spcAft>
            </a:pPr>
            <a:fld id="{8D9A79F2-A372-41A0-8551-79991142906E}" type="slidenum">
              <a:rPr lang="en-US" altLang="en-US" smtClean="0">
                <a:solidFill>
                  <a:srgbClr val="000000"/>
                </a:solidFill>
              </a:rPr>
              <a:pPr fontAlgn="base">
                <a:spcBef>
                  <a:spcPct val="0"/>
                </a:spcBef>
                <a:spcAft>
                  <a:spcPct val="0"/>
                </a:spcAft>
              </a:pPr>
              <a:t>‹#›</a:t>
            </a:fld>
            <a:endParaRPr lang="en-US" altLang="en-US">
              <a:solidFill>
                <a:srgbClr val="000000"/>
              </a:solidFill>
            </a:endParaRPr>
          </a:p>
        </p:txBody>
      </p:sp>
    </p:spTree>
    <p:extLst>
      <p:ext uri="{BB962C8B-B14F-4D97-AF65-F5344CB8AC3E}">
        <p14:creationId xmlns:p14="http://schemas.microsoft.com/office/powerpoint/2010/main" val="3980455086"/>
      </p:ext>
    </p:extLst>
  </p:cSld>
  <p:clrMap bg1="lt1" tx1="dk1" bg2="lt2" tx2="dk2" accent1="accent1" accent2="accent2" accent3="accent3" accent4="accent4" accent5="accent5" accent6="accent6" hlink="hlink" folHlink="folHlink"/>
  <p:sldLayoutIdLst>
    <p:sldLayoutId id="2147483689" r:id="rId1"/>
    <p:sldLayoutId id="2147483690" r:id="rId2"/>
    <p:sldLayoutId id="2147483691" r:id="rId3"/>
    <p:sldLayoutId id="2147483692" r:id="rId4"/>
    <p:sldLayoutId id="2147483693" r:id="rId5"/>
    <p:sldLayoutId id="2147483694" r:id="rId6"/>
    <p:sldLayoutId id="2147483695" r:id="rId7"/>
    <p:sldLayoutId id="2147483696" r:id="rId8"/>
    <p:sldLayoutId id="2147483697" r:id="rId9"/>
    <p:sldLayoutId id="2147483698" r:id="rId10"/>
    <p:sldLayoutId id="2147483699" r:id="rId11"/>
  </p:sldLayoutIdLst>
  <p:hf sldNum="0" hd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38.xml"/></Relationships>
</file>

<file path=ppt/slides/_rels/slide10.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5.xml"/><Relationship Id="rId1" Type="http://schemas.openxmlformats.org/officeDocument/2006/relationships/slideLayout" Target="../slideLayouts/slideLayout27.xml"/><Relationship Id="rId4" Type="http://schemas.openxmlformats.org/officeDocument/2006/relationships/image" Target="../media/image13.jpg"/></Relationships>
</file>

<file path=ppt/slides/_rels/slide11.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6.xml"/><Relationship Id="rId1" Type="http://schemas.openxmlformats.org/officeDocument/2006/relationships/slideLayout" Target="../slideLayouts/slideLayout27.xml"/><Relationship Id="rId4" Type="http://schemas.openxmlformats.org/officeDocument/2006/relationships/image" Target="../media/image15.jpg"/></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xml"/><Relationship Id="rId1" Type="http://schemas.openxmlformats.org/officeDocument/2006/relationships/slideLayout" Target="../slideLayouts/slideLayout6.xml"/><Relationship Id="rId4" Type="http://schemas.openxmlformats.org/officeDocument/2006/relationships/image" Target="../media/image6.png"/></Relationships>
</file>

<file path=ppt/slides/_rels/slide13.xml.rels><?xml version="1.0" encoding="UTF-8" standalone="yes"?>
<Relationships xmlns="http://schemas.openxmlformats.org/package/2006/relationships"><Relationship Id="rId8" Type="http://schemas.openxmlformats.org/officeDocument/2006/relationships/image" Target="../media/image16.jp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8.xml"/><Relationship Id="rId1" Type="http://schemas.openxmlformats.org/officeDocument/2006/relationships/slideLayout" Target="../slideLayouts/slideLayout6.xml"/><Relationship Id="rId6" Type="http://schemas.openxmlformats.org/officeDocument/2006/relationships/diagramColors" Target="../diagrams/colors1.xml"/><Relationship Id="rId5" Type="http://schemas.openxmlformats.org/officeDocument/2006/relationships/diagramQuickStyle" Target="../diagrams/quickStyle1.xml"/><Relationship Id="rId10" Type="http://schemas.openxmlformats.org/officeDocument/2006/relationships/image" Target="../media/image18.jpg"/><Relationship Id="rId4" Type="http://schemas.openxmlformats.org/officeDocument/2006/relationships/diagramLayout" Target="../diagrams/layout1.xml"/><Relationship Id="rId9" Type="http://schemas.openxmlformats.org/officeDocument/2006/relationships/image" Target="../media/image17.jpg"/></Relationships>
</file>

<file path=ppt/slides/_rels/slide1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10.xml"/></Relationships>
</file>

<file path=ppt/slides/_rels/slide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9.xml"/><Relationship Id="rId1" Type="http://schemas.openxmlformats.org/officeDocument/2006/relationships/slideLayout" Target="../slideLayouts/slideLayout6.xml"/><Relationship Id="rId4" Type="http://schemas.openxmlformats.org/officeDocument/2006/relationships/image" Target="../media/image6.png"/></Relationships>
</file>

<file path=ppt/slides/_rels/slide1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0.xml"/><Relationship Id="rId1" Type="http://schemas.openxmlformats.org/officeDocument/2006/relationships/slideLayout" Target="../slideLayouts/slideLayout1.xml"/><Relationship Id="rId5" Type="http://schemas.openxmlformats.org/officeDocument/2006/relationships/image" Target="../media/image23.png"/><Relationship Id="rId4" Type="http://schemas.openxmlformats.org/officeDocument/2006/relationships/image" Target="../media/image22.png"/></Relationships>
</file>

<file path=ppt/slides/_rels/slide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1.xml"/><Relationship Id="rId1" Type="http://schemas.openxmlformats.org/officeDocument/2006/relationships/slideLayout" Target="../slideLayouts/slideLayout6.xml"/><Relationship Id="rId4" Type="http://schemas.openxmlformats.org/officeDocument/2006/relationships/image" Target="../media/image6.png"/></Relationships>
</file>

<file path=ppt/slides/_rels/slide18.xml.rels><?xml version="1.0" encoding="UTF-8" standalone="yes"?>
<Relationships xmlns="http://schemas.openxmlformats.org/package/2006/relationships"><Relationship Id="rId3" Type="http://schemas.openxmlformats.org/officeDocument/2006/relationships/image" Target="../media/image24.jpeg"/><Relationship Id="rId7" Type="http://schemas.openxmlformats.org/officeDocument/2006/relationships/image" Target="../media/image26.jpeg"/><Relationship Id="rId2" Type="http://schemas.openxmlformats.org/officeDocument/2006/relationships/notesSlide" Target="../notesSlides/notesSlide12.xml"/><Relationship Id="rId1" Type="http://schemas.openxmlformats.org/officeDocument/2006/relationships/slideLayout" Target="../slideLayouts/slideLayout1.xml"/><Relationship Id="rId6" Type="http://schemas.openxmlformats.org/officeDocument/2006/relationships/image" Target="../media/image25.png"/><Relationship Id="rId5" Type="http://schemas.openxmlformats.org/officeDocument/2006/relationships/image" Target="../media/image22.png"/><Relationship Id="rId4" Type="http://schemas.openxmlformats.org/officeDocument/2006/relationships/image" Target="../media/image21.png"/></Relationships>
</file>

<file path=ppt/slides/_rels/slide2.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6.xml"/><Relationship Id="rId6" Type="http://schemas.openxmlformats.org/officeDocument/2006/relationships/image" Target="../media/image5.jpeg"/><Relationship Id="rId5" Type="http://schemas.openxmlformats.org/officeDocument/2006/relationships/image" Target="../media/image4.jpeg"/><Relationship Id="rId4" Type="http://schemas.openxmlformats.org/officeDocument/2006/relationships/image" Target="../media/image3.jpeg"/></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6.xml"/><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9.gif"/><Relationship Id="rId2" Type="http://schemas.openxmlformats.org/officeDocument/2006/relationships/audio" Target="../media/audio1.wav"/><Relationship Id="rId1" Type="http://schemas.openxmlformats.org/officeDocument/2006/relationships/slideLayout" Target="../slideLayouts/slideLayout14.xml"/><Relationship Id="rId4" Type="http://schemas.openxmlformats.org/officeDocument/2006/relationships/image" Target="../media/image10.gif"/></Relationships>
</file>

<file path=ppt/slides/_rels/slide8.xml.rels><?xml version="1.0" encoding="UTF-8" standalone="yes"?>
<Relationships xmlns="http://schemas.openxmlformats.org/package/2006/relationships"><Relationship Id="rId8" Type="http://schemas.openxmlformats.org/officeDocument/2006/relationships/image" Target="../media/image11.gif"/><Relationship Id="rId3" Type="http://schemas.openxmlformats.org/officeDocument/2006/relationships/audio" Target="../media/audio3.wav"/><Relationship Id="rId7" Type="http://schemas.openxmlformats.org/officeDocument/2006/relationships/image" Target="../media/image10.gif"/><Relationship Id="rId2" Type="http://schemas.openxmlformats.org/officeDocument/2006/relationships/audio" Target="../media/audio2.wav"/><Relationship Id="rId1" Type="http://schemas.openxmlformats.org/officeDocument/2006/relationships/slideLayout" Target="../slideLayouts/slideLayout19.xml"/><Relationship Id="rId6" Type="http://schemas.openxmlformats.org/officeDocument/2006/relationships/slide" Target="slide11.xml"/><Relationship Id="rId5" Type="http://schemas.openxmlformats.org/officeDocument/2006/relationships/image" Target="../media/image9.gif"/><Relationship Id="rId4" Type="http://schemas.openxmlformats.org/officeDocument/2006/relationships/audio" Target="../media/audio4.wav"/></Relationships>
</file>

<file path=ppt/slides/_rels/slide9.xml.rels><?xml version="1.0" encoding="UTF-8" standalone="yes"?>
<Relationships xmlns="http://schemas.openxmlformats.org/package/2006/relationships"><Relationship Id="rId8" Type="http://schemas.openxmlformats.org/officeDocument/2006/relationships/image" Target="../media/image11.gif"/><Relationship Id="rId3" Type="http://schemas.openxmlformats.org/officeDocument/2006/relationships/audio" Target="../media/audio3.wav"/><Relationship Id="rId7" Type="http://schemas.openxmlformats.org/officeDocument/2006/relationships/image" Target="../media/image10.gif"/><Relationship Id="rId2" Type="http://schemas.openxmlformats.org/officeDocument/2006/relationships/audio" Target="../media/audio2.wav"/><Relationship Id="rId1" Type="http://schemas.openxmlformats.org/officeDocument/2006/relationships/slideLayout" Target="../slideLayouts/slideLayout19.xml"/><Relationship Id="rId6" Type="http://schemas.openxmlformats.org/officeDocument/2006/relationships/slide" Target="slide11.xml"/><Relationship Id="rId5" Type="http://schemas.openxmlformats.org/officeDocument/2006/relationships/image" Target="../media/image9.gif"/><Relationship Id="rId4" Type="http://schemas.openxmlformats.org/officeDocument/2006/relationships/audio" Target="../media/audio4.wav"/></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0" r="-10000"/>
          </a:stretch>
        </a:blipFill>
        <a:effectLst/>
      </p:bgPr>
    </p:bg>
    <p:spTree>
      <p:nvGrpSpPr>
        <p:cNvPr id="1" name=""/>
        <p:cNvGrpSpPr/>
        <p:nvPr/>
      </p:nvGrpSpPr>
      <p:grpSpPr>
        <a:xfrm>
          <a:off x="0" y="0"/>
          <a:ext cx="0" cy="0"/>
          <a:chOff x="0" y="0"/>
          <a:chExt cx="0" cy="0"/>
        </a:xfrm>
      </p:grpSpPr>
      <p:sp>
        <p:nvSpPr>
          <p:cNvPr id="3" name="文本框 40">
            <a:extLst>
              <a:ext uri="{FF2B5EF4-FFF2-40B4-BE49-F238E27FC236}">
                <a16:creationId xmlns:a16="http://schemas.microsoft.com/office/drawing/2014/main" id="{9B5702A3-6B5C-475A-B2A9-E3A1EEAB5314}"/>
              </a:ext>
            </a:extLst>
          </p:cNvPr>
          <p:cNvSpPr txBox="1"/>
          <p:nvPr/>
        </p:nvSpPr>
        <p:spPr>
          <a:xfrm>
            <a:off x="2587087" y="2528765"/>
            <a:ext cx="6372651" cy="1252373"/>
          </a:xfrm>
          <a:prstGeom prst="rect">
            <a:avLst/>
          </a:prstGeom>
          <a:noFill/>
        </p:spPr>
        <p:txBody>
          <a:bodyPr wrap="none" rtlCol="0">
            <a:prstTxWarp prst="textPlain">
              <a:avLst>
                <a:gd name="adj" fmla="val 48217"/>
              </a:avLst>
            </a:prstTxWarp>
            <a:spAutoFit/>
            <a:scene3d>
              <a:camera prst="orthographicFront"/>
              <a:lightRig rig="threePt" dir="t"/>
            </a:scene3d>
            <a:sp3d contourW="12700"/>
          </a:bodyPr>
          <a:lstStyle/>
          <a:p>
            <a:pPr algn="ctr" defTabSz="901065">
              <a:defRPr/>
            </a:pPr>
            <a:r>
              <a:rPr lang="en-US" altLang="zh-CN" sz="6600" b="1" dirty="0">
                <a:solidFill>
                  <a:srgbClr val="7030A0"/>
                </a:solidFill>
                <a:effectLst>
                  <a:glow rad="63500">
                    <a:srgbClr val="ED7D31">
                      <a:satMod val="175000"/>
                      <a:alpha val="40000"/>
                    </a:srgbClr>
                  </a:glow>
                  <a:innerShdw blurRad="63500" dist="50800" dir="18900000">
                    <a:prstClr val="black">
                      <a:alpha val="50000"/>
                    </a:prstClr>
                  </a:innerShdw>
                </a:effectLst>
                <a:latin typeface="#9Slide03 AllRoundGothic" panose="020B0703020202020104" pitchFamily="34" charset="0"/>
                <a:ea typeface="微软雅黑"/>
                <a:cs typeface="#9Slide05 Pattaya" panose="00000500000000000000" pitchFamily="2" charset="-34"/>
              </a:rPr>
              <a:t>NGƯỜI ĐI SĂN VÀ CON NAI</a:t>
            </a:r>
            <a:endParaRPr lang="zh-CN" altLang="en-US" sz="6600" b="1" dirty="0">
              <a:solidFill>
                <a:srgbClr val="7030A0"/>
              </a:solidFill>
              <a:effectLst>
                <a:glow rad="63500">
                  <a:srgbClr val="ED7D31">
                    <a:satMod val="175000"/>
                    <a:alpha val="40000"/>
                  </a:srgbClr>
                </a:glow>
                <a:innerShdw blurRad="63500" dist="50800" dir="18900000">
                  <a:prstClr val="black">
                    <a:alpha val="50000"/>
                  </a:prstClr>
                </a:innerShdw>
              </a:effectLst>
              <a:latin typeface="#9Slide03 AllRoundGothic" panose="020B0703020202020104" pitchFamily="34" charset="0"/>
              <a:ea typeface="微软雅黑"/>
              <a:cs typeface="#9Slide05 Pattaya" panose="00000500000000000000" pitchFamily="2" charset="-34"/>
            </a:endParaRPr>
          </a:p>
        </p:txBody>
      </p:sp>
      <p:sp>
        <p:nvSpPr>
          <p:cNvPr id="5" name="Rectangle 4">
            <a:extLst>
              <a:ext uri="{FF2B5EF4-FFF2-40B4-BE49-F238E27FC236}">
                <a16:creationId xmlns:a16="http://schemas.microsoft.com/office/drawing/2014/main" id="{709A8EE4-CCD0-4C13-BE78-3E69967DA9D1}"/>
              </a:ext>
            </a:extLst>
          </p:cNvPr>
          <p:cNvSpPr/>
          <p:nvPr/>
        </p:nvSpPr>
        <p:spPr>
          <a:xfrm>
            <a:off x="1905001" y="533401"/>
            <a:ext cx="8447197" cy="1015663"/>
          </a:xfrm>
          <a:prstGeom prst="rect">
            <a:avLst/>
          </a:prstGeom>
          <a:noFill/>
        </p:spPr>
        <p:txBody>
          <a:bodyPr wrap="square" lIns="91440" tIns="45720" rIns="91440" bIns="45720">
            <a:spAutoFit/>
          </a:bodyPr>
          <a:lstStyle/>
          <a:p>
            <a:pPr algn="ctr" defTabSz="914400">
              <a:defRPr/>
            </a:pPr>
            <a:r>
              <a:rPr lang="en-US" sz="2800" b="1" dirty="0">
                <a:ln w="13462">
                  <a:solidFill>
                    <a:prstClr val="white"/>
                  </a:solidFill>
                  <a:prstDash val="solid"/>
                </a:ln>
                <a:solidFill>
                  <a:prstClr val="black"/>
                </a:solidFill>
                <a:effectLst>
                  <a:outerShdw dist="38100" dir="2700000" algn="bl" rotWithShape="0">
                    <a:srgbClr val="5B9BD5"/>
                  </a:outerShdw>
                </a:effectLst>
                <a:latin typeface="#9Slide03 Montserrat Alternates" panose="00000500000000000000" pitchFamily="2" charset="0"/>
                <a:ea typeface="微软雅黑"/>
                <a:cs typeface="Times New Roman" panose="02020603050405020304" pitchFamily="18" charset="0"/>
              </a:rPr>
              <a:t>TRƯỜNG TIỂU HỌC SÀI ĐỒNG</a:t>
            </a:r>
          </a:p>
          <a:p>
            <a:pPr algn="ctr" defTabSz="914400">
              <a:defRPr/>
            </a:pPr>
            <a:r>
              <a:rPr lang="en-US" sz="3200" b="1" dirty="0">
                <a:ln w="13462">
                  <a:solidFill>
                    <a:prstClr val="white"/>
                  </a:solidFill>
                  <a:prstDash val="solid"/>
                </a:ln>
                <a:solidFill>
                  <a:prstClr val="black"/>
                </a:solidFill>
                <a:effectLst>
                  <a:outerShdw dist="38100" dir="2700000" algn="bl" rotWithShape="0">
                    <a:srgbClr val="5B9BD5"/>
                  </a:outerShdw>
                </a:effectLst>
                <a:latin typeface="#9Slide03 Montserrat Alternates" panose="00000500000000000000" pitchFamily="2" charset="0"/>
                <a:ea typeface="微软雅黑"/>
                <a:cs typeface="Times New Roman" panose="02020603050405020304" pitchFamily="18" charset="0"/>
              </a:rPr>
              <a:t>Lớp 5A2</a:t>
            </a:r>
          </a:p>
        </p:txBody>
      </p:sp>
      <p:sp>
        <p:nvSpPr>
          <p:cNvPr id="6" name="Rectangle 5">
            <a:extLst>
              <a:ext uri="{FF2B5EF4-FFF2-40B4-BE49-F238E27FC236}">
                <a16:creationId xmlns:a16="http://schemas.microsoft.com/office/drawing/2014/main" id="{A55BAE45-BFD2-4630-AACB-73C19402E858}"/>
              </a:ext>
            </a:extLst>
          </p:cNvPr>
          <p:cNvSpPr/>
          <p:nvPr/>
        </p:nvSpPr>
        <p:spPr>
          <a:xfrm>
            <a:off x="2587087" y="1719701"/>
            <a:ext cx="7071167" cy="584775"/>
          </a:xfrm>
          <a:prstGeom prst="rect">
            <a:avLst/>
          </a:prstGeom>
          <a:noFill/>
        </p:spPr>
        <p:txBody>
          <a:bodyPr wrap="none" lIns="91440" tIns="45720" rIns="91440" bIns="45720">
            <a:spAutoFit/>
          </a:bodyPr>
          <a:lstStyle/>
          <a:p>
            <a:pPr algn="ctr" defTabSz="914400">
              <a:defRPr/>
            </a:pPr>
            <a:r>
              <a:rPr lang="en-US" sz="3200" b="1" dirty="0">
                <a:ln w="13462">
                  <a:solidFill>
                    <a:prstClr val="white"/>
                  </a:solidFill>
                  <a:prstDash val="solid"/>
                </a:ln>
                <a:solidFill>
                  <a:srgbClr val="FF0000"/>
                </a:solidFill>
                <a:effectLst>
                  <a:outerShdw blurRad="38100" dist="38100" dir="2700000" algn="tl">
                    <a:srgbClr val="000000">
                      <a:alpha val="43137"/>
                    </a:srgbClr>
                  </a:outerShdw>
                </a:effectLst>
                <a:latin typeface="#9Slide03 AllRoundGothic" panose="020B0703020202020104" pitchFamily="34" charset="0"/>
                <a:ea typeface="微软雅黑"/>
                <a:cs typeface="Times New Roman" panose="02020603050405020304" pitchFamily="18" charset="0"/>
              </a:rPr>
              <a:t>Bài giảng </a:t>
            </a:r>
            <a:r>
              <a:rPr lang="en-US" sz="3200" b="1" dirty="0" err="1">
                <a:ln w="13462">
                  <a:solidFill>
                    <a:prstClr val="white"/>
                  </a:solidFill>
                  <a:prstDash val="solid"/>
                </a:ln>
                <a:solidFill>
                  <a:srgbClr val="FF0000"/>
                </a:solidFill>
                <a:effectLst>
                  <a:outerShdw blurRad="38100" dist="38100" dir="2700000" algn="tl">
                    <a:srgbClr val="000000">
                      <a:alpha val="43137"/>
                    </a:srgbClr>
                  </a:outerShdw>
                </a:effectLst>
                <a:latin typeface="#9Slide03 AllRoundGothic" panose="020B0703020202020104" pitchFamily="34" charset="0"/>
                <a:ea typeface="微软雅黑"/>
                <a:cs typeface="Times New Roman" panose="02020603050405020304" pitchFamily="18" charset="0"/>
              </a:rPr>
              <a:t>điện</a:t>
            </a:r>
            <a:r>
              <a:rPr lang="en-US" sz="3200" b="1" dirty="0">
                <a:ln w="13462">
                  <a:solidFill>
                    <a:prstClr val="white"/>
                  </a:solidFill>
                  <a:prstDash val="solid"/>
                </a:ln>
                <a:solidFill>
                  <a:srgbClr val="FF0000"/>
                </a:solidFill>
                <a:effectLst>
                  <a:outerShdw blurRad="38100" dist="38100" dir="2700000" algn="tl">
                    <a:srgbClr val="000000">
                      <a:alpha val="43137"/>
                    </a:srgbClr>
                  </a:outerShdw>
                </a:effectLst>
                <a:latin typeface="#9Slide03 AllRoundGothic" panose="020B0703020202020104" pitchFamily="34" charset="0"/>
                <a:ea typeface="微软雅黑"/>
                <a:cs typeface="Times New Roman" panose="02020603050405020304" pitchFamily="18" charset="0"/>
              </a:rPr>
              <a:t> </a:t>
            </a:r>
            <a:r>
              <a:rPr lang="en-US" sz="3200" b="1" dirty="0" err="1">
                <a:ln w="13462">
                  <a:solidFill>
                    <a:prstClr val="white"/>
                  </a:solidFill>
                  <a:prstDash val="solid"/>
                </a:ln>
                <a:solidFill>
                  <a:srgbClr val="FF0000"/>
                </a:solidFill>
                <a:effectLst>
                  <a:outerShdw blurRad="38100" dist="38100" dir="2700000" algn="tl">
                    <a:srgbClr val="000000">
                      <a:alpha val="43137"/>
                    </a:srgbClr>
                  </a:outerShdw>
                </a:effectLst>
                <a:latin typeface="#9Slide03 AllRoundGothic" panose="020B0703020202020104" pitchFamily="34" charset="0"/>
                <a:ea typeface="微软雅黑"/>
                <a:cs typeface="Times New Roman" panose="02020603050405020304" pitchFamily="18" charset="0"/>
              </a:rPr>
              <a:t>tử</a:t>
            </a:r>
            <a:r>
              <a:rPr lang="en-US" sz="3200" b="1" dirty="0">
                <a:ln w="13462">
                  <a:solidFill>
                    <a:prstClr val="white"/>
                  </a:solidFill>
                  <a:prstDash val="solid"/>
                </a:ln>
                <a:solidFill>
                  <a:srgbClr val="FF0000"/>
                </a:solidFill>
                <a:effectLst>
                  <a:outerShdw blurRad="38100" dist="38100" dir="2700000" algn="tl">
                    <a:srgbClr val="000000">
                      <a:alpha val="43137"/>
                    </a:srgbClr>
                  </a:outerShdw>
                </a:effectLst>
                <a:latin typeface="#9Slide03 AllRoundGothic" panose="020B0703020202020104" pitchFamily="34" charset="0"/>
                <a:ea typeface="微软雅黑"/>
                <a:cs typeface="Times New Roman" panose="02020603050405020304" pitchFamily="18" charset="0"/>
              </a:rPr>
              <a:t>- Môn: KỂ CHUYỆN</a:t>
            </a:r>
          </a:p>
        </p:txBody>
      </p:sp>
      <p:sp>
        <p:nvSpPr>
          <p:cNvPr id="7" name="Rectangle 6">
            <a:extLst>
              <a:ext uri="{FF2B5EF4-FFF2-40B4-BE49-F238E27FC236}">
                <a16:creationId xmlns:a16="http://schemas.microsoft.com/office/drawing/2014/main" id="{EE7A677F-8518-4B77-884B-F2B93FDFF820}"/>
              </a:ext>
            </a:extLst>
          </p:cNvPr>
          <p:cNvSpPr/>
          <p:nvPr/>
        </p:nvSpPr>
        <p:spPr>
          <a:xfrm>
            <a:off x="5105400" y="5257801"/>
            <a:ext cx="4349268" cy="584775"/>
          </a:xfrm>
          <a:prstGeom prst="rect">
            <a:avLst/>
          </a:prstGeom>
          <a:noFill/>
        </p:spPr>
        <p:txBody>
          <a:bodyPr wrap="none" lIns="91440" tIns="45720" rIns="91440" bIns="45720">
            <a:spAutoFit/>
          </a:bodyPr>
          <a:lstStyle/>
          <a:p>
            <a:pPr algn="ctr" defTabSz="914400">
              <a:defRPr/>
            </a:pPr>
            <a:r>
              <a:rPr lang="en-US" sz="3200" b="1" dirty="0">
                <a:ln w="13462">
                  <a:solidFill>
                    <a:prstClr val="white"/>
                  </a:solidFill>
                  <a:prstDash val="solid"/>
                </a:ln>
                <a:solidFill>
                  <a:prstClr val="black"/>
                </a:solidFill>
                <a:latin typeface="#9Slide05 SVNTradeMark" panose="02000000000000000000" pitchFamily="2" charset="0"/>
                <a:ea typeface="微软雅黑"/>
                <a:cs typeface="Times New Roman" panose="02020603050405020304" pitchFamily="18" charset="0"/>
              </a:rPr>
              <a:t>GV: Nguyễn Thị Thùy </a:t>
            </a:r>
            <a:r>
              <a:rPr lang="en-US" sz="3200" b="1" dirty="0" err="1">
                <a:ln w="13462">
                  <a:solidFill>
                    <a:prstClr val="white"/>
                  </a:solidFill>
                  <a:prstDash val="solid"/>
                </a:ln>
                <a:solidFill>
                  <a:prstClr val="black"/>
                </a:solidFill>
                <a:latin typeface="#9Slide05 SVNTradeMark" panose="02000000000000000000" pitchFamily="2" charset="0"/>
                <a:ea typeface="微软雅黑"/>
                <a:cs typeface="Times New Roman" panose="02020603050405020304" pitchFamily="18" charset="0"/>
              </a:rPr>
              <a:t>Ninh</a:t>
            </a:r>
            <a:endParaRPr lang="en-US" sz="3200" b="1" dirty="0">
              <a:ln w="13462">
                <a:solidFill>
                  <a:prstClr val="white"/>
                </a:solidFill>
                <a:prstDash val="solid"/>
              </a:ln>
              <a:solidFill>
                <a:prstClr val="black"/>
              </a:solidFill>
              <a:latin typeface="#9Slide05 SVNTradeMark" panose="02000000000000000000" pitchFamily="2" charset="0"/>
              <a:ea typeface="微软雅黑"/>
              <a:cs typeface="Times New Roman" panose="02020603050405020304" pitchFamily="18" charset="0"/>
            </a:endParaRPr>
          </a:p>
        </p:txBody>
      </p:sp>
    </p:spTree>
    <p:extLst>
      <p:ext uri="{BB962C8B-B14F-4D97-AF65-F5344CB8AC3E}">
        <p14:creationId xmlns:p14="http://schemas.microsoft.com/office/powerpoint/2010/main" val="990409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80">
                                          <p:stCondLst>
                                            <p:cond delay="0"/>
                                          </p:stCondLst>
                                        </p:cTn>
                                        <p:tgtEl>
                                          <p:spTgt spid="3"/>
                                        </p:tgtEl>
                                      </p:cBhvr>
                                    </p:animEffect>
                                    <p:anim calcmode="lin" valueType="num">
                                      <p:cBhvr>
                                        <p:cTn id="8" dur="1822" tmFilter="0,0; 0.14,0.36; 0.43,0.73; 0.71,0.91; 1.0,1.0">
                                          <p:stCondLst>
                                            <p:cond delay="0"/>
                                          </p:stCondLst>
                                        </p:cTn>
                                        <p:tgtEl>
                                          <p:spTgt spid="3"/>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3"/>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3"/>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3"/>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3"/>
                                        </p:tgtEl>
                                        <p:attrNameLst>
                                          <p:attrName>ppt_y</p:attrName>
                                        </p:attrNameLst>
                                      </p:cBhvr>
                                      <p:tavLst>
                                        <p:tav tm="0" fmla="#ppt_y-sin(pi*$)/81">
                                          <p:val>
                                            <p:fltVal val="0"/>
                                          </p:val>
                                        </p:tav>
                                        <p:tav tm="100000">
                                          <p:val>
                                            <p:fltVal val="1"/>
                                          </p:val>
                                        </p:tav>
                                      </p:tavLst>
                                    </p:anim>
                                    <p:animScale>
                                      <p:cBhvr>
                                        <p:cTn id="13" dur="26">
                                          <p:stCondLst>
                                            <p:cond delay="650"/>
                                          </p:stCondLst>
                                        </p:cTn>
                                        <p:tgtEl>
                                          <p:spTgt spid="3"/>
                                        </p:tgtEl>
                                      </p:cBhvr>
                                      <p:to x="100000" y="60000"/>
                                    </p:animScale>
                                    <p:animScale>
                                      <p:cBhvr>
                                        <p:cTn id="14" dur="166" decel="50000">
                                          <p:stCondLst>
                                            <p:cond delay="676"/>
                                          </p:stCondLst>
                                        </p:cTn>
                                        <p:tgtEl>
                                          <p:spTgt spid="3"/>
                                        </p:tgtEl>
                                      </p:cBhvr>
                                      <p:to x="100000" y="100000"/>
                                    </p:animScale>
                                    <p:animScale>
                                      <p:cBhvr>
                                        <p:cTn id="15" dur="26">
                                          <p:stCondLst>
                                            <p:cond delay="1312"/>
                                          </p:stCondLst>
                                        </p:cTn>
                                        <p:tgtEl>
                                          <p:spTgt spid="3"/>
                                        </p:tgtEl>
                                      </p:cBhvr>
                                      <p:to x="100000" y="80000"/>
                                    </p:animScale>
                                    <p:animScale>
                                      <p:cBhvr>
                                        <p:cTn id="16" dur="166" decel="50000">
                                          <p:stCondLst>
                                            <p:cond delay="1338"/>
                                          </p:stCondLst>
                                        </p:cTn>
                                        <p:tgtEl>
                                          <p:spTgt spid="3"/>
                                        </p:tgtEl>
                                      </p:cBhvr>
                                      <p:to x="100000" y="100000"/>
                                    </p:animScale>
                                    <p:animScale>
                                      <p:cBhvr>
                                        <p:cTn id="17" dur="26">
                                          <p:stCondLst>
                                            <p:cond delay="1642"/>
                                          </p:stCondLst>
                                        </p:cTn>
                                        <p:tgtEl>
                                          <p:spTgt spid="3"/>
                                        </p:tgtEl>
                                      </p:cBhvr>
                                      <p:to x="100000" y="90000"/>
                                    </p:animScale>
                                    <p:animScale>
                                      <p:cBhvr>
                                        <p:cTn id="18" dur="166" decel="50000">
                                          <p:stCondLst>
                                            <p:cond delay="1668"/>
                                          </p:stCondLst>
                                        </p:cTn>
                                        <p:tgtEl>
                                          <p:spTgt spid="3"/>
                                        </p:tgtEl>
                                      </p:cBhvr>
                                      <p:to x="100000" y="100000"/>
                                    </p:animScale>
                                    <p:animScale>
                                      <p:cBhvr>
                                        <p:cTn id="19" dur="26">
                                          <p:stCondLst>
                                            <p:cond delay="1808"/>
                                          </p:stCondLst>
                                        </p:cTn>
                                        <p:tgtEl>
                                          <p:spTgt spid="3"/>
                                        </p:tgtEl>
                                      </p:cBhvr>
                                      <p:to x="100000" y="95000"/>
                                    </p:animScale>
                                    <p:animScale>
                                      <p:cBhvr>
                                        <p:cTn id="20" dur="166" decel="50000">
                                          <p:stCondLst>
                                            <p:cond delay="1834"/>
                                          </p:stCondLst>
                                        </p:cTn>
                                        <p:tgtEl>
                                          <p:spTgt spid="3"/>
                                        </p:tgtEl>
                                      </p:cBhvr>
                                      <p:to x="100000" y="100000"/>
                                    </p:animScale>
                                  </p:childTnLst>
                                </p:cTn>
                              </p:par>
                              <p:par>
                                <p:cTn id="21" presetID="26" presetClass="emph" presetSubtype="0" fill="hold" grpId="1" nodeType="withEffect">
                                  <p:stCondLst>
                                    <p:cond delay="0"/>
                                  </p:stCondLst>
                                  <p:childTnLst>
                                    <p:animEffect transition="out" filter="fade">
                                      <p:cBhvr>
                                        <p:cTn id="22" dur="500" tmFilter="0, 0; .2, .5; .8, .5; 1, 0"/>
                                        <p:tgtEl>
                                          <p:spTgt spid="3"/>
                                        </p:tgtEl>
                                      </p:cBhvr>
                                    </p:animEffect>
                                    <p:animScale>
                                      <p:cBhvr>
                                        <p:cTn id="23" dur="250" autoRev="1" fill="hold"/>
                                        <p:tgtEl>
                                          <p:spTgt spid="3"/>
                                        </p:tgtEl>
                                      </p:cBhvr>
                                      <p:by x="105000" y="105000"/>
                                    </p:animScale>
                                  </p:childTnLst>
                                </p:cTn>
                              </p:par>
                              <p:par>
                                <p:cTn id="24" presetID="32" presetClass="emph" presetSubtype="0" fill="hold" grpId="2" nodeType="withEffect">
                                  <p:stCondLst>
                                    <p:cond delay="0"/>
                                  </p:stCondLst>
                                  <p:childTnLst>
                                    <p:animRot by="120000">
                                      <p:cBhvr>
                                        <p:cTn id="25" dur="100" fill="hold">
                                          <p:stCondLst>
                                            <p:cond delay="0"/>
                                          </p:stCondLst>
                                        </p:cTn>
                                        <p:tgtEl>
                                          <p:spTgt spid="3"/>
                                        </p:tgtEl>
                                        <p:attrNameLst>
                                          <p:attrName>r</p:attrName>
                                        </p:attrNameLst>
                                      </p:cBhvr>
                                    </p:animRot>
                                    <p:animRot by="-240000">
                                      <p:cBhvr>
                                        <p:cTn id="26" dur="200" fill="hold">
                                          <p:stCondLst>
                                            <p:cond delay="200"/>
                                          </p:stCondLst>
                                        </p:cTn>
                                        <p:tgtEl>
                                          <p:spTgt spid="3"/>
                                        </p:tgtEl>
                                        <p:attrNameLst>
                                          <p:attrName>r</p:attrName>
                                        </p:attrNameLst>
                                      </p:cBhvr>
                                    </p:animRot>
                                    <p:animRot by="240000">
                                      <p:cBhvr>
                                        <p:cTn id="27" dur="200" fill="hold">
                                          <p:stCondLst>
                                            <p:cond delay="400"/>
                                          </p:stCondLst>
                                        </p:cTn>
                                        <p:tgtEl>
                                          <p:spTgt spid="3"/>
                                        </p:tgtEl>
                                        <p:attrNameLst>
                                          <p:attrName>r</p:attrName>
                                        </p:attrNameLst>
                                      </p:cBhvr>
                                    </p:animRot>
                                    <p:animRot by="-240000">
                                      <p:cBhvr>
                                        <p:cTn id="28" dur="200" fill="hold">
                                          <p:stCondLst>
                                            <p:cond delay="600"/>
                                          </p:stCondLst>
                                        </p:cTn>
                                        <p:tgtEl>
                                          <p:spTgt spid="3"/>
                                        </p:tgtEl>
                                        <p:attrNameLst>
                                          <p:attrName>r</p:attrName>
                                        </p:attrNameLst>
                                      </p:cBhvr>
                                    </p:animRot>
                                    <p:animRot by="120000">
                                      <p:cBhvr>
                                        <p:cTn id="29" dur="200" fill="hold">
                                          <p:stCondLst>
                                            <p:cond delay="800"/>
                                          </p:stCondLst>
                                        </p:cTn>
                                        <p:tgtEl>
                                          <p:spTgt spid="3"/>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3" grpId="1"/>
      <p:bldP spid="3" grpId="2"/>
    </p:bld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FEFBEA"/>
        </a:solidFill>
        <a:effectLst/>
      </p:bgPr>
    </p:bg>
    <p:spTree>
      <p:nvGrpSpPr>
        <p:cNvPr id="1" name=""/>
        <p:cNvGrpSpPr/>
        <p:nvPr/>
      </p:nvGrpSpPr>
      <p:grpSpPr>
        <a:xfrm>
          <a:off x="0" y="0"/>
          <a:ext cx="0" cy="0"/>
          <a:chOff x="0" y="0"/>
          <a:chExt cx="0" cy="0"/>
        </a:xfrm>
      </p:grpSpPr>
      <p:sp>
        <p:nvSpPr>
          <p:cNvPr id="27" name="Rounded Rectangle 26"/>
          <p:cNvSpPr/>
          <p:nvPr/>
        </p:nvSpPr>
        <p:spPr>
          <a:xfrm>
            <a:off x="6714905" y="177416"/>
            <a:ext cx="4307216" cy="3005438"/>
          </a:xfrm>
          <a:prstGeom prst="roundRect">
            <a:avLst/>
          </a:prstGeom>
          <a:blipFill dpi="0" rotWithShape="1">
            <a:blip r:embed="rId3">
              <a:extLst>
                <a:ext uri="{28A0092B-C50C-407E-A947-70E740481C1C}">
                  <a14:useLocalDpi xmlns:a14="http://schemas.microsoft.com/office/drawing/2010/main" val="0"/>
                </a:ext>
              </a:extLst>
            </a:blip>
            <a:srcRec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a:solidFill>
                <a:prstClr val="white"/>
              </a:solidFill>
            </a:endParaRPr>
          </a:p>
        </p:txBody>
      </p:sp>
      <p:sp>
        <p:nvSpPr>
          <p:cNvPr id="6" name="Rounded Rectangle 5"/>
          <p:cNvSpPr/>
          <p:nvPr/>
        </p:nvSpPr>
        <p:spPr>
          <a:xfrm>
            <a:off x="938555" y="177416"/>
            <a:ext cx="4171408" cy="3019146"/>
          </a:xfrm>
          <a:prstGeom prst="roundRect">
            <a:avLst/>
          </a:prstGeom>
          <a:blipFill dpi="0" rotWithShape="1">
            <a:blip r:embed="rId4">
              <a:extLst>
                <a:ext uri="{28A0092B-C50C-407E-A947-70E740481C1C}">
                  <a14:useLocalDpi xmlns:a14="http://schemas.microsoft.com/office/drawing/2010/main" val="0"/>
                </a:ext>
              </a:extLst>
            </a:blip>
            <a:srcRec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a:solidFill>
                <a:prstClr val="white"/>
              </a:solidFill>
            </a:endParaRPr>
          </a:p>
        </p:txBody>
      </p:sp>
      <p:sp>
        <p:nvSpPr>
          <p:cNvPr id="2" name="TextBox 13"/>
          <p:cNvSpPr txBox="1"/>
          <p:nvPr/>
        </p:nvSpPr>
        <p:spPr>
          <a:xfrm>
            <a:off x="2684766" y="2981373"/>
            <a:ext cx="415498" cy="461665"/>
          </a:xfrm>
          <a:prstGeom prst="rect">
            <a:avLst/>
          </a:prstGeom>
          <a:solidFill>
            <a:schemeClr val="accent2">
              <a:lumMod val="60000"/>
              <a:lumOff val="40000"/>
            </a:schemeClr>
          </a:solidFill>
          <a:ln>
            <a:solidFill>
              <a:schemeClr val="tx1"/>
            </a:solidFill>
          </a:ln>
        </p:spPr>
        <p:style>
          <a:lnRef idx="0">
            <a:schemeClr val="accent1"/>
          </a:lnRef>
          <a:fillRef idx="3">
            <a:schemeClr val="accent1"/>
          </a:fillRef>
          <a:effectRef idx="3">
            <a:schemeClr val="accent1"/>
          </a:effectRef>
          <a:fontRef idx="minor">
            <a:schemeClr val="lt1"/>
          </a:fontRef>
        </p:style>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defTabSz="914400" eaLnBrk="1" hangingPunct="1">
              <a:defRPr/>
            </a:pPr>
            <a:r>
              <a:rPr lang="en-US" sz="2400" b="1" dirty="0">
                <a:solidFill>
                  <a:prstClr val="black"/>
                </a:solidFill>
                <a:latin typeface="Times New Roman" panose="02020603050405020304" pitchFamily="18" charset="0"/>
                <a:cs typeface="Times New Roman" panose="02020603050405020304" pitchFamily="18" charset="0"/>
              </a:rPr>
              <a:t>1.</a:t>
            </a:r>
            <a:endParaRPr lang="vi-VN" sz="2400" b="1" dirty="0">
              <a:solidFill>
                <a:prstClr val="black"/>
              </a:solidFill>
              <a:latin typeface="Cambria" panose="02040503050406030204" pitchFamily="18" charset="0"/>
              <a:ea typeface="Cambria" panose="02040503050406030204" pitchFamily="18" charset="0"/>
            </a:endParaRPr>
          </a:p>
        </p:txBody>
      </p:sp>
      <p:sp>
        <p:nvSpPr>
          <p:cNvPr id="9246" name="AutoShape 40" descr="375141_377408649038665_1993479905_n"/>
          <p:cNvSpPr>
            <a:spLocks noChangeAspect="1" noChangeArrowheads="1"/>
          </p:cNvSpPr>
          <p:nvPr/>
        </p:nvSpPr>
        <p:spPr bwMode="auto">
          <a:xfrm>
            <a:off x="5892800" y="3895162"/>
            <a:ext cx="4064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defTabSz="914400"/>
            <a:endParaRPr lang="vi-VN">
              <a:solidFill>
                <a:prstClr val="black"/>
              </a:solidFill>
            </a:endParaRPr>
          </a:p>
        </p:txBody>
      </p:sp>
      <p:sp>
        <p:nvSpPr>
          <p:cNvPr id="9247" name="AutoShape 42" descr="375141_377408649038665_1993479905_n"/>
          <p:cNvSpPr>
            <a:spLocks noChangeAspect="1" noChangeArrowheads="1"/>
          </p:cNvSpPr>
          <p:nvPr/>
        </p:nvSpPr>
        <p:spPr bwMode="auto">
          <a:xfrm>
            <a:off x="5892800" y="3895162"/>
            <a:ext cx="4064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defTabSz="914400"/>
            <a:endParaRPr lang="vi-VN">
              <a:solidFill>
                <a:prstClr val="black"/>
              </a:solidFill>
            </a:endParaRPr>
          </a:p>
        </p:txBody>
      </p:sp>
      <p:sp>
        <p:nvSpPr>
          <p:cNvPr id="9248" name="AutoShape 44" descr="375141_377408649038665_1993479905_n"/>
          <p:cNvSpPr>
            <a:spLocks noChangeAspect="1" noChangeArrowheads="1"/>
          </p:cNvSpPr>
          <p:nvPr/>
        </p:nvSpPr>
        <p:spPr bwMode="auto">
          <a:xfrm>
            <a:off x="5892800" y="3895162"/>
            <a:ext cx="4064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defTabSz="914400"/>
            <a:endParaRPr lang="vi-VN">
              <a:solidFill>
                <a:prstClr val="black"/>
              </a:solidFill>
            </a:endParaRPr>
          </a:p>
        </p:txBody>
      </p:sp>
      <p:sp>
        <p:nvSpPr>
          <p:cNvPr id="9249" name="AutoShape 46" descr="375141_377408649038665_1993479905_n"/>
          <p:cNvSpPr>
            <a:spLocks noChangeAspect="1" noChangeArrowheads="1"/>
          </p:cNvSpPr>
          <p:nvPr/>
        </p:nvSpPr>
        <p:spPr bwMode="auto">
          <a:xfrm>
            <a:off x="5892800" y="3895162"/>
            <a:ext cx="4064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defTabSz="914400"/>
            <a:endParaRPr lang="vi-VN">
              <a:solidFill>
                <a:prstClr val="black"/>
              </a:solidFill>
            </a:endParaRPr>
          </a:p>
        </p:txBody>
      </p:sp>
      <p:sp>
        <p:nvSpPr>
          <p:cNvPr id="16" name="TextBox 13"/>
          <p:cNvSpPr txBox="1"/>
          <p:nvPr/>
        </p:nvSpPr>
        <p:spPr>
          <a:xfrm>
            <a:off x="8707558" y="2979074"/>
            <a:ext cx="367408" cy="461665"/>
          </a:xfrm>
          <a:prstGeom prst="rect">
            <a:avLst/>
          </a:prstGeom>
          <a:solidFill>
            <a:schemeClr val="accent2">
              <a:lumMod val="60000"/>
              <a:lumOff val="40000"/>
            </a:schemeClr>
          </a:solidFill>
          <a:ln>
            <a:solidFill>
              <a:schemeClr val="tx1"/>
            </a:solidFill>
          </a:ln>
        </p:spPr>
        <p:style>
          <a:lnRef idx="0">
            <a:schemeClr val="accent1"/>
          </a:lnRef>
          <a:fillRef idx="3">
            <a:schemeClr val="accent1"/>
          </a:fillRef>
          <a:effectRef idx="3">
            <a:schemeClr val="accent1"/>
          </a:effectRef>
          <a:fontRef idx="minor">
            <a:schemeClr val="lt1"/>
          </a:fontRef>
        </p:style>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defTabSz="914400" eaLnBrk="1" hangingPunct="1">
              <a:defRPr/>
            </a:pPr>
            <a:r>
              <a:rPr lang="en-US" sz="2400" b="1" dirty="0">
                <a:solidFill>
                  <a:prstClr val="black"/>
                </a:solidFill>
                <a:latin typeface="Cambria" panose="02040503050406030204" pitchFamily="18" charset="0"/>
                <a:ea typeface="Cambria" panose="02040503050406030204" pitchFamily="18" charset="0"/>
              </a:rPr>
              <a:t>2</a:t>
            </a:r>
            <a:endParaRPr lang="vi-VN" sz="2400" b="1" dirty="0">
              <a:solidFill>
                <a:prstClr val="black"/>
              </a:solidFill>
              <a:latin typeface="Cambria" panose="02040503050406030204" pitchFamily="18" charset="0"/>
              <a:ea typeface="Cambria" panose="02040503050406030204" pitchFamily="18" charset="0"/>
            </a:endParaRPr>
          </a:p>
        </p:txBody>
      </p:sp>
      <p:sp>
        <p:nvSpPr>
          <p:cNvPr id="5" name="Rectangle 4"/>
          <p:cNvSpPr/>
          <p:nvPr/>
        </p:nvSpPr>
        <p:spPr>
          <a:xfrm>
            <a:off x="1090564" y="3564000"/>
            <a:ext cx="4019399" cy="2554941"/>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r>
              <a:rPr lang="vi-VN" sz="2800" dirty="0">
                <a:solidFill>
                  <a:schemeClr val="tx1"/>
                </a:solidFill>
                <a:latin typeface="+mj-lt"/>
              </a:rPr>
              <a:t>Từ chập tối người đi săn đã chuẩn bị đồ nghề để vào rừng săn nai. </a:t>
            </a:r>
            <a:endParaRPr lang="en-US" sz="1400" dirty="0">
              <a:solidFill>
                <a:schemeClr val="tx1"/>
              </a:solidFill>
              <a:latin typeface="+mj-lt"/>
              <a:cs typeface="Arial" panose="020B0604020202020204" pitchFamily="34" charset="0"/>
            </a:endParaRPr>
          </a:p>
        </p:txBody>
      </p:sp>
      <p:sp>
        <p:nvSpPr>
          <p:cNvPr id="21" name="Rectangle 20"/>
          <p:cNvSpPr/>
          <p:nvPr/>
        </p:nvSpPr>
        <p:spPr>
          <a:xfrm>
            <a:off x="6952595" y="3579690"/>
            <a:ext cx="3925612" cy="2523563"/>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vi-VN" sz="2400" dirty="0">
                <a:solidFill>
                  <a:schemeClr val="tx1"/>
                </a:solidFill>
                <a:latin typeface="+mj-lt"/>
              </a:rPr>
              <a:t>Người đi săn bước xuống con suối:</a:t>
            </a:r>
          </a:p>
          <a:p>
            <a:r>
              <a:rPr lang="vi-VN" sz="2400" dirty="0">
                <a:solidFill>
                  <a:schemeClr val="tx1"/>
                </a:solidFill>
                <a:latin typeface="+mj-lt"/>
              </a:rPr>
              <a:t>- Đi đâu tối thế?</a:t>
            </a:r>
          </a:p>
          <a:p>
            <a:r>
              <a:rPr lang="vi-VN" sz="2400" dirty="0">
                <a:solidFill>
                  <a:schemeClr val="tx1"/>
                </a:solidFill>
                <a:latin typeface="+mj-lt"/>
              </a:rPr>
              <a:t>- Đi săn nai.</a:t>
            </a:r>
          </a:p>
          <a:p>
            <a:r>
              <a:rPr lang="vi-VN" sz="2400" dirty="0">
                <a:solidFill>
                  <a:schemeClr val="tx1"/>
                </a:solidFill>
                <a:latin typeface="+mj-lt"/>
              </a:rPr>
              <a:t>- Con nai hay đến soi gương xuống mặt suối. Đừng</a:t>
            </a:r>
            <a:r>
              <a:rPr lang="en-GB" sz="2400" dirty="0">
                <a:solidFill>
                  <a:schemeClr val="tx1"/>
                </a:solidFill>
                <a:latin typeface="+mj-lt"/>
              </a:rPr>
              <a:t> </a:t>
            </a:r>
            <a:r>
              <a:rPr lang="en-GB" sz="2400" dirty="0" err="1">
                <a:solidFill>
                  <a:schemeClr val="tx1"/>
                </a:solidFill>
                <a:latin typeface="Times New Roman" panose="02020603050405020304" pitchFamily="18" charset="0"/>
                <a:cs typeface="Times New Roman" panose="02020603050405020304" pitchFamily="18" charset="0"/>
              </a:rPr>
              <a:t>bắn</a:t>
            </a:r>
            <a:r>
              <a:rPr lang="en-GB" sz="2400" dirty="0">
                <a:solidFill>
                  <a:schemeClr val="tx1"/>
                </a:solidFill>
                <a:latin typeface="Times New Roman" panose="02020603050405020304" pitchFamily="18" charset="0"/>
                <a:cs typeface="Times New Roman" panose="02020603050405020304" pitchFamily="18" charset="0"/>
              </a:rPr>
              <a:t> con </a:t>
            </a:r>
            <a:r>
              <a:rPr lang="en-GB" sz="2400" dirty="0" err="1">
                <a:solidFill>
                  <a:schemeClr val="tx1"/>
                </a:solidFill>
                <a:latin typeface="Times New Roman" panose="02020603050405020304" pitchFamily="18" charset="0"/>
                <a:cs typeface="Times New Roman" panose="02020603050405020304" pitchFamily="18" charset="0"/>
              </a:rPr>
              <a:t>nai</a:t>
            </a:r>
            <a:endParaRPr lang="en-US" sz="2400" dirty="0">
              <a:solidFill>
                <a:schemeClr val="tx1"/>
              </a:solidFill>
              <a:latin typeface="Times New Roman" panose="02020603050405020304" pitchFamily="18" charset="0"/>
              <a:cs typeface="Times New Roman" panose="02020603050405020304" pitchFamily="18" charset="0"/>
            </a:endParaRPr>
          </a:p>
        </p:txBody>
      </p:sp>
      <p:sp>
        <p:nvSpPr>
          <p:cNvPr id="7" name="Rectangle 6"/>
          <p:cNvSpPr/>
          <p:nvPr/>
        </p:nvSpPr>
        <p:spPr>
          <a:xfrm>
            <a:off x="2021055" y="2047060"/>
            <a:ext cx="45719" cy="4571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a:solidFill>
                <a:prstClr val="white"/>
              </a:solidFill>
            </a:endParaRPr>
          </a:p>
        </p:txBody>
      </p:sp>
    </p:spTree>
    <p:extLst>
      <p:ext uri="{BB962C8B-B14F-4D97-AF65-F5344CB8AC3E}">
        <p14:creationId xmlns:p14="http://schemas.microsoft.com/office/powerpoint/2010/main" val="1540645545"/>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6" presetClass="entr" presetSubtype="16" fill="hold" grpId="0" nodeType="clickEffect">
                                  <p:stCondLst>
                                    <p:cond delay="0"/>
                                  </p:stCondLst>
                                  <p:childTnLst>
                                    <p:set>
                                      <p:cBhvr>
                                        <p:cTn id="13" dur="1" fill="hold">
                                          <p:stCondLst>
                                            <p:cond delay="0"/>
                                          </p:stCondLst>
                                        </p:cTn>
                                        <p:tgtEl>
                                          <p:spTgt spid="16"/>
                                        </p:tgtEl>
                                        <p:attrNameLst>
                                          <p:attrName>style.visibility</p:attrName>
                                        </p:attrNameLst>
                                      </p:cBhvr>
                                      <p:to>
                                        <p:strVal val="visible"/>
                                      </p:to>
                                    </p:set>
                                    <p:animEffect transition="in" filter="circle(in)">
                                      <p:cBhvr>
                                        <p:cTn id="14" dur="2000"/>
                                        <p:tgtEl>
                                          <p:spTgt spid="16"/>
                                        </p:tgtEl>
                                      </p:cBhvr>
                                    </p:animEffect>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anim calcmode="lin" valueType="num">
                                      <p:cBhvr additive="base">
                                        <p:cTn id="19" dur="500" fill="hold"/>
                                        <p:tgtEl>
                                          <p:spTgt spid="5"/>
                                        </p:tgtEl>
                                        <p:attrNameLst>
                                          <p:attrName>ppt_x</p:attrName>
                                        </p:attrNameLst>
                                      </p:cBhvr>
                                      <p:tavLst>
                                        <p:tav tm="0">
                                          <p:val>
                                            <p:strVal val="#ppt_x"/>
                                          </p:val>
                                        </p:tav>
                                        <p:tav tm="100000">
                                          <p:val>
                                            <p:strVal val="#ppt_x"/>
                                          </p:val>
                                        </p:tav>
                                      </p:tavLst>
                                    </p:anim>
                                    <p:anim calcmode="lin" valueType="num">
                                      <p:cBhvr additive="base">
                                        <p:cTn id="20"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16" presetClass="entr" presetSubtype="21" fill="hold" grpId="0" nodeType="clickEffect">
                                  <p:stCondLst>
                                    <p:cond delay="0"/>
                                  </p:stCondLst>
                                  <p:childTnLst>
                                    <p:set>
                                      <p:cBhvr>
                                        <p:cTn id="24" dur="1" fill="hold">
                                          <p:stCondLst>
                                            <p:cond delay="0"/>
                                          </p:stCondLst>
                                        </p:cTn>
                                        <p:tgtEl>
                                          <p:spTgt spid="21"/>
                                        </p:tgtEl>
                                        <p:attrNameLst>
                                          <p:attrName>style.visibility</p:attrName>
                                        </p:attrNameLst>
                                      </p:cBhvr>
                                      <p:to>
                                        <p:strVal val="visible"/>
                                      </p:to>
                                    </p:set>
                                    <p:animEffect transition="in" filter="barn(inVertical)">
                                      <p:cBhvr>
                                        <p:cTn id="25"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6" grpId="0" animBg="1"/>
      <p:bldP spid="5" grpId="0" animBg="1"/>
      <p:bldP spid="21"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FEFBEA"/>
        </a:solidFill>
        <a:effectLst/>
      </p:bgPr>
    </p:bg>
    <p:spTree>
      <p:nvGrpSpPr>
        <p:cNvPr id="1" name=""/>
        <p:cNvGrpSpPr/>
        <p:nvPr/>
      </p:nvGrpSpPr>
      <p:grpSpPr>
        <a:xfrm>
          <a:off x="0" y="0"/>
          <a:ext cx="0" cy="0"/>
          <a:chOff x="0" y="0"/>
          <a:chExt cx="0" cy="0"/>
        </a:xfrm>
      </p:grpSpPr>
      <p:sp>
        <p:nvSpPr>
          <p:cNvPr id="6" name="Rounded Rectangle 5"/>
          <p:cNvSpPr/>
          <p:nvPr/>
        </p:nvSpPr>
        <p:spPr>
          <a:xfrm>
            <a:off x="1036734" y="110359"/>
            <a:ext cx="4717680" cy="2933062"/>
          </a:xfrm>
          <a:prstGeom prst="roundRect">
            <a:avLst/>
          </a:prstGeom>
          <a:blipFill dpi="0" rotWithShape="1">
            <a:blip r:embed="rId3">
              <a:extLst>
                <a:ext uri="{28A0092B-C50C-407E-A947-70E740481C1C}">
                  <a14:useLocalDpi xmlns:a14="http://schemas.microsoft.com/office/drawing/2010/main" val="0"/>
                </a:ext>
              </a:extLst>
            </a:blip>
            <a:srcRec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a:solidFill>
                <a:prstClr val="white"/>
              </a:solidFill>
            </a:endParaRPr>
          </a:p>
        </p:txBody>
      </p:sp>
      <p:sp>
        <p:nvSpPr>
          <p:cNvPr id="2" name="TextBox 13"/>
          <p:cNvSpPr txBox="1"/>
          <p:nvPr/>
        </p:nvSpPr>
        <p:spPr>
          <a:xfrm>
            <a:off x="3328771" y="3043421"/>
            <a:ext cx="338554" cy="461665"/>
          </a:xfrm>
          <a:prstGeom prst="rect">
            <a:avLst/>
          </a:prstGeom>
          <a:solidFill>
            <a:schemeClr val="accent6">
              <a:lumMod val="60000"/>
              <a:lumOff val="40000"/>
            </a:schemeClr>
          </a:solidFill>
          <a:ln>
            <a:solidFill>
              <a:schemeClr val="tx1"/>
            </a:solidFill>
          </a:ln>
        </p:spPr>
        <p:style>
          <a:lnRef idx="0">
            <a:schemeClr val="accent1"/>
          </a:lnRef>
          <a:fillRef idx="3">
            <a:schemeClr val="accent1"/>
          </a:fillRef>
          <a:effectRef idx="3">
            <a:schemeClr val="accent1"/>
          </a:effectRef>
          <a:fontRef idx="minor">
            <a:schemeClr val="lt1"/>
          </a:fontRef>
        </p:style>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defTabSz="914400" eaLnBrk="1" hangingPunct="1">
              <a:defRPr/>
            </a:pPr>
            <a:r>
              <a:rPr lang="en-GB" sz="2400" b="1" dirty="0">
                <a:solidFill>
                  <a:prstClr val="black"/>
                </a:solidFill>
                <a:latin typeface="Times New Roman" panose="02020603050405020304" pitchFamily="18" charset="0"/>
                <a:cs typeface="Times New Roman" panose="02020603050405020304" pitchFamily="18" charset="0"/>
              </a:rPr>
              <a:t>3</a:t>
            </a:r>
            <a:endParaRPr lang="vi-VN" sz="2400" b="1" dirty="0">
              <a:solidFill>
                <a:prstClr val="black"/>
              </a:solidFill>
              <a:latin typeface="Cambria" panose="02040503050406030204" pitchFamily="18" charset="0"/>
              <a:ea typeface="Cambria" panose="02040503050406030204" pitchFamily="18" charset="0"/>
            </a:endParaRPr>
          </a:p>
        </p:txBody>
      </p:sp>
      <p:sp>
        <p:nvSpPr>
          <p:cNvPr id="9246" name="AutoShape 40" descr="375141_377408649038665_1993479905_n"/>
          <p:cNvSpPr>
            <a:spLocks noChangeAspect="1" noChangeArrowheads="1"/>
          </p:cNvSpPr>
          <p:nvPr/>
        </p:nvSpPr>
        <p:spPr bwMode="auto">
          <a:xfrm>
            <a:off x="5892800" y="3895162"/>
            <a:ext cx="4064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defTabSz="914400"/>
            <a:endParaRPr lang="vi-VN">
              <a:solidFill>
                <a:prstClr val="black"/>
              </a:solidFill>
            </a:endParaRPr>
          </a:p>
        </p:txBody>
      </p:sp>
      <p:sp>
        <p:nvSpPr>
          <p:cNvPr id="9247" name="AutoShape 42" descr="375141_377408649038665_1993479905_n"/>
          <p:cNvSpPr>
            <a:spLocks noChangeAspect="1" noChangeArrowheads="1"/>
          </p:cNvSpPr>
          <p:nvPr/>
        </p:nvSpPr>
        <p:spPr bwMode="auto">
          <a:xfrm>
            <a:off x="5892800" y="3895162"/>
            <a:ext cx="4064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defTabSz="914400"/>
            <a:endParaRPr lang="vi-VN">
              <a:solidFill>
                <a:prstClr val="black"/>
              </a:solidFill>
            </a:endParaRPr>
          </a:p>
        </p:txBody>
      </p:sp>
      <p:sp>
        <p:nvSpPr>
          <p:cNvPr id="9248" name="AutoShape 44" descr="375141_377408649038665_1993479905_n"/>
          <p:cNvSpPr>
            <a:spLocks noChangeAspect="1" noChangeArrowheads="1"/>
          </p:cNvSpPr>
          <p:nvPr/>
        </p:nvSpPr>
        <p:spPr bwMode="auto">
          <a:xfrm>
            <a:off x="5892800" y="3895162"/>
            <a:ext cx="4064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defTabSz="914400"/>
            <a:endParaRPr lang="vi-VN">
              <a:solidFill>
                <a:prstClr val="black"/>
              </a:solidFill>
            </a:endParaRPr>
          </a:p>
        </p:txBody>
      </p:sp>
      <p:sp>
        <p:nvSpPr>
          <p:cNvPr id="9249" name="AutoShape 46" descr="375141_377408649038665_1993479905_n"/>
          <p:cNvSpPr>
            <a:spLocks noChangeAspect="1" noChangeArrowheads="1"/>
          </p:cNvSpPr>
          <p:nvPr/>
        </p:nvSpPr>
        <p:spPr bwMode="auto">
          <a:xfrm>
            <a:off x="5892800" y="3895162"/>
            <a:ext cx="4064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defTabSz="914400"/>
            <a:endParaRPr lang="vi-VN">
              <a:solidFill>
                <a:prstClr val="black"/>
              </a:solidFill>
            </a:endParaRPr>
          </a:p>
        </p:txBody>
      </p:sp>
      <p:sp>
        <p:nvSpPr>
          <p:cNvPr id="4" name="Hình chữ nhật 3"/>
          <p:cNvSpPr/>
          <p:nvPr/>
        </p:nvSpPr>
        <p:spPr>
          <a:xfrm>
            <a:off x="8832085" y="2985581"/>
            <a:ext cx="405444" cy="412830"/>
          </a:xfrm>
          <a:prstGeom prst="rect">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r>
              <a:rPr lang="en-GB" sz="2400" b="1" dirty="0">
                <a:solidFill>
                  <a:prstClr val="black"/>
                </a:solidFill>
                <a:latin typeface="Cambria" panose="02040503050406030204" pitchFamily="18" charset="0"/>
                <a:ea typeface="Cambria" panose="02040503050406030204" pitchFamily="18" charset="0"/>
              </a:rPr>
              <a:t>4</a:t>
            </a:r>
            <a:endParaRPr lang="vi-VN" sz="2400" b="1" dirty="0">
              <a:solidFill>
                <a:prstClr val="black"/>
              </a:solidFill>
              <a:latin typeface="Cambria" panose="02040503050406030204" pitchFamily="18" charset="0"/>
              <a:ea typeface="Cambria" panose="02040503050406030204" pitchFamily="18" charset="0"/>
            </a:endParaRPr>
          </a:p>
        </p:txBody>
      </p:sp>
      <p:sp>
        <p:nvSpPr>
          <p:cNvPr id="5" name="Rectangle 4"/>
          <p:cNvSpPr/>
          <p:nvPr/>
        </p:nvSpPr>
        <p:spPr>
          <a:xfrm>
            <a:off x="989436" y="3600488"/>
            <a:ext cx="5017224" cy="2554941"/>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2000" dirty="0">
              <a:solidFill>
                <a:schemeClr val="tx1"/>
              </a:solidFill>
              <a:latin typeface="+mj-lt"/>
            </a:endParaRPr>
          </a:p>
          <a:p>
            <a:endParaRPr lang="en-GB" sz="2000" dirty="0">
              <a:solidFill>
                <a:schemeClr val="tx1"/>
              </a:solidFill>
              <a:latin typeface="+mj-lt"/>
            </a:endParaRPr>
          </a:p>
          <a:p>
            <a:endParaRPr lang="en-GB" sz="2000" dirty="0">
              <a:solidFill>
                <a:schemeClr val="tx1"/>
              </a:solidFill>
              <a:latin typeface="+mj-lt"/>
            </a:endParaRPr>
          </a:p>
          <a:p>
            <a:r>
              <a:rPr lang="vi-VN" sz="2200" dirty="0">
                <a:solidFill>
                  <a:schemeClr val="tx1"/>
                </a:solidFill>
                <a:latin typeface="+mj-lt"/>
              </a:rPr>
              <a:t>Người đi săn tiếp tục đi, tới gốc cây trám. Cây trám hỏi:</a:t>
            </a:r>
          </a:p>
          <a:p>
            <a:r>
              <a:rPr lang="vi-VN" sz="2200" dirty="0">
                <a:solidFill>
                  <a:schemeClr val="tx1"/>
                </a:solidFill>
                <a:latin typeface="+mj-lt"/>
              </a:rPr>
              <a:t>- Đến chơi với tôi à?</a:t>
            </a:r>
          </a:p>
          <a:p>
            <a:r>
              <a:rPr lang="vi-VN" sz="2200" dirty="0">
                <a:solidFill>
                  <a:schemeClr val="tx1"/>
                </a:solidFill>
                <a:latin typeface="+mj-lt"/>
              </a:rPr>
              <a:t>- Không phải.</a:t>
            </a:r>
          </a:p>
          <a:p>
            <a:r>
              <a:rPr lang="vi-VN" sz="2200" dirty="0">
                <a:solidFill>
                  <a:schemeClr val="tx1"/>
                </a:solidFill>
                <a:latin typeface="+mj-lt"/>
              </a:rPr>
              <a:t>- Thế đi đâu?</a:t>
            </a:r>
          </a:p>
          <a:p>
            <a:r>
              <a:rPr lang="vi-VN" sz="2200" dirty="0">
                <a:solidFill>
                  <a:schemeClr val="tx1"/>
                </a:solidFill>
                <a:latin typeface="+mj-lt"/>
              </a:rPr>
              <a:t>- Đi săn nai.</a:t>
            </a:r>
          </a:p>
          <a:p>
            <a:r>
              <a:rPr lang="vi-VN" sz="2200" dirty="0">
                <a:solidFill>
                  <a:schemeClr val="tx1"/>
                </a:solidFill>
                <a:latin typeface="+mj-lt"/>
              </a:rPr>
              <a:t>- Ác quá, cút đi!</a:t>
            </a:r>
          </a:p>
          <a:p>
            <a:br>
              <a:rPr lang="vi-VN" sz="2000" dirty="0">
                <a:solidFill>
                  <a:schemeClr val="tx1"/>
                </a:solidFill>
                <a:latin typeface="+mj-lt"/>
              </a:rPr>
            </a:br>
            <a:br>
              <a:rPr lang="vi-VN" sz="2000" dirty="0">
                <a:solidFill>
                  <a:schemeClr val="tx1"/>
                </a:solidFill>
                <a:latin typeface="+mj-lt"/>
              </a:rPr>
            </a:br>
            <a:endParaRPr lang="en-US" sz="2000" dirty="0">
              <a:solidFill>
                <a:schemeClr val="tx1"/>
              </a:solidFill>
              <a:latin typeface="+mj-lt"/>
              <a:cs typeface="Times New Roman" panose="02020603050405020304" pitchFamily="18" charset="0"/>
            </a:endParaRPr>
          </a:p>
        </p:txBody>
      </p:sp>
      <p:sp>
        <p:nvSpPr>
          <p:cNvPr id="23" name="Rectangle 22"/>
          <p:cNvSpPr/>
          <p:nvPr/>
        </p:nvSpPr>
        <p:spPr>
          <a:xfrm>
            <a:off x="6684579" y="3565982"/>
            <a:ext cx="4683224" cy="2523563"/>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lnSpc>
                <a:spcPct val="90000"/>
              </a:lnSpc>
              <a:spcBef>
                <a:spcPts val="1000"/>
              </a:spcBef>
            </a:pPr>
            <a:endParaRPr lang="en-GB" sz="2200" dirty="0">
              <a:solidFill>
                <a:schemeClr val="tx1"/>
              </a:solidFill>
              <a:latin typeface="+mj-lt"/>
            </a:endParaRPr>
          </a:p>
          <a:p>
            <a:pPr algn="ctr" defTabSz="914400">
              <a:lnSpc>
                <a:spcPct val="90000"/>
              </a:lnSpc>
              <a:spcBef>
                <a:spcPts val="1000"/>
              </a:spcBef>
            </a:pPr>
            <a:r>
              <a:rPr lang="vi-VN" sz="2200" dirty="0">
                <a:solidFill>
                  <a:schemeClr val="tx1"/>
                </a:solidFill>
                <a:latin typeface="+mj-lt"/>
              </a:rPr>
              <a:t>Người đi săn tiếp tục đi, thế rồi trên lưng đồi sẫm đen, dưới ánh trăng, bóng nai hiện ra. Con nai đẹp quá, người đi săn quên mất thịt nai ngon, chỉ còn nhớ lời suối, lời cây: </a:t>
            </a:r>
            <a:r>
              <a:rPr lang="vi-VN" sz="2200" i="1" dirty="0">
                <a:solidFill>
                  <a:schemeClr val="tx1"/>
                </a:solidFill>
                <a:latin typeface="+mj-lt"/>
              </a:rPr>
              <a:t>Muông thú và cỏ cây trong rừng là bạn ta, sao ta lại thèm ăn thịt bạn.</a:t>
            </a:r>
            <a:br>
              <a:rPr lang="vi-VN" sz="2200" dirty="0">
                <a:solidFill>
                  <a:schemeClr val="tx1"/>
                </a:solidFill>
                <a:latin typeface="+mj-lt"/>
              </a:rPr>
            </a:br>
            <a:br>
              <a:rPr lang="vi-VN" sz="2200" dirty="0">
                <a:solidFill>
                  <a:schemeClr val="tx1"/>
                </a:solidFill>
                <a:latin typeface="+mj-lt"/>
              </a:rPr>
            </a:br>
            <a:endParaRPr lang="en-US" sz="2200" dirty="0">
              <a:solidFill>
                <a:schemeClr val="tx1"/>
              </a:solidFill>
              <a:latin typeface="+mj-lt"/>
              <a:cs typeface="Times New Roman" panose="02020603050405020304" pitchFamily="18" charset="0"/>
            </a:endParaRPr>
          </a:p>
        </p:txBody>
      </p:sp>
      <p:sp>
        <p:nvSpPr>
          <p:cNvPr id="7" name="Rectangle 6"/>
          <p:cNvSpPr/>
          <p:nvPr/>
        </p:nvSpPr>
        <p:spPr>
          <a:xfrm>
            <a:off x="2021055" y="2047060"/>
            <a:ext cx="45719" cy="4571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a:solidFill>
                <a:prstClr val="white"/>
              </a:solidFill>
            </a:endParaRPr>
          </a:p>
        </p:txBody>
      </p:sp>
      <p:sp>
        <p:nvSpPr>
          <p:cNvPr id="28" name="Rounded Rectangle 27"/>
          <p:cNvSpPr/>
          <p:nvPr/>
        </p:nvSpPr>
        <p:spPr>
          <a:xfrm>
            <a:off x="6738736" y="110359"/>
            <a:ext cx="4470548" cy="2875222"/>
          </a:xfrm>
          <a:prstGeom prst="roundRect">
            <a:avLst/>
          </a:prstGeom>
          <a:blipFill dpi="0" rotWithShape="1">
            <a:blip r:embed="rId4" cstate="print">
              <a:extLst>
                <a:ext uri="{28A0092B-C50C-407E-A947-70E740481C1C}">
                  <a14:useLocalDpi xmlns:a14="http://schemas.microsoft.com/office/drawing/2010/main" val="0"/>
                </a:ext>
              </a:extLst>
            </a:blip>
            <a:srcRec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a:solidFill>
                <a:prstClr val="white"/>
              </a:solidFill>
            </a:endParaRPr>
          </a:p>
        </p:txBody>
      </p:sp>
    </p:spTree>
    <p:extLst>
      <p:ext uri="{BB962C8B-B14F-4D97-AF65-F5344CB8AC3E}">
        <p14:creationId xmlns:p14="http://schemas.microsoft.com/office/powerpoint/2010/main" val="3557679876"/>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fade">
                                      <p:cBhvr>
                                        <p:cTn id="14" dur="1000"/>
                                        <p:tgtEl>
                                          <p:spTgt spid="4"/>
                                        </p:tgtEl>
                                      </p:cBhvr>
                                    </p:animEffect>
                                    <p:anim calcmode="lin" valueType="num">
                                      <p:cBhvr>
                                        <p:cTn id="15" dur="1000" fill="hold"/>
                                        <p:tgtEl>
                                          <p:spTgt spid="4"/>
                                        </p:tgtEl>
                                        <p:attrNameLst>
                                          <p:attrName>ppt_x</p:attrName>
                                        </p:attrNameLst>
                                      </p:cBhvr>
                                      <p:tavLst>
                                        <p:tav tm="0">
                                          <p:val>
                                            <p:strVal val="#ppt_x"/>
                                          </p:val>
                                        </p:tav>
                                        <p:tav tm="100000">
                                          <p:val>
                                            <p:strVal val="#ppt_x"/>
                                          </p:val>
                                        </p:tav>
                                      </p:tavLst>
                                    </p:anim>
                                    <p:anim calcmode="lin" valueType="num">
                                      <p:cBhvr>
                                        <p:cTn id="16"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grpId="0" nodeType="clickEffect">
                                  <p:stCondLst>
                                    <p:cond delay="0"/>
                                  </p:stCondLst>
                                  <p:childTnLst>
                                    <p:set>
                                      <p:cBhvr>
                                        <p:cTn id="20" dur="1" fill="hold">
                                          <p:stCondLst>
                                            <p:cond delay="0"/>
                                          </p:stCondLst>
                                        </p:cTn>
                                        <p:tgtEl>
                                          <p:spTgt spid="5"/>
                                        </p:tgtEl>
                                        <p:attrNameLst>
                                          <p:attrName>style.visibility</p:attrName>
                                        </p:attrNameLst>
                                      </p:cBhvr>
                                      <p:to>
                                        <p:strVal val="visible"/>
                                      </p:to>
                                    </p:set>
                                    <p:anim calcmode="lin" valueType="num">
                                      <p:cBhvr additive="base">
                                        <p:cTn id="21" dur="500" fill="hold"/>
                                        <p:tgtEl>
                                          <p:spTgt spid="5"/>
                                        </p:tgtEl>
                                        <p:attrNameLst>
                                          <p:attrName>ppt_x</p:attrName>
                                        </p:attrNameLst>
                                      </p:cBhvr>
                                      <p:tavLst>
                                        <p:tav tm="0">
                                          <p:val>
                                            <p:strVal val="#ppt_x"/>
                                          </p:val>
                                        </p:tav>
                                        <p:tav tm="100000">
                                          <p:val>
                                            <p:strVal val="#ppt_x"/>
                                          </p:val>
                                        </p:tav>
                                      </p:tavLst>
                                    </p:anim>
                                    <p:anim calcmode="lin" valueType="num">
                                      <p:cBhvr additive="base">
                                        <p:cTn id="22"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6" presetClass="entr" presetSubtype="16" fill="hold" grpId="0" nodeType="click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circle(in)">
                                      <p:cBhvr>
                                        <p:cTn id="27" dur="20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animBg="1"/>
      <p:bldP spid="5" grpId="0" animBg="1"/>
      <p:bldP spid="23"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97536"/>
            <a:ext cx="12192000" cy="685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 name="Rounded Rectangle 8"/>
          <p:cNvSpPr/>
          <p:nvPr/>
        </p:nvSpPr>
        <p:spPr>
          <a:xfrm>
            <a:off x="719403" y="2564905"/>
            <a:ext cx="10945216" cy="3619609"/>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7" name="Rounded Rectangle 8"/>
          <p:cNvSpPr/>
          <p:nvPr/>
        </p:nvSpPr>
        <p:spPr>
          <a:xfrm>
            <a:off x="871803" y="2717305"/>
            <a:ext cx="10945216" cy="3619609"/>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pic>
        <p:nvPicPr>
          <p:cNvPr id="21" name="图片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flipH="1">
            <a:off x="0" y="0"/>
            <a:ext cx="1202914" cy="1329295"/>
          </a:xfrm>
          <a:prstGeom prst="rect">
            <a:avLst/>
          </a:prstGeom>
        </p:spPr>
      </p:pic>
      <p:sp>
        <p:nvSpPr>
          <p:cNvPr id="3" name="TextBox 2">
            <a:extLst>
              <a:ext uri="{FF2B5EF4-FFF2-40B4-BE49-F238E27FC236}">
                <a16:creationId xmlns:a16="http://schemas.microsoft.com/office/drawing/2014/main" id="{8F8C85E8-BA59-4C85-B9AC-697827171176}"/>
              </a:ext>
            </a:extLst>
          </p:cNvPr>
          <p:cNvSpPr txBox="1"/>
          <p:nvPr/>
        </p:nvSpPr>
        <p:spPr>
          <a:xfrm>
            <a:off x="3791712" y="3429000"/>
            <a:ext cx="6798656" cy="1862048"/>
          </a:xfrm>
          <a:prstGeom prst="rect">
            <a:avLst/>
          </a:prstGeom>
          <a:noFill/>
        </p:spPr>
        <p:txBody>
          <a:bodyPr wrap="none" rtlCol="0">
            <a:spAutoFit/>
          </a:bodyPr>
          <a:lstStyle/>
          <a:p>
            <a:r>
              <a:rPr lang="en-US" sz="11500" dirty="0">
                <a:solidFill>
                  <a:schemeClr val="accent3">
                    <a:lumMod val="50000"/>
                  </a:schemeClr>
                </a:solidFill>
              </a:rPr>
              <a:t>PHÂN TÍCH</a:t>
            </a:r>
          </a:p>
        </p:txBody>
      </p:sp>
    </p:spTree>
    <p:extLst>
      <p:ext uri="{BB962C8B-B14F-4D97-AF65-F5344CB8AC3E}">
        <p14:creationId xmlns:p14="http://schemas.microsoft.com/office/powerpoint/2010/main" val="597222785"/>
      </p:ext>
    </p:extLst>
  </p:cSld>
  <p:clrMapOvr>
    <a:masterClrMapping/>
  </p:clrMapOvr>
  <p:transition spd="slow" advClick="0">
    <p:fad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 3"/>
          <p:cNvGraphicFramePr/>
          <p:nvPr>
            <p:extLst>
              <p:ext uri="{D42A27DB-BD31-4B8C-83A1-F6EECF244321}">
                <p14:modId xmlns:p14="http://schemas.microsoft.com/office/powerpoint/2010/main" val="863092236"/>
              </p:ext>
            </p:extLst>
          </p:nvPr>
        </p:nvGraphicFramePr>
        <p:xfrm>
          <a:off x="-1072556" y="47298"/>
          <a:ext cx="12151995" cy="676973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Text Box 4"/>
          <p:cNvSpPr txBox="1"/>
          <p:nvPr/>
        </p:nvSpPr>
        <p:spPr>
          <a:xfrm>
            <a:off x="636838" y="2009695"/>
            <a:ext cx="3026535" cy="2899708"/>
          </a:xfrm>
          <a:prstGeom prst="ellipse">
            <a:avLst/>
          </a:prstGeom>
        </p:spPr>
        <p:style>
          <a:lnRef idx="0">
            <a:schemeClr val="accent3"/>
          </a:lnRef>
          <a:fillRef idx="3">
            <a:schemeClr val="accent3"/>
          </a:fillRef>
          <a:effectRef idx="3">
            <a:schemeClr val="accent3"/>
          </a:effectRef>
          <a:fontRef idx="minor">
            <a:schemeClr val="lt1"/>
          </a:fontRef>
        </p:style>
        <p:txBody>
          <a:bodyPr wrap="square" rtlCol="0">
            <a:spAutoFit/>
          </a:bodyPr>
          <a:lstStyle/>
          <a:p>
            <a:pPr algn="ctr"/>
            <a:r>
              <a:rPr lang="en-US" sz="3200" b="1" dirty="0">
                <a:solidFill>
                  <a:schemeClr val="accent6">
                    <a:lumMod val="75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2. </a:t>
            </a:r>
            <a:r>
              <a:rPr lang="en-US" sz="3200" b="1" dirty="0" err="1">
                <a:solidFill>
                  <a:schemeClr val="accent6">
                    <a:lumMod val="75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Phỏng</a:t>
            </a:r>
            <a:r>
              <a:rPr lang="en-US" sz="3200" b="1" dirty="0">
                <a:solidFill>
                  <a:schemeClr val="accent6">
                    <a:lumMod val="75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3200" b="1" dirty="0" err="1">
                <a:solidFill>
                  <a:schemeClr val="accent6">
                    <a:lumMod val="75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đoán</a:t>
            </a:r>
            <a:r>
              <a:rPr lang="en-US" sz="3200" b="1" dirty="0">
                <a:solidFill>
                  <a:schemeClr val="accent6">
                    <a:lumMod val="75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3200" b="1" dirty="0" err="1">
                <a:solidFill>
                  <a:schemeClr val="accent6">
                    <a:lumMod val="75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kết</a:t>
            </a:r>
            <a:r>
              <a:rPr lang="en-US" sz="3200" b="1" dirty="0">
                <a:solidFill>
                  <a:schemeClr val="accent6">
                    <a:lumMod val="75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3200" b="1" dirty="0" err="1">
                <a:solidFill>
                  <a:schemeClr val="accent6">
                    <a:lumMod val="75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thúc</a:t>
            </a:r>
            <a:r>
              <a:rPr lang="en-US" sz="3200" b="1" dirty="0">
                <a:solidFill>
                  <a:schemeClr val="accent6">
                    <a:lumMod val="75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3200" b="1" dirty="0" err="1">
                <a:solidFill>
                  <a:schemeClr val="accent6">
                    <a:lumMod val="75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câu</a:t>
            </a:r>
            <a:r>
              <a:rPr lang="en-US" sz="3200" b="1" dirty="0">
                <a:solidFill>
                  <a:schemeClr val="accent6">
                    <a:lumMod val="75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3200" b="1" dirty="0" err="1">
                <a:solidFill>
                  <a:schemeClr val="accent6">
                    <a:lumMod val="75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chuyện</a:t>
            </a:r>
            <a:r>
              <a:rPr lang="en-US" sz="3200" b="1" dirty="0">
                <a:solidFill>
                  <a:schemeClr val="accent6">
                    <a:lumMod val="75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a:t>
            </a:r>
            <a:endParaRPr lang="en-US" sz="3200" dirty="0">
              <a:solidFill>
                <a:schemeClr val="accent6">
                  <a:lumMod val="75000"/>
                </a:schemeClr>
              </a:solidFill>
              <a:effectLst>
                <a:outerShdw blurRad="38100" dist="38100" dir="2700000" algn="tl">
                  <a:srgbClr val="000000">
                    <a:alpha val="43137"/>
                  </a:srgbClr>
                </a:outerShdw>
              </a:effectLst>
              <a:latin typeface="Cambria" pitchFamily="18" charset="0"/>
              <a:ea typeface="Cambria" pitchFamily="18" charset="0"/>
            </a:endParaRPr>
          </a:p>
        </p:txBody>
      </p:sp>
      <p:sp>
        <p:nvSpPr>
          <p:cNvPr id="11" name="Rounded Rectangle 10"/>
          <p:cNvSpPr/>
          <p:nvPr/>
        </p:nvSpPr>
        <p:spPr>
          <a:xfrm>
            <a:off x="6664965" y="252243"/>
            <a:ext cx="3747752" cy="2266681"/>
          </a:xfrm>
          <a:prstGeom prst="roundRect">
            <a:avLst/>
          </a:prstGeom>
          <a:blipFill dpi="0" rotWithShape="1">
            <a:blip r:embed="rId8">
              <a:extLst>
                <a:ext uri="{28A0092B-C50C-407E-A947-70E740481C1C}">
                  <a14:useLocalDpi xmlns:a14="http://schemas.microsoft.com/office/drawing/2010/main" val="0"/>
                </a:ext>
              </a:extLst>
            </a:blip>
            <a:srcRec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ounded Rectangle 11"/>
          <p:cNvSpPr/>
          <p:nvPr/>
        </p:nvSpPr>
        <p:spPr>
          <a:xfrm>
            <a:off x="7500907" y="2372300"/>
            <a:ext cx="3747752" cy="2266681"/>
          </a:xfrm>
          <a:prstGeom prst="roundRect">
            <a:avLst/>
          </a:prstGeom>
          <a:blipFill dpi="0" rotWithShape="1">
            <a:blip r:embed="rId9">
              <a:extLst>
                <a:ext uri="{28A0092B-C50C-407E-A947-70E740481C1C}">
                  <a14:useLocalDpi xmlns:a14="http://schemas.microsoft.com/office/drawing/2010/main" val="0"/>
                </a:ext>
              </a:extLst>
            </a:blip>
            <a:srcRec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ounded Rectangle 12"/>
          <p:cNvSpPr/>
          <p:nvPr/>
        </p:nvSpPr>
        <p:spPr>
          <a:xfrm>
            <a:off x="8223537" y="4433659"/>
            <a:ext cx="3747752" cy="2266681"/>
          </a:xfrm>
          <a:prstGeom prst="roundRect">
            <a:avLst/>
          </a:prstGeom>
          <a:blipFill dpi="0" rotWithShape="1">
            <a:blip r:embed="rId10">
              <a:extLst>
                <a:ext uri="{28A0092B-C50C-407E-A947-70E740481C1C}">
                  <a14:useLocalDpi xmlns:a14="http://schemas.microsoft.com/office/drawing/2010/main" val="0"/>
                </a:ext>
              </a:extLst>
            </a:blip>
            <a:srcRec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81033824"/>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AsOne/>
      </p:bldGraphic>
      <p:bldP spid="5"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5135" y="1205345"/>
            <a:ext cx="5853548" cy="5514110"/>
          </a:xfrm>
          <a:noFill/>
          <a:ln>
            <a:noFill/>
          </a:ln>
        </p:spPr>
        <p:style>
          <a:lnRef idx="2">
            <a:schemeClr val="dk1"/>
          </a:lnRef>
          <a:fillRef idx="1">
            <a:schemeClr val="lt1"/>
          </a:fillRef>
          <a:effectRef idx="0">
            <a:schemeClr val="dk1"/>
          </a:effectRef>
          <a:fontRef idx="minor">
            <a:schemeClr val="dk1"/>
          </a:fontRef>
        </p:style>
        <p:txBody>
          <a:bodyPr>
            <a:normAutofit/>
          </a:bodyPr>
          <a:lstStyle/>
          <a:p>
            <a:pPr algn="just"/>
            <a:br>
              <a:rPr lang="vi-VN" sz="2800" b="1" dirty="0">
                <a:latin typeface="Cambria" panose="02040503050406030204" pitchFamily="18" charset="0"/>
                <a:ea typeface="Cambria" panose="02040503050406030204" pitchFamily="18" charset="0"/>
              </a:rPr>
            </a:br>
            <a:endParaRPr lang="en-US" sz="2800" dirty="0">
              <a:solidFill>
                <a:schemeClr val="tx1"/>
              </a:solidFill>
              <a:latin typeface="Cambria" panose="02040503050406030204" pitchFamily="18" charset="0"/>
              <a:ea typeface="Cambria" panose="02040503050406030204" pitchFamily="18" charset="0"/>
            </a:endParaRPr>
          </a:p>
        </p:txBody>
      </p:sp>
      <p:sp>
        <p:nvSpPr>
          <p:cNvPr id="3" name="Rectangle 2"/>
          <p:cNvSpPr/>
          <p:nvPr/>
        </p:nvSpPr>
        <p:spPr>
          <a:xfrm>
            <a:off x="752126" y="720436"/>
            <a:ext cx="10653114" cy="48490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3200" b="1" dirty="0">
                <a:solidFill>
                  <a:schemeClr val="accent6">
                    <a:lumMod val="75000"/>
                  </a:schemeClr>
                </a:solidFill>
                <a:latin typeface="Cambria" panose="02040503050406030204" pitchFamily="18" charset="0"/>
                <a:ea typeface="Cambria" panose="02040503050406030204" pitchFamily="18" charset="0"/>
              </a:rPr>
              <a:t>2. </a:t>
            </a:r>
            <a:r>
              <a:rPr lang="en-GB" sz="3200" b="1" dirty="0" err="1">
                <a:solidFill>
                  <a:schemeClr val="accent6">
                    <a:lumMod val="75000"/>
                  </a:schemeClr>
                </a:solidFill>
                <a:latin typeface="Cambria" panose="02040503050406030204" pitchFamily="18" charset="0"/>
                <a:ea typeface="Cambria" panose="02040503050406030204" pitchFamily="18" charset="0"/>
              </a:rPr>
              <a:t>Hãy</a:t>
            </a:r>
            <a:r>
              <a:rPr lang="en-GB" sz="3200" b="1" dirty="0">
                <a:solidFill>
                  <a:schemeClr val="accent6">
                    <a:lumMod val="75000"/>
                  </a:schemeClr>
                </a:solidFill>
                <a:latin typeface="Cambria" panose="02040503050406030204" pitchFamily="18" charset="0"/>
                <a:ea typeface="Cambria" panose="02040503050406030204" pitchFamily="18" charset="0"/>
              </a:rPr>
              <a:t> </a:t>
            </a:r>
            <a:r>
              <a:rPr lang="en-GB" sz="3200" b="1" dirty="0" err="1">
                <a:solidFill>
                  <a:schemeClr val="accent6">
                    <a:lumMod val="75000"/>
                  </a:schemeClr>
                </a:solidFill>
                <a:latin typeface="Cambria" panose="02040503050406030204" pitchFamily="18" charset="0"/>
                <a:ea typeface="Cambria" panose="02040503050406030204" pitchFamily="18" charset="0"/>
              </a:rPr>
              <a:t>đoán</a:t>
            </a:r>
            <a:r>
              <a:rPr lang="en-GB" sz="3200" b="1" dirty="0">
                <a:solidFill>
                  <a:schemeClr val="accent6">
                    <a:lumMod val="75000"/>
                  </a:schemeClr>
                </a:solidFill>
                <a:latin typeface="Cambria" panose="02040503050406030204" pitchFamily="18" charset="0"/>
                <a:ea typeface="Cambria" panose="02040503050406030204" pitchFamily="18" charset="0"/>
              </a:rPr>
              <a:t> </a:t>
            </a:r>
            <a:r>
              <a:rPr lang="en-GB" sz="3200" b="1" dirty="0" err="1">
                <a:solidFill>
                  <a:schemeClr val="accent6">
                    <a:lumMod val="75000"/>
                  </a:schemeClr>
                </a:solidFill>
                <a:latin typeface="Cambria" panose="02040503050406030204" pitchFamily="18" charset="0"/>
                <a:ea typeface="Cambria" panose="02040503050406030204" pitchFamily="18" charset="0"/>
              </a:rPr>
              <a:t>xem</a:t>
            </a:r>
            <a:r>
              <a:rPr lang="en-GB" sz="3200" b="1" dirty="0">
                <a:solidFill>
                  <a:schemeClr val="accent6">
                    <a:lumMod val="75000"/>
                  </a:schemeClr>
                </a:solidFill>
                <a:latin typeface="Cambria" panose="02040503050406030204" pitchFamily="18" charset="0"/>
                <a:ea typeface="Cambria" panose="02040503050406030204" pitchFamily="18" charset="0"/>
              </a:rPr>
              <a:t> </a:t>
            </a:r>
            <a:r>
              <a:rPr lang="en-GB" sz="3200" b="1" dirty="0" err="1">
                <a:solidFill>
                  <a:schemeClr val="accent6">
                    <a:lumMod val="75000"/>
                  </a:schemeClr>
                </a:solidFill>
                <a:latin typeface="Cambria" panose="02040503050406030204" pitchFamily="18" charset="0"/>
                <a:ea typeface="Cambria" panose="02040503050406030204" pitchFamily="18" charset="0"/>
              </a:rPr>
              <a:t>câu</a:t>
            </a:r>
            <a:r>
              <a:rPr lang="en-GB" sz="3200" b="1" dirty="0">
                <a:solidFill>
                  <a:schemeClr val="accent6">
                    <a:lumMod val="75000"/>
                  </a:schemeClr>
                </a:solidFill>
                <a:latin typeface="Cambria" panose="02040503050406030204" pitchFamily="18" charset="0"/>
                <a:ea typeface="Cambria" panose="02040503050406030204" pitchFamily="18" charset="0"/>
              </a:rPr>
              <a:t> </a:t>
            </a:r>
            <a:r>
              <a:rPr lang="en-GB" sz="3200" b="1" dirty="0" err="1">
                <a:solidFill>
                  <a:schemeClr val="accent6">
                    <a:lumMod val="75000"/>
                  </a:schemeClr>
                </a:solidFill>
                <a:latin typeface="Cambria" panose="02040503050406030204" pitchFamily="18" charset="0"/>
                <a:ea typeface="Cambria" panose="02040503050406030204" pitchFamily="18" charset="0"/>
              </a:rPr>
              <a:t>chuyện</a:t>
            </a:r>
            <a:r>
              <a:rPr lang="en-GB" sz="3200" b="1" dirty="0">
                <a:solidFill>
                  <a:schemeClr val="accent6">
                    <a:lumMod val="75000"/>
                  </a:schemeClr>
                </a:solidFill>
                <a:latin typeface="Cambria" panose="02040503050406030204" pitchFamily="18" charset="0"/>
                <a:ea typeface="Cambria" panose="02040503050406030204" pitchFamily="18" charset="0"/>
              </a:rPr>
              <a:t> </a:t>
            </a:r>
            <a:r>
              <a:rPr lang="en-GB" sz="3200" b="1" dirty="0" err="1">
                <a:solidFill>
                  <a:schemeClr val="accent6">
                    <a:lumMod val="75000"/>
                  </a:schemeClr>
                </a:solidFill>
                <a:latin typeface="Cambria" panose="02040503050406030204" pitchFamily="18" charset="0"/>
                <a:ea typeface="Cambria" panose="02040503050406030204" pitchFamily="18" charset="0"/>
              </a:rPr>
              <a:t>kết</a:t>
            </a:r>
            <a:r>
              <a:rPr lang="en-GB" sz="3200" b="1" dirty="0">
                <a:solidFill>
                  <a:schemeClr val="accent6">
                    <a:lumMod val="75000"/>
                  </a:schemeClr>
                </a:solidFill>
                <a:latin typeface="Cambria" panose="02040503050406030204" pitchFamily="18" charset="0"/>
                <a:ea typeface="Cambria" panose="02040503050406030204" pitchFamily="18" charset="0"/>
              </a:rPr>
              <a:t> </a:t>
            </a:r>
            <a:r>
              <a:rPr lang="en-GB" sz="3200" b="1" dirty="0" err="1">
                <a:solidFill>
                  <a:schemeClr val="accent6">
                    <a:lumMod val="75000"/>
                  </a:schemeClr>
                </a:solidFill>
                <a:latin typeface="Cambria" panose="02040503050406030204" pitchFamily="18" charset="0"/>
                <a:ea typeface="Cambria" panose="02040503050406030204" pitchFamily="18" charset="0"/>
              </a:rPr>
              <a:t>thúc</a:t>
            </a:r>
            <a:r>
              <a:rPr lang="en-GB" sz="3200" b="1" dirty="0">
                <a:solidFill>
                  <a:schemeClr val="accent6">
                    <a:lumMod val="75000"/>
                  </a:schemeClr>
                </a:solidFill>
                <a:latin typeface="Cambria" panose="02040503050406030204" pitchFamily="18" charset="0"/>
                <a:ea typeface="Cambria" panose="02040503050406030204" pitchFamily="18" charset="0"/>
              </a:rPr>
              <a:t> </a:t>
            </a:r>
            <a:r>
              <a:rPr lang="en-GB" sz="3200" b="1" dirty="0" err="1">
                <a:solidFill>
                  <a:schemeClr val="accent6">
                    <a:lumMod val="75000"/>
                  </a:schemeClr>
                </a:solidFill>
                <a:latin typeface="Cambria" panose="02040503050406030204" pitchFamily="18" charset="0"/>
                <a:ea typeface="Cambria" panose="02040503050406030204" pitchFamily="18" charset="0"/>
              </a:rPr>
              <a:t>thế</a:t>
            </a:r>
            <a:r>
              <a:rPr lang="en-GB" sz="3200" b="1" dirty="0">
                <a:solidFill>
                  <a:schemeClr val="accent6">
                    <a:lumMod val="75000"/>
                  </a:schemeClr>
                </a:solidFill>
                <a:latin typeface="Cambria" panose="02040503050406030204" pitchFamily="18" charset="0"/>
                <a:ea typeface="Cambria" panose="02040503050406030204" pitchFamily="18" charset="0"/>
              </a:rPr>
              <a:t> </a:t>
            </a:r>
            <a:r>
              <a:rPr lang="en-GB" sz="3200" b="1" dirty="0" err="1">
                <a:solidFill>
                  <a:schemeClr val="accent6">
                    <a:lumMod val="75000"/>
                  </a:schemeClr>
                </a:solidFill>
                <a:latin typeface="Cambria" panose="02040503050406030204" pitchFamily="18" charset="0"/>
                <a:ea typeface="Cambria" panose="02040503050406030204" pitchFamily="18" charset="0"/>
              </a:rPr>
              <a:t>nào</a:t>
            </a:r>
            <a:r>
              <a:rPr lang="en-GB" sz="3200" b="1" dirty="0">
                <a:solidFill>
                  <a:schemeClr val="accent6">
                    <a:lumMod val="75000"/>
                  </a:schemeClr>
                </a:solidFill>
                <a:latin typeface="Cambria" panose="02040503050406030204" pitchFamily="18" charset="0"/>
                <a:ea typeface="Cambria" panose="02040503050406030204" pitchFamily="18" charset="0"/>
              </a:rPr>
              <a:t>. </a:t>
            </a:r>
            <a:r>
              <a:rPr lang="en-GB" sz="3200" b="1" dirty="0" err="1">
                <a:solidFill>
                  <a:schemeClr val="accent6">
                    <a:lumMod val="75000"/>
                  </a:schemeClr>
                </a:solidFill>
                <a:latin typeface="Cambria" panose="02040503050406030204" pitchFamily="18" charset="0"/>
                <a:ea typeface="Cambria" panose="02040503050406030204" pitchFamily="18" charset="0"/>
              </a:rPr>
              <a:t>Kể</a:t>
            </a:r>
            <a:r>
              <a:rPr lang="en-GB" sz="3200" b="1" dirty="0">
                <a:solidFill>
                  <a:schemeClr val="accent6">
                    <a:lumMod val="75000"/>
                  </a:schemeClr>
                </a:solidFill>
                <a:latin typeface="Cambria" panose="02040503050406030204" pitchFamily="18" charset="0"/>
                <a:ea typeface="Cambria" panose="02040503050406030204" pitchFamily="18" charset="0"/>
              </a:rPr>
              <a:t> </a:t>
            </a:r>
            <a:r>
              <a:rPr lang="en-GB" sz="3200" b="1" dirty="0" err="1">
                <a:solidFill>
                  <a:schemeClr val="accent6">
                    <a:lumMod val="75000"/>
                  </a:schemeClr>
                </a:solidFill>
                <a:latin typeface="Cambria" panose="02040503050406030204" pitchFamily="18" charset="0"/>
                <a:ea typeface="Cambria" panose="02040503050406030204" pitchFamily="18" charset="0"/>
              </a:rPr>
              <a:t>tiếp</a:t>
            </a:r>
            <a:r>
              <a:rPr lang="en-GB" sz="3200" b="1" dirty="0">
                <a:solidFill>
                  <a:schemeClr val="accent6">
                    <a:lumMod val="75000"/>
                  </a:schemeClr>
                </a:solidFill>
                <a:latin typeface="Cambria" panose="02040503050406030204" pitchFamily="18" charset="0"/>
                <a:ea typeface="Cambria" panose="02040503050406030204" pitchFamily="18" charset="0"/>
              </a:rPr>
              <a:t> </a:t>
            </a:r>
            <a:r>
              <a:rPr lang="en-GB" sz="3200" b="1" dirty="0" err="1">
                <a:solidFill>
                  <a:schemeClr val="accent6">
                    <a:lumMod val="75000"/>
                  </a:schemeClr>
                </a:solidFill>
                <a:latin typeface="Cambria" panose="02040503050406030204" pitchFamily="18" charset="0"/>
                <a:ea typeface="Cambria" panose="02040503050406030204" pitchFamily="18" charset="0"/>
              </a:rPr>
              <a:t>câu</a:t>
            </a:r>
            <a:r>
              <a:rPr lang="en-GB" sz="3200" b="1" dirty="0">
                <a:solidFill>
                  <a:schemeClr val="accent6">
                    <a:lumMod val="75000"/>
                  </a:schemeClr>
                </a:solidFill>
                <a:latin typeface="Cambria" panose="02040503050406030204" pitchFamily="18" charset="0"/>
                <a:ea typeface="Cambria" panose="02040503050406030204" pitchFamily="18" charset="0"/>
              </a:rPr>
              <a:t> </a:t>
            </a:r>
            <a:r>
              <a:rPr lang="en-GB" sz="3200" b="1" dirty="0" err="1">
                <a:solidFill>
                  <a:schemeClr val="accent6">
                    <a:lumMod val="75000"/>
                  </a:schemeClr>
                </a:solidFill>
                <a:latin typeface="Cambria" panose="02040503050406030204" pitchFamily="18" charset="0"/>
                <a:ea typeface="Cambria" panose="02040503050406030204" pitchFamily="18" charset="0"/>
              </a:rPr>
              <a:t>chuyện</a:t>
            </a:r>
            <a:r>
              <a:rPr lang="en-GB" sz="3200" b="1" dirty="0">
                <a:solidFill>
                  <a:schemeClr val="accent6">
                    <a:lumMod val="75000"/>
                  </a:schemeClr>
                </a:solidFill>
                <a:latin typeface="Cambria" panose="02040503050406030204" pitchFamily="18" charset="0"/>
                <a:ea typeface="Cambria" panose="02040503050406030204" pitchFamily="18" charset="0"/>
              </a:rPr>
              <a:t> </a:t>
            </a:r>
            <a:r>
              <a:rPr lang="en-GB" sz="3200" b="1" dirty="0" err="1">
                <a:solidFill>
                  <a:schemeClr val="accent6">
                    <a:lumMod val="75000"/>
                  </a:schemeClr>
                </a:solidFill>
                <a:latin typeface="Cambria" panose="02040503050406030204" pitchFamily="18" charset="0"/>
                <a:ea typeface="Cambria" panose="02040503050406030204" pitchFamily="18" charset="0"/>
              </a:rPr>
              <a:t>theo</a:t>
            </a:r>
            <a:r>
              <a:rPr lang="en-GB" sz="3200" b="1" dirty="0">
                <a:solidFill>
                  <a:schemeClr val="accent6">
                    <a:lumMod val="75000"/>
                  </a:schemeClr>
                </a:solidFill>
                <a:latin typeface="Cambria" panose="02040503050406030204" pitchFamily="18" charset="0"/>
                <a:ea typeface="Cambria" panose="02040503050406030204" pitchFamily="18" charset="0"/>
              </a:rPr>
              <a:t> </a:t>
            </a:r>
            <a:r>
              <a:rPr lang="en-GB" sz="3200" b="1" dirty="0" err="1">
                <a:solidFill>
                  <a:schemeClr val="accent6">
                    <a:lumMod val="75000"/>
                  </a:schemeClr>
                </a:solidFill>
                <a:latin typeface="Cambria" panose="02040503050406030204" pitchFamily="18" charset="0"/>
                <a:ea typeface="Cambria" panose="02040503050406030204" pitchFamily="18" charset="0"/>
              </a:rPr>
              <a:t>phỏng</a:t>
            </a:r>
            <a:r>
              <a:rPr lang="en-GB" sz="3200" b="1" dirty="0">
                <a:solidFill>
                  <a:schemeClr val="accent6">
                    <a:lumMod val="75000"/>
                  </a:schemeClr>
                </a:solidFill>
                <a:latin typeface="Cambria" panose="02040503050406030204" pitchFamily="18" charset="0"/>
                <a:ea typeface="Cambria" panose="02040503050406030204" pitchFamily="18" charset="0"/>
              </a:rPr>
              <a:t> </a:t>
            </a:r>
            <a:r>
              <a:rPr lang="en-GB" sz="3200" b="1" dirty="0" err="1">
                <a:solidFill>
                  <a:schemeClr val="accent6">
                    <a:lumMod val="75000"/>
                  </a:schemeClr>
                </a:solidFill>
                <a:latin typeface="Cambria" panose="02040503050406030204" pitchFamily="18" charset="0"/>
                <a:ea typeface="Cambria" panose="02040503050406030204" pitchFamily="18" charset="0"/>
              </a:rPr>
              <a:t>đoán</a:t>
            </a:r>
            <a:r>
              <a:rPr lang="en-GB" sz="3200" b="1" dirty="0">
                <a:solidFill>
                  <a:schemeClr val="accent6">
                    <a:lumMod val="75000"/>
                  </a:schemeClr>
                </a:solidFill>
                <a:latin typeface="Cambria" panose="02040503050406030204" pitchFamily="18" charset="0"/>
                <a:ea typeface="Cambria" panose="02040503050406030204" pitchFamily="18" charset="0"/>
              </a:rPr>
              <a:t> </a:t>
            </a:r>
            <a:r>
              <a:rPr lang="en-GB" sz="3200" b="1" dirty="0" err="1">
                <a:solidFill>
                  <a:schemeClr val="accent6">
                    <a:lumMod val="75000"/>
                  </a:schemeClr>
                </a:solidFill>
                <a:latin typeface="Cambria" panose="02040503050406030204" pitchFamily="18" charset="0"/>
                <a:ea typeface="Cambria" panose="02040503050406030204" pitchFamily="18" charset="0"/>
              </a:rPr>
              <a:t>của</a:t>
            </a:r>
            <a:r>
              <a:rPr lang="en-GB" sz="3200" b="1" dirty="0">
                <a:solidFill>
                  <a:schemeClr val="accent6">
                    <a:lumMod val="75000"/>
                  </a:schemeClr>
                </a:solidFill>
                <a:latin typeface="Cambria" panose="02040503050406030204" pitchFamily="18" charset="0"/>
                <a:ea typeface="Cambria" panose="02040503050406030204" pitchFamily="18" charset="0"/>
              </a:rPr>
              <a:t> </a:t>
            </a:r>
            <a:r>
              <a:rPr lang="en-GB" sz="3200" b="1" dirty="0" err="1">
                <a:solidFill>
                  <a:schemeClr val="accent6">
                    <a:lumMod val="75000"/>
                  </a:schemeClr>
                </a:solidFill>
                <a:latin typeface="Cambria" panose="02040503050406030204" pitchFamily="18" charset="0"/>
                <a:ea typeface="Cambria" panose="02040503050406030204" pitchFamily="18" charset="0"/>
              </a:rPr>
              <a:t>em</a:t>
            </a:r>
            <a:endParaRPr kumimoji="0" lang="en-US" sz="3200" b="1" i="0" u="none" strike="noStrike" kern="1200" cap="none" spc="0" normalizeH="0" baseline="0" noProof="0" dirty="0">
              <a:ln>
                <a:noFill/>
              </a:ln>
              <a:solidFill>
                <a:schemeClr val="accent6">
                  <a:lumMod val="75000"/>
                </a:schemeClr>
              </a:solidFill>
              <a:effectLst/>
              <a:uLnTx/>
              <a:uFillTx/>
              <a:latin typeface="Cambria" panose="02040503050406030204" pitchFamily="18" charset="0"/>
              <a:ea typeface="Cambria" panose="02040503050406030204" pitchFamily="18" charset="0"/>
              <a:cs typeface="+mn-cs"/>
            </a:endParaRPr>
          </a:p>
        </p:txBody>
      </p:sp>
      <p:sp>
        <p:nvSpPr>
          <p:cNvPr id="4" name="Rectangle 3"/>
          <p:cNvSpPr/>
          <p:nvPr/>
        </p:nvSpPr>
        <p:spPr>
          <a:xfrm>
            <a:off x="225135" y="1761797"/>
            <a:ext cx="6995550" cy="4401205"/>
          </a:xfrm>
          <a:prstGeom prst="rect">
            <a:avLst/>
          </a:prstGeom>
        </p:spPr>
        <p:txBody>
          <a:bodyPr wrap="square">
            <a:spAutoFit/>
          </a:bodyPr>
          <a:lstStyle/>
          <a:p>
            <a:pPr algn="just"/>
            <a:r>
              <a:rPr lang="vi-VN" sz="2800" dirty="0">
                <a:solidFill>
                  <a:srgbClr val="000000"/>
                </a:solidFill>
                <a:latin typeface="+mj-lt"/>
              </a:rPr>
              <a:t>Kết thúc câu chuyện, con nai sẽ không bị giết:</a:t>
            </a:r>
          </a:p>
          <a:p>
            <a:pPr algn="just"/>
            <a:r>
              <a:rPr lang="vi-VN" sz="2800" dirty="0">
                <a:solidFill>
                  <a:srgbClr val="000000"/>
                </a:solidFill>
                <a:latin typeface="+mj-lt"/>
              </a:rPr>
              <a:t>-  Khi người đi săn nhìn thấy con nai trong sáng, tinh khôi dưới ánh trăng, anh ta say mê nhìn ngắm con nai tới ngẩn ngơ. Bỗng con nai biến mất, người đi săn chẳng kịp trở tay.</a:t>
            </a:r>
          </a:p>
          <a:p>
            <a:pPr algn="just"/>
            <a:r>
              <a:rPr lang="vi-VN" sz="2800" dirty="0">
                <a:solidFill>
                  <a:srgbClr val="000000"/>
                </a:solidFill>
                <a:latin typeface="+mj-lt"/>
              </a:rPr>
              <a:t>-  Người đi săn quyết định dừng cuộc đi săn và xuống núi. Ánh trăng cùng cây cối, muông thú trong rừng như đang reo vui.</a:t>
            </a:r>
          </a:p>
          <a:p>
            <a:pPr algn="just"/>
            <a:r>
              <a:rPr lang="vi-VN" sz="2800" dirty="0">
                <a:solidFill>
                  <a:srgbClr val="000000"/>
                </a:solidFill>
                <a:latin typeface="+mj-lt"/>
              </a:rPr>
              <a:t>   Đêm ấy trong giấc ngủ dường như người đi săn đã gặp con nai xinh đẹp trong giấc mơ.</a:t>
            </a:r>
          </a:p>
        </p:txBody>
      </p:sp>
      <p:pic>
        <p:nvPicPr>
          <p:cNvPr id="7" name="Picture 6"/>
          <p:cNvPicPr>
            <a:picLocks noChangeAspect="1"/>
          </p:cNvPicPr>
          <p:nvPr/>
        </p:nvPicPr>
        <p:blipFill>
          <a:blip r:embed="rId2"/>
          <a:stretch>
            <a:fillRect/>
          </a:stretch>
        </p:blipFill>
        <p:spPr>
          <a:xfrm>
            <a:off x="8480863" y="1682967"/>
            <a:ext cx="3333750" cy="2466975"/>
          </a:xfrm>
          <a:prstGeom prst="rect">
            <a:avLst/>
          </a:prstGeom>
        </p:spPr>
      </p:pic>
      <p:pic>
        <p:nvPicPr>
          <p:cNvPr id="8" name="Picture 7"/>
          <p:cNvPicPr>
            <a:picLocks noChangeAspect="1"/>
          </p:cNvPicPr>
          <p:nvPr/>
        </p:nvPicPr>
        <p:blipFill>
          <a:blip r:embed="rId3"/>
          <a:stretch>
            <a:fillRect/>
          </a:stretch>
        </p:blipFill>
        <p:spPr>
          <a:xfrm>
            <a:off x="8487587" y="4327789"/>
            <a:ext cx="3327026" cy="2312836"/>
          </a:xfrm>
          <a:prstGeom prst="rect">
            <a:avLst/>
          </a:prstGeom>
        </p:spPr>
      </p:pic>
    </p:spTree>
    <p:extLst>
      <p:ext uri="{BB962C8B-B14F-4D97-AF65-F5344CB8AC3E}">
        <p14:creationId xmlns:p14="http://schemas.microsoft.com/office/powerpoint/2010/main" val="1925059724"/>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p:cTn id="12" dur="500" fill="hold"/>
                                        <p:tgtEl>
                                          <p:spTgt spid="4"/>
                                        </p:tgtEl>
                                        <p:attrNameLst>
                                          <p:attrName>ppt_w</p:attrName>
                                        </p:attrNameLst>
                                      </p:cBhvr>
                                      <p:tavLst>
                                        <p:tav tm="0">
                                          <p:val>
                                            <p:fltVal val="0"/>
                                          </p:val>
                                        </p:tav>
                                        <p:tav tm="100000">
                                          <p:val>
                                            <p:strVal val="#ppt_w"/>
                                          </p:val>
                                        </p:tav>
                                      </p:tavLst>
                                    </p:anim>
                                    <p:anim calcmode="lin" valueType="num">
                                      <p:cBhvr>
                                        <p:cTn id="13" dur="500" fill="hold"/>
                                        <p:tgtEl>
                                          <p:spTgt spid="4"/>
                                        </p:tgtEl>
                                        <p:attrNameLst>
                                          <p:attrName>ppt_h</p:attrName>
                                        </p:attrNameLst>
                                      </p:cBhvr>
                                      <p:tavLst>
                                        <p:tav tm="0">
                                          <p:val>
                                            <p:fltVal val="0"/>
                                          </p:val>
                                        </p:tav>
                                        <p:tav tm="100000">
                                          <p:val>
                                            <p:strVal val="#ppt_h"/>
                                          </p:val>
                                        </p:tav>
                                      </p:tavLst>
                                    </p:anim>
                                    <p:animEffect transition="in" filter="fade">
                                      <p:cBhvr>
                                        <p:cTn id="14"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97536"/>
            <a:ext cx="12192000" cy="685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 name="Rounded Rectangle 8"/>
          <p:cNvSpPr/>
          <p:nvPr/>
        </p:nvSpPr>
        <p:spPr>
          <a:xfrm>
            <a:off x="719403" y="2564905"/>
            <a:ext cx="10945216" cy="3619609"/>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7" name="Rounded Rectangle 8"/>
          <p:cNvSpPr/>
          <p:nvPr/>
        </p:nvSpPr>
        <p:spPr>
          <a:xfrm>
            <a:off x="871803" y="2717305"/>
            <a:ext cx="10945216" cy="3619609"/>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pic>
        <p:nvPicPr>
          <p:cNvPr id="21" name="图片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flipH="1">
            <a:off x="0" y="0"/>
            <a:ext cx="1202914" cy="1329295"/>
          </a:xfrm>
          <a:prstGeom prst="rect">
            <a:avLst/>
          </a:prstGeom>
        </p:spPr>
      </p:pic>
      <p:sp>
        <p:nvSpPr>
          <p:cNvPr id="3" name="TextBox 2">
            <a:extLst>
              <a:ext uri="{FF2B5EF4-FFF2-40B4-BE49-F238E27FC236}">
                <a16:creationId xmlns:a16="http://schemas.microsoft.com/office/drawing/2014/main" id="{8F8C85E8-BA59-4C85-B9AC-697827171176}"/>
              </a:ext>
            </a:extLst>
          </p:cNvPr>
          <p:cNvSpPr txBox="1"/>
          <p:nvPr/>
        </p:nvSpPr>
        <p:spPr>
          <a:xfrm>
            <a:off x="3357372" y="3443685"/>
            <a:ext cx="7612982" cy="1862048"/>
          </a:xfrm>
          <a:prstGeom prst="rect">
            <a:avLst/>
          </a:prstGeom>
          <a:noFill/>
        </p:spPr>
        <p:txBody>
          <a:bodyPr wrap="none" rtlCol="0">
            <a:spAutoFit/>
          </a:bodyPr>
          <a:lstStyle/>
          <a:p>
            <a:r>
              <a:rPr lang="en-US" sz="11500" dirty="0">
                <a:solidFill>
                  <a:schemeClr val="accent3">
                    <a:lumMod val="50000"/>
                  </a:schemeClr>
                </a:solidFill>
              </a:rPr>
              <a:t>THỰC HÀNH</a:t>
            </a:r>
          </a:p>
        </p:txBody>
      </p:sp>
    </p:spTree>
    <p:extLst>
      <p:ext uri="{BB962C8B-B14F-4D97-AF65-F5344CB8AC3E}">
        <p14:creationId xmlns:p14="http://schemas.microsoft.com/office/powerpoint/2010/main" val="1606169113"/>
      </p:ext>
    </p:extLst>
  </p:cSld>
  <p:clrMapOvr>
    <a:masterClrMapping/>
  </p:clrMapOvr>
  <p:transition spd="slow" advClick="0">
    <p:fade/>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806824" cy="806824"/>
          </a:xfrm>
          <a:prstGeom prst="rect">
            <a:avLst/>
          </a:prstGeom>
        </p:spPr>
      </p:pic>
      <p:pic>
        <p:nvPicPr>
          <p:cNvPr id="6" name="图片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57342" y="510989"/>
            <a:ext cx="2286997" cy="295835"/>
          </a:xfrm>
          <a:prstGeom prst="rect">
            <a:avLst/>
          </a:prstGeom>
        </p:spPr>
      </p:pic>
      <p:pic>
        <p:nvPicPr>
          <p:cNvPr id="31" name="图片 30"/>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flipH="1">
            <a:off x="9581882" y="76181"/>
            <a:ext cx="2652358" cy="6781819"/>
          </a:xfrm>
          <a:prstGeom prst="rect">
            <a:avLst/>
          </a:prstGeom>
        </p:spPr>
      </p:pic>
      <p:sp>
        <p:nvSpPr>
          <p:cNvPr id="26" name="AutoShape 2" descr="data:image/png;base64,iVBORw0KGgoAAAANSUhEUgAAAfQAAAF3CAYAAABT8rn8AAAgAElEQVR4Xqy9Wa8sbZYe9MQcGTnnHs9Y9Q31VVeVu2wVIHeDDH8DYYHEBW7Ldpsb7rBp2eYCI7tBSFwgcYGY2j8BqZGFELYs0WraPVSXuuqbzriHHCNjHtGz3ngzY+e3T1dPW+co95BDxBtvrGetZz1rLePXfuWvt23bokEL+bJMWJYF27ZgmoDZtLCMGrZpwLUA1zRgmS3s1kBhGUgdD5VhwOZLUcFuGphNBattgLbmP7SNgappUdVAWZmoYKFpDbRGAwMJDKORjzYMAyZ/37ZoW0sei7ySv9Xg71o0LeSRXzxqy2oBvr411fEfvnhE/Gz1voZhyXlZltM9WjBMG7XlwXJcuI4vv29hqdcZDgzDRFHW8lr+bJomDFM9mqYNw2hRN4U8ouXreAymHIthqM9Xz1X/LYvHwf88di6MiboGDFjd740HZ6DWoT38Tb324X/b7s5Tr0n3KOfQfd8/Bn5/+JvRoKq4vg3a9uS9u2NqGqBp+Pe2Oweet75GLWpeY16X7jn6M/WJcE31tdWfy+fWtXqdbR/XRx8b/67/83nquh3/689vDKCujntXr5Va6+Oa8r14nnwvfSxyXJYJrl/bW3a95v1zluvOvdlbO33Osmd6a66fpz9f/+2xa8djcZ2BnGv/+PTx81Gvk167w97nvkADcH+2ar34XL1u+jxO948+F1lDw4Dr+6gNdY2zulTHwWtpqvPV+8to1DU26u7aVfzcAraRoShCVGmONNljfXeL11/+DO/ffI1wt8I0GCEYDjAdBnAc53CMMG25H1qUsF0HBjxUvKBw1X1oAFWdo6pTlGWKMsuRpinSMEdZtBj5U0wmIzgW4Hlqb+jry+957P09qddBXxdZJ7QoqhJRmmC/3iLc7tCWDQLPx3wyxWg0wmw0k+tbNi3KukJV1yjRoKmVDWoKteZp0SDMEoRJhrjMUTS8w1s5pqE/wHw8wnQ0xMTxMXAteKYN02pgOgZMW9knfg7XIEkS3N2vsFwukWWZnJs/cDEejzCZTDAcDuA6FiyjRVMUchxF0yApG+ziFKswxmYfIclzuT/5WZNggNkkwPlwiHHgwpU9TftSI64qbJISt7sQqzBFUuTyma7TYBEEWEwDzHwXpsE956CFiTTNsI5SFHWLfZohz3Nl18TeAvNpgLOzM1iGCd/34buB3ENWq+wv0aLk/WibSIoSu32KMMtQtSaCszEun51jdDmGEzRovRa1mSOrctBcRUmG27sVlu83yLYlBqaPwHcxDoYYuj4cw4RZ1WjLAmWcChaZ/CzeMzXtuSHHBZNrHck+aOTP6prKHrFt2UO0/0VdyfklOfd6JedMS8Ld6sEW5DRgwHd8DMcBBoOBfAb3hTdw1XXt7CT3Q1mWSPMEUV0BkzngObA9F5YDuUe8gP89+L4r78X9kIR77HY7RJu9HMvACzAc+8iNCK2l7Idcg//ib/wHAujKqLUHI+dYhtxwlgk4BkEdcK1WNoJJ2COYWRYSGh3DlJ9NgjkXr6lh8D8amOBGNQTU68ZA0xL2TdT8QAKxkQOGWmQF6KYCdGI0n9PQ8KjFrgXgjj8TiHiM8j5y+H1Q78BVFlsbZBqRHjCYLgzHg0FAd33Ylisgzg1LwG4NC6b8jgaGRsIGuFkEzNXxNm0pgHgK6GpvHIHlCOjKweAxc02ahlvhCD7ytx4Ya2DUQNE3yLIxO8DsG/q+V9AHOQ1I+u/clnXN4+9/qbWS42iVUSSoHwFdHStXtWnqw7XpA4k+/j6IaSDVQKiMrQJrfR59QNdAxsc+SPbPn/afa6j3h/4M7cDotdRgp9/zgZPlOt8A9P65ENBOz6PvwBzWsnO8js6bOi8BQb2enYOnj5O/ty3nsMZNU3WOFZ04vp4gKrDROYvK8dI/K0CvYHQO1YcAvb8uei3l2PiutqWARwCrRE5Ab3nvmuBN79kutzw9XLHWcqu1Ddq6FUCviy3yPESZJoj3eyxv3+LVFz/Du1cK0GkvCECT0Rieo8+1oacrzoLjm2LEYPhoxBF2YNmO2KKqzpAXCcoiQZ4myOIMUZiiTBt4boDxaITR0IXrWXAtR4wmAwLDNmEblvyMWhlT7fM7vIfpWDcMEhpUbYtdFGJ7v8Zus0VTlBj6Q5zPFxiPx5gMR+o+oPPY0smoUTY1qqYWUOfz67pFkhXYpSm2SYx9niIva3GUeG0CguJoIqA+9nwMHBs+7ajVwh7Qxqi9wmtb1i3iOMHd8h73dysx4iYDKVcB+mIxw2w+wXAQwLVNlGmsAp8GiPMC632K+90O610sjgrtkO84mI58nI1HOJNz8uBZhgA0z4eAvopS3K5D3IWRvI9Nu28Dz6/OcD4ZYxZ4ggWmBCom4iTHZp+IExAnBDrlWBBCNKCfL84E1AN/AM8byLUhHqh73pLPbixDHfcuwjaKUMDA+HyKZx8/w9nTBbypidIqkZURoixGVpRIshLrVYjtco/9MkJbMHZsELgOZqMpxr4Pj/a6qQXQCeKoGzRlIc/jNWEMRkAnuGrn93Cf8Bwt7kVTQLKsKmRlIZ+d5bl8XzGQaABXHDF16gT00WSMYOgfHGF/MEDT1gq7uOOaRgF6liGpC2QDD1YQyD0yGAXwhx58AXOCPPHKQRzusd1ssNlssN/uUeY5fHcAb+TBndD+VbL+dP6Mf/C3/6PucFoYZisAyajJtgw4jNaNRi48b0yXfzcBm0BKg24ZqF0CdAuzi5wZMAu48CaifyARrwKtpgNLblxG2hJ1GzUaQ72fGD4NZh2w8/ViuFugkZVTzoB8Bo9NMLw7BXm1AlIN8AoA1A1jmg8jPUbdlhfAcl04NiN1emW2RO6m4QAWv2f0oI5dNrPJI1Wgpz6ZFo7grBwI7bzwnHmMvCDKoKsI1zS7YzywCso7fww0+oa/D+j96FMfR98JOI2S++/TByD1PIJE5xDJ2j8EdwGJznvtR45ynjSYpjrPflT9oc/vf/ZD0Oc6qahK4KsXwdPz1OfYXwM+l1GkrHnvkPuAdQrofN9T0Kdn3F+70/Mg2PSvzUOHREVg/fXV59GPBPvH3wd3Xnc5D3FUufa8FsdHta/ljlD3kGwd9TONjcl1l0hZsR19QNfRad+hOF0brh/vKQGrmoBeSERSNqXakxbgiEOrHAyzc9BlQ9DpbXJk2RJ5FiKLIkT7He7evcbXn/8Ub7/+CuFuLYzeaBRgMh7D87yD8ZR1IhNIQHddWOZA2DFLGDNP9mVTZSj5v0iQpTGSfYJ4myCNcrjWEMPBALN5ANe15Djrls6NCdtl9GrLz03FqLcUppBGyibDZitgqU0COrDdb7G+W2G9XKHJS4wGQ1wszjCdTuHZZORstdcIQk2Noqoksud7k8HkHk2zHKsowjqKsEtSeU7ZNvAcVxiKs/EUi8kYE18DOs/VgDNQTJHELmQwmxZxlOLm7k4i9PVmI2vm2BbG4yEuzhc4P1fOhu86qPNM/p5VNaIsw3KX4G69xv0mRJwmcp34vOnQx/l8gvPJBJPAh2+LBReWlIB6v09wswpxs90jyQu5qwjoL6/PcT4dYj4O4FoqaqUTvY8zrMIE79YbidCrvAsMDoA+wPlijufPngnj4bueYMEB0Om8tBUqq0VSZFhuQjnmrGkwu1rgW7/wEZ58dInJWYAMKeIsRJiEcqxkHvZkEsIc69sdol2COIpgNQ0mwVgcp4HtCqb43MSVYpbaqkJbKVAVgCcINd3eluPWLGXnYBmWACWvuVzjnKCeI2WknneMX8X1aATLeK3J6vC/63vq+nqM0JWN4FfVEtBzFfE3JSKrgT0eYDqfYDwfqwh/SAfIgeNYSNNcgPz+9g6bzQ5JlMixM0L3xz7chYMKpXq/JIHxX/9nv0ITImBOe0rn2CZ424BNRG4KAXRG6YpuJ0i3MIWya1HbajMqENcGVkfKpvLkNaCKMToabZqp2iaokwLpqOVWPUO9H+lrejbK6CkgV86APNIR0NH5Yck0mCvgPAKqMp4alCzTQUNq1guOEbptw2LUbtkqWjfp9dOG2nIsrYC5ogN5TupLgYQCcoKR/l4dxzGa19T5MUIXAyvU/pHu7sOpjopPwfw0An0MKPXv+oB/+jz1s3KMDhG+sAbqZ14CBRLqmX1Al6ilpSunrtUpEPYZgz6g9c9Pf88IRAOgWssjOOmoWr9fP5oX4yLsiXqn/jr2P/OUPegDG0FGf+bpeQhl5nkPIuxT4NQMQv+4NKj3I3R9fN947FilvvPRX0vt5Jw6Bfp9mppRqbpep7S7fh/93H7q4PB5BBK6pU2DvCpRlCVqRuL0Hiw6Dcd1NcUxF1xUqSCUKLMNsixEsg+xD9e4e/cOX3/xR3j79ZcItxuJRkfjALPJFIMB11rdF7JGBBXXgENj7wxgmi5scyDRKO2RUO55giKLkCfKaEebCGlUwTF8DDwf04l/oNz1HqETpil3ncrQzhxZAX19ahMCumG0x/Juhc1qjTovJEI/m86F3vZ5LMJWKIed6QgB9VqBA//zM5I0FzBfhSF2SYK0VKkLUqaj4RDnsykW4zGmQSCRpEToNG90LmxLrEjF9y4bhHGCm9t7idLjWEXgTHmOJ0Ncnp/h/OIMw+EQHtOiZMnaFnndIExTLHcxbldr3K93ArT8InjPxgHOZ2MB9PGAEToDFBXACaCHCd6vdrjd7hHnpZwuMeBqMcblfIyz6QT+IZUB7PY5lrs93m0iRHkuwMd9wS/bAGYTD+dnczy5vEIw8BE4vgrwyEoxSDKYhi2Rm5WkKNabEO/Xa8RlKYD+yfc+xdNPn2J8NkBuJEjKGHEaIyQDEqWIogxpUiBNasT7GNEuRJ5mYEA5sH1xPhyY4kjRatu03IYtqWLeM1VeoC4rtLUpf+Px2AZ3+BG7tH0iWIuzVVdIuyidAFpVNfK0QFM2KBuyxVDXezSCHwwEkLnXmNw53K9MJVWFAHDa5EicGtbIxng2xmQ2xmg6EUB3XVsczzWds/sVbt/fYLdLURWKOZmOJgimAxhjC4VRIk0yRFEE49f/818lnsI2G8np2OKVt3DMBg4NfV2oHLphwFH3uIp2GYEyB0vqiUahtQRwG+ZYTEa0pCodVLUQ2ELZM9fHjIMQtvp1LoGZm0BH6KTtVRzCL0Ygiu1TVLgQ+R2wq8hY5dgPXye5dEe8fR7zMQ+qaXd63IY3gGF74PNMh4DuwSSg2y5My5OIvOUlN3hhdDQtLk1Hk3X5/A7QVeRKcFdOiND06kw6YHgI6JKjbJWj8Vi03TfC/ehP/74PnBqY+suhAeGxqFnxp8foXI6yy5kLqDeaklIGXK+bek+eH6mkI5ic5iwfOx59bOpcNWtxTE3o1+hoUwO6Nsj8u3Ys+B6t8MEfBnN5TqdF6DsFev0IHv01PI3A+xH66bFpwNQOQn99tHNxuu79a6yO7aEzdwrMOqXSP0f9veypnnZCOxtcs37Kov/a05SNZhgIJjRYBCoN6Ab3ZLe28h7i+6moRnmujF72yNItkihEvNvh9h0p95/i7euvBOBpM0gVz2czoZ61wRQwt00YvgXXGwiFbts+HDvonCga0QJRuEaRxkj3W6Q05NsYRVzChoeB7yMYOmL8eB/1QVszH3otNFOhr5E4W2iRNhWiJMZ6tUW43qDMCwzcwSGHTuNMJ159GbI2BGpZX65Zyhx/iTjNsIljrJnrZK6fjhEpWdcWQL+Yz7voeNBR7irAIEtApoLHQrqdeeUwSnBzdyt5dNKotI++a2M+neD66lJod0a9Asitsn95DezzXKJmAvrdeoMozuVS+a6B2YhOxRhnBHTPEbaVEQjXjRHvHV+3DnG7i5AUDRwT8FwDV4sJruYjOXZXGEzqOhqEYS7R/Nv1HmFWoCyLwyrR4i2mDi7OFnh+fSWUOx077iYBV2E9yUaUiNsEcZUK5X672gqgD8+n+OgXPsLTj68wOhugMFPkTS6U+2YX4n61xnYbIc1KON5Q7BRz22kUI4sSlKlyOl0TmA6HcE0LgTOQqJaRO/dukeUo8xJNUsNqyegoTOPxKXOt7IYt6R+xVBKF8x7JCp4v9SYN4jCW78tSUfCWS1BXuW9G50qDwhQTGWL11tw7dJ7TJkHhl8DAxHA8xGg6wmQ2xWDE1yrHk07d8n6N29s1opB4yD0FzMY+gtkIzchEbhZIBNAzGL/+9/6usEm2WYnYzbFrAXPbqGAZJSw+kgwzlQdjaeDpwiKCHUE2b0yUBADDQQ0HtekC/L61ZHGV3IyeNaN95uUpvAGyNpPVl83Zie1I7RH8JeTVNDAjwg7Ma6Hju4WnsIDiOuEZlAHqE5Wk4riYpOIMSSEcH1vLRsscYUe5mxRCGDZMhxT8QPLnpsUcqwJ0ng8BRIwyw8ouLaCpdnoeGtDV33QkryPgLko3+ai+P+ZoVc5UiWMUpcmNoMV3ip5VjAMfdY5VP0/nVvs5VuVE0Bid5F67z1G/P1LGGrCEkRLRmiGepAYlro2OcHQOnQ6d0KPCTKjXnOZ8+79XAKbOU2kgSL2q3BwfdeTPtyUDwIhF6w10IpTR28HISq6LN4sSKep10cdxup5cr/7zXO4P2W+M9unN0NB3Yk5hgJhm4c4iE6CeRypXpWfVI0+Fz6NH/djz9eu++ciPJiVFY8IEJUGToMHPZzKHn8/PZc5PMWKiYOn93Fmfg4PF68AIgBQ6c/I0Onof6H2jH/n7qlRUKUFK54ZpuAT4yWBpKyROeCs5SCIVwQxtiaoJkSVbxNEe0W6Lu5s3Kof+5ivsd1tJ1TGyXMzmAuiKVVFOGaMHMnRuMITvjeE6gQA7gVp2R50LoKd0FsI1sjBCustQpCUcY4CB6yFgDp0UO0GxY5b0PaUBXv++z2xxT5dti6QqJNdMOnO/3SlA9zxMxzOMh6PumBWQqXXi+lZixBnhoaJhL5BkKkLf7BWgZwUpd0nXYzQa4mI6lSh9PBjAZw6d9DNPkhFUR7kz+CkqCttiBejLe+zjSjQMQ9/C+fkZnj+5FkCnHoFhY1vlcly0vZKLJl3PCH2zRZSkIiIjoJOGvphNJIc+9Gw4NMpNLVaGojRG9u9Je+8SpBWDOr6OEfoEl3O+biQ5e1pYipu3YYK7XYRXmxR7AnpFmp52nilZYD6xcXU2x4sn1xj5nrASCgcI6CTfLRRtgU1JEM+w2u1xtw2RVBUmF3O8+M5LXH37AosnU2SIkVYJdsket3f3eHdzi+0mEyfGHjhw/IFE5HleYL+JkOwl4wtC8aBjnIfuAKNgjJE3FPCuihJNWqFNCph1xzyRTe4YKNoBcWA7dpk3uQg120Zy/9wDpOwjOhAlKW/uCUUq89L4vi3aED/wlSvYYyEVG5Yja1OUXo12AAyGDiaziUTowWgAiwp0w8BuH2EfxthudwLaBUmXBvA9F+7YRx0YKNCI4xfHJYxf//u/SlMG26rgmjSw9H4r2AYj81K8HKFE6VuTJjJoABV13rQEbh9F7SCrDdkISe0ghyPA3sAVsOeFNNsKntHAM4CBS0WgCcduULYRDLMSt4AsASl0ep2WCBcoquvAiIZU7J8S1ulcr45QusyiAnZhA9QjN48CdCWCoMHVwC45cscFbOVJEbxhuiCwC6DTmxNAJ0XEBaZxV3l23mXi5ZO3O6jbu5SDUAqaujlGiDrXr9MbR0A/AtEpAGmA0oDef+wD42OAfgqk2rCrfL4CwKouD+yAjmYp9tGAzo2iAb1fISAOC0V1NKIEQHq0nXKf5ydK/+5RxCAdQPN5/b8rI6tSE8pmUojHm4WONPNUKs+vHQDNDGiHzupy3Pr1fQeG598XlUk1Qg/QubcYLYjj1APsPrBLeNQBOh8J6Brw+cg8ah/Q+T76eY8BuRJ5agfiuE//dK9TjoccZyewlFRQt85VXYgjRIeoLGpZb4k9xHGmLkT9TCeaAKajVUafjNR5RZXSVznjhy/mG8l2ENApLkKBqt4jSXeSP4+2G9y8J6D/VAF6uBPwIHU9n/cAvauYaB0LJSPBYIjBYATPJbCPEPiBOPeoc2TRFvFujXC9RrINkYooroYLX5Tf/kBF6FrlTmPZ1y/w+4ND2qXc+DMNMp3RqNIR+ga77RZ1UYoqezE7kzw1o0uydWRyaCO4H3lPMF9J5T3tFt+Lyut1HEqEvk0S5IUSqhGvRyMfl7O50NZUm5MCd0UAaCiFPx0bgkXTUecJc+i3uF8usd0rwB64wMXlGZ5dXWG+ULl9OhNkMfg+ZWsIMK/3mcqhM7ed0NkAAo8RXYCL+VQi7RHXTCqY5KZElJUS2b9f7yRSpx33WD3gGkK3X8yGWIwCof2VQwvswhh3uxSvw1wBOu1IB+i8o84mFi4XUzy7vsLIdxHYtqK9O0CnpazaCvs2xiaLcb/ZYbULURoG5k/O8eKzb+PyxTlG5wOE5RZhwr+v8fbuBje3CfJM4iu0PmD7rtJnVK2AXhozHcLzA5pS3WPkBAjmY5+OCZ0hA0ZRwS5qWHR+qUWRXLsSzNmtpTCjE7VqYaTgDyP1LtVRUnNSKrFcnqsqLAblhA7ul8HQVwFHB+hkY8SZrHKkbYrCbagHxWBoS4QeTEYC5mo/iGsttlg0LkWNOM6QRKn8znBstIGLyoSkPJIkh/Hf/tp/2ppGDYe0OsHcZClKAbvNJTqnOE5oCAoiCGiGSzMoWYkSPqJsgKT2kJQt9iUQlxaS2kJuUKRii8iD9DoFPL5ZY2ADY9/GyLXhuRVGowKWmXVKeoI+NfAlHApzKLdrKkXzdYIzRudCuTeKBpPU1oMvFdnqyJUgdKS7j+Vr4nFTWOR6IhzgTUsxnEFDZnkikpMI3R10QO52gjmCvlI+05JTpa7AW4nvtI5Al68pcZwqK9JqfC2Q4+NjKmp9OjqHLh6ergLoGBJN3erIQUfX/Ud+T2PTp3379DA9fwo09O/Ueyple10pVoGlQur1upxRlRXpz2GU2v9MfZz9nO9j+XX9PMVC/PGUe58m5mf1c+IOUyad2r+/FvqYeLPp9euvo+ydjmZTnvg3qW+9fv31OTg9XTSoc+j9vPnpNTjdoY/9XTsifQdOlRUpxqP/qBkcOhQ64u0fl4BVV6anyhK7NFlv78g5cW+yxJTMF4VxvO5ModDx7XLch9eLU94xCiKukKIv1G2ENNkhCln2tcHtu9f46suOct9tHwL6cADTUKp6FaGbDGXgMRIeUDQ3xNAbIxgMVIquyRBtl4h2a+zu77HfbJFuE1RpDc/wxIiLwp2AbpoSOZE5ILNAjQ9/dh2WWdFOKMZB/57MRM6caNtgG0YiQKP4qC4qyU9ToU1R3GwyF4APgpGAOq83c5VhGCGPIimNogMVJinW4Q5L5tDjHGnB/DwjKWAyHOB8PlOAzhIu21KlVQQ4UtFkFwxT8vkUhfG9bu+XuFneC40qamobmM+HeHJ9KbS5zXuwZiq0U2u3jLQrbPfMhRPQtwhTCo+BocWI2cXlYo6L2Vhy6KKHolaihYi9brcE9C3utgkyRr7MB7vA80uq3APMhkrlTrvL4wn3EW73Gb5ap9jlBZqadltF6H1Af3l9iaHvYOg4kr/mXmMFFR2DoilReC1WyR5392us9nu0joOz51d4+Qsf4erlBXIk2KRL3IdL3K3v8f5ui81WTDfcMeBNB0InUBPFbSkAW9Soufg1sNskAuosRvJMYs9IqHdhm+sWAWly3iuFJMlFPGc1JhxR5MtNIeyYKuumM0Mtl3J6mWLmfUQWjEwmWRlqZLm1SYubjil7lDdOv7qKr5YysyZD4dYC6FS3UxDnBK446mlZIC1yBMOxOH2sEuDqRVGK1XIjdpl7xp+M0Ihav0aaxjD+m7/3t1vmzh2zhMso3argmIyxKwHUg1ExPLSmB1gBmtZGVhpIqgC74gy73MUmzhGVQA56DAFKi/WtNqpSUbqkeALHwNgx4DFHT2PUbDENEoyDUlSY1Mx4yGBUCYw6glXn8OkqSjmcorOrhoDOd+wU5RSnPKjBVpSqjsQEqLXg7gQUJf9qOzBM1t1TDKcUrRbB3B2oR9sXV1DAXUDfkedp8JO69VaVcigQ18K/LrcrZXtdnp18hdDDuj5dgRMP4xRQtNHvi8U+BJYaPPVr+jnjU1HVKbiotVKA0X+djoCLXJV1HL+OZW1yLrzzu6/+cejv+7nv/vFpGpRqzmOVgsrVn+a8+697CMoPKwROdQh94NTveQrq3EwqUfN4Hl7nmD/0+n5e/uikHGtaHwPz/u/EaSP5oylYOoddSSMjbuVEd30Wut/rn0UZTevKyKnTCmhhXL+u/fQYD8bFMFGVuQADqUQBc/F0HvYGkNfTsImIUwQzSi3cslRmiSzfI0si7Bihv/kan//sJ3j35mtE4U6AgyKuxWIhyl2KGOnESs6be8f34AxIs0/g2QFGA5aiDeEKO5ALoG+Wt7h/+xrbuyUSMdC0JUOVmw06h/2EmRM9b6c85iMZBTk/qpup4xF7b2BfldgwVXBHFfFGmCZG5iy3IrMw8JTIaT5dCP3eVBX2e5YRhcjjCGXGaKmSPPRyv5eSsTDJQXzgpWQ6gPXRi+lE8tiMVP1OgCVOC22S9ESg6t5E3rQI0xjvlkvcLZcIQxbXKUCfTRxcXpzhfDqF73miO2orxbDRuId5dshFrxlp57I15P90aOL6fI7L2QRDz4NjKmDltWQ51jrM8X67w/2WZWuqesh1COhzXEyHWIwH4gDUtSFpAQL6/T7Hl5sUu0L1sqAV5H9yuOdTC1fnM1zNZ8JK0JGhfopVAWIpqXJHjdw1EVUF1lvS/XukTY3Z9Tk++t7HePLJtdDt71Zv8fmbz/GOmgKKwlzA8wesE4M3HQrlzLw+9QeMZLWGifZ4t9oDFVBnNQoRsDHda2LoBRixFNAw4bJaiiExAZkfUDSwa+oTDLhkZcquTwT3Pe+1Lm0kwuxa0fCi+ZGUoyKwpZqJ29snfqj0qhEUdngAACAASURBVNUJMnn/8j6lQ1P5DaWlcH0Xo/lY1eVnKbI6R8sUsePikqzM+bn03FitNvI/2ieSYhiOJqpevqgQx3sY/93f/5st6yEd0t5GCcfKVYQugN4IPa2kbAFqa4DaGCJvXGQZsCtHWKZnCMsA+5yNKQyUpofKGqAyVf7cYX23acG32ZiG3k8Bg3mfKoPThpj49OJzTAYWJoGBkVPBQwKvjYUl4GsMlp2Qfu8AXdH9nZqckUIHAn1DqY2rAKLkrLuUQT/ClSiblBcjdHrKZCFcyaFbTiBgTlBvO8U7AZ1COZa/0TAJPS4+qWom8xDUu8Yyhq2OT3xl3sCqmkCDDzdBH6g1EPZpwlMQ6ke/p6B1Gv31QeYx4FVsxjcBXTlMpHkeRuDKUTo2WeH+OF33U8DSx38K6PyZJZIa0E/BXDMUDx2K47sroeOx5O/Ueem/7jFAlsi8i84fX5sOMDvl/SkwPrbfTq/fzwP0/t58zDF7bC0P6yh/VA0yHgP0vsqdx96/JyQCJ9DRoezKbgT4OsdGDFd3nT8E6HVDQdgOebZFvI+w3Szx/vUrfPXFH+Hd21eI9hu5ryiOOjubS/MM7QSSAWsJZL4HNxhj4I/gO2x6MsFoyBprBehJuMZm+R63r19jfXOHeLNHmVbwLQXok/HgG8LO/nWXxkG9Koz+PiAI7osCG5bbdYBOA00APz8/7yj3QB4ZqVPoRECPpC6YquoYdUG1c4U4Sw+AvosLAXQR+9qM0APMJ6qcipHqgDX40rtDpQQl/2+aQjfnrIvvAP2WrESsSkklQqfQ7HyBi9lMQJkpk5Z9CLoIP85zAcW79Q7rMEZCeVIH6LStfUBnZE9ni+xnUtRSv84c+jKkKE7ZKAL6k7MJLmcjLMZDQQECJgGdSvP7MMPXYYZdzqCKadNehD42cHk2xdPzs28AumLGyGC0yC0gLAusdhHuNhs5/8nVAh//4FNcf/wEpZni3fYtXt+8kgid5Xm268HxRjBdB4VTo0KNsiboMs1kiKPGwIqibEbeddGiTArkMen4XOrW6QZ6hoHFQKUDBrT5rC3PKpBeMatGGAWTqS0pcVNWSko9u74NEoxB9VYgBa/KqlWEbgjwtxKhK5dM2XzbYZ8FdW/Rh9hle5RGCy9wMVlMJKqPWKbJ/iCOgelsgbOLc8wW5+I0rNdb6U+wWq0lfz8bzhXrJZUWKYz//tf+ZmtQBEfBmqnA3EQO9nNTR+GKwK0xJ6isMfJmhH1hY58Cu2KE23SBtJmgbEmUs7SLwG+jEkGcivoC1l4yic9gtkzRFKl4lo4Rwa5vMLBjjDwD86GBRVBh5pcYWhl8I4VZx+wpJLS93Kgtb1BVuibAThW8rkuXA+5KBDoQ79ds02vSwpiD+puxkdWn3JUQzqJ4wval8Yzk1al4F5HcKaB3RNMHAL1PTyuDqgRxSnREXco3O8H1GYe+ke8Dozb0Ws3bV5g/5iD0gf3gEPDzuyqB42d2kXonfteU60GEKE13enX43ygbVEfWB7/T434IrrpK4GFkfurQfAgYmXvWwPOY86Jf96EImyLJU+A/BdE/zmHsO1d/lghdovOT7n/949EMR39P9AFdNUA6HrGO0E+rBPrX41AtIcZeyQulSRt7CugyxK6cTe4TaRrxzQidgF7Xe6TJGvtdiA0p0Tdf4asvfor3b98giXdCU5+dLSTvy+/lrrUtKQsl2hl+AD8YIwgm8L1AAJ1NaERR3aoc+vr+HW5efYX79zfYL3co4gKuMZDa5vls9A1AP3W0Th3Fw99NC1FRSN779vYW2+1WaHoC+mKhIvThcCziOIrkqCynEI4NdNjwJUtSNHUpjUeiPJUc8N12i22kInSuKZd1FNhYTKcC6AfKHSyXauF3HckI6GzNkrSN1LEzQr9dLhGnCkhoO+dTG1fnZzibTQXQhQIvK6U8N0zERYXVPhaFO0VmSaokFgR1+j1XZwsVobu2CJMlJ87OdEWJVZzhRgCdCv3mULZ2OQtwNZ/ijLld4iQb69Sk3FPc7RO8jUoBdObyVf83FaUvxlA59IsLTIY+xmQFuB41y58piWOE3iBBK+p8cUS2IbK6wfTJ2SFCN4Yt7ve3uFm+x91ug5xAR0aVTLHDFG+MwmBvADb7Yc8BJY4mqhJsKYqmiWN0nu1TZBT9xYzCmY9UxznxHEz8AC5fl1L5nsPMGaXzeFUTJZV1VK3SyPSwIoGxDkWfx26a6pqrfLl4xiKMo5aFVL1lKwqe9wGjdQZD79crSUG5Qx/D2Uh6KERlioqCdM/F1bOnmC3mIpajIJN79Pb2Du/evcP2PoFv2LCYAqdzVJYw/od/8CuMew9COII5xS4ERn6QYQUozQCVOUNmzBBVQ2xTB9vUQJgH2NUXqMyJqL9VJGujZm6585R4M7Eez6cHxBINyc8WAuhGG6PO7+EYCQK7wGLQ4GJU43xcY+4XCIwEdrOH1bC+kByW4rFUxKs60CnRlMrtaSpNiZiUaEhyTUIVMuVtikfMR0YnKqpRDWdoYEyh3xmx+6ou1vFgu0M0bEbBhhc2wZ2RPPMcXWQuj9zpj9Pu/byuBnMx4F1gS+9KA95jEdpj0Wn/d0K39dp+ak+w77icAkYfeMgQqAi9o6o05d0BugKUI+idNsHRojgtktOPpC5JLTG3JVUInShLmIw+dSwA8s32sfoctUN06tiov6s8pDofVQXQF889prbvi+J0FYE8r1O39x+1eI13ghbD8VGL3nSjEj5Pi9q0uO6h+O2ootdqev0oDoU0b1Jgqh91tQZ/pucvmXTVdab3M+la3XdBrasWH+pH5hO1aLF/HXhdGOFRIyNGn/R31yyJrxBBTleqKHuALaC7tZZjoCNdp2iqEEm8xW67xnp5i7dvvsLXX/5M6tGTNJL2lYvFHLPZDLan0k/MGbNMlBG6QzFcMMY4mCMg3c5OX0MK5FSEXiThA0Df3e2QxikcsIWqh/GI9c3HOl8N1h9iOzRToTwLSwnJwr1E6OvtpgP0saQIGJmPx1Oh2tkCljaM6uh0Hwmgs+6Z78dSJtZ8L8OtgOkmZmMZwQv5CnwTi9EIZ9OpRKtDR+WwBdA7oR4BmdGpAHoXod+sN4gzBejMPC4mDq7OzkQtz1anpNwbqssJ6LCk9p2ffbfZico9TruIEQrQr89In49Fcc4UqHZm86LGMspEtX6/i5GRbmYE7wCXk6HUojP/L58ntqaROnQ2o3m1S0QUxyj0QYQ+NSVn/+Rsjgk7ofmqSSopd9pg0t7sYkENwz7Lcdc5QxrQP/nBp0K5+wsXq3SN++0dVvutNHah2JD2liV/UREJda+a/ajKAlob0TcR6rrOdsyh11klnePyJEdF4C5rDD0DnmEisBwMDBtubcAsagF0k23H6chWjP6VNSHcMLKmUyOda7seJFS869YpqhqpY2FZwUD7xhQHcdD3FaA7qoEZW/RKNG5b8EbsXGqiaEuYngF3PMD182eq+9xoJPhG/cbd3T1evXqF5fsQ2UaxDboYxfgf/yEBneKKEhYj8zbj7SwblX11G4t1gFNk5hmiZoptMcIm87DLbEQli/5naM3BoYGLNgr6hrJZ0NjVsB6Ag95UzdKaqusSlwvNPnVTnAc5LkcVzoMUUzeH10aw21RubgH17kt3ZlO2psvrCXCQbaGBVa4pN6aUBfEaSxmOAvYDEFRcfFV3LmI30upUvTtDVZ/uDpWjYnnyN3nsUe4icf4goKu0wDEyVxG6rEdnh9n681Aaoc+tl0LQkfchKnugFzjmnHXd8SmgS1vNniiqLzBTveiPlLpuGKfB/fiZvRCwU+dqp0CXrenOcafla6qxT9eNqVOx98VepKX4ef0uZ6cRVt8h6a+DgIOO0HvqbXnPzqGQ+LOXk9bqe/175qi1ql0EfifAzvf/4wCdEcCfB9BVty5F/ferMfTPDksrFZorYU7vUV6nZw90nfuEvepayNKQCA3Z+1mcoM7xEcNDJ1uLEplekxanKidIxbvU0epe/rpOl33KpZ0mO4RtEccrBej39wLor776Ge5vbpCkobS0nM9nmM5nh9IyOg+O44Jlo47PXu+Mys8QDIYYj+cSIXsuO9EVKNIQG0bob1/h7v077O/ZlY7qchee62LgaM1M19+hXzffOSin946+H7gWjEZ3jNCX99gwQm8YoU8wnc8F0KcjNsQZYDJkjt+RTnLRfi+0O9Xu/CrqBntp6rLB3WYr5Ws5O9R1G9l3rA7QJ5iPVL9xRnacexF08x1qo0XWKIDbpCner5YgoFNcpyP06djGk7MzAVeynkz4MV2i6FsDWUW6Psc9O4utQ1G5K7eXYjAVoStAJ6CySZhy1NOixirKpAad5WspKwWklakhCverOWn3qUT0tEfcU+GeIBzji1WIqGYWWwGL5NBN1qG7kkO/nKkcujAKnQjPYQDF+gCjRY5KWuUut4rd4GfPnp7jk7/0GZ5+cg1nZmFfhNgkW2ziHeKMPd3ZU1+VlyZ5LA1qirZWfdclN033guWfyjZLnTk1KrRdZY0m5/8SVUFmQefNWwSGiTlz65YLhzFtVqrnFixLK8FmeOJLCHvVddVU8gGJnlW6qqPcZUaF0nEogLdUdD7wBdh5zYhbTHeQ3WH/BxaQMS5snBbDWYDJ2RRPXjyDx0Yz7AlvAEmWSYnlmzdvsLpZYfW6gt0p66WD8v/0D/8GO9Z3VHsh/Zmp+SfLVsFBYQ6RmRPsmzNsiymW+QjbYoikGSJvmR/whNpQ9aqq5IzUNgUX9P5Z3qFzxqIS7IwD81eM5Cmg4+sI3IERYmqFuBjGuBoWWAQZxlYKtyXtrgD9AC2d+Ew3mTlGrQ8pd2W8jk1MdM5SaFqW1NU8TqokSQEyQmcpm3cAdM8fS4R+CugEf4n25LETwj2g3VXkLeL2XutXDejKgrPrjypr6H/1KcI+5crf96l19f5HDUGfptbA3W+Mog13H9TF2Esv+sdFcZpqP1C2J33nGZ1og9lXn+vj1ikPzRj0KWoBZGF0VRtFDep6LfrPfUDz63VoujLEE7HjqUNwatAfUPNd69oPraVicZTT8ZijcRhe8gGV/IMXPfpDV2ffe3+dQuDT++1ST6ljKQHsGJ5v/K17v35jHv2cY4pCtXLWKlxGEbytRMnbDc/RKR1dviOOMJ0KaaGZoU43SGMq3NdYre5EFPfV1x2gJxEm0xFms4nU2PK9CJgs06IjS0bM9cYYjmYYjxZCb4+GM0zGFMXRYhbIk50AOtXzy5s7hKsd8ogpQUcidPazEK3Pyfqf7jN97zy4z6QkyMA23ON+tcQm3IlhHnKQSgfo42AsURXFeqx1JhCwY11C4CtyaZOlI3QK4m63a2wl6lL9wfh/YFvS4ITCuLMRG7t0EXrTCqATmKlYSruIdZsluFmvcLNeC6CLKI7CtomLq7kqf+O5q5ZXqo8BI3wOhGGTF7ZRZZOWMM4O9T4Tz8DV+TFCF5W7IUXBAiqbKMPNVgF6IpUPgGd3jWUWE3EESJWLmKuspQ79Pozx5TJERI1TD9DJJpzNfHEgVO29L6yACFC7CJ0agobdAE2Vrlhud8IsMJxcPLvEJ7/4GZ5/5ynaQYOo3mOXU2wYCRNCVqUoWdraIM1CFs/K+pVtLR3zWL2g6Hfd1pUdD+nEWEq9zrLckq1gWyRxIQ1pqqiF2wJnZJS8IUaGB4e0epyjygpkSSKCPB2hq54RQJOreSOifD901GRhFEvVyCBTh8YAnHvdhkPHxu5mm7RUs9eI4hQJu9ZxzztU7xtYXJ/h4tk5rp8/he2zNwobrquGNOweuFytsFuGWL/dwmS3O9tWDZn+539EQFeUuyH5c2r8meBnjsNFboyxb8fYlHPcZxOsiinCeorcnEpkbhDAu3pxTlljvbnvkGZyQc80DLdCWfGmoHBhH8XSAEGiYW+ObT2RHLWPCG51D7+5w5kb4nqS4WqU43zANjUR3CZnKwIS6eqe1GpyydXrnur6duUN3gnhuhzloQa8+z2fyTaBLFEgoNvMjbPEjcI46es+FGB3/XEXofsdqCtVvBbF/UkB/SiE04p3dfX5ucc2st9UeZ+Cex/UNQj1AbBvyOT9u+EifQr+WGKlmo8owDvtqKaH5Chn45iD7Q1vEQrqYae4PqhrylYDyCmoq57kykk5bdHJzzwCz1H7oM9ZOzLS0KUT6j0WyR+0Ej1Q1s9Tnrbqxq/Prw/efXq2//u+Q/DnAvROT9F3OPR79x2yx/aA/p3TleucAvqpg9hvoXtcJ7LOx3ulD+iyz7oJh/LeLOfRpW78WSj3DFWyRpbsEO93WK+XuHnzCl+/+lyi6TgOJXc+nY4xnk5UiQ8BXaY5MnWl7i+C+AHQRxMVoTs0ehTFUQD0Hnfv3mB1e3MAdKulfeHUMNkR39Ah6PtAr4veLw+rLkw0tYFdFGO5XmEbhhLZDUcjTBcqQmcbWBrKoTeEQyV6VogAMN3HSNl0iVR53SDKUqy2BHRS7jEy0qzdRSAQTodqMMr5mHXgaiKYU5eYcB1Y1yyCuBqJ0WKXZwLmt5uVTHGjfSOgT8auRLzsCR+4nqQa2MKVXwLoMIX+JjgS0HesV+4i9ImrVO5sLsOSYQF06VBnIGaEvk9VDp2d4mjHGaFbqrGMpuqpX2Uqh4rqDUVsuxhvwr3U8p9G6AT0y8VMaPdh4EuHNpWPbmQd1X3ZoLYLRHkiETodInIe58+v8OkPP8Pzz17ACGokDWvVd9hEFPuFAoBZrljeslIBY2OySqAT2nE6WsWZBAoDZBHYaMawZWgLW8IKCNct8hTIKZjbx2hTYFgDU8fFzBkgYFqqVL0a2OI1L1mmyXI1BewyWa50VJOpbtKhagvOiJx6MiUilH0gv1PT1Jhj7zqsoKxaREmJnO/lA+4QGC58PP3oKZ68fILp+YzwKOurOjkWMkeAoJ5HBdIN6yOVfZSWyQR0tnZlzTnz5zAKRbcTPo0AiUEAn2GZTXCXjrHORojbCRpvAZsjR5tM5A0ywaZid7kagWuLan00sDClIGQ2hTcYYLff44vXN3i/DJGTBvEvEFYTUZM7RgaUK9jFLSZuiKfTEtfjHFeTEoM2hNco1TsbzqhmF139N71mETapnN+h97Qqmj3UTB9Ko3oiLmk4wOPoAF3A2aYK8TFA7+rSu3aw0hKWCuufE6EfVeFa2X4EdAE8Xq0eTXg0zKcR84f7pfeBrG/I+L4aGHR0rsFc/V6NTzwCSjf05gBw3QhKUUwdv2QwiO6cJYCuBh1w+lr/kb9nOkPRUFxnNcFIigvUCC91U3fRueq+pBwEfU7949WfqZ0GPkqjIJkFwKSVyqp3Tfako5rutCZpcukIx4NRz5NZBDKcRE33092INGMh5SZibtkZ7fh3/XuegiVNhtTzpPywc91Pn/+g21Gv+5FqfKL2bv+89XXTjVH6jtyRleE0NNbfPhzu0u+VKNMDe9dHBe5quIsYHvJ13f7jbAQmMeSxm8AooshudOqhbl9T7k0ugJ6noQD6brPGDYezfPUFbt6/RpLEmC/Gkj/nYBFGkpKi6SatEdB9b4pgNMd4NBfqnXQ3Ad2hDLtKEe3usF3d4O7NK9zf3SJcqRawjNA5DIM13YxUTx1AfR88YCi6hkWHPS/naqsSrPUKIeugDVONTV0s5FgYCbNEbOAPBYRp3DkkJoliKRsSZ7RuseNglJC08UYayzDSPIzYNG1Mg4H0ciegUxgnbbSbClO2m+4i9MyAvC4scgH0u+0aMYeAkFK1WHrWAfpohICpQbbu4h86sRZTpPu8xGq7x+1qg3UUMzyTaHvi2ri+mONqOsXIs8URYJRcGe0DQL9lhN4J3Aj6BPQnZzNczCiKU01Octa78zMoZEtr7HMyASxFVp9F54OU++VigScXCwQDDz5Tbx2gc29zXgjjajg5wiLGerOX3vA5yxyfPcF3/vJ3BdCDuYeoCbGK2P1uhbv1CmuZ8Kbar7KHiuWwvItdB8n61kibQsRzVOPTYSOoGqUa2MNcObtDmtKam8DsoCwa5FT3b2M0e8CvgYVrYOoOMLEGUs5WUvhXVoduihTFiT6vcaW5GKdWyl7TKV4pbWMvBFWbrqVedIqYxZJhlhJQGEgLjodVkbk3CTC9nOLFpy8F1B2fmKSa8GQFqflCyuOk10Reos5tVGyZx3UnoP/v/+hXW3ZqY3MXAXQzl3xMDh8pxkjNK7yPBriNh9hXU6TtCFnjo2rZaMWEa/EDOIhA5YIZiZ+Ph7g+83EWAJ88n+B7nz6RNoK/9f/9FP/Pb/0EN2ElefkCPtqSkns6UOxoRU9vD9fcYx6kuBjFeDkrMXP3mJsxnHIPqyRvYEonH1IqTTccRoPSUSSlhGfSqrL39aDzlUTI3dAWaRGrusUR0G03gOn6sJhDlwlNqoSNRoi96vnm9LJc9hLuFPdKsKfpdyUAOgymOZSqdX57R7lrifI3I0TleR8ji+P3CoG1qu4IfqfRaB8k+n3GD/S1dCyja9hnPR6sVjdN7KhqF6A9dG1WEa70dJfucmqUZD9ne9owRXd00499NbY2vv3IvN/LXB/ZaYqCv9ctV/stXJnb1q1ZpX80L9tJpzcl+Du2rNWNXY7Hp5wO7SVorYB+5NhdFSGq1r0fer/+74/r0zVYOXG8+g5aP7I8TbccGYTHW/v2Own2j79/PtytB8bBpOuiOuGpCYeKQZFH3SGOTlfngBk0LsUGRR4hjWNsVku8efWlAPp6eY+qyKTtKWl35tJ5j/McbNcWO8GAwLSYo55jMJ7DCyYC6mwV6zMHWefIwxW2t69w8/pLrAjojOJSdkdjQxnm0GkNjg6nzIhQQg45buYrdavWVsYGKipU7i2DvTQ4PjXGarVCGIZoTVMaylyenWMymUlXMX4OrzM/h93h4jiVCInROo08N1ZaV7jfx3i3XuGO+fVu14jzCmA2GOCajV3YS92xRIjlcNxrlQkVS90OU5BZa4hD8Ga9lhx6UnHVFAjMhx6uZzOcDUcYyrQ9zgrXbagtTtKVaG+9S0Q1TrV8JrVH7BbnYjEa4no+xvloiLEMsIEAySZSJWs3mxibJEfOXLeAcyNAfn02lY5xHjuTcbJbkUst9NtliGXWIpaugezep774OB9aeMJpa08uFVsr091U/b/YIqHIUzRujqwpsd0leHu/Rlo3uHj+HJ/98Ht4+vFzjM59JE2CKNvjbnOPL169xus3b7HfZ+J8MZ8/nY8wPhsCToXcSKWlasqOfqTIpYO4gbb00BbsPGPAbql+V6XKbLMsuhEOXeF8930JIwEGFcD6iafDKcamiyGn92WFiNKyjMwMscNFXbnIs1rSLxStkhpnKK5bxNLWSq/3SrnZojNQlabKDbUhTheppmA+wsWzK1y8fCrd8tyJJ1PYWKee5HvESYiqYOmC9OYW+p1998lG8B7mPWX8xn/5d4+AbvDJJSpuLCNAjBkiXON9FOAuCrCvJyjaABm9EhmdzrauHNHHg2LvdldOcjiwcRG0mA1y/Ju/cI2/8v2PMB27+J3f+xz/1//7E7xaFUjaOYrahVkUUjBPyombq25zGGaM2TDB2TDCpxctzrwd5uYOXhHCqXJ4jbooxKKKIgJJkR+9dAEErcg9AfSHsWY39UlmpCuRjrTGdDxpQ8lHDegcHEGRnJQJWRyowvZ8nOXMsY8KxBXQfbPBjAIoTSEfFIIKl3u5U/n+QQment6mFOj9fLoGVQGp3rxt/Z59qlEi2G4O/APa+xTQ5cUPV0hXEei0wIHS70BdaiG6nGtf2NangPvR02ke/08D6P216rsdp1S7/pt+/kH01a1TP9rla/Wxnh6nUMRdp7X+e+rXy/3Ym5fePyb9ntrJ6r++D8x6eM9peuExyrgfbR4/66HD2n+fxxyf0z0nplUolGMNOqM2aZsrTIoCRuY+5bjZw5z0Iht6NxnKdI08o0hsi9XyHm++foXXr75AuKJiPBPF+mQ6lLy0YagGNjZbnw4cWBYHZlzCHy7gjWbwAg6mGKtpVeyL3xRo9yts797gVgD9vajLOb5SSpLYK5u6l568QU+eY329uv5d04+uARWjUvXFttNAahhCkXPSGhvGcJ+zXO1ioerQqcjWgC52Lq/EqFMbRAPPnCzvTZa/3YQh3q02uI8ZoStTQDCmVZj5A1wtZriejDF2SP0acA3OAii64TIdoLNPepIJoL/fbBCz81kHArOxg+fTuQDyVGZl1KhpisT+MTCykKQVVttYAH2bcvCo6pTImejzyQBPphNcUCNAZoAkiNFikyS42cYybGUTl8i79WQMfTEZ4PJ8iqv5WJp8cU3ZZnS52uDdao/bpEUiASLVVOK2CmhdjqjIn+P6YoGhb0t6RAG6ElqS7SnZadBKBdCX2wjv7jcoaguXL5/hO3/p+3jy8VOM5gFyjk8tOUXuDp9/+QU+//JrbLaK5h9NfEzmQwxnHuDy2CMBdHa7y9jojBqEykRTWCgzQ0DdaG3RQ3DSHNvHigylpXNQoaZoIa1gpw0GBXBuBZiYLqaGK9eaQrq8yJATtxoDVekgI6gW1NorQGfqShrVscRP7hcF3pq9IObLLuyyAZy8bXgOBuy1//wST7/9Epff4qS5GZjYT7I9Vtsl9ruV6Nv8gS0OEtVPd/EeUaZ6IYhe6Tf+q78jXdItI4NhFmA+nTREZgyQGOdSlvYuDnAb+YibqUTnZcvaOnq6pNljpbLs5hlzYRyrwdhMMbQS/LUffYRf+tH38OQqwO/9+B3++b/6A/zsfaycg9qGrelW6U1HZT1bkcaYDFIB9M+ugHM/xMIK4Vdb2EXGeW5woKZk1VaXVT8RFZEeknvqoZap58ur21o1nmHr0SOgMzLnoAg+GvZA6s85p5mATtV2H9AF4MUoqtGqCvj0GL5jZHsUonXdTDqj0i8JE2P70D53Q0905Hc8mVNAfwxwNPD83h+HqgAAIABJREFURQK6Bj3NEPQBXZfP9QFSd1rTQHPqWGi6/ZCD6tHt2vnoOymn3+vjOQX1Ppjrz36MweiDXv899PXSrXP7DkqfTen3OfiTAnrfoegD+mNg3HfM+mt0dG6OG6ZP0+vvH+aM+0eovmdZTx/Q+Tsa+UPZqo7QpbmGAnRJjXSAnsdLZGkoorjl/Z0A+pvXXyLa7KST3HQ8wWw+ltIbU+aPMw1jCpVomj6Gg2t4wRz+eA43GCEYzaT1qgZ0RGtsbl/j7s1XB0BnJy0qiAjo/Qhdrp8MC1IOvgKfbhZBNxJWAzpZEorIMtPELuZwlo1E3VRCE8jnc1LuimYWQGfJKhXt0pErRs7BJ0UpOVlphZpleL/bSfvUxwB96vmSiyagT1xaL1LTnN9edb3oaf9MpJ1SXQP6Pu8DuoUXs4UA8tzmtLUGlcVKoa6MqzKRZjXWuxS32x02SYaYImcJAA1pDnPNEayTMWYclmKp8bFUxrP1K8vW1nGJTFqzqLK6WUC1+lSod1YecI2ZS9aAfhM3SMWjUIDe6bpwNfFwzdnt88kDQJdmOhrQ2woFp53XJZabCDfrLRrDxZOPvo3PfvF7AujO0BCADtMd3t3f4Geff47PvyKgK5A8fx5gTIdxQrtcoECKosmRlRx1CpSM0ktLer8XSYOK3grbvbILm91Ky1URrdmu1KxLR9Kk4ug6GBRf7mqMYWBieRh7A3kOmUjuwSTjbHMLRdkoep9HJLlzQybJ8X7NmMXuwjyZYGer8adqqhvxjg6FITXnw/kUi2fXePHJR3j6yUvMr8+FLVtt7/H23SvcL9/LfqEmRcoIBw5u9yHWUSjOKO9P45/947/VGiarGHOYhppcxvEsuTFFjAXWxQI3EqEPEbdD5AhkspoMcJDpaFnX2IAtYVVtOOUZIyPFwAjxV3/wAn/tr/4iXj6f4vd/coPf/Be/i5++ixBWYxStJXWYPJCyZS7cQFGzicwek0GGxSDGx+cFLoMI5+4eHgG9TOC0rdDuMifdZtc4FSPrr36E/ucBdEbophMI5a4jdAI6BRjc7ozQhWIXulUZRnaaU+De9XZ/0FKUc+e1vdEleOoXBwN9EiEfm+b0a8EV7S3RZacJ0K8/Vb1rWvYvKkI/LHJH+bNkRAPUqSCOz9WA3hfliSCqq7/VefM+WPF1/eefgmnfYfh5gK5B+pBm6E5Ar9eBceippI/OF/Nvx/z2hyoKThmSvtNxGqHzb/336TMffYfiQxG6fu1xzxxrsLXj1l87vf4HR6w7f/3+FNXJVxeha0CXNEqXTpE9xNapDDW6SWP9CJ2Azgi9D+j7NZu0ZDibs6kMVe5TAXTVx92QmnQCuu9eCKAzQj8FdFLuTbiUCF0DOhtrcPY4HWHuo5E/6PUiIGPYOTgdoGeZYhClEye1Ml0jIRplitk0oPN9NaBLDn02F8eClDsdB5nayDGleSl9tIs0kyYzJOLZzERH6DebHe44Ha5SOXSCrUToAxfXizOJkHWEzu6cBGV2S6RdoY9EQO9H6BG7nHUR+mJk4vniTJwCirZof2tJUzIEdGWuRJq12ErXty3W+wT7RpWUkZmfjnxcT0e4nIwE0JnHzlGLkI6DVihyW0Z5B+iKOh8PHFyfTXBByl1KD1Tf8uVqh7frCMuc6nzaI47i0h3YgOtZgCcXbIJDYeE3I3TVKa6RmmuOTCWgs1uc4fp48Z1P8d0ffh9Pvn2N3MiwTVe4Xd/g63df4cuvX+H9bSh14Uxvz56M4Y9dGaPLYLRsM+klIGVmGWcauCgLE3nWIo1yyHA6egJKLoXxdKBKpy32S/fgkYXlKNR9jnafI7uN4WQqrz5kq9hBIAEgKXY6T1FM8Z2yE3wfpWdQYmGZWskhMQRyS3X748Q66hg1oIvjSWvusVPcGa6//QIvv/MJnn38ApPFnMQLNuEGb159ga++/hxRtMV0MsLTJ9eYnk2RoMT9fiuzCMgaGf/sn/wn9EmkbE2XVDE/nmGKxDjDMl3gfRzgLh4gatk310chk7VUDSuFaipCV4BOf8Q2akysHEM7wl/+5AL/7i/9EC+fT/B7P77Bb/7L38Ufvd0jbmbSHtZqSyUsaV3xUMWANhFGXoqzIMXLWYrrUYIrP4ZfrWGUO3A8jGTOZJC7Gr7wGOXOXx/m22pD1gN+DRwfitD7lPuHIvQ+oAsQUENJBb8+voMCu1NcdvzgUYymXJFDpHgC6McI/nFAJ6Bq4/6hHOufJ0LXpRjHTnEaEZUjUlRqvGofzPtLzOvZB6pTx+JPAuh9gOzT3dpZOY3O9edr4P/Q3/vr3k9F9J9/GiGfOhMasPugfkrhn4LpQwdF9SnQz+m/D7/vX9PH1/gYofeZCO2UPOa49I/nFND5fE25S4MZNoHqKHcN6P0IvSl2XQ59jzVz6F+/wquvP8f2foWiTGRsqgZ0y2JEoiJ0Deiuzdy5BvQxBiKMG4loi5T7Q0C/Fco9ThJxpBlVyVjObhKk7PNDFYxis/I87RxtBeisgVZVFYVE6DFbrcYJwg7QyTwRyOdTBegcFCMRpVQTtKjySurPCWp0amyJzEykdY1lEuF2Gwr1vk1zMGUr6uYDoM87QHeFciegS1DEufCGJc1KWBd/BPStzMdgHQrHmZ5P7AeAbrNChBomEXWqNGBamNjuY7xfbbFki9pKAbpvApORiyfTKS7GA0zZgtRUfcijssIyzFUdepghkTNS0fbYs3G9GONccugqPUUwE0BfZdjSiTgBdH7Wk/lIAP3ybCaALtPhpA6963vA4I2lZVBz3JfLPe7DPSx/iG8JoP8CLr91jV2+xLvlG/zs9U/xxevPcXsXIcmBYUA1+Aj+xQDuyIJLj4Vpoi4lVKQNsrRGkRsoC0O+pyNYSUgMkHBxfIhYs2RPlJaNXzz47FxoOLCyBmYqQ+ZRbzOUu0wuhEdxn8VBQI3U/RPQmdUVMXCncNfyJpLGnE9CdTs7/Tnd+G41HlxJl4gUMo7BdTC/usS3P/0OPvrud3D98rl0jqODkOQp3r95jR//4e/izeuvJX3yrZfPcfH8AtbEwzpeC6Dz3jB+45/8x61M/RL6h5eeBWy+AHrcXuA+nUmEfp8MO0B3VR+5boY6vWgZdGD6MrSFt5Rrt5g5BUZ2jB999wr/zr/1i3j+dIDf+/EtfvNf/L5Q7nE7RWXaqLKoGwxBmKaXqhpWDN0EZ0GCl7McTycprgcRvGYDs1jDaTlIpuspzoiZzVt6KPKnidDFgPYod964Uq7WUe6nOfTTCF1ljZR6W4RU3ex0HaUfO5Pp7iE8UJ3fOzae0Yevuhwfv9Q4VT11SwuVlMKfx87N2KdwPxR5/lkj9McAXT6j27V5qSjN/v/DudDR6wBdg0g/euT3f9oc+imgPgaEfUDvf34fyPoR8OkxnQKsTiXoY+2f35/Umeh/dv8c9Pr2P7P/XE2Z9yPz/uc/3Eud09gxHHzeaae90+NVnbRUMybizymgcxqfHE9HuRvdLGgRmzYZ2jJEWcQynIWA/vYVVe4/w+ZuKYDOHDop936Ezhy6ptwH3rkAujucqp7uQ7ZbHR4A3Yg32N6+w/3br7Fe3kjrS5Ytcd0ItFSL9wFdpo91nSH4yEicX9LTvOuhLudYUQndIGoabKMYu81GcuMUUEnr15mi3IdBoPQnpurZTUAnmMsUP4bUbE5Cx6Ftsc4y3IcRbsId1nEC4oFcAwF0B0/OFgLopNwVoLOTYi1d+mg3Sd2yJvwI6BxWojqTca732dg7ADopYNOswP6kSgRIxs5BVprYhGxMs8HtbottqWrEWUo8G/u4nkxwPgowphjYUB3MorLGOipUL/ddKk4Ov0ihj1wDV2dTnC9G8Gxlixj93q82eLPOsGtNJIKRtN4qqiegP12M8fTyHBeL6SFC14Cu5ghwPCjTO5ac783tGsvNHnYwxIvPPsF3fvBdnL1YIMzW+PL9z/CTL/8Qb969xj5RrVVnswCDxRjOpSvlXhSa1SwrY+VBXiONamRxgySuUZWM0CvkrF0nK+5xuhlFZLY0eqEN498YSrMF8dgPMCR7VFsYVBayTYzwdidzBLKokba+3P4iuFMD2bpW5N31Vro4cZhGI1v1ZOHe6xpDGeynIu0DJPxTKnzHxuzsHC8//hgff/e7kkefzGZwfU8YmJub9/jXv/Pb+Mkf/oGUjBLQyWAMrgJEZSxgLoD+v/3T/1DNQ++Gh0hLPQTI2jkS4wJ38Uxy6PdJgLgNZCxq1ZX6OJJDpzrekI5ybStN6CSHPrESyaH/0i++wC//6Ad4eu3i939yh//zX/4BPr9hDp2Uu42i2IqkvzF8eT3x3GhSjO0C80GEl7MMz6YqSveaFYxio4a29OooBVz+jKI4AX9RujsS7WtRnAZ0h3XoHeWucunfzKEryr0bFKLz6d3QEDUkoIvAenT7gWLvAbg8r/d8MUTM0XeA/iAf2gGqBvQ+oJ4a7b/ICF0ft3Rik9pI5VA8RoMrg3rs7tcHdX2MOurUuXQddesIU3e6E9A5ae7yGLDq3+nn68/X76uPQV8Tfr4G9GN9fk813UXJP69O/sCwdAfw89iBY+TfAVCvuVD/vfpCyP6xHx0AtfaPpTvEKHN84yOT5PTrKYo7BXT22NaUO4FPQIn3KHN0Xb2tzI9uc9T5ViJ0qUPvRei75fogipvORpJDpyiOUb9DUVjA+eIBBt4CbjBTlPtgLH3dFaBbsJocZhIeAf3+TgF6EguVKdeLpYud4FSpp7uqj8NG6Mogu9+L1lpEnKVEiFFdP1C5swpCAH3ezUMfDDpHwFZNVfJKRGHMn4vyP88luuPY002eYcnWnHuqxVOhz4XJNCiKs/HknBH6FBNHRegu7SejdJYuNuz0pgCdqvN3FMVtExU8mcDQY4Q+FEC/HLHxiSMzLhqLyiOymiyb9FFWJjhp7e1yjdtwh5AjQdncZsARqiNcjUdYBD5GwiY24kwkVYVVVEgdOpXuUUf6EJyHNjvMsRadOXSVVmRjGQL6+/UedxyXLc9nv5BvAvp8MpT56xTFSdqjl0MnoHOg12af4OZmLYyCNx7j5Xc/xXd+8BkWzxdI6z2+uvkcX7z+I6zCe+leyGOWcaKBg3LaonGZEqpQsK1rnKGKK6S7EknYIt0r2psUfRevwh6RarfhDcmmmjLLPOUTTM4ln2A+mWLuTzG2BxgZPqp9iWQVYXVzj+XdBuGeteBqg0lrZhGdKyeIJl6mwfG/DQQDCsXJWvMeYhmdmkGvnUvp1kfG2zBh+wPMzs/x4qOP8dGnn+DyyVNMplO5vpw18Nu//Vv48R/8vlRavHj+FNffusT05QyNo/akiDr/13/615n5lg5v6ia3UbELHBaI20vcJTO8T4a4iz0B9ILT1HqATlpMegJbo66/Ouv9CgwRSw793/7ht/HL/8b38fTalxz6P/9XfygR+q4MkNQEO87b5tbi3HFPOusw6h85GRZ+jGeTVAD9ySQ+ADpr35mLoAKVpWsfAnRZ4Z+jcv95Ebo7mAigP0q5s6ZQWn8qhbsGdRU9H8Vxsq6HhjbKWB4BUKniDwa6970YUjoQYrAflq2pLmGs6z3msPsA1xdF/UUDej9CZ7vUU0DvR5t6HnmfOeg7HH8aQD8FzccAnc/pA/+pSv0U3Aj4WgX/GKBrsNQzxjXA6nPo59tPnQntRJw6WAenSIDlGFX3z0d/f5oDP/1cHaFrFuGUlmfbUr1u/WM9/K5zDPsROgGdojGCr248REDncRNAhS2QOdHstb4SUdx+t5E6cUboFMUxh143OebT2QOVuwyicB0RIxHQPWcGb6god7aBpUGVRlTUWdQZ2v0Gu7v3KkLvAH0fJ1JfTJUyj4c96fU1pOGUNeoWUJqO8Hg7sVwf0KlEjhmh79U8dJatkXqU8akLlq1NZJ66Mr4PAZ35c+m9wZKkppZOX+ssx4pdvOJU6tLZCpx2n8f0ANDdTuUuE7kqCShoA7OilrpzDeg3IYvOFEoMB8DFdIIX8zNcDAMEtDdtgdaiiLkSQKd+h+XDq32CN/dr3Oy2iGo1rjQYmlhMx7icBjgbDMDp2hQQWh57wDfS+vVmE+H9OsK+AycCemAB1+cE9BkGFDIatjQ4WW328vw3cY1YnHYF6PzvG8CzMxWhjwNPAF0621E7YRoiMmRzGQJ6mOYK0G/XUm0wnC3w0fe/K5T7+bM5MoPn8jXe3r9CWuyFTWUsUVbUP1TYWjEKW7VvZY/9LEyQ74BkDcQ7IZHURdBNAVidPAWmCwujUSACTzZqScRDNKTK4mw2x2Jyhrk/xswewS5NlGGB1d0a79/cYbXaSi0+dVTsSUCMUVoblS9niXYwMGQegSc19ypaZ1ceDrcRu85pe2wHa3uH82EvftvxcPXsGT773vfx4tsfyR7k/rp99x6/8zu/jT/88Y9F6PnsyVNcvFjg+rNL2EOFH5JD/1/+8b9/oNyl1Eso99EhQl9mC7zZuqJyT82xjFClUJDdchmhe6biGxpzyH53aFiwXyeY2jlmfo4ffXaNf++X/wpePLPxO79/j//j//7XAuhhNUTWsmMUa9hZCx3wVkfDq1wnGNkpFl4sYP6tsxJXwz3M7AZtuUXgtEJjKApUlRzQU+oDiR6LqUVxB0DpW12du5ayMhWhc6wj1e0O1e22C384k+YTBPR+hC6iuBNAJ/Gk1e6H8rXu845G/WEzFwL2A6X7off7wSR1OeguktIlYhTdSCODoyjq5NSUx9hNRjtt0KKcDF47MdsqSmPEcdAUaUV914v//2ftTXckS7frsBUn5jki58yq6q6hq7ur6/bty0tSAixRAP0OHgVBtOEfMmy/AUXSAgzbz0BKhmwYkPkGAuxfFmSapO/tO3RX11xZWZVTZMzTiROTsdb+voiT0Vl9KdMJJLIqh4gzfOdbe6+99trOYtS/RzxD9yBiAYgZ9XhgJaBbRmTUYDwD95Q7f+Zr6XwNPy/bv9Ym0MWB3Tu1rY5/wx53M3vl3/rNPw5wcTCPsw38nTjlHg8W+Fo8dtVYY+ccB/K4yj9+3P49SF9uAn78XHzJIF4W8EGJ/V7cGOi6NTDfw7fVxe9LPOjxKncP6DxXAjozWNZXva4mDug6dgfos5CzmVsrlfubl6/w+tUzDDs9udDt7eyuAJ07K1/TZ+hsWysVdjXZMFuqI1eqIJevmjiJ9W4aVg376Gt86mucv3+HTqcnlTWfP8vQWYeOiSi9c+HKutYxO+77tK21+7CQuJV93pyS1mg0BOjM0MkQVKs1BRacsGaq7JSplukYpvq5Ge7MJ6Foa1q9ticRGv0+mqNQNDZxJFxY1lrLJbFXr+BIfeR5G8rCY3eaRNXQlwkBeqPTx/tmS+5tPW6NoKkMcGt3B3d39rCdzyEVzTFl+pnhLAB6r9PBMoPZPIWr3lCAzgydgC7KPc/hLkUc1EoC9CLPiXoGjuucTtHsT3DWHqDRHqE/k8xO4FzPBtiulrBTr6JUoPdISuff7vbRGEzwtjvBRJoqKqBsQEshwRp6Ebv1Kg73tuUJL1c/TtBzTAkpaKIfPQAGYYjzqy6avQFqewd4/NMf49MvP0N5r4R5eorxvIPuqI32oIVunx71Q9XDh4sJWokxomCKxWyKaBhixHnu7SXCDjAfA+OBeqoN1HkhSbdXgBIz9EIO4XCEYbiQGp03qriVxsHBAXbre6hmSyini9gtbiO3zKHT6ArUh+MpONCGw15GrT7O352g0++p/MP2bJoiUW+Qz6URLOYqbRCHNC/dla7kbsk1wHJLKi3Wo9Ubq82uVM3i8Og26tu7OLx1G4NRHxdn5zh++xrNZk9BQ6mURaaYwsFnu9jar2mYkPaF//V//E+XCSotExQvMZHk7DUOXWGGvoP2dBenvRzOBszQS5gl8oicOUeKc9R1pQLV0BOJrBr9aQlZZi95boqvPtnB7/2dr3DnVhnfPD3D//F/fYtXFyNR7gT0IGA/H+t3nGtsD00wHwvQd0S5T3CnPsF2rodEdAlEPeRSZh+o7MtlGNcMMlyrtzbvjbY1T817kOBGqaawGKAn2Z7gAN1n6EGQWfWhy/PdAbqmiZFLcjPRlaXb/Bv3GR+P6U1KeIDMGmx0602A7jft9XAXZ+jvMiT27itb/N4JXof1mwDdA4gHdN/I6wH9On3ua/qxkamxGroEJQ6sPRMQV5Rvit5E28YU5XHA9T/z4ONB8qbM1X8vDuhxIFxT2mtr2s1gQvfetcl9KDv3v7OpwvfgzL+PBx7+fPw5bmb0q4Bo1VZlzNhNYM/f9dfkhwD9hyh37+UfD+jiK4RtWrpuroYuWpniooWBLwMGHhvVMXqe/OwAV0Nnhj4ctM3L/aoBD+jM0Anoh/sHKFcKKJSK2lU9oOdLZixTzO8gmSkjU6wJ0LO5ig2xoGlVYoZZp4VB8xKX7wjoJxpMwZ5fPo/M0LNs+dkAdMvI/YwDC3i8ZTQB3QdC7FIZuGlrBHRRlo5y94CuKZEMUh2gk3L3gL7kcCn6uQvQoQydgH5FQHfZuSxROb40DexUywL03XJRc9Hpzp1ILvT3BHT2NQ/CKS5aXby7agpkVfBIAqVcQjX4u9u72OGwDlqSRkPM2GrMyWmsxnKQ1jxQhn521TbKPZpJKZ3LJ7BVKWGPLU+FPMr002fwy4llkwgtD+isoVM45mr/xVQCO7WyeugLBQ6EoUgrRJvT0bpjnI1mmLi2NRrRcDcjTX/IgS5bNfnHE9Apiktzxr0TLbIPnU5q0SKSP/tZoy11fn3/AI9/5yf47MtHqO6XZA3bn7YN0IdtdPsdNNtddDpdtMIhuskJlml2XLHHfC5zmCGZjf4SiyiFSZ9lEquhc+Iar2UmbzX0bC6J8WCmfnXKIVAAqrt57OztYquyhWKmgJ18DYfVfdSyNUTjGfqdMaIJg6gERfXovr/AycvXODl5AywigXg6vZAxUo5tfhQButyMtW9j+lwQzvtOQM+k1PbW6UYYUSOQAUrlHHKFkrQn3Hv6w4GslYdDU+cXmZXnE6gc5FDdob1y1ZKKf/U//GNrW6PKnZOXOJQlkcUENQyxg/6STnElnA9y6M0KiBZZhMzCSRkErKmZaGaZopw/K5MYA/QxqtlQNfR/73d+JFHcN981VEO3trUSODMpSJjKXdk5Nw16Ri/GqOZCAfrdeoTDygj1TBeJyRWW0QDZlFFsNNhnlGMPrH2ssnQKNW4A9E1jGctU+UDRUIbR1fUMnTV0n6HH+9C5xS20maSdF4s3liHL4QGdR+TEe6shMS4F3gB0D0abxi7OgkCRsf9QRsxSDMHREvfvffhM8kOAbheLalZG8GuRHuezxylhH1DEywKecudXArrPYD2gx7PVm0Rvcfp988B9Bv0hKnt1ndwfxkVf8czTA3q87SyeOfvXj1PuHjT9MYlidqAfp7LjAUn8eOPAem0t/gBgMwC+Ccw9m+GP0x/bJvgr03Tjc+OBlf89D+gf/HsncZA7nGM3fIbuVe7826yMOJKyXta1cH3o4/6lxqeybY01dAL6q5dPZSzDfYWATmMZD+hxyj2dyTtALyHNeeilCjI50tzfB/Sr02Ocv3+PVqstUw8KwBjM5dMG6P58N41lyDToHnkqXmMurZRA0rQXTjQ+tdm4WhnLqA+9Yv3wtJe1e+DU8ZOZBHHyJ1BxdirKlIDeDNnL3UNjGGEwt8RQdWOCHAeWVHKqoe/T215BizPK4PTHIKWxoIPhBOfNDk4aV2gOpwJjvj7HfO7Xa/h4a0eAXpjTh34sFzVegJSMZkwU1+yNTOU+6KEjsRcBPXAZehXbpYI85GnTzetDu9irboiLzhBX/YlYC4pzGcTlU0u1nnE4S75gbnljXjMOU2GbW0RXUQYAc4m+yEZQSHdruy5AZx+6B/QUhcyOKZHxc8Dx3JAo8fSiJXFcfe8QX/7OV3j01WPUjqpYZKYYTLpoDa7Q6DQ0ROescakRos1BD9N8AulS1oINBlacxjaIMA0JZFmM+gtMhtayFlIerx50IEcfmmwSgx6nCkpTiEwFqO7XUKvXUaCHP2iQVsWdvTu4vX0bObLTQ4rryPKYL/zw7AovnnyLZ0+/1ZCiDNmITFKqdmbptMP2E46Zf8lohkkvZ5xSqMlFkGaHwxLDEbsn5liqR97mimTzOeFTOI3QH1q7XiaflPNiMpcAexIyBWu50zPwv/33//mSQJ5KhOpD50M4RRqTRElta6Pgtnzcaf3aCvMYRRlMFowtAzOZj8hpENBLskXVXNhZqLY1OsX97qNb+Pt/50e4c4uA3sK//jdf47sTUkFVE9KxNYUbkhPnJBZTZBJUuEfYK45wdzvCdm6AckCFexuYDiWIEyswo0Diw4AuOI1l6DrhDeB3UcAK0FkTj2foVLkT0NmH7il3n6ET0BkAWKcZhXmmdvf/tszbRqbapuBb1zyvHau1O1HUJuW9ntbmHL3c8UtIwewyBuhxOtgD3yYgxLNnzSuXBWFsYpur1fu/v+n9LZO39/eA7jPRTcrdA5MXvcUB1oOeB8X4Vw+qHrDj57Z5npuUdTwgiYvi4oGE/5ubAD0eGPjrEGctbjpe/zdxJbz/vTi4b75evB1wk1Xw2f8PBzkG6CuQcYyDB3AfXG0GIatjYguzBrFcB3RfQ6fKna9BRzZRzw7QWUNmgZKAPnbDWdqtpgD95YvvQFEcUxhS7hTFcTgL+9DVHeOd4lJZVEr7SGYM0LPFsgE6jVw0RGMKDHoYta/gAb3ZbGEccgY4n0l6krOLN8b6uDnu3ljGA7rAxAX4thancvPqTyLNpCagU+VO4FYNvbZltXwOQdGz6eYacCyqsiwDdAmdEnBta+zl7uFyMEQ/YkvY2imulAa2Slll6OwDJ6CzFY1TuXSPkszSlugSjK/alqGPzfaVAFTMBzis13C7vo29YgG5eUIuc2M6dbJIT0/yOTCHDzwTAAAgAElEQVQcLXDR7SnLb1Ls5dqumaFToMbX2KsYoPPPommIHme5d8dyi2sP5zoXc7oIUEqnUC3nUC3SMyAlBoMlj25/jNYgRGu2RLQB6GwJ94DOYCAO6D5D94BOZojX//SyiW5/hNLWPj7/yZd4/NPH2P14D0FugX7ESWzneHt2grfvTvD+7BTtVhf9aIHcbga5ah6VagFBOqn68iicIKIr3CKDUW+B6WiJcXeC0WCCRWhIQ3MX9oWHFM2xxp0HijtF1Pa2UawU5WTHiSmVdB539z/Gw9ufYKu0jcl4jkGfve5U86cQjEK8ePINnn7zS/S7LQF6IZ/Sa3PNLSgal6+76STY7iYBnUaTJzBLzDV1jt+jLiCVyaJYrqJUrihzT2czmM7n6I2H6Pa7ahOmMp/1/3Q2wMnlO0xmE80ViOgL9+f/3T9ZciBLOhnKz53Wr1NGOihgHGxhnLqN7nwHV+MaroY59EZpTGT9asM1lkv2hC4xTxQUIRrlPkY1FamGzj70v/e7j3H3o108fXmBf/1/fo0nbzsYoY5krqJhB3rAWCtiT2YiQi41xl55ioPKGHfrISpBC7llB8moi+R8iqQQlBQV7dfNcccD9WrT9vaF7utqQ4v3fHvU+IEMnU5xm8YycUDXeMuV3SuvyZp+58t7QPSAzq+iun1g4bL5VZbmLF7Xm7vPPgzQVxmaLzU4QL+eVccc5WKjRb+X9bLUQqoqBug+Q/cAvT5+5yjmau2yxWb7j3NE+hCgxzPleLbuv/+hDNSfzyalvpnR+xrzZuYaB8fNrH59211QFLPG9a+zeT3968XBNZ712r12NqOxsoIPSOLH7TN5e4/rbYrxLN8D+k3XaM0imDbhQ4DuWYn4OV8Dd9etQGGVz9DjTnFUuXtA9xm6nleOe5yPZf3qAZ0Z+vGr13jx/IkAnckBneK2tquob28hnabjN0sUAZKkI4M0ahUCeuWDgB6MBgi7LTTP3uLs3Ts0GlfKZCgAS6UDZMgSOg2IBfCObVp1XjjRo2htK8HFAX04naHTM1EcAZ2aAu8UxwydwlsxNZrTYO2jWsecNqcxo9Z/bH3oQ/WhXw4GAvTpgu1s1s9dIeVeyeGoVsUO2+HYB55YIJ2zvmYGKBTFtbtDKdQJ6p2pZfnM9libvb2zLVHcVi4rQF/MJiYIo2GPbF8jtNojXHSsp7vjSsfqQ88lsFUt4YDZdqWESpotfwnNrO+NJgJ0Uuid8VJe7tYMuEAxmUYpG6BAv3nNX+c9JO0+wyCaob/ACtB5LUS5J0m5l69l6CxdeMqd94E1dGbovCHM0C8u2rjqDZAqVHDv0af40U+/wtEndIpLYjDt4rx5hmevn+PZi+c4v2jIsY/jRiv7dWTKKRQrbCynMc9I41htGlsa03EC02ECw06ESTfCgtQJgY9tjxyOwgErHFlaTWH7aBs7t/ZQrJSwnE0xDadIRUvc2TnE5x8/wuHWAabhAleNDkbhVEFuYb7A6xdP8eK779BtX6h+XsjTiIhIYIJhni9XKWl1tibaBDZaxPL8aYdM1keWS6jU6ji8cxsHt26jWCE7bAY8g3CATr+DcD5Bku2aWVqQAyfv3qHX76DVamE4XCDx5//sv1zS8jUVjBEEIySSIWYBECZyGAU1jIIjhKnbqqU3+jl0+imMpxkNj5cgKBlJhTdFViA/Iw2+jNSHXs/P8A9++z5++8tPcOuwguevrvC//9tf4devm+hOS8rqJRKYmiVkkJwhE8xQykeatnZUm+Cw3Edudo7MtInMYsS2S0WJNFJQCTm11NSseG1cF/EDgE7xXDxj0qZ6gyiObWsUxXlA9yp3mllYe1takR0N8e2trL1MV1kWrl7E5jYSP5yFNJMT5VgmT6CMZd8O0H0mu5khrzZ31z/MDP0m8NnM0G/KfrmqaXawCeg+q/YbGP+WtX4FIx64WFr5DYAez0Y9Ze1BPS6Q28yw4wDs29Z8wLP5lZnSh8B8DXrrAOdD2f0mOMcz8vjfxDPfzQCJ5+StYjdfL571x6/vTYDu39tvBj+Uoctz/Qco9w+p/P29VKNXLEPnNeO6lnpes+INEDlpTOfrrJo9oNNY5oco91KhiO2dGrZ2tpHJmELZAzpFtJUSRXGOci/WkM1XLUMPEhpeQlEcAb11foLTkxOcn1+oD11e7pkkiuwNWvoRwAQc6yBZt7G6McqOcpc4SToUo9w5j1qUe7MpQOf18IDODJ3CN72eK014XwjNg2dyoaaihYaKNMek3PurDJ2Azhq4pp2lqFIn5U4v9aKmpRHQU9mUAJ3rgCDRoqd5s41L9j5TH0wwzgD1ahG3trdwu7aF7UwGWZn2TTDLLGSZHUUL9HohLls9XLYHaEUTkDsVGU5WNxOgXMrL+rUuyj0pinww6KI/nqDVj+Tj3p/ymAXdq4ErBYp/5e5qiVMiYO2bhjILRMjSkV2iOGW+BHRnLEPK3WfoXhRHRnAF6NxXKMoLaVRjxx0lAhzevSva/d6jB8iUAwxnA1y2L/Hy7Su8fv0azVZHHVXpfBrZUhKJ/EL08yw5xWg5RH86wpgz0+nhPsthNgww7swQNieYdSPowrBSbIP/kKTBzHYR+xxZevcQlVpZosfpOMSkO8RusY5Pbz3EnYM7WEwDXF20MJ7MUKDQbzHD+5M3ePXiO7SalwjIMFNfre6KSC6DXG/jCTsYJrrHFL4xSScMVKo5dSkQ0OeLJcrVLdz5+CMcffQxSvWqlZdySQUv6jvh/I1M0q74bKbe8xYn/LU6CKMQiT//E1q/zpAK+gJ0JCm0WGISZDGk/WtiH7PcPQyWR7gc5NDupjGKUpjOUjJnCJLWtsHhLKyhk0qgsQyHs+yU5/i937qHz+4dYLtewPG7Fv7ym7f47qSDi14Ko2laSkEvnEqmOEt9hkoxwp3tGW7Vp6inL5EOz5CMGsguJmD3ZZJgPkvrpCgq0VjMWJ/ybwL0OAAos9wA9DjlvpmhxwGdlAk3H2Y2cUC3DcVq3twA4tm5BrV9ANC16aunkZSgbUxr4xE3Fc5ZprJ9xKicuEnNdYMXZRZO5b5JuVogY+MXPaBbbf66UpobDV/jJkAXgMUydA88m2K2eLbsgd1/3cxcN7PpzXnjm+fjmYE4eMcB0QPXTT9XRueuT7wUET9e9QjHPA7sWrh53l6/4VrlPLD6171W3nAH4MHcf/WAvmJofLeBe0/+3maGHg9ISR1vZvXxACTuRR/P0lev6TPPxMKtYy5dKw+x+EfhGT+8yp1FvLhTHI1lKIpj2xqtX5mhs4ZOL3eK4mrs6XXWr8zQCegrlXuKQ5DKThRXRa7IMcsUxeUF6FTVkHKf9Nponb/H+7fHODu9QG8w1D5DQK+V8gJ0fw3iXu52H+ysPySK84Dechk6iWYBerUuyt1n9D6w1lQ/569AQGcmR6e2OKA3hmPL0DncywF6KaAxTEoZOin3EjtpGIwzHqFd6Bwuw2Y7GBXfkXBHtq0ZoFbM4aDO4S5VAXpuwfrsFCHtTrlfh5xRPsZVq48mhWFY0sxbkuUJtTIBUMgF2C7kUMllUaKPx9IGjYyiGbrDhcB8zIEj1s2vfYGuJJwnSKD2fJKwHYFGvUZIC9Cthm6KforijraqGs5SKxdWKvebRHEUGbD/vtvlDPgueuEU24cH+Op3f4pPf/I5SttFjGcDtEcdXLQucXXVQn8wEuXNWSLT5QDTBFvXQkySISZBiOEilJ0sxW6LWR6LMIlpN4Fpe4pZZ4Z5L8JiyJqIOeIF2SQqOzUc3r+FW/dva9jLfD7DdDhG76KJHNK4Uz8SoKeWWbRbPcxnCZQ1RGiJxvl7vHn9HJfn7zGfjJCWxosXbCZAj2YzjXvtDCboDd3AGAVGAM3gNOuLJf85kEynUOF1295CppiX+C5bySNXziNXzCFfzSNXyksdr5ZXpGwCHPUBTBb/1R//N8sgQVptgCA5BoKh/IFniRTGiQIGy22geA9hcEsZeqOTwnCaRTRNY8RJQPxdOcdlkcnk1Z7AaWsH9Sz2Kxkc1lP46GgL9WpJY/1enfZkGXjRpUPTEs1GW/RdsIw0irWQDbFVnOCj3QU+qs+QX54jMTpHYtJCdknxXgrBgpPWDNBJWTBGvQnQ4xsx1Zk31RFZ89dmynoI64TpHFIZKnCtbY3FFVKDAdWuGqHKUaoZ1bxYF+G8bzk8SvlPDkczhdxX85vepGn1fuR8RJs7Qxo/CSwG6AZ6bkNygYEHFDnaOS/3OIDF/+03fn/em+DGY/AjETeBdu0h7xy2OH85lqGTiRGAcXSuU7lr499oW1Oux6hSVJ1lk/7TAi8nUpLfAvtp7dp4gPPv+SFqfjVGNgaEfnPn1w8FF6sM3NVW41T7Ghys7ct/MBhjIEWqV+NYYyr51Sbvbpi/T/GARdfCqa83s/SbWAb/mjdn6FZqMo3AWgNxnV2xKH5zTcSvpdar/KT1NAlcuFkw3eL7ZrOcZmZtalTpzmdTPa96XzrFzfsY9loyfLm6PMfbV6/w+uUL9HsdpIIFdna2UauWUSwXtMlxyefyGeSLBWSyeQSJvCYactJarkQb2LIBejIDPuEYjzHpt9A+PcX74zc4fX8i8RrXJ4NR0sg+K7dzVy1ofc/kOcUA27VMbrStkXJnC1ar4aetWR96zYniaBVr69uuB/uHRaHqOZ0imoxk/DJezDUMhTPCm4MReg7QKarnndKM8GISB/U69mpV1PN5Hb+smwOb2d0fTnDV7qHR7aIziEAXenl3JoFyLoPtShH7pQrquSzyvEHLKfqLEIsEVdyk6weaK96bM3O2QuRYoGsf8mbPAUWqzl3HAtc0W7YGkbXYcS/XjAwBOmEb6j/iYBFfKQzk/8Ekd44RArU58hy9sUwpE8hEh4BeKebkGZJPJ2WwIjJViimq3JMYTyK9Z284xVmzhfZggurODn7yd38bX/70x9g53BKNPo4GGEak0idS2Y84SW46Qm/cQLgYYLwYYEK2OD3BJJhjOJ2ohMHhKYgymA+B+WCJWW+OeX+K+XiKZbTAdDJHKp1GqV7G4d3buP3xkRTjc/79IETj7XuwEl0vVnBr7zZSiQx6vYFKPlzXW7UiWo33OH7zGmenbxGN+siyFERFvxtsxJ71wWiCdm+K/hgIOTLFuvYojFdLYTot00GtKwI8c2MmjGWKCks5ZKsFlGpFVHbr2DnYEh0vg51MGZPQzL0kjPtf/ui/XlIMp3noyTGCxBAL9vVxUlGQxnieQyJ3gHnmNkaLbbSGOTT67B8M0FukMcgWseCYUQItLWQZ0aUCVPIpFDnjNUtPPhdB0+p1meV0OgzGCwxDUkUZTMcjIGqjkh3jdn2Bj7bn2C+OUQk6SIbnSC+HSC3pzMSHla5KaTVIMDudU+WZuO5GFt9EVypop3qPZyl81FiHZ/aZJHhz6EqSFBiBPa/558lsTkUWgj1/hz/j7wQUOWhIC5ex1eYkFNRDyFnFgWgVvbabvUsw8CBr87b5O9fHq/G/cUBai6ZsI1mBsxsGQ91BPEPbzFi9Uxjf1wc48QxuU1S3ei1XI98MRvzrxEFZmbrLkuJZus5PQwvmYkXZmXsdyHixXBuRA3IP6P4Y10HIeu77unxApW9M4ezTsdgC8JRznKqP/5vdGq6MbPUuNyZUhioL+h1YOcTsRc25j1kr1zupUm/8swoQ4p0WrufdH84mU2FAGm9rXI9y9UZC3Dxv/CAyaoe9Xk64KVuPH5tlrY4+d+UnT0EbpHPWUCCxln7Pd0DwPrE8xlYt1o/5uQwx52Y66qDX6aJ5dYk3L17g9Yvn6HXb6oLZ39lBtVZGtVpEmkohelpzc89Y33Q+V9MApHS+hDx70CWMK8lXm2CanM8x7vfQPD3B6ZuXODt+g36rIbqbNeB6pbwCWZ07F5oDbc+Eac25Ort/fiT6W0Dz0Ano7XZHQ1cYwNHMo1oqWznNGVP5drd1kMznn4NQWqK8aQrSHoS47A3RGUbgwC7WmmkJyw/69RWzGdRLJYnTqjSH4YAU/TTQdDCKwy5bHX0NtS+w9qpZjlLb01edYroCrXM1gYPANTYmgAY3TLBYp3VUvV8d3B15FAwqysUkCvmstAE8J86GJxxLG+AczyT6EwU8Q2qZQDKVQC5pc+EZ0PDnIY1cqPZPZtGPxroGnnIv0f+dgL67hUqxIL8SzbdnkMjzUncN132A+SKF7mgkcxm22TU6PaSLRfzkp7+Fn/7uT3G0v49CkRwBr08LvXFfwrDusIdG7wpXUQukEEbhQJPWcpW8hGb8PVqCh9FUJkRL1h04SnWyxHg4wag7RjjkedI0KK17vbuzjwd3H+DW3pEEED361b96j8bZBaJwit2tbdTr26vfvXV7H4nEBG9fvcDr58/Q77SFf2y51H5B/UQyiXBCEeEQveEEFN8z+iGoh7SHX1ANb/Pu+cxTxU5w5wS5QrWIbDGHYTTEhHwL1e1bRWztb+Po9gHqBwdM6eWnsGIu/+c//q/UeZ5MTgXqdG5jzEUSnX2a7DufBxXMkrsYJ7YwmNXRHWfRHgRozrI4nxcQZdwwhWCJ9ILZ8gJJ1t4kQjGJvjZNGs9Qnb4ItPBklB9kdBHKyTF2SyFulSMcFkPUU10UYd7tnOimpa0NMKnxrrZ8SBNyPt1vBnT/IF4DdB7Xklm2gbTAnxcnxQw9K093fl3SWIbtK6wju+zc6O4UUop71yYwen2Xeev7AgAOQvA1aN/GZjeB5YJrG37MEc42Z//TmwFd/ew+y13NgLa/4eb1IevUFWDynN3HTYCzCdCbgO4BmuMC4yDs+55ny+9PYyOnwuda/ITC1HWrnA9Ilr69JQbSDF6usSxaA+vJc5tZLo81XkPeBHVqKxmUeUi0TM7197MlabFElk+Xc3bSzAPZBBvtLndAMjTu+vtrEz+OOCtyI6A7NmI1PW91L30AttFo6Sc/6Ab7xbEG9U0GROs0dnyb2b4PABiQ6V46z3NeWm0SzrgmwSEk/DlnRmvqGrNWDrUYYDTuyqWr2bjE65fP8erlM/TbLXAYy97WFqrMLColpMgxa1Rl4AA9hWymZhl6voxCuYp8gVPXLEtP0vaYk7P42ucnOHv9AmdvXmPQugCmY2QSCdQqddA+05+nL0GsGRfHCvnzWAUxBujRMo0OzWCazRWgM0O/CdA3ryPVyYNJH9PEEmG4QGswwkW7L7p8yBYlNxyKGS9zXprl5LMpFHNZgXuWbXdsR+UYV9ZDx2N0h6SLJwJIrm0zs+Ur2DSzfDKpcoTNPZur5Wkes/7V7G2ZmNhD7ZYv0mka5uSVfVLs5xMdMYju+TMgn8pGdM753vO5AgnPTPBvGOAqgI+mGk7SDacGVOOhjodPZCGXwj4Hs+xuoVTgyNGlxGJkbKRtUncNkxNOykyjNxrhigNlWlc4b/eRyAT44vGP8OMff4lP7t1HSS1pC3T7Zi4zmAzR7NGr/hJnwwayNZr/BEjnUyjVSqo190cDHQ8V+ZPpHFHEVsMFuwwRsiTSD2U602vb7s3kk0D++b0vcOfgFlLzDAbtHl48eYnGxSX6nb4yYFLhh4eHePjwIe7fvY0gCPHtN7/EN7/4Gu3GJfISEdIYiR0BZMEDRPMZRuMphhPq05JqS4umS4wmEYakysnuUtg6s66jWq2Iw1uHAu7yVkXtepfdcwxnIwT5ALXdGm5/dAtbh/tIFguYxxK9xL/8o3+ylJNNECEZRCD9rt5wmjpws0zS1z2PkMNUUtuYBtsYzQrohSm0JgWcTqsYJyhuo1OQi8BUCCbYzpSZGTVsE2nU7kRaL6BpPTeJIcr5JXYrAQ7LS+zkx6gk2sgvWsjMOsgsevJu54LWOEfCv+htl+2SsPEKuBtSmfiG6jf0FbgzylU/vWXRlp3z04Bc41Np/EIwTmYF6szQA/6OLmIaKTrIeaXyarN19Hu8/ixRWUpAFt9U48euzdXVsNfU7BrQ19kB+2qd6jwG6B5Q44DiKeObsnN+j4pJD0T8ehMgeADzUeA1RsABwUrs9sEMkPV25xYn72mj1uPH5zfMzWP1NudxMF8HaDHWwtXD48vAaxE2wVavxc2SaYPLduMZuijm5VIlJAYSfgAIM5trGa5TQV9jPTamp8WPZ/P6SuSiPukNnwHH1HzPvv4HAP2mgGGzS+AmzYA2E6+FcE5ennL3gB7MHb3vXP0I6MvlFLNFH+Owh3AwFKC/efUCr16+wLDTkQHGbt2sXznVilQiyy8aF5pOKUNPp0oC9HyxiiJp7tIWcqWqpl6lmH3QmnMwROvinQD99PUr9JvnK0AvF9kOFwP0WGBp68X73Jsmxe8B3JtmPCdk0e71BOi0ziRoxQHdq9y1n3nbW69vYO2axkoE9MkS7eEYFy0OOBnIWIZUN9MVG3tjnuqqMyfc9C36uZuqVTqkydy0Wk6vpb/idC8GNTJtCRIopFLKdsle8NzSeQ7vsIEl8f0t/kxzXC3BiB71ZB9oB6xkYrFAgYo7B+h8VgjU6pV2gM5gSToO7+vhAmw+H2QCWgL0UF7+4XikMkQxn8XezjZ2aBebZ3seAZ3mPDaUhM8TAZ3s02KewmA8RkMT4hp41+xJlH3v3h2B5o8fPUaxwF7sGXq9jsCt3ec41QYuek10ow5q+zuoblVQrVdQqpUxno3RH/Ww0FxyMg0sDVqixSRy2B+h1eyg3x2jdbWU4QzNf3brdTy48xC3946QXmZlUtO+bCk7ZxDA9VOv13H37l3cf/gJjg62EYYt/Prrn+Hrv/4rWRMXsznUikUp4DW0jGuMY2K5HshUE2fSKczmCYyiKboDMlwTDAZjtR1S53D7zhHuf3If+4d7WKYWak3jpLmrflOai/pBDR/f/xgHdw5R2t5Wsrza+//lH/8X6kMniHPiGul3ZujcbNn4zqEpFLxFqGCaJKjXMU0UMJ6lMVjU0Zjuoz3JaJYwFwJFYKu6pYs8BOjO/pMpJxdTjn7OOfa/N1EtTbFXzqCeX6CEHrLTDjKzJtLzPnLLMecQKQtnJEoAnlHIw+gOgeioTbOY+Ab6mwCdT4IBOrMHUum84JahB0mq3EkNssk/azV0FTiMLmebXooNjNcGrDgluGtlExg6yl4PnBuPutpYnejIg6kXxX0I0D2QrQBgYx76tQz2BkOT+IPOf9NH+ocydL9ZbrqhrUA9BugCdccM+POLBwlr0LcUghsd69E/9LEOUtbUdPz3rUnB6GH/9SZAvylL1f2gIccPADodrpShKCs3ql233ncmOBuoTUDfDD78dY8HQzqmH8jQDUBiRgp6kdj12sjQ/WvHv3oNhz+eTUDn9/k+kXf8c3yFTD+4ftzcAQL6TRn6AmNl6LR6vWpcCNCPX79CNBogm0vLNrRSKaNYYj+3KcJ5zwnoNFEgoKey9HA3QC+Vt68BOveL2Ygb63sB+vtXL9FtnGIZjdRymUvzmUxaexn3q7mVC01hAGSUwbKVVryQa8ZiYuEy9HkKrW5XbWvcwzYBnSp9sUZz62CIg7qZJrMPPSGzkdZwjGaHNfABhuFUGboR5/bhAZ1PnMZpsiffW1KILQowowMmy53MJt295xaRT6dQKhawVSyiVMwjT5V8isyneVH45zQedPM9/SwFrl1S5gT2VRA9X6i3nMHqal9wnRoKhJ1HuQd8rgdZtjpR4HQRaJBLfxyJbqbiehqFAvG9XU5aqyOTDVQ7T/P55JqinbAA3VguAvo45EzvPs5aDby/amvC3N5eHbdu3cKXjz5HLm0++p3uFS5aF2h0rtDs0ft9imQB2LtVx+7+nurNqXwG3ZEN8EmxfYxlglwG2UwRqWxOpYRut4+ri0t0O6TdFxgOQg11ySZy2CpvoV7eRjbIqsa+U9vG7vauBraofTNbUAmJzOdsPsHV5TFev/xOlHs4HGheejmXQ4br0fWcc91xfUxmNApKa/Y5sYPT/vrjsVz3Op2+VO97e1u4d+8eju7cktqeM+BPr05xfHaMXrgAm6/2jsq4++Au9m4fSEBHpogBktbav/jjP1jyAqeZpSfmSIkOMaGNFoQa4LOYpyqIaPuKnJzkFskCZuldNEbb6E5y6A6HMqyfqbZNKiWpGoZvK5JAgH2bqhkEquOwPW27MkApN0YxTfPXCVJRF6moh+xijFxi4rJzF2BQVsW6i3o/qXZJqm+UgrQPfXwvK/cPl8+iGBQo6zZnHgN09rjmBejc8AnozNqNds84+lzGjUhxRTnBnT21NpSFLISMZlyd1ShaVST1a5qZnjDLwjigbmbovoYeNyDx2aUCJd9PEzuvOMDFX3v10LpvcuP3gO4BabM2vgnoPji7DuhrYZzPgrxGwAMpHQRX5jLqZ+WRU9a5QaPHwNkHAx86HwsSrW0tnjX7e86vXhQWr92vQY3BnE0jW29oBnDcwMVgOIqdgMENVMyIMnYr+UhAFtMnbAZU8XV5Uwa9Cej+nDURU2M+N8pJ/44Zug+u4xv+qt7m+u95X5iha6Kc13T4jI9aAq7XGKDrmVbGSsp9hOGwi367jYvzU1HuJ8dvsJxOZX6xTVMZtmlxXBjlq0uW92weOktwmfSHM3RS7tyo5uMQ3asznL56jpMXz9G+eIfFZChAZ62dAJVh6YO95gv29VpGyf9TkMUsjWMc1TLH4h0fucVM7lxRFAjQaf0aB/Ra2TLZSqnsAhlv23kd1KVQB528rJ/6qtNDuzfEcDJVf7aGszDTTtP6NOGy1UAzrTmONCX7a5YgMsrcuHeGszlGIaniSApmAjFr7lsVqu8rqPoMkOr6aGjq5rhHRWzRrRMDY4LicwdUEmWCFdNhMIDyz+lKi+A0CVpDblodAwX22I+W7HqaoUPr32YTk3CMUj6Hvf0dbNdrJiDlOuOz4+ama9+TeJZe52mMOY6138Pp1SVOGi1QgF4sJVGr1XDvzm0FBBRidvstXHVZRw8xjpjxAlv7CTYdlNEAACAASURBVOwf7qO2u418kcnnDFedJkazSHQ1bVxz1CsUqxKxjkahRG28rtGErYdp9DsjtJsdDDt9zAmaIG1eRiFTwOcPH+HRZ5/j4f0HWg+L2RKj8QAnJyd4c/wcx6++QbfTwGQ4UNBVJQNC1lOtjgwCFzKGocqd/fFs7U7lLDmcBgHGUYQ2OzkmE2X/9+/fx0cffYR8qYBFMMOTZ0/Q7DXFSsyDOQrVPLb2t3Bwax+1nbqCFkJOmthFG9k/+5N/aONTWZeRpzuN/s19yQCdwUQWy2QB00Qa40WgOeYUsiBTR3dSR8jsnaPwFglE8ySG06X67ib8Jul1Ap96GZfI03YvnVb/KBXt29UesokuAlo0RiMkxkOk5hPkEzNkaUnLAQ1OgUsAoLbBAF3bDJLLzN8K0Pkq3DgkepMvu6fXTRSXEKjb9wLawjqRm6pYZCM4B94pX4XnKj6aNzOvoBYt6SZn3eoB3drZzL7hGu2+IYpb+7xbLVTv4ejimwDdgoV1vX0TUL4H6rFfuAlw/OvdNIBE+dZivcH5+rcBrLEYqwBBfbPXf1eiRjWDmkCG1KB9jU2fixnjeKCOZ6DTKV3D7G9uAvW4mc3147Pf9yUTszIw45A4oPvX5AMTV/D7rgr20cY/fhOgxzfYv0mGzumD1z4+AOgfCsj8/fPHvnmN/D3ygO7Xp8/QvSjuQxn6dDbCcNRFr9XE+dkpXj1/hncnxxpnWS4XRLnTlzovC0vzchfTkab+wFS6ccq9UOSQFg5oyYtylwEJRUUO0N88/U6ucfNwoHpjoVBSPT6j7hNaV7JX1z1S7KNXJm7T1vh9TYYUoJPxo1NaUoI4D+heFOcBvZDLWwvpyof7evBq441Jn87RGQxw1enKkzwkbc19lbPPsxklMPmsgXqG5iPM4lJJ5NM5ZXvpDId6MzsHxtEEwzBENJ1iPAzVnldicFEsoVzIG53rJuJFU3aD+xbX62uFa9G6IOzDAzrfTwOQmEVOrJy5CiRj5ymq3WXvXu/iGR0J41giCLIqFXS7bVxeXmI0mqBUzGBvbwc12b56hsvvWz6wYNkgjWCZkXDtotvFu8tzvGt2MWCzVZoeH8BWuSQtFtsDeU0GIytJuNEbODgoY3d/B+VaVXT0gF4A7QaW6ST2bx/i7icPUCyXkc5l5V9wcdFAp9fTs1wolBXQs0OgT2bl9AoXZw3MxlPs1vZwsLOPHz36MT57+Klq+WQ3JnTVu7rCkydP8PTpL/Dtr/4S02ggrVi1VEStWhWgy15sCc2On0xJrY/R7vUhJ95MoIRxlkxgxACUdrmlksD80aNHGg4zX87RH3dxenmGYdiX0j/IBsgXM8gUsyiUCsgUUiZelS7FnBMTf/Yn//GSF0zzWgm6qlI7oJGlYlIgSvvTWRBgytSeG7V6eHhQVY1ORTqLaSKL8SKJ4YxRJkd7sgZPJ7U50sulXJ3yqQTySTrCLZFNDJBPdZBcDsgNAdycoxnSi4XqTKYfZ0Qx00NIscM8WIJOVg7a1JP+t8nQV1mYNmyyC1SzMxs3QA8SOWtbS+WUnasPnWCVMCaC7QsyYZDq3eqycUBnBqFN1NXduWHaRk6a0FTecov16mjW9WMiJk/nx9vIjLp3oLdBua8Af2MAin+o/ca/AoBYkfYmylYPNYHPTRTjv/3xqdVJlCyjetcWpBGCRqfxq5wDqQ1wG4UHWH1PbYecemUtfMx8V+flDpjvayC0Nt+xzNw2sdlsahlz7D09qPIl4oDu/2YF/okU0rT0dUUTnZf6e9fDPXw5Zt17Hj+OhTKPTUCPB1RxKv5vkqGvf+f/nwyd5+LBPH4P48xVvIbODF0/cxm63+xvEsWxhj4cdRByHnq3g4vzM7x89hRvj19jOY1QKuWxt1VfAfqS+dPSaugp2og6QI9T7ps1dLXzTiL0Wxd49+IpXj35VoNaZuO+AL1EKjSdRi6TQSB/cgv21RYVJDCjEInnRNqdIlH6CrhSAhXGs2lSgz7igE7hGClW9qEzALBSA1ugTCi2XsMsSdDkKqkRnBR3cXoYxU5qpA0C5AtZ5HIZ0dBkJrX5UvXtpo8V0jlk2CabyWCZJHVvQi72LquEMLOe5gxZiFQa2TT99Kna5nFEWCw53CoydiU2JIldOLyPFLipZOSMofxzojXBhGJmk8B8oK86OgNviR4N6FcZe6yDQ2uGKvIkx3MlNanu/PwUg8EMpQKwu7trpZZCwYnqfFSx3k8I6MsJlegzXA26eH91KdvaoRDblN8sTYgDIzhOAWrIpgkgVwCKBeCjo1vY2dlBvlTEZD5Do9vG2dU5UoUcPvrkPh7/5MfY2t5GupDD+cUFnjx5ivPzcynVa1s72GO9PJXDcrbExdklXr14g1FnjFsHt/Hw3kN89vAhDvePsLe9o+eIzqZsyTw+PsbbN8/x9MlfodO8QLfXlsahUi6jmOEMdGPuOJ2P42Z7/bG0FSOasfK6J4Epk9NcWsHIxx9/jMePH+PBw0+VqbMENhgPMBzzbwaYLEIkswmkMuY9wjBgSZFh0kpKvB+8T4k/+2//wyVvOOs5XLz6qsSai9UiTPp1k7aiyCDIpExsgJl5z7JPmz3b6QIiDXXJYZbMYZkpKbNnRMIoOTGnR/sCBfL9VCFMqdnvIpcamYp9GSC5CFRTSunf4jGN4lHpmUBOyp3DYyza1kbMmep/C8qdGaYWt/qs2TtI4Zuj3FNU2mYN0Jmhs14XOLV7YJQ7hXGqa/qsmBG7o9sJ7AR0CulkUOLoKgKZz9CZOVyjy9yJrbPxteNcHBy8Ktqr3P0DGY/G48D2IUDX6NoYZbxJud8E6D6aN7qfgG21XtHtatUzHQXrztwE/Ya4MsxxAiPeU0bVtK40Cp4Wm8bAsG+dGzPnKDOASjGzIrDTgMGJLmcaRzg15TRFZaSeuElo+lRSAiw+qFJwT034JQtPlphc14EHdPMRcLX9WKeBhvW4gMaCi/VoWHX6ek8Bv19t0P9+U/TXeFWq8NPANmroq0zJMTV/0wz9Q68fv383Abq/3x8SxREgFSTeoHInoHd7V4imI1GOnIf+4ul3eP3qBWbhGMViDvvbWxuAPpOXu9rWVJOsKEMvlGooVQn+VkPP54vK0EkBe0A/ef4dXn77DS5OXmE68mMkKwJDZk8aRLNBP9OL3lgRA5KVvodGOnQBnSSuATpfg4C+5can8vT9+vUe7ivg5JqZmdUzPbrH7I+mqIwDORhcpFPq40/nMhKfJelqyRIRk6YUe5UpDM7YfPBMVuuazmAUj5qpj02U5Jrhuuf+TKDgjrCk2GrBgVpkICYCbs+AsSxkAXVK37d/r9etZ4n4zOW0560p+831SfEda7+ziWEAAyUNg0kwuUuiz3Y3B+gXZ2fo9aagwd7OzpaJ8MrlDwI6vQbCHoOXBdqjPs7aTc1E57Q/jRbl/WLMz312OcdkRgtU88jPFKFxrp/e/QQ79R1k85wzEgrMTy7OkC4VcO+zh/jJ7/wujj46EmjSJvUv/uqv8eLFC702R44+/tFXqJRrYoQaFw08e/ICnWYPd+/cxxefP8K923d1DqVcSfsZFw2vaePqAs2L9zg/fYbjV0/x6tULDAc9jdst5o114d7A9j7eT3oMsFZOhkGcyZJurEB+K4/dW4cC88c/+lLAzuCE93IynWAw6mI0GWG6mIiVoNU5a/ds3SN2TdkhQc9+ChPHAyT++T/7DwToJAm0YEiPO1EJAd2iddKiWlFYJE3IY3O4nfqRxHiQ0QjVGan5ZF7Z+oI0M2vS/FPWzjj2ZTFFko5vbGvDBOkkBxxQiJdEgjXxJWkYbtyWebMGrVo8AwhmgjQyCfj+zt6Vc5mv5UjX/yOQicv6/RAUl5l6JyyJnCSQy0oIp1p6kEMyzcw8K2qWoK8hLXo4TB29VGZpXszajBl+Mfvma/Dh43AH/kyf7KE3XZzPYGnUEQdh/jCePfnaud4vFiGvxFGxDP0aJe/Okws3DtjXs3+62Jo14aq+HZtbvsrEYyNG/XHrwVfvubfaXGfo/nf0QNLRWO0wk5XfuFfMEli1npKuJi3mgRsVRUwKFaS6pXaBQzJY7uC9njIb4WvO5xqGwDVB9LdaEjM1lnlY8qDnOGVLBH72fE71lT/POqqTYzitNsh1xgzd2kf8pqeAzIG0aC2+vq4pmRR3zjEQia8+f/3ipYI4C6L75f/WDSfy7AOZDR6DDftZl1E2RXH2etdpVf5+PKu6lpU55sQ/E/734pS7zs8JrViD1jMUA3S1Arq2NbWskRLs98DhLO+O3+DkLUVxI42nrBTyyGRSyGTIfC1twhbFYPx/Oo18rroSxfm2tXyZk87KyJKG5v0YjtBpnOL9y2d48c2vcfrmuURxzHzLZcvQPaAzwPX3zq4DR61aOcevS3uQbHzxJMT3KHcP6KyZkpbWNaKVaBStsnTdG+5TbhYDf4cbq2XWCQ3VIJDTREeCNO++pzVjzzzvAUV9AX3VFfibcskYPPv56lxWAbPte0oIljNEM5rsrA2bbP35kpuxZHr+HfO0CrydtwJ3rZVNtmqAxhCuB9Bwz7XpetJX8Dhc8jdPBgjpVUKgHQzQabUxGA6RSiWwXaupBp5nL78SMzNp4nVQcqPeOtr7ZlVfvui2cNltY8iOJq0N1w4azZDNZFDKl3QtGu0WOoMx8rU8DvYO8fHOIcq5gtjS9miAi6sGTi4tQ7/78AH+we//+zj6+JZo98vWFb59+h1+9atfSTHPnvLPHz3G/fufoJAv4vz0Am9ev0Ov3cV2fQ+ffPIp7t76GOViCcVcXnsP565zTU4mY0TjHs7eP8Nf/9//Bt9++2uEo4GuN1v1uB6ZzJAZIXszCmcIo4nK0AzcFvMAk2CJ8t4udo+O8Nmjz/Hw4Wc4OjpSzZ+Ywn2r2+sIzKXGCGi6wb2aTJGMYDGbLtHtD/D+5BTvTk98hk5RXLACdF58RkYCdD2ARGRGuIsVoFNdyUlDpNK1YIIMpgF71lnsp3CODe9pCV+sL52/HyG1nCPFr8pvp0jTnF16dQokKBRjX6TCCrNT5RoCyTouLLYAUK1KgYsZFDDK9LaOH8L1DwlGvE8138Ey5pRodYtwTRAnx7iAanYCO79PGt6KEj7jXgnAnCCOgQGDAgYA1uqWkgiCNLv/Ow8S3vBiBerfG9bhvee/D+jxGnocqOOZ+Sag+/fx4M+gw4NInE70mWWcFYjXYT0w2QbKQR1sU2SQZgYspjy2kgI3h+lsgnk0sZqeDxSla7SM2USCdq5GeXtXNStn6DycTalllXwZLmnbHD1oeYren5PfFCX8mlpPPH+HlBszI7ZHCSSp9JatqQU33izUA7rXBZi4cd0Z4FX6/n5uXl8fUPqgKk67bwK6/5nRp6Yqj5cadF9j7+370Ano8cA1fj+1mbrMdLOO7q91XBQnJfgPAPrC0c5LDmdZ0i+7L1HcqEdAv8LJ8Wu8e3uM6XgoMKsUmDmnkOFwD+lfZkY701QlTevXigCdGToBnTV0Ajpr4wR07kFsWyOgM0MnoJ8dvxCgF3JZlKs1Cwyy1LhQsW3trZ7xWUwjN16UAR/XpBURmPFx1xmPFgJ01n8JSj5D366Z9Wsc0P0AHF+6UcKxTDnWiFVDAvrU1PX0oyf1muWzbyVN6XidL4PZtyfAmRFiTjJsa/VgbqyZp8z92tH7KTlhlp7Q8JtoSpNXx4LJR2H9O55q90GgMNR7VbjODtH33rHRPX8EbrWvzcmmpPQ8xM99RcUnUpimsogWS7X8kXYeD4bqLCBtvFWtCow9oJORULnFtXqShQuWOYzGEwH6ebuJgajlDHIFC6YY/PM1irmizu2q20a730e6mMc+R8kWqqgUSupfoLjsfeMCb0/PkMimcfv+Xfze7/8+Hnz6ANv7exiGQzx/+QI///nPcXl5rjX25Y9/ggcPPlGW3m538f79Ga4abeSzBdw+uoN7H93TgCECOuvkYoyWc0ThBJNRF2/f/Bo/+8t/iydPvlEvPp8x9vsT0LkWyDQRwNmmRnEcZ96LCVymECU4z3wP9f19tcJ9dPeeShU5Wg5TD+KwlwY/s1mIxZL3mW6a8mYVrgwHETq9EU5P3uHk9D0Sf/rH/5Gp3JnTOJEW6+gEYP6R7PqYDYuvt0q/ganRQOm5mR/QyXehLJ2fWVbNDdDdh73mzAYSWDe5JrsFaQ6BsGlGVK3LeU0DTqzXnBElM3QuIl4YZWNmKWMn9Rv60G/Kztebrs9sDND1oBBYCMBsW2CNlZFzQGW79adbJu7aPFzUy02Cm4Uydz5qruZOMGeGT2Dn7GeCPG+kCgkUerDm7oblroDT1xJWV86Lrq4LxeIZ+mbW7TeDeKbvv7cZ9Kg904/EjNUH41mO/5u4KMz/jRfniIaMAboi8YBCuEhRbRSFytI11EOA7pgTmo1cE7TFSgzMul2GKqbClVbsWpkn3yRif6hjCdy58Fg8BekB3VPLPAdmXqQD+ZX1S6aMvKPM+NU3yjukoI60mdsg3Uxsy/bIPLn+dy9S3FAZ+/vpv+p+x/zZV/fMFTDVE3/tPhigq03Sfeh++il7juq313VMgbcPdhlWvKa61gDEaOfY9fpQhp5O2nH7PnQay8QzdLatsY4+6LTRYnZ0/Brv351gFg6VQddKBVM6uwx1zrZYDgvJWrCcShaRzpUF6PE+dJ+h8y57YxkC+vNf/wrnb18iMQtFbVardQUHYnCo8tUeYZmkGJ4pjafYjeI6TmKiOGZ1/cFMgH5xcWHT1lIpgdFOfcsMWFwNfTG1OehxDYjq53MO4rBgk3VPBY0aERsoOOC5kx0w7QlXFktsFCHTwCppjpSaDeB66ZWs+E4Yc1r0ayWIPQPGKM4xivpyUfueo6QfR71i9hhqrzsyfBcFz1dVN7ZYOX0PnwMZzLhymdgH1vUj+1yxeXznVE56AVqlqnV5MlWdf3e7jq16FcVczs2fNNdFCgFJ1ysRkMI5g/F0gUa3iXfNS/QmA6nAy9WSOfVFC1HdhWxBLCeFhxSXcbToVrmKo9q2MmhiBAWJJ+enOH7/HotUoKllf/fv/X189uhT3Ll/V1vG27dv8fXXP8PJu2ONvv7RVz/B/XsPUN/ewWgYSjR3edFUe+r+/j7uf3xfQrdSvmCOp27K3mQ01gyD96++xc/+n7/A8xdPtcd5QM/ksipVENCZbZPZJUaoBVpaq7RU7qXtHZS3t2VWs394S0OMSLlz7UhMTVZ8GWFGdmg2VomRQa7ZUHO6aUqjbK8uL3F5dYXEn/5TAjprkLYB05GHW4hXulP9ruvv+h2NCjLhCevXaYGwgRQFZQtniSrPIGfawc2Sr2fWsGLurYGLQYLG/zk/vJXDmmW/BD/WS3y25kFGNWh+X9wTe9Q3enVjqLUJ6PGNVWGBVrMHdKfOZkaYJNVq1DnPS8NQpC5dj1Hk28xnkZk8MKLiQ8aAhNR8MicNAfsfg0wOmWxRPvGkeOeeVufvp0gNx+w7N0TN6+Ed66wwvrH7LO1DGXo8Q/QAH8/g+fDGs8Y49e7/1gPRhwHdaCACOjdUZuZpbVDALBrrGkXRGNFkrAffX3MFGWwFdLOtlamsHPXsfOkZbwNinL0hg0cn3JHSlvUlqoHHY2UJ/Or/7UHdBzM8fm4SNNcgHVgoFlGpllc1WL6/uWxZFqQ6po7HtYS4QExsAkdeJsggxWZxewcct/7i7MYm7e6v+cp69xr74EYsKrteD4fRy24AutGX64zOZ93xeu8PUe4+m/9NgP4hyn2ZGGEwbAvQ2Yd+8uYN3r97qyEVFIJx2hY3JQIWn1M6UHJdEITTmQKCRBGZfGVVQ9/M0Nm2Fvb6uDp7i7fPngjQWUMP5hNRmwR0bn7UWvBZ8m1rHqC43hg4sw9a99O1rTFD53M4Gi1wxZY7B+h8rTiga4goGSHnX+8BXWtKFCz1GLZWFUjK5nruVMcEMBuTKWtoZwKl85fI1FgKv3GbjbNjHmMeEgr0WIJyvgQy5zKpPqYYufJn3KPAB/8U7Nli9AzkypVMwYnGVarGa4yQ9ebPF1NMI9asJ2rz8tPACFgcW6pzZNUFdNqzge287tQ1cyurFAIzltmqoZwnoBvlTve0DJ8bP/J5xumcSU1uu+q1cMK69LCHZC5lJjGFIiaDUM+YxuWm0hiy42EwlJaqmC/gszsfoVwsSkx40Wzh9OIC7y+uwGGXu4f7+Oq3foJPv3iEBw/va444zY++/tXXOHnzWhj2xaMf4/4nn8j2lfa7F+cNvD87UznlYP8ID+7dw3adFrYlYxijqTLkUX+AbvsS58dP8ctf/AyvX7/UHshSAdvnpIiXYDclhX0+V0Y2z+TONDnECbZgp0pVlOtb2D88xN7+PmrbOyiWSuYXkA4QRRODUQ6LmYwsQKWejaXnGb0FKujJKKeJbq+HxD//w/9ENXROrmE2boDOXnRzN6IIw7Ipp+51ln1GAzHmW9PP6yxwnVV6ylfCBle3WQFKkrTXQjVx/7Eys/SZmahVV0ty/uL8/+oBSfzNnOK88nidnRsDQapYD1Jss6ZCVMftTGfsYaA61gtLvBKdhVla5vL6WRsbAXsZZJFOcbhLDrms9dlmc0Uk00XX226ZvHpYnSHG6gJsZOi+du7rYqtszVOvMae4ePbtr7Gnx24CcwGma2uJZ4dxxaxlFuuMwYuKfMZL8aSngUj9yu5HRkXMQpaYRiNMZyGiyRDReIxoGipjl6CO4se0dQ2kOS+ZGQ37/FXnpdElGx/YZ27sCQGUmxABmwM6RPN1O8oMOByEn1Tb8v/8HZ9ReTqcr8sHhZmXd8y6+8ld9UlTIMOBB8zY+RAyM1bmRAWyTDxogUlvBW663siDqmrvGhibVR8TGV7LrmNA7wHdt73ZJh335V/faf99fRVr4T4p/osBun/WNilSr+q/SRT3mwBdZRMnilO2GM/Ql5y3NUJ/eIV+q6Npa8rQTxygF3LYrVfMu51qW1M16HnzGXoAAnoNxXJdojjftsbMJsMe8yAQoNP6lYBOyp0qdwI6M/R6xQCdFqUERm62ClIJfizRzSLzguA1I5g4f3Sm1nzmqZomoJNy57rhazHY8xm6Mv0NQF+xLgJ0Gy/Le8KOCzrb8XnwbURUpnOz0nMSe45UGkqTjmdJzk21I/OpKTDOPVCVIGNfBLhsp3drwOy0F2I4xZi6/divEXMxNibL2vBtbfH54XNB9fVkOsNYolFaohrDZpb9LJER5OnZzhEs1sXCrgA6IivGdhNlCeoyzCFJQUFzANTLGdza38fOVh15MhQU07G8wE8K6hzro+6ACf3uE2gPuwL0xqCDVM560MmizcKZaPzphPt0Ui1yHLfK96U52d3DfQnR2Ld/1WrjqtNBUzJ5YHt3Cw8//RRffPkFvvjRI9S3t9DrdvD1L3+Op999KwHiw4eP8NmjL3D37n3t3+9Oz/Hs2XOMxxOp59l/frh/IJGksnNqMhYLdNsdtC7f4/j5N/j217/Au3dvzQUxkxagM3GQkQwCZAt5lIo1DSRSK7QYQTLYXANFlLfq2D84wu7BPmp19tMXVK5h5Evgpl8Bg6JJOJLYdDIeoEcjn84AOwd30O700WxcodsXoP8jiocF5MQkATq5ezYjyETfz/MmYFlk4UGGfZwctWgfFoWSgpXxqWrw3tpzHTEqi1Umo1RftXHrKXdtTARZB1JyB+XJc7OTMtp0ASv6lb9HMP6BDN0HGfFM3Ra/U++6iPgaoJNW9eDt+6LhBSY2zEOiGALYfLJqq2LNnfpq61mnvWIeqQyHUtClqKyv7GU3wEhjmUy59hZfJzcnuThVfhOg/7tk6B7QN8He/9+r3Pl/L47zgK42iBhVbDU5u38e0FcuWKR9WR9VKYTT8/jIcUPgqMFQ0WUYDox2X0SuVcb88Hm91OfN0gR7KZmNq2+K3tEZbS7TyUyTmcbDEdqdniLSXr+Pk7dvMSSwE9C7XYxHIz2oXjRnr8dMWzSTvlIIyLpcKsNe1T3Ut+tGee0foE4Kr1aX0jlfKCngIMhzMhjvmQRCrlLDIE9T19xa2Sxx3MSOxANKUdmu7U1WuNcCAc8ErUsiuperGimZM1fvdmp7//6+5OA7DP42ojht1B+i3JchZoseBsMmBp0uri4vrIZ+coxZaKK1va0qMlR6p61f1sBnqUxGkw2D6jVAp5d7tkhTlyLSmhmeUA2dTnFe5U5AJ+VeyedB61f1caetk0SWrs7vwAIhW8Oe9vbrWR4KbLuaBmhyUtzVlQJED+i+hu7d0nwful/3qwSEtqzuGTGdiNU5M67XW9SpKynZLrfuB/c6GwUa0llSi2LCJxsE5Epz3wN0K0kyOJolaD1LoRbFoRZgUHFP5oD/Zy08opd5yPaphUpe4WSqcZtU5E8YiLgJjz6X0OuwpW81fc3O1rveOT7VGdq6mQzu3Jje1Uop3D7Yx369Js96iZ4TtLFlG1pK7V3a7RcBxpNAGXqL9e/WGTqTkcaFWttbRRk6vdSpPJ/TPQ9JifBIBpC+rxUyyGfSqsN3hyPZp3L4Fz+K1RKO7tzGV199iZ/89CscHh1gOOzjZz//a9HudLZ7cP8zPP7yx/ji0WOUqjVcXF7h57/4Fc7PL1Rjf/z5I3x85yMc7O4Za01MwxLtZguN0xP86md/gedPvsHZxal6wqXLKeWUlVODkExnBdCV8paN46U2SwuBIuk0UtkKynSjO9jH9s6e1Pik6zVNM3BCwkxKejUOMQvHZAZamjx48v5UZemOnOZ6CMMREv/iD/9AdtYG6KyZ00aON4ARkfUo+uxIgrVlxrm0pZRZz9Iz+b7zDaVk1HAW/t/MadhvqcXA2pU1bCjTNetWRtSerpfUTYtaQwfk224Po4WN1qoRzPk3bGNwAirSET8kc9+occaBjQ88Swr+Q+/l6l1epBX3XtcUKvfwWlAxQzAPp6BjPgAAIABJREFU5YQUsF2KvekCIra4UanIbI897UWkMmWk0vSzzgnU1Z+ezsgkwfrWfU32+hCWdWZugdMq0/4bZugm8FoHMHFA8RtM/HtxOjv+t9rUnbjKg78AhsIWrh+JfrjgmaFEwJwiDvZsNjHnRjcdYsp695yKTRvLyF1rOc/ouom2VDtMyox6mFVoYlGgSUWtRhNXrQ667Taa7S66rTb6oyGalw0ZcYRDjlicWAudq7DzzDksgYIjrkN+Xb+PKbmnialGe5JmrVTrqNXq2Nk7kLkDo+UKa6mFkvqd87mi9BV26EbHszNjrSpeB2OrgPEGX3f/MwGOt2+NtV7aWvD1zg1/fZeha7P/AKAT0Lwi2wcVq1ZCp3L32bwP3j5EuW+2rcVFcYtliOm8jeGohWGXQVYDb1+/wsnbN2b9mk1jd4smMWnk8iaIYn1Y95/Hkcwhl9lGOldFqUKGpIZcvqrhLN7LnRm6V7nTKY596KTcCei02CzmSwoCPXASTOOAbnEc1+j6GfNAT0AfTRPXhrPIla1ahTeW8W1rpNzjzNXqmRKnzSBvLuUz27vkEO8YJ02MYxDMcZquE4ZBmYmeUmoDtlKA89u4Bui2zphdy3Esmku4SaqV7UrcJ8P5yLp+ZksTXUUzTJhdS9S2xDxaqM97Fs0F0Nb2KcsPDLWfmHmYZ0YpBVLArm2X72sD3RVgqKZLQyATUItIl6iONfQIE44PI+WeTeBobxf7WzVslcsIllP1nBDQSburjCutQ4DJlOO4WUNv47LfkPKbQ0lu3z7C9va2vNSPX7/F29fvrOWLZkDijq1PnQkerd7plc6fZfNkSAOdK4PwQrmER48/xxdffI79gz2E4z5++cuv8ctf/QK9bh+HB3fw8LPP8fmjL3Bw67aCne++e4bjk3daU19+8RgP7t/HnaNbts9zBvlyrvLS6ZvX+PVf/wWeP3uCRvMSyYwxgB7QKYrL5AoolIoCdAr9WPe2Ld8MywrlHbVq8lzrWzsoVM0ER2ZnSdNe0PpWgB6FmE/G6LSbePndMzx9/gy//PaJzHTIsHCaYeJ/+qf/mURxnIzENZZKEUTpGEeqk7fMPlQvFL3IOrLR7DJ6ybA/nRmZqd4TbEvjA8t/E9DZR2yv4Cop/Knp0mmyl0DOLQz2ltvDzjqb1cVdbZCtEg7Qma1bSs/UgW10PwzofkMTEDrx06pivaRQw+YWrcByA9BNaXzdhUzUmRINm+MukoIPK0e7KmAhRcs2q7zGAyZTzNRLSKUKSFMIRDMJ1tMzWYQ6Z4ILzWp4fe2Bkb/eis1Yu5HFqfM1ELMObpSmF4vZ3xpVZ73ifPD4GDhxjvt9v7ELpN18bV9/5QahfvDYjG//+6tMhYAeBKA1N5kdTjpYLiiAG2IxD9FuXtqYzal9Kkhj8Ci2JynVp5z4tCbs3nIan5LRBXB52cJVo4WTk3c4PT1Fs9k2Wn0wll0i6XAFIWyhM35EIk2jtaxW6UVwpPC8l7VtTEC72zKWZ0EV6kz3oVKtYv/wCLWtLXz66WcC+q3dHVQIOFneQ8sI+d5q+Ixl6P7+GFjHAjA3KMTfH38/ro3Pddm3ZWZrAxsKQ1dirBigWy3y+7af6mGdWJugX9cfAnRflvCArufFZYw+aLDqm6n/OT5Vwka2rRHQZx2Mxm2Mev2VKO7t8UtMhkNkMoHsSvMFOsWlpXS3/HxuazyRQy6/g2yugmKlboNZCmUBOkWkpKvV9jgeYdBo4P2bF3j15Fe4PHkNzCYo0bAl65zWXCbM+q8HXgXsFGeSZXOA7oGYzwL3ofF0KavWdruNMAyVWUtjUa6INuXf6rzZbhQzXFFQxmBsObO6vUaK0pLU6F6uDwYHEtrGAg6/FyoxoOI7TQAyXZKui+YBW/DMT68D4cxr0sCklsOQc9jZyLuQ+5YcNKUrWej7kwkQMaae08vePLscLkPxA4VWzL5Jw6c5dd7YUb6fL8sI6VWWX3etiAUhuKxaH5MqiZENoJZl2Oshmkw1Ue5gt65hJxwXm1Rezb0WyLGMJQ3VUsZjk0UK/XCKy04LV/0WjSdw6+5tPHjwAAe7O7g8O8fz72jg8gztjvW08JPnwz2HPiclDf1hCy5Q26JIMisbcmYa3P7u3v0Itz/+CNVqBdE4xDOKK58/l+VsuVTD0e07uPfgPj66ex/ZXB6np+c4u2jo/n35+DEe8mdHh2IZWGJl58TF6XuNTX3+66/x+vl3aLSaSGZTCiik0M9T5T7TsVCrQ60Hy6/qWmFAR7xI5lCpH6jMVOdUwq0tlPi8sF2SHvSMrmiyxg4IPoS8kcs5Bt2eSgbffvst3hyfYMzW3mRSJYrEn/7hPxblTjWrNmVp2ayOzgw94Wo6vn4s1a/4IfMrV++k61vX5qJ2dTOEEWXgbdA2JpIZw5jAlHY5rqfXP2y+JuRNU0wI7Pph3b89mDl2ZU1Tx4RJfGi885UeINnb2nHrgWEQohGR/tW+/9XTXj6D1jEKOw0oGdbwBTwAM9vUNaKnPWicUTLzGc2Lp1jOsnN+zpMpzFO01WWLm2XupJ8VHKxa49bqdpn98No6hTiPZW0MY4DugX3zq2V8BvhqQ3QqcbYnqrbG7YS1Qj7c7EsnPNLEh0Wr2Iecu5yBDF9DojFS2TT7Yb/kbIRp1MdsMsBiNsSw30ZiGVkw4dTYXpUuJyz2tKYyogYHw1Bzi6kE7ffGaDY7ODu/EqAfv3uHywsO0BivzDYEilo96i2wgQ/6tH+r5SWb1YPJurn/5DQt/ptZIEV3rLe3e120Om3V52icxIeS7lK3b9/G/sGB/JWpeuWDSVUtN3uKdArFsjIer0VYAScHZ2wwI16rEQ+8rq+4uI1s7N/XjJOu01GB9QauFPI+0PJfCTT+mOL2vavnx/WXqxvBtzS5mq6CN4KWMwIywSSdomyNkIkLx02MR9aH3mEf+tvXcoob9ztIZwLUSkVl6Dbhy0yDBHjs0+bY5UJdX/OFCnKlCvKFqkap5vJlZbkLipCmIYacxPXyGY6ffovm6TssohDZdAK1naoLVF1pwK0xv5ewZcye7+sPOZ8hMkHdyUxULRkgajC4bpgtbdd3ZM+qwJPZ8MzV0jVljvuclSWX81BsZsT52aOhFMfhLJIwlu103NClck7bjHmbkmaBnoDYGSVZ8LFmGnSt3b0hkEszMgw189zuwxLT2VKiNDf1dyWAi68pnjX3dV5/39Xhy2bqYmIu4XwxBNRuWJQF/8YQqL2XdLkz8OHvUQDGACJYUmm90PFdtZrotoe6z9vbNelSdmpVgTnr5vp0AmnTMAChyh5zXLQ7OG9fKcm5e+8eHn56Ty6D3WYTL188w5Nvn+KysTBGk7mT9kqglJbG3o2HLQs8Wcpgpj2ezCTqq9Y4wndbJTMGRONxqH2SvhZMA1iKKJQq2N7eUZmP15tBHYfD/NZXP8bu3ha2qxVkBEQRovEIp++O8e7NS7z89c9xevIWV+2WLFlL1YouKIO1TJZ7eYBsJi9fBQrjMjQwE7saYL5MoVC/hcrOrkoMteqWFO4CdHUfLBQYknUisHPNkLFisE4RZ+P8UglOJmV7HPe6xJ/+0R8sucFrxm6aTluMHszTPcGBLS6m9t7Onh5eDR9ZtRW5mrSjjtUnqbGQtgF5e8HNDYy0kAdr/xD63/HU5LUFujFPUjR+jDb3kaXPlNbe1BsTuXwGFzNWuAnWbwL09fExmmZIwSzJZVXKDk35b4DHkoMBvOaik3LyFrIcD5ktYqmauzOxSeXVJufr8TKlcSC8GuNJDwCVMbjX2nWP07g3/f96Xd7V7I1N04faAt2oSeW6IiHWc8oTC2dw4ksYbn9UvEd/bpJgixHm0xFmkx7mBPXpCOGwrWrfqrXMtRPZ8bIWttDGxwyIm+FoSMV6hMsLgnkDb49P0elyXnVL1Lu//b4/m9dZgifm5hwnCQZOSw29EAdEkR1rW2RFsinR5qUKx3nSjSyPWnFb1y5aLDCcjNGnwG40EJ0fzqayKOXDzRo7XZw+un1HwL5DEV2Bbohs07RWMO+RrSCX19OxO7rA1HvEjYHcv7+/xteCUv2ZD1BXoB4HdKrzPDNzvdZutLJz74u518XruXxtAoSBv7UT+tLKehznemyoaSzc3HShyBTL2RjjUUd96KTcT45f4u3xGwP0dEKDRHjdLVtlvdYYr2y+gAzZjlwV6XwJpWLVOcQZoFNESp0DKU7QMavZwPvXz3Hy9Ama5+9BR5hUeoFMgaWuNcPGteg/FIQ7YLLeLBeMar1QuxOgE83QG43RbDTRa3fUTiYg2toVoAfs4nHWxbpOM+txt4VIhi406jtaoEWWottHZzy2YansitF0RiY+VppS4VGKXsvE1RrmnjdlyE4U6ksuBBcxLiEpf6ttxz/oic/Xp5bDGyrpelB3RGfOXBFpzs3IcURtTv3V/D/FnAzC51Fo/dWxDwlWZWRjan0rfVorHlX7CkZcp0k4pEPdAv3BSDqEdo8TN4Gt7Yqu4+7OlhIITh+TPkvJjpVymbgNWd9fLHDZ6eC80dY1u/PxbXz68AH2t2vod5qa3vfs2QtcXM0QToE5LynPI5NENUeMinScrFEzwKYwjWUJlh7OLy6tFLqwkaVkTuu1Xdy6dQf13V1lsKeNC1w1OgLKScTgIC2zmUePPsPjLx5hZ6uCcimPgAnLcoIoHOD927d49+Y5nv3iZzh7f4xWp4NsqaC6PV+TgsdcPq+9LZ3Nq4+eyV1G5ljsr0/Jq6WwfYTKzgH29va0z1iiYRME48yoL/Uqa2crJ93hBuwa4jWNjXSOAzqdnDYBndm2ythOeekBXXI5L26Li8z+PwG6raZNULoJYDcDAgqoBEhun1ttgN6kZIOSFKsQP0YndPjQe61q2x/oMzZAj43TFG26BnRfGlgZ17j+ZgK7Flq+CCTzys7Vl8vaO0GdmboTjPmN3QO6ug7cef1tAZ11IX/ttbWwbnYToLsxpTYzztntyrVohsRyigR9pRes8QwF6NNJDwtm62FfG780ES6V8GpfjRWcTWV7SQfXbm+AVrOPxmUbb16/x/HJGU5PLzAmzTixyVWsQPFBFt3t1KImwGRW7r4qSOOmbYGWkyLZppTOIF/Mo+ymaRVztH3MoliuKMImOzKIQvQGfQzCsej9UThWIMYo+tbhkT6ZufMh3Nrd08MrExE6XDnRoLEeTgMSq6PrYguEvShzUwByHdBXJZEPALqFCWuwij9H1wICt8A31zMB3T6ub+oCHfd9nss684+5kvG+LwjoPQy7XTSvzvHm1XMcv3mFcNCVQ1ydgzF0v6y0ZcNZksjli8jl2QFSQaZQQrlUR6GyhTwp91xJbZ4sh9HwigNEhq0rnB2/xLtn32k2ugE6q1wmovXPvQAz3vI1NzMhIuGKgdAtsAy9F80F6O2rlkRSBPRrGTpLKg7QpfJ37WMC9QRp+FDanzCK0Oz2cNHsoDWYWibpPqz0YsYysm11SQQPi4pxH1S7QqIyaoqc2R3guxpWmp74XHIGRjTUSQegjSpNbKhBYfJFTOb6q3BefDpAlrqdHDUkaRvoIZ7frpWCT3UvmH0sv3oDFR94ex2CGAv3N7wG7DsnoPf6QwF6q2cCuPpWSYB+sL9rc9vVFs3An0meOYwSUwacNb6Yo9Ht4uKq4wD9Izy4f1dAOuw2cXb6Dm9eHeO8MdTglhkdIQsVlJgRZynGjhS081pQyMr2MLKhDKouLhuyXe33KJZdoFrbxaf/L2/voSTpkSaJeWotS3a1brQAGsCo26Uw41NQGMnj8R5k9+74ErtGGu95eGd2OzOYwWCAhmhZuiq11klz/yIyI7OrGzO7NJZZWXWXSPH/EeGf8M/9yXP86le/wf1PHiGaTOLV8Vu8/OmtjS72RwoMaJLy/Plz3Ll9hFIho9bFYjLUGTcednF2/BbvXv2I7776La7OTtHutTcAPZ5KIpPNIsOANkHWe1aTTwRfU25JyMU0t3sbpT0Scg9WkzfKtP01dg55XEqe5OorbryGdhavA/GNDN0DOjNzn6GzFK/D2GcC+kp28orfvAJiv4D5YnyGLnbxBzN0Mik3pUm3DyTfAw8BN8w2ZXvqZ0uDgzMssPlepi+7+w3Pkjt36MdK7uEB6A9XHy0Zkq/n2PVfV04RkPheiemnObbtuuequf1kDkvNrWcRS2WMCZ8g+YqEOgra0Dt3rRJn5XYbg9FkgHuj/9IM3ffRdHgLjKy1YB73BuIezK30z0PBsjQsx1jMx8rICeazEUvunRXAqzTpbF79eJbucyQqRjrBecoMp9XD1VUdx+8u8fKnNzg5vUS91tehpwkHGvZo1McMW1SmdPanPKA0YbGwr6bvv+YOyBGVzHtqC6Tj6oXrMFzGFEEzOq7s71qvvLqjUROW7njIn5yf4er8UtdCSmKFokrwd+/exZPPPhXpJZ+38Sw/TqTyaTJpIiw+03bBpP3fVrQnd67X9yag+4h8Lfm6maFL93sbjANA89cpZGev1r+09j0LfJNVvbbltSDPf3I0cTWLrQy9j4ETlrm+otvaj3jz+keM+x2k6YtNT2xJv7JSRUC3qkOKSn3MHtNkudMznaS4HdlcJpR9Zc0SkpkiAb1Zw8XbVzh/+SOaV2dYjgc2HpkkwXYdjGxYgXKNOUCXH7oDdZ1HDtD7cwjQW3Xz8+ZzKrOs7FpbhXuU5U7PIXCld69EN5gMNBPNPianLy7rdTR6YxG3LIe3sS4P1iq2ujK3vk9hGvc9va4o20Q0HrFMjUxrjeWl2LLgCFpQdeGYcdK5NoY69UFyJAeuG5IR2+fUB0gqqGbGRw4Av3Le3O4xZ585x+9ap/JMsD67ySDHJF1LToUH9DBDJ9H0YH/XKmUysjIt+BDQ6VJHF7ULkl07fbVdHjx6gPv37qCYT6PbrCtQPDs5x8V1HfUue+9AqlBCsZhHNsG2sM1q8zWl0lkBOkHUSu8z9IdTeZ7T0ru6s4+nT5/ji89/gdv3H4hZR4W5ZqONbreP/nAkQhqD9cNbByb7SotSupeM+pjPh8rQT96+FqB/+/t/EkGuN+hKsjVToO1pRMS2bC6PcrkqJz3evxWJlpK3UQP04sE9lPePRMLlGbTyJHCAzjVhwbCdxbwvKx6TAi8SH03sR9Xk//gf/q3m0FlyJ6AzY/OAzuVI1R8Bhz9HZDziPIXDKDS09gwA/eMldx6ya8GUsPy4XYr0IB5G39oAAvR1aTIsv4ekJK/s5X9XfXTuuJ8BdP/7ArDA1nP11n25L5TkdBk7t7H+xpfhVweti3LJ/SSgq8xGIgQPMrOTZKauzF2sSNOH12twgK7DIJht/ecCOkFZm5tVGJdFE9D5f2Xr9L4WeLvZ6wDcnRM0lvMBFpo17wnMJ5MeFtMeMCM5bqiS+8pEJsg01ad34zbDAQ0PWjg7vcLbN2d4/fodLq4a6Ha8s547CJ35jQEMOTQZG5HU5IMjBapfL3V2sRx875pa7hIq4j3T6GAMScdZkPvSThW3793FvUef4M69u2K58/fp0nR6fKpZ5UajJQYxmdA7+zv45Mlj7B3u486du3KXssHNhbFd02mRmvzaC6tDq4ySlYSN9u5fB+gk8vl+p1+rvqzunyPsq/t14vcRe7Fi7BMcguqCOemts38faBPQ/Xgjg7nZpIXhgH7oDVycn+CnH14I0Cn9SmGZQypf0TqUPfQYiYfOZ15jaxn10DmmVipWkS1SbrVsQM+9QDBiH3k8wKDZwOXxa1y+/gnNqwsshn2RK5NkNbu1apn4WihJ54MTj+J8uFdd8/uI4z3DeQS94QiNhgH6quRe3tH9Y6tJj+vcAn0v3SowSwzYz6Yv+Xii1hDFTTq9vsrIZK/TeIR7VT4ZyqTZJycY0hBrgTS1PgJvB7Gayd7PkelvGghaS6nsqgzrp09EZpZ/jb23UPRmdc55ae6NKotroyCC/oiSx2TojzEccbSU4jHOvY0jgFy+fopFxFfrx5OAxfnvcr6wAnT6oTc7IwUl1Z2qAiOqxfFkkckKW7j6apk6AwWWwevdDk6u6uiNRijvH+LJs6e4desQqSTQblyj22ri+uoKF5c1XDQGGE2AZD6PUrmIbJyEOwMzrWNWy9IU9MrIR4OtG7Z1F4uoyu2l8i7u3L6PB/cfo8rqAaewmCCwsrGk251dSxoDpajFz8dI0IZ3jOmwp5L7eNjRNMerH77Diz99hXa9htFkKEBnoMrWpebRC6xS7Oq1JCkdy+eYGyFR466xNEqH97Fz66403AnoDHx9EO/3WYg7/DfPZFYOu+0mup2mevp8zdq/BHSR4sQEZT2eIOR6ojyYBOh+VnxNLdkucYcAzA3jyXA/l6HzwPVqaB8ruW9HmasD0QG6X8B+dn0FuL6/vlX2FKAzs6EW/EdIcduAHrLC1xm66KBrjNdzrSsPFgw45nVA2pNuXqoAUJVOZLkcYhKiKejflqVTaYkVEQsMPCHOfNTXGnP/HEDXgectEh0Jzmfo/v6qp+qyKntXrvqiQ4pCGmSz20jadNzFZNjFfNLHctbDcsGfDwVx9uEy5tXshIEI2aatVk898+M3F3j1+h1Oji/QbDEidWY2yuidsI/zu7bRQSsf+nu4qhuxVy8HSyNxklUt5fc5DS1mIkvqvWl8xMp11AW/de8Onjz9VGYJlGJMZ3MizpH0c35+gXfvTmS/2O/2lPHv7O/i7t3bePr0qcrwLN2b7CdbKOa4JDB02flqc2p0h+XWbVLmX1dy94AeArUB9NpdKyyZ+0zbA7TIQToM14ZB4bomWIQVsRDQNb0w4ey/Afr52Sl+ePGNAH0+HiObTRqgZwlQOb0mTk4o4yXxLp5CJr8jVjvZxrlSFdlcWT109dfJN+HqGQ2VoV8dv8HVm1eaSZ8PBkpvmQmJXOnd64Iev1VwnIVuMJuuCiIvcyyOwYwe2gboPCQJvFXpkFe1JuT7I7MgGv0Yo9sHSCKSppOYLgnoUzTbLTSabXQHQ1XOJB7jWkOUPTVzEuNa6Gt0iZyzU/Xy0fw92cE60xaOo3HckoGr2cOaJrheD+fQ5wMJ2nhZVj+yF1ZhvNCQesRu+kGTAIsI+hMjha0mWzj+Fcyf8/T3DSKbkbExsWq1hFIhj/1ySdeFXuME9FZ3oOCwurOn1kWxkDPysDw3CL6WoXtA5xlIMZjjy2t0hhNUDg+09wjobD30WnX0uy3pTnBG/PS6iU5vKXnYfD6LYiZmZG5n78y9TFBnABRPpUWI4xQNicmcLsrlyzjYP8SdOw9Q2dtHPJ3RY5Hgyn0+4+v0EuDqShADI1jMJ5iN2T6kFkZHNsE/fvcNfvz2a/Q6La2JbIEJWRKjlWJcThm62kvpvPQ12FpkUY14APbzb32C/aM7OjuYJPjxS78//ddwhJgSxcfHxzg/PcaL777BfMKWYEICWTcCOjN0jaBFSSqyA2mt4OaOZndyuor6Rtn9rwF0zaQHRLdtYNrOzLeB3c92bmTjOvwd8ctppb8H8AG5aw04QcnBQ1AwtnZTlq5e1Ec+dHhtWGquowct70TeSHF0c0tkBeY2s06gT2t2XRr3q9EoG0cToOt93tw//dB19AGKf8mMnPmhbFk/tJL7KmBzwhzWp7YN7cEzhgnm467KrgT0MYVjWHKnYcRsqFI851OVoTuew0oox4kH8Nr0BkM06h2cEjBfn+H12xNcnDfQ7dnUhc0QSK7IvWf2y40IN+iPV257K1APgiYBKA1g6NqHpYhuZpJgs6y+JEruSCZXwP7hAZ4++xRffPEL3L3/UOpSLKczo2ePkKBOQD99d4rTi1MslzNUqiXcvnNHpDmSbapVqkJxTNFMYHyQaaxxJ2ErwtbPA/oKTD/QQ2fJPSS0+bXmR4s8scavBw9GHtiZodvfrAFde8y5wJHNHFbFOOfvs8EQ0DuNOs5O3zlA/wmLyVgH7q19Zrr0A7eSMS04FUhJxzwtQE+k88jLnIVyvGWkyXjP5MVyF6CPhyLFXZ+8xfW71wL0aY8Eybn4C76ytJ2h8//kAClzdYCuIFbkM41XoDueq8zacCV3JiDmh85WQXJVcieA2tjaeoSQpXakU2ooMUNnyZbcCwq5CLyTabl4hWdWws1yqyUTWSCTNIKepjJ4TUykW0Jaaqew8qTXa+NvrHhyGmVKXfXZWK5hKo1PpysDlZArwOf2ugQG+gRvG2mTBJQqVlb9kgyHF7Nx57uJ9cxFFhtMbL9kosDuTh475RL2SyUs5pxQGWr0r9Wl21pMIinbgM6Kjkw7ZW9sGTrdOBudjgCdfuHZShWPnjzWHHo2G1dWPKKTW9MA/eTiCrU29e6BdDqFSj6JDFtoqmZ4AqIxyz2gR0lMo9BXjO53BezuHODevQeo7h8gneeYJO9RVOp5mmVn69O5UFJylaN+TE7mEyYpYwUY333zR3z7pz/g1YsXGA06ClYLpZLEquhnz4iRrTieKezrZ7NFlfJlVDg1F0Uy9XeOHuPwjrXvqI6nINCBqvYJ2yyO4+AzdlaS6Md+dvIOf/7mj1jOpqro0LI2AHSTXvcldwI6TxxK9UlVySGAncPGfde/VDHfYpD+FSV3cyBbf/w1gG6H3Xqsa3vuVwVY9lrf4x05sFf55+PpOS+iL+f4xR4ecJqL/8BHOPrhs6DwZpGUM4+kZWpjfus+O2fZvaA59kSKTkI81vxsssv0GXBxFO9fCOi+JaLgwGoxK/BVBWBmHAP75L8NWnXv6f4zZXm9j8l4oN6SZ7djTkCfSf9Y68ON9tnlWldlSMChQle90cKFWO0XePf2FBdXTQyZhLlePlWltKDd7dL1jMQxGE5WPUrFIw7eNdceZOj0gSAhizrUE3eYqePiXg6XO9XESpUqHj9+jC9p2vDosUbWdnf3RWrp9k0vvt8fKEJ+TRGVk9cCFo65sWz25MkTPLj/SIEADwUGA6tKgYAcJjsdAAAgAElEQVRy3dN0NZePltxXS+sjgO7tM7l3QkBXSybQmtc9lurYup9MQpOt5/Xss7J7J1rD++Mf0/5+E9AnwwaGwyY69eYGoC+nExSKGdw5PNTYmme58/rzg2NrzMLTuYrc1jTWUyghl6siQ6W4bFEs9xgDL2bojWtcn/oM/RzTXtfGeUQu3VR+3GjXLYyVHwI6359Mp6JxdEZTdIcj1B0pjvshBPRsKrfK0JXV0o7X9eIJ5DQB4dqi6AvJkxyBVCvIjYmRte6vO6shYXCvqQxSZBbGY/BBGO+P72czYdlmO/N18HkoZMPD3bdH/IFPmVZpPi3Ihl4fTjwuSZIm7nECgUHqaExNgDjS9GR3I55htuvZ7N1+F+12V1K5qTj9zksqp1dyOc1me0Dv9AcCpd29AwF6qZi3wEuTAZuALq+HJdAejHByVcN5rYlIOoN7Dx/hwYM7KJZyiC2mGPQ7aDfquHKAflWfYELhmCRQyiWRy9pYqsmlmsQve+gkprHUTU6GPDViHJXMYmdnD3du38Xu4S1z9iuWkEymNMPPpEHyz1QonIyQiEWRSlATf4LFdCCuUKdVxzd//D2+/sPv8Pr77+VRwecuVy3DHk9H+vssq3VSiitoqobPT84KAz5xrGIZ7N7+RIDOZMADuscXrmPPYfKBKH/GKgvbf7XLKzkcUuwpk8lid3eHgP5vljwcdX8/AOiCbIdbAselyZ/qQyzvrVmKgAQXltzD0l1YivwgIvos2pOwtnvYLLVyPGNL7c0Duwd0vUyBXzAG5PvuGmtZv/6Nw8AFBP7vt6sDYq6r3Btm6T64sayUN9gbqHgREP94c+lLZ7GMpjW3av1zZudFxBJ5IJaVdKzNtJt62KbMqI0bfezDH+j+d8KKhwGgu428Pg7Qlb25rNqUsmz2mOMtcXIFHDGKDbYYOMbRwYhjXsO2MnNGsWS+cwNTx0ABoR8bUkXGRC0oAsISFjW0tVmPz/Hu+BLnZ1yofQxGph0t7p0jDK185/moVMearnnePjRTz9K9rzhn/b39Llm5rEY4HWoTObGsg3cwk4wqqqeVIkH98eMn+PTT5zqc2A806VcT62l12qjXr3F2+hbHx2+VtXNT33twX77GJM2VymV5LitzIPC4iFszplLXok4z51JDHXjfqnG2lltja0bY9kQ1MrzNRjb8CANOH0Bq/Qda8et+q1+7FriugMUphq0sPVc9WLuXtk/GiCz66HSucH12gTevf1KGfnL8RvKYpXJOmt7M0CV7eWOGXkU8nUUuy7E1Sr4yQ3dz6G5sbTkZYthqon7+DpevX6JxeYpJt63XwT6p105Q8O0EUnwQ7s2AmGH79y9QdYJOVCnrDUao1erKMEl2k1IcS6XpNNKJzGrGXz34jZL7XGDOsTVvEEQg5h7Npm3u29vvam85S2DeK05NUENgIl6HBQm+NO7NhXhwG9FyXeaXFfHUmOV8PIqzeYD2Y5MrIiXnvPkLjljF96PeN21hSWpjVup+rh4/FRU5MpU0Eypdz3hMQex1vaY13uxMwCNtZ6eEXeqtM311gM45/u5ginQ6jv2DW9JCz+d4/eYiFRIUfQ+dz+0BfTxf4oziUVd1RNM5fPLsCe7cv4NkKobFqAfQLGY4QL3V1hja+XVDr4P0lGQUKJdIZCwL1AnoZjZj9rhUeORX6n8wSMzlS+prHx3dwe7hISq7h05q2GyU2dr0a8daNqwG2mun+iW/Nmrn+Obr3+PbP/0JL77+Wu0brZUsS/dxtfPERE8mUCiWUZCBEKuwNJhJamqHScEykcXu4UM8+exzzbxr7C6b1f3mvfd7cXvfrvYuy4yyoBXcm+fKxwCdQYQ5CfkeuueQelKcyRX+tYAeArs1sz784Q+nMDveOLzE3loHGKvHdiCvkkU4zxvOrCseez8Y8YD7oa+r17QC8/cB3V8T7yxkr8syqNWHorQsluyVa2zNMvR4qiRAj0RpPZl1krI3A/r2Yb59JbcDlA8BuqddS1omAHSRjNhHXRiznhkTiYQ63KY80K3UPu53LUOfE9AniC4ogUnVQGaJ7jB1BEFJksh3nL2/DrrdNi4v6jg5OcXJqdkXdtoTDM1YyDmgWQbtAUqezQsqRRnT32fbnlG8YjGwfKlRPANyrzJlswl2GFJUSsGXJC6jAuZbh7fV1/rs6ae4++ChADpfKGhDcs3y0GW5s9WuC9DfvnotW0du7Lv37uPTp89w9/4DgQN7aCzjMfDU9If6CKZAprlUz1HYkHxdrxPdM+fG5k03bJObEJAXlgmDNn+dwsOdPw8JcvZv/1ebrSE/h74N6HrOFVvcAXq7hvolKyuvBOjH717LkKNUKuD24Z5IcR5EWHL3QMEeejLDOfScAJ0ZOgE9xXJ7JotUIg2Jc09HGLVbAvTauzcC9FmfGTrNSehe6FTshJiete8qd26+3o+t+XerylwkhsFsqcoLdQ4I6Lw/ytArO8Y4jibXPXMH6P5AdV1sxwafiFTGsjavPe02Cehpd9/50qazhbHInVCP5uDJOWGba0ZZV5IM6TE/tX69aUgq2vSleC52ARbnseesBCRlYsPn4jXm2lVV0gUBfh34dc3f4/tSNYB7czJxs/pO+IZeE6zKcs/wuWYz9AZ9XF9f4/zyAu32iC1pCccQ0HPcNLMp+oORrh8BPZWKrQA9nWL/2sbWPMudc+ga+3NCV6PZHOfNHs4bTSTzJTx4+hS3bh8imYhIoIrnCb0BJF5Tb+GiVke90cOAPYAFUMjHtNb43tRWm5CpP1F7h1UYEq8J6Nl8AcVSFft7FIp6oN717XuPkC2VkMsWrK/N/rlsk01ZU+0QVaZGiNBRcj5Eo3aJP/3xdwL0n158p3YJtRa49+3aG0GN7Ha6pxHUY6weOBdPthgpkBVJpHH34XM8evqpWO4au8tk9NwM2vzeXSW/QUCuapyESFgxtSRbbbKbAF2kOFdy99aAqwzdDWDoHJAvOo/In8/QuVFCgFz9+18I6C6RXD12CN6+5KqDbEuGc1Vodz1i/3q2AS88JMPMR1E+M3NFSDYitRFoBEo6psxmH+Hji4Ed5xx6Sp/qnbssncDOkgxlY00j3ul7B2x3e8SbAxL/fCGg3/TeVtUF93q3AZ09JE0CCNAp78v/UgqTmtIjmzln/3zA2fO+dNuZdUcXdBqy/qvZe3qt+oS52E8XytC7nWu02jWcnV/j+N0Zzs/qaDY66A7oZe2sc7leudR4vdx64WFOPesxxzYcoOv6bowJsepg3ADmsPxUhr5qL1AaMyqVL/4Oh0NUCQCQz+Wk704hmUePPxHprbq7KwYtAdlLfTKIYW/93Zu3eHd8KmIVzV2oAU2N6Fu3bqNUKaNUrIiso+stP2TLvKgctVn5+biwjAd0y5LXgL6x9hxng98LAT2M9H2WzcDKr6ON4Nn10D2g68wQSIRs6jEw76HXbaBxdYmTY+uhU/o1Mp+jWMxK0zubM1Y0sxcKyxAQPSkulsrKPpUlyWyxLEAny11z6BQ1YbRFnfBOE83LE9SP36J1fYFZn4zjOchUDwFd6zXYZ95cxuaqg32oNlAMI5LiHKAzw+SBzPvuAZ0sd589G3EsCB6Y6HAOfTHDZDTGcMj1b05r2SxHziieYxk+meQ8yO3TFN+YmbdpyclFO6cmg1WkuD6pe05NqXzWMj0akLCEzMxWGb3Y2EvkcxUFi8xOPaDz/Xv5Wz/y5NfCSvyIwTnXn0xSZmY4JClba1ESDMUzmc/R7nVV4iWgdzpTmXgxQ6+USyhlUhsl9+5ggmQyhr19tqp2kUyYp7c03Ckvzt4xK3MKasxJUbalzT5qvT4yO/t49PQJbt0+ks7AZNDCfDoUoMtlsTfAdaOBy8uWqmSj4QzZdFTvn4BIoupwPJJC3HDiKnBklfNaFkqoVPdxdHRbbbH9o7u48+AR8mWS98oqu5txlim5WWWS5jsuQ6ea4nyIeu0Mf/rDV/jz11/j7N1bEavFmUjFV25+mqBJpVQN4HlA/Qs6a7K1yjVAwSD6fdx//DkePnmmMTneG01WuFaZ9oubMgrPCL+OCegUqCH+eGVQATqRPSnNYZsz1Niauf2uzEsE6JTadMpwxk53gO7EVcJDxeMZyRz88Ezp94CN2crPfIQHTbhZV1FKOLa2zWb3rQKXma8yZCk9GMvdP6ZA2pUd/e+FJevwohqg835TYtSuxWb2vfbJ3j5s/fPpGsaylD1CNJ7VDRaop/OIJighSP/crMWInmuwBeielPihS+hL3e9l5r5S4CO1GwCdDE9dPorHqHC1BJ1uOdvLTIKH2WBQx3TSw4TZyXgggRnZJ7BExf6tPJ55oQjGJqogqVTqS89H6LSu0WjU8O7dqVThri6pCDelbogOFIkaSTXWAaG7DuozLhcYEtB59eX0Z5+2Hf3/+arN7if8XGXo0QgmDFbo3kR2OAOQubkEUiech+TRnVvK0Nkjo6cyy5CMoGXGMeG1ICGqi4urmsCdEf7Dhw/x8NFjfPHFl9g7oHDELUXf/sD0rYOU69et15bfD06/YcU69aX4zZK7acGvg7r31mhgf+uzNv9Vt9bNNfvHWP29A/QwGFX46ABdrNslM8k2+r2mRndOT97ihxffCtBZvSHr9tbeLnIO0GkeoXaHA3Qebiy3JzMFN4deUVnUz6HHiWgzZuhjldgb5yeonxDQz1aAzhzKTyxorXsrPLchVmaQWxJrXM+869RyJ0gwQ2cwxvvO9gpL7gQIoq3vI/tStx9/U3WMZjBTjjKZtwD3BsvkApisOfRRa0HEz05PaoeDobMiZU87zW6MEaHseUyVLU1NcI5Slm2UiQEC1w+BwvdWee8SJM5yxMr1vz2Jys8s+9/fPuP4ewT0PBvirAjM56sJBGbmJN7Jc2O5lOATRVdOL87RZYkfZLnnBOgH5aJIcT5Db/foWGc9dAI6M3QCuleKU2JH3wVJ6JKsuESPUqbNPlqjMYqHt/H088+lvZ7PJdBr1TAatMQsn4yGGE2maHX6uLyyikqrwXsW0bWSIEuMFbep2gSDsQXz3B3UQy+WyqjuHGBfLPe7qO7dwv7RPelOMICjiiQnCfwImwihwkCO15IRyPn8IWpXZ/jj738nQOcMOpMdtSz0t9YeYfuC962QL6G4syO+CN01WZXiRASlabn2b917goefPJWwjJzaXJav0bl4fFV699i0ibFsOVvbd9VO2gZ00xo2QBdRxgW1nsy07qHzgKFQB41U3u/jbgO6z9BDQNa/VzvuZkgKST0ebMPf9GM/7xHiPJAHv6zIZ6uPbj9eq0v9dYDOw980w8MNE75HX/J6733ztbDAF2UplvKkGQnKMDOPpfi1pLE1jjasAZ2gtqmE5YYQPhgS/VyGviJDbAG6JLEI4rKvJallLmEXSnHSY5quUrNZD73eFaYzA3QKy0QWJKmxrOpLeV5u0/zkeYiyDz3luAwlPTvmRf3m9THevjlFrUZ/cysniqgWMYMFeif7oJJvVsxdLNB15XTL4NcCHlq/pBNSwIFddM67R8wyUz1Xt9GdIrfWe1LGESwN2twwJzz4PDxMc8UccoW8VOaYKWmmfULm61TazLzOw/EYHCnhc5FIRyD/m7/5W9y+ewf37rL8XrFyHvtrGitjEG3lPd+3C+1yN9aM42lsZ+g3Afr6sTb75iGga9UrY/V+95bBrgK/LUC3Sss6QxeoLSaYjtoSliGgk0/w44sXDtBHKBTzEpZZAXrCGTPxeTQznJaoDMfW/Bw6leISzM6TGY2tsfeKyRSjTlOAfv3uJZqX55gNejZ/vbJddnvQyZiu3ofXJN/aIR7QB8MZ2r0+atd1BWU8VEnmkiCI+C/ULbce+Tagm/4BNdUJ6FZuZ7ZL8FBpO0OSVkxgXm+2cN3ooDW04JJ5DsmC1TLd6EyLW+cTCWRq+8Td903fPZNNuVK53QcDbCp7Ui5v7dDo76uvwPBvNxKNgJdE3lSWVSP25Z3BjIIKyTOvhZ/YSjo7P8fZ5TV6YyBJaVcCerGggM0DeqPR0LUkEJHlzsCIpDg/h86xNZPNta8EdNoic27/pN5BZzJF+egunv/yl3j62aeo7pTQaV6h17rWV/J0OGLXH47RaJpl6NXFpbJTBg2+j83qDwltg/FEbQ6eOxToKZUrKFf2tA+r1R3kilXsHt5BaWdXRLlsJi9TFAK6Z5arwqAMfUQvWsxmA1xfnuKPv/8t/vTHr9Btcx0uZAmr9epalsrYOVqXK6Jc3VHViRk6hQMI6CTGUSFx99YDfPKElbxbev1hyd0HeWFl2N9frgEd2QJ028vavytAZ38vFlXPXFruDtCt12H2pwZ99tX+/5cBus9mwwPKL7KfmfpasXRvYpjzDdCPSR9bGbgHbkXt4ez3dqYe9LW3S+rhGbBZFnWWjM5dxI+ubWdHelneMlFgY9dulf2LgGE9dBImlKGzf05GZjIvQCdhjkIBYrprrmQT0LeVsbaRfVWe2ZYf9URBz6f6AKB7f3vOq8tBj9H7lD2tMSbTLrq9M0znHczGI5XgaZ8qZTiV3E1IQjYMKjUT0GMS25hMZnJq6jSa2pSvXr3D23cnaDbGIDGe57K1GVimZeK17inLeZ39yOUcHZbRXbFF19aVzj2PnlruJjtrDH7/VUGCLCKNY2EqeFxPNtKUkhJWRB7DHOPj78ap4FXII5s3jWY9n/OelhIds5opXQMh1jZLfCTVsZf++LFF4ezVScec9URFSPQ99iqCNzvs2ca7OUMPleLCSpbfL2HPfBvQw/W50tr3C2glp7pZafIZuka45mMD9H5bJhoE9J9++E72qXRDY4a+Uyohm7M5dGau3pyF7F8alxDQqeVeLFTEOKY5i0m/2hy6xionYwzbDdTPjnH99rWkX6fqodO6eb339X68pK6f/3djd6rYBOeA5H+WEfT6E7S6PVxf1RSMEVzFzhaRifcm/h6gr4NkI+UK7Mcso3PhUgs8psOcX9njb3Z7uKzVcdVooz8l/5WOfmUU8jnsFvPIcG7aj11517OEZXzMEsXKpzMbhXaizjyJEe/cyFe6r+SSyJbYXARNuMS+chPy+wolnMY7tdwlbsPznQDOFtbcLGIJ6LY24xrHa7ZaOOG45uWViKo00KxWKyhzDr1a2QB0Xku+Js6hE9Ar5aL1lBWUT94DdOqRN9s9HNdbMsopHhzhi9/8Br/8za9x+84+hqr+XKB+dYp+tyNAZ+DU7g5UWbk8v8J4zGBr7LQkTPqVa0MKeJOZFOO47yrVPWlNMBPPZHImOVzeQ2lnH3t7BwLfJO+Dm0yYzSc2OqkMfaSqEwH96uIEX/32v+CPf/wKw+5AO4aALlEYJ87lxxZlyVypimxrEjjQVMV4Otdo5tH9p3j89LMVoHMd8INrygfmHjP8uvPBmoKiudXKPdBH/uP/8a9XSnGcH9wGdNU93wN0NxNM3cLI+KMZOvtg2miO+BMCmj3ux8fGtkEyBN0NQA+Y7P45pH7mS23hZnaZuh1oN4+dfahEHb6eqAN0PxO9CfqOlBPMzPnsawXooDxoQba0clsToBdltQoCejyt/vniRkC36+bn0beB3P//pgx9I6hw1Vp7TYQ812t0GTozDmXnPGgcoPPwEqDP2uj032E+p5gM+0tkt28C+uoQVW/OrFHH0wXGtICczHB1eoXLy2u8fvUWp6eX6HasymrZdgyLOXuGBHQeWHav1NNcLDHAQp7OE8YKCgDWgG6Dfhy7pD2vKcdpvId2sKwgRKIG1NqCFmqROkd2djqeQF4M5zgmU/bihtKB5q0k3SGbj8tnOZfOIEaTBRJw6DdNsRo6YM1IikmIFMPy3v0HD/HZZ5+rbM+Dg/Oq2RSVAKOIJtMKOMMM3a6ZC5zd2Nk2Kc7WtQnlhO0e/zghoHMNeCKXj+T9GuDrNKA3c5bVx0pOdc1+t2tvPXQeODygKSLU7zXQqjFDP8ZPP3yrXjpbL+yhU8ud2aUvF/vJE40TJVNgD/09cxbKnjJzp32qAH0ilnvj4gRXb15K+nXa6yibtf5KQCBcOfq5VprjyCjAC/tTLPcuI+j2OMvdwxWzz15PLRWWimmVK6YynQAds1zA7bWW3frEMmH9cO6JuVWnmC1KIIQmHfEkWr0OLmo1XLe6IKObY1KcgaYTWTUeQzrC3zfhGZ7BuoeOoLlup/iN6rkALiPj+2BgEwA6TVrowGUKb5zNNkBnf1ldAqrT0cyF+8YVV9Xnd1UI7TMmdnHOVM9RbzZwSkvRq7qIqpk0e+jMvouolqzkTh4CM3QCungI1V1xEZih83m0H51SHEVaZL+7mKHf6auETkBvjoBstYznv/oVfvO3f4OHj+4htpyg3ThH7fIE3XZL645l925/ZKNyDATaXRFr+byFUl5BN6vLBHRm6AR0gjVlXwnoMmpKpk1qO11AedfK8OyjU3tdktDM0pecQU9sAPp02sfl+Vt89dvf4g9/+D0GHbrLmWe5SQVbxYs4ykoeg3oP6JNFBLPlcgXomVwZnzz7Ao8eP5NPhLfc5T7zLol+za4S4ECGmSg8J/C7lpvw5//+9/8beSViUSYZBbIUJr9qOxBFXliNrJk++XqW+C/I0BlVbkfHYcbMDeiVv2746tmdGu3hAejmi30cIFB1HzeV1BXNBD8Pwf4mQN841H52bC2KKB18vP92oJnswdv6xyEhcJ2lsw6SShPQWXK/CdApa0lAp7KB9ZDNHCcojX48HtokAt2QpW/32OWMrEVjDE96/4oYIrvIhcpzXEQqMc466PbfYLboYjEdySubdrLeKlV/RytB2ZxaV5uAznnPAdm+4wVevzoTw/3Nm7e4OK+r3M7sPMb3yuycvXYCjtjurlzu7F0HNHeJRDFRGcAuBM93s2i0r0lmKG5+Wu/LrQbnfQZuh3gkKabvnO5ZiKCQzEgFiwpnLN0xSx+M+hLXmFFPPgWUy9QfL4JaZr78qUOR4CPS01SHIg+SBw8e4fnnXyhLJ3Oe5T0bsYkjlStsALo34fCArn6zzzaZXQUbWqVXcRbsIyzde0D3vx/OnocB3Tagr7IAD+g00uCZ4EiNBHQPcAR0jin2uvUtQH+j4K9UzKJYoAd9Ajmyd+P2+qOxmDIkqnRplIcZU7aATK6kDN2EZYzl7jP0cbuN5vkJLt+9QvvyDJNBF0uymJMMFKndvy478iCWZ4CrEOn1B3vT1oEFeQR0lpTZ9ul1+zqUJYjiAJ2gZuOR3md9zblRC2kRV1A1HU9sDJNtKlU7nV5EIoY2M3Sy6DtdrbBCpSoBIwqzlCILJB0zX2IzCVOS88I+GnH0s/SOCKn75yp1C/pzL92svUte/Dw737c3+uDaoJESe/QkU/Jnaq9SKVA8BMsK5f7GomY8ofs0pOlMo4XT8zNcXHXkdkYe3M5OBaVyAZVCXgF2v2eAzvdIAGdPmoDOdgufJ5W0igD3JVt2zKhJ7GMw1eoNcNbooDmkcGYBz778Er/+r36Dx48fopCNo9W8Uobe7TQwpZnLiOZJdGYcScyHvJVaranXnS8mzRecZfc5XeqmCkxoj0qCGisjJBES0ClsFE8VUNk7MGvkMu1LTQgmQZ/6BeXQXV2Vc+izIebjHi4v3uH3//Sf8fUffq+SO68lZXBzGZPn1Yiva5uwUlPe3RM5crqMYLqMSjtjMo9oquOz57/G/YefqJrBe6Q2D8+rmbm++f3vlSbtLDPNPlXVZmNLtMStWiLyf/2H/32pQii9ellyp2xrjE1+y9i4aVbZnh0brpdpGymqEO/jTOuVdOiWSYD6ck7KRBmSgoj1Vz4qpRD5fb0etzEV5a9e1NZ4z1bwoM0bOKz5XqD/cw/3YQTky5Q6fAKSXNib1PeXdP8ye9TwkPTZbvi97UNX0RTj1mgGiJD8llG2YkpxOSypECeyXBrzCMvtXsrJ2OL22IzA39fCD4OSMCvx31/9fKU4ZwsiLOlYWUfWUgrsYmAWMMN8PFK/nIA+m7cxmZxhtmiL3cvDnvPn+lunL71WXLI+OCUWuaQYVTdafbw+5bjalZSPms2Oyu0u+UQ0yk2l/FOHqvcd96p2BNdJMqleOuvydB2KkZBC0OW94/rhJlEgSIUs6w0qViAxz4UAdJlzPHwBNJ2peBhxk5HYJL/0Zh2Ndh390UB/n5chS1ZseMtYyXIeOi1sHuy2LHj9d6p7mk3/8stf4rlmTu+u1OdiaZIiLStTRshxokApKiwT+1E3r9TG67wCjg95DQSjap7MFa5LZnJa79TtdoIzqjSwb7hcipylD2amMihhqd2ydOkMLCcY9FkWDUvur0QWKxYodlEW+5elSx6sqgAR8MgmTlD4Iy+9bZqypOS0ZipxHGPL0miDq4/90EYT18dvcP7mJ7So5T4eSHGMTmLkRvC1rasPvlZjY1fv701ffo+gNxqj0epItnQ0mggAK0Uaf1hvW2+d7ZSpK0dzIsIFVfphImFBnNNA53XUyFIioeye/251espyu30SxlIoVyuo7u6glM+ilLFieBiM+TXgv+cB2+/PsAozHY1XpD3dE/dY/jGoR76u1nCGnffOGS5xpHdmvdj3ppjIXQPNk2by+j47O8fVdU+z3zSI5N4oFArYq5RX2uIcbeu0RuIH7O0VVelQZUay4uaGaBfU9NK57jgy2OkPcVnroNaZIprJ4PHz5/iv/7v/Bs+/+BS5fALt1jWurk5MM707xJiWstSgn0xw3ajr2vK5BwOe15wJj0iCle+bbHcmBNlsDhW9ZkozxxVQMtjOF/fk2bC7z9L7DgoVkyDmSBmlcRPcHwyqZ7TKZUWqjfOTl/jqd/8J337zB/S7A4E5bWk10urwh74orJQUymzR5USzp2dHNJrGcEIr3QxKVKy7/0zVDF7PtFtvDIBW1ypwOfXqp6qjiouwEKdJFsGuAhn5P//9v5EfOh9Emrj01uV4gZ/sdaQSn69SKa8AACAASURBVAj7ij3zNZ6KLKP8HKCH5evtXrSNNG2Oc23/P1zsGwec/aXHyo2RsNU3AxLI9t+q1LhttxiIOPgNtN2b9BuEW5F2hRxF2i7Rv39N1u9zHSSw7GUs9zhZ7jRloZY7RWVYdo8lpeVOQKf3op5j5dhlWXoI6HzP26DN59quOqwvGMfQjB4m2NZBtc4C9R5mLLfb+AZ7SAT0MbNVGgLMOpjMzjFfcv6cgM78wyJIztV6QqOu84yPy16TAToJLbVmD29O6zg+u5ZGeqvZMdBVNZlzlcxOOJbG7ILMW1N7MyIYMItGMIgq1FBEKwAPPhnqkMCTIsKTvOQU4vh9bhgGCGzNTwOhGXuMtDIMjpsR2JkRtNtNdyhTmWshZS3L5ir2WmYUuuDB3tfvE0f4fnm4kal8/94nsmT87NMvxIDf2TmQy9tfBei+3RAacbi1t1qTW2MPHnx8383fe//7rC7xd0Tyc4csAxwrzC6VMSo2EYmJUZBXXjO5njhm6A+a6DQaODt/h5fff4e3716qh54vZLBTKSOVJgs76UYODdBpqsTgbgPQ2cNMMUMqIMdsPZVFhmtgNJJ96vW7dwJ0kuIoNkNAj8g+de0Gx9cY7sUQfMPqBt+T72dSf52AzvuXy+R1z8sFA3StXeeDLsB09qn8Psmdy+gC4+lUo1JiuTOodDPI6oEjIvY83by4Lsh+5uMT7Ar5NHJpBvazVcslDOxWgO7m/sNqmgd1tq30WjaEc9aKgSYlakkAKwjvab27ytZaAdTOU4I5J5rYhqg32zg9O0etNpLKIotLNF+h62CBAe3UpjyYKXc6NPQC9vdLUi7LOslfgToLvK46IkCfA4PRWPrvF7U2Gt0Rkrk8Hj7/DH/73/4tnjx/gnQ+gW77GrXrCwH6uDPEjBKto4UqCu1BBw2at1zW0GpTyU0aTiIVWoCcEOGPARYnVhhI8jUw0CgWqjjYPUKpsofqwQ5KezsiyOWrFSTSRYCVO7pdUt+d1Ue2mMYtnB3/gD989f/gxTd/lCc5S/hrQOe1FvcN/NNiKSOTFuklMGmKZDASoOewu3sHdx8+0SgdyZHswctmluvHwRqvmRIY3mOVul2NUV4kEUSZyPi9yR//49//azNnYc0/xjEIK7kT0PXCXCr8HqDrCS0T+xighz2AbTC3bHkT0EMw9//2C9v//SZYr3L1GwH9pmAiBD720cLs/KYD8IOALhOabUDfnDkPDxR7nDWpjYYBsRiBm/PmKcSSJixDljtlYAn0JMwpiPoAoGu05wYg9997PwBaXz3p2rieI0Fz89B3VRf2xSkMM2d0ynlQAnoPY5LF5l3M5tdYYChAV7nRATrJGp4pakG5ATqvF2fQCejX9RbevLvE2UUDpydn6HaZbdi4mnh0kZgxbokjsj81QPdtTJLhRjQ21MiaQkwrs1Nimy2kqPXDE3HTTR9PRhSdMt1qynXy8SLQ/C9fvb9zhLBijgpPRc2H8uDo97vgnHKn28aIzkYkycWBW/u3XAZkhyoBnSMzo5FZhTKWoCb1/t6RgPzZ0+d49oxKco9QLFcRp9Y3Z3SduURYEbrpHvqZ6FUJnXyDoAfv/97f5RDEtjM8rUdyCiSpaxm6WM4CSNPL9mNrHtBJjtQ6YUZM4aDlFINhC91mE+cXxwL0N29/wnI6EqBXSsUVoDND5+MpQ6dlMO9NKrfO0FeAXkI+V0YmldH9W4zG6Nevcfn2FS7otrYF6F6u2IN5eM74ipwH5pBLQEBv9weo1ZsCI4JdMU8gYg/dZDw9KVhkMtf6EbDrmrFwP5MXOgGdAYFGljSTnLGxI86fS4u8I8Cn5K2v/hDQ04mFzlsP0F7L21de+P1tYmP4/hjoen7F6p6vxDk8/8F+4tfOxuSQ20w2veQFw8SYUaew2+mj3mqJ5V6vjxUUFwpR7O4foFwsKLDl/mDQUqtdodudS/t8f7+Cnd0KCtmcAgqOL3ssCFsIrAA0Wl2c19to9cdI5Yt4+Omn+OXf/hoPnjxAKhdBp1tDo36FTrOBSW+A+WiG+Yitn4X2Gufk61fXqDWbGJNUowkCI6mRnEriKMvn/PCSurkctej3ce/2QxTLu6jsV1HcLas8XtzdQyZftXZQLGueC+IPjTEdNHB6/D2+/uo/4btvv8aoP1r15Jmhq4XB95uMIJaKaA8UKvSkp4lPBJNpQoCeypRxcPQA9x88kQMcr6W8A8gcCgCdZEivJDh12jAk0Yqfwd+VkeU6oI38w9/9rwbosYiy821Al4mB3WtbFN5F7F8A6Jugvame9n6mawfW+5m9I4U5FzO/mLf//qa/XR92JndqB6drMShDZZ/JvnpJPettsqTDiJevyV1QmWyEJff3A5TNAGQdPdOYIBLNKQtnP4eATlKcdNyTlrkv+PkvAPTwubeDJf6fACjg3SAT2XuIccxL9kDUbB9hPh5iKjDvYzoaqnc+n7cF6BaYGfdCGb/L0EWeYlQ+ZwWAey2mHnq93kS91sKrlye4uKqLGNcfuPKmA2/eGx4gyqSZUTlDFd/gYcQ6oViSLEjXPXQWSrM0RonHkM9mkKKUZWSJ6ZglcVoNWpBAPWgS6ph16FZLRtWAnTrijOirlR05GZA30B10JVM7ZgTgpGgrzvLQxo6WGE+oAkVQn+rxeX1Z+aKmO2fRP3n0GM+ffyH2+/7hETLs1SaSVqINDj2/bsOM0x/K4cHMVkRYgg0BPQxUw2AtDJDVSla2GZTcA0D3SoRiKbONsXI1M0DnbC4BvddqbQD6YjJ8D9AlrKPTkU5rm4BOF6yUGO7UcS+sAD3DzGY4Qq92hcu3b3D66gf10Oeu5K4TLWC2h8F3eA1DUPTXgn/Z6vVxXWuoh05ALxXK7wG6rperZGj80bmdSSRnC9B5jURucgYfFE3xgE4wIaBTs5sl1nwuhUzSqpy+3eIBPay4rKoEK8lff2bSH92fjxYs+d6qcYc8/8J2jKn8mcKgbRfTlbB/aUUH7VTL0gcauWvj7OIcjcZAQXWxmMHewb7eB7UapCnfaOOydolueyRpWBqF7FYrUt3jZLKtbe5TsxdeitjKLHuGWquLM+pPDMdIFqkU9xjPf/Ul7nxyB7HUAr1hC+3WlZHi+iPMWHKfGLO/1+5iOBhL0549/D7HCCjjnDGRFgI6zZi4zoeTMTrNFnpDoFxIaD8+vP1E0qzFnRIK5RJy1CDY30e+tItkKo9kIqt7r1rLbITRoIaTty/wzR/+M378/lv0ewP14/l7K0CPc+wwKkDPFTIoVopiuY9mC4zGMQE6S/137j/Dw4fPJE9byJkcr2xmacbjsnJykLyVtc/QzUXHMvQ4zXt0TxmYzxD5h7/7n8Vy3wZ0S/mXSGhO3Ihrm4Duvv8zGfqHMuQPAfc26Nz092FZmSWVD4G5HbrrGc0ww189xkapeRPIjeBih5AAXD3RENAJVMYx+ND7CUveYXCh16XbRuBOayaXgjKJ1dgaNd5TQORmQFdGKk1qK4lul9rD722Devh/RoQy3GAhWbVuZyuqkURSx5m+jsVmpt853Y8I6DNmu/MBpvMeqWl6DF4nkirDkrvvYRLQeZhwxI+uRtfXddSuanj94zFq101c1bsYuXE1Sbo6UB/bXlx9uuRdb8GXy900nw4lXg2uiCyjdIqEcEzFaSxTmGLA109CHs00+NbiwFjzxG4yjDombqadile0YeQl5vKnu9WYs62uRc6twdl1HhwmbRoV05m99H5/JElZxsPsufOQJ9Hq3t37AnT202/ffYgy2a0psm4JcG40MWgT+bV1U6bpM8aPZeh+/fkgIMxiFbQ5oCKg84BV+V3AYGTYEND1Wnxp12Xo02F3laGz5P6KfuhBhu5L7nTG8hn6JqBTtz0vW0v20FMZEuPeB/RO7RJnr1/h9OX3aF1eYDkayIkPMd6M98Wh/L4P98V2tUIZ+mCI6zqVxy61LvLZgpHi8ibo4vesv05eaGZVIYnMNzJ0Pgf/LkXBHPI75ma9y5I7s0mW3E1atiJAz7OHThKys1cN++f+/PKB3PvVlijmMz8hYYApjpOTWvbWt968xScotsdd4sKoc5WwrWyXzCMAHNucrAG93tc+JCGUpD4COt8jFfJajTauapfodUYyTdnb28du1VpW2gPkiJBgRsljPgr5GDw5xpwp7+L0qoF6d4BEvoC7Tz/Bs188x+1HtxBJzTGctNHt1NHvdTDuDTAbTTEb20TJsEVxp5mkVAnqDJ5I/COpzQu7SHhovpB5TqPWQW8AlIsR3D68g0d3HkulME89gGIGmVIZuwdHKNOQKVtGLJpEMpZUtY+kuEHrAsfvXuDbP/wX/PjTCwF6grr9iZwBOn0hNeVgGboAfackkxaKGI2mVH+Lo1y5hfuPPsPDR08lSZthS4rnuexbqeLnFBV9ACxXHR5E5oaptiMNapasEBtpmFwLATov9o0ZOkvvbiTkQ4CuDO5nSHHhoRSCavjvj4HiTdn5unxoJecP/X1IGgojdlvF1ifyEXC4YTxAb5OOwsiZv0ObyA8FIfw+D2n/WrcBfbGkcAX1f9k/z8gqNcGxtXRBI2w0bPk5QA+t5G4C9RC8b/o5hWMkTOD7W6xOqFFIdjvNoDmORolXgnkHk2Ff9qgzSlYuhpg7zXZjzhLA7KAgicgferrULkPnQ5Odyoz8+vIab388Qb1OH2nOZlqWrMx5aiXxUZCV+1xMlCcfYLqytmokmjW3rJhZOo0bqmU6eXEUxZGXhgMdIrP5FMM5MIoBQ2cnqYOTgO5U51gulwCKsgsnZuOIdQaG9pFTaY/MWep+zzAas+TOoMFZUsrlKoZspoDDwyNl519+8Uu5Su0dHckRys8hh2tFjNktcA+zNQVgWz10v279fTeW9Nr8wz++f1wCld436xCuykHDEV8a9+Y/PkMnoIcl93G/rR46SXGnZ28F6L6HTresvZ2qkeJSSUnfCkyCkjsBfBvQsyQrBSX3KXXzry5w+uqlAL1xYT10zgfHEyaBG16nMIgP36+WSDCaR3MkkuIo+sIMnZUVMusJVOVieaXapcf2EwZaK86tjkFwxMhZBAt+5Qd779Tv53qQm1i7jXqtqcfnNSCgM2hgyb2Yi68A3WfpYWUlVHrz59P6fUQ1BUINch/U+ftuVQg3cuxHElfaAl7Gd4GFNp2JyNg6sGkU7jF+j9mvSHHnl6jXBwbopcwK0HmtqWFP1TZmyMMhnb9iONhz9qm5vJl+ycvdmWQ5XgLfD6sW9XYHJ1d1jfUhncHRo/t4+svPcefxLZAbPJ510R+00Os2MeoPMBnQ+YwTN1EsBxEsqUlB17xuV6V/Bk5e0rhSqq7WhoKHhglXlUpxHB0e4ZOjx8jnC0jnc4jR5rdUQPXwCDv7t5Ar7EgDnt70Kap8T/roNs9w/OYFvvv6n/DTy+8lGkRlw1yK9zvtiM6SlyAFCjlOepTptJbAeMb2IIWustjbv4uHjz7F3XuPnC6FcVkI6Kq4eQMskhw5Ts6yB1tW7KmzokpPhNnCAN23gzji+o9//7+sMnT2GnmIGSlOq3gl1LACdD/C5nnmW25lIYBogfg52i1y2k2lcb8p/WNslAaDLDhc2BoP2yh5bwpI+KxnO3jwm0KA7lyQtsuS4SbxZc0wGxJBgWNdwRzg+j3YBvGHMkt124DO+fNlJCsTFgI6xTQ0h54uyBudwjIkZaxL7m40QbK1FslxPtt/3AjYAWP6psBF86iaebXXJzBeUMLS5soZlfJzNm6D2dh01MV0MrCfLyfS5pbNqgN030OXJKpjGNtJEbNyH8tkJMFcXOHqvIbjN+do1XsitBDIqYrHDHk4WWhml15RnnZpeaN9cBnygEjxU2OXNu7G+FI/E8Od/esYCtmM5ot5ENPakB+8n/NYDO3pBJ3RGKMhe+DOEcuV02l6QUtJXhe+Tx7Yo/F41aH0oWSKYJ1LOw/lmX6PmbwejwFHzDL0TDovBbknj5/Jb/3e/Yc4uH0b6SyFLqzn6te2J0fd1FMPy8eye3EtqXDv+bXgH9P/TZihay172Uj5MtgaWMTMH53AS0Y0/4aArr3s+uy+h8410e3Z2NrJ6Rv10GkpSy3/UjmvsqsHdGboHtA9KS6Tq6wAnS5rqayJy9AVK5vOIUUP6eEA7YsLHL/6Acc/vUDr4hyLqZHiEklBz+qth3vM79UQxDcydmagszkanS7q19cCBF5PjiNWy1WNPzHg5d+wtaFSu3Nb8/dpG9D5nDLZyHJcL6W5dXIvrq/qyh49KY5zx0X2V7MJ4yw5DkUI5rruLqjbPlf1PmTwY3oNG2tgpSGwdmnz1Te/nnzFRqIPjgSnbepHJE15QtWm60ZTc+i1ek9ck1I+LUCvVEorNzYP6GxH5XIpHB7QodBK8gr02Rd2o3zhOUSQbba7OL6o4bzRwiQWwf6Du/j0N5/j/tN7yFZZ5ehhMGzKRnXQIyHXsvLYLIHkJInoLLpyu+MYnM/Ux+M5SgRq6qpT7wHQPeBz0lvh6OAW7u3fVRUulo7LOS+aSis73z28jXyhinJpF+lkGuloRDbR7fop3r3+Ft99/Vu8ev0DuoOxzIQoXMPniEaYpBnbPhpfIlfKSmWSCD9ZUPQni1ic3Jx7ePT4M0nkMqBPxg3Quc8U2H0gQyeghxl6bGY8mFUiQEBf9dClFMeREpLimJ2YF7ZuuM+INgBdwt7ba23j/zZK8X4f/C8FdJ8h+8fY2JCqC60Z5mFA4B//5wCds87bpJPw9fp/h5n56pDlxZ1zDtCBzMac9+YoWxh0rMqBZFGKFGcz6DSkiKeLSIgcR9MW/py5pmm526albKa2njFXA9XdmwDdHwg+WAkPdv4+AZ2lMMtCbT6XjO0Fy+yzgfzN53P2zAnmbcxGXSxUbh870U1KadihKo6BgriZaZzfAOiMrAno5+eXuDi/xtlxA81GD+3OQDOay2VC+uz0aR7PFxjp0ddyrX5x8VKztF6l0AsBk6P6ZsylayK9EZbE4xSCsbK4GPKLBZKphKJi9rWuen00+gN02sywrE+vv0tlkElnNZdK4qRcp4YDHQgTvXdTl2MuQ+MJlpTjCSMwcXbdxoMsGElE2ZNnWZ7M1n08evgYn3/+Je7eeyBA52thyX414ufGJcOMLawubQN6uO7DKhO/HwL6+tqthWwIUBbhSPnJWkdUOHOALvUzx3IXKHB0UT1kkhMnWEyo2FVH4+pKQE5AJ7Cz57gN6ObiRUOVNcs9m68q0GHJPZ0rI5ktaoSNgE7mMAF9MuirzH786kec/PACzctTETSTMVMtMyXAm0Gd71+/sTW/r/8jQtcBjZU163XzFl9ENI61y5nlYtEcLZgRTTn2OFNmGCYULB+HGboH9GyuIEAnKW4N6H2pxDE7J9myXMohn1ln6CH/we/X7YDOgm5/KLOH7p0LNhX9/Jz6zOm0G6ATLFzQ5k1ynHDYWgHUs9xtzokqbBwNOzk9x/V1W9WrUsEydE6B0Emvy/tTb2hSgGDJ4PRg35TiCFQWnNoZYxybtR8Brx2V9Ajox9dNBfB79w/x2b/6Avc+vY/KfhbjZR9DKRJ2MOh2MBoOMZ8sEZtGkZykESVQLkwDotezakGr0cRgMDb100QCBVryptNOM2KOcqkqQN8v7lllLbbEkAqYdMorVVHZOxSg37/7SNl3KhGRlWu7doJ3r/6M7775HV6++RGd/kR2vxyBS6ezytAt2WIzfI5CJY9MPifxsOkyLq+ORLqE/YOHePTJU1BJjnPx5K5pv9Ism3waB+i+h677HuPkj5UnTbslgsjEua65NR75h7/7n5ShM8Nhhq7SOw9IG/t2rhdrcZa1BKydAyy5b5f5tg+V8MAJDxX7vgHVNnCG//d/s/1VkZ6LJ8LHuOnxPpihu5JjuEm3D0j/t9vldo2GeyGVVTkv6NmTTKG+qC1qRfpuA9ljUtY1h0ic2blpWnNsLUEP9Dgzd6o9sY8eSoIyk+LsodPejprSlz+0PvTV/47f2P79cg6ZGTZfD5MBk5acYDYhc32IybCl7Hw8aGI66khIhGxPziALWHR0e8LNzPo55FU49iw3MYlxnuU+n8xVfjw+PsXVZRPvjrn5hmj3xlbqjqYwjcTkgCbTFGofz5kV0yhhnYupnJ4D7pUyKCXN8pREvH6ni0GfQiBW7s5zWECbIKbSVS6fR2WnjGyhCNo51TojvDk5x8VFDdOZWanykE8nUtip7mN3/5b+djwnuamPRruFbreDsQRd5iLfscIhHoLaT3xY25z0aifhjq+V86+7u3s4unVHQjOPHj3Gzt4Bjm7f2eih+zXuK0JhQHvT+ifQhJUkf/896Id786Y9wpl77SNXct/O0DU2wzlcN7VAUpzm4DmXPSdRkmYjLTSvr9U7J6CT7R5bzlZja8zQqW/uM3T20CX9Gk8gnSoinS0hT+nXfAmpXAnZbAUsuzNDJzt6ybG1ZgPn717izXff4PT1K8zGfWTpX5+gAZBdmXCPbycM4bVb7QUC+nyBTm+gcjEzdC5mBlelkvlrU35WzH+KCmlkzx7JTKwimC6mymLbXSv1ch2ypJ7LF20OemwjXeyh+5I7S/qSly1mUS1lVWnywRsfO9QZ8H388OxZvxeW3P2o6Vbi5IRnplNWisy+WOd83F73an24+2pGSLT2NaOYxTKmTJCuYCy5E9Dps8D1zNetDH2nKqCmgEu70RQPgdyRXC4tQOd1oECTQwpbp1s6IQThWqutHvpFq4PudI7MTh6Pf/EMj774BAf3q1jEJhhPumh3Gui2m3K2iy5jSCwSiA9i0gJhgGncFbNZZYDRao0ov458PoKd8s7Ka5zvr1rewW51D7GpVVTimYQ4OTNWE1JZFIo7yBWqeHj3ExElC5kkFmMGlm/x+uU3+P673+Ht8Vu06S6XKYp8R2Cm+5k0LanSF1uisltBPM1yOdsvNtVU3jnCvfuf4fDWXeQKRVe9sPsiISVXXbT7NLMWleuhsz/vSXEe0L01sPapAJ29KBLj4q6XHgK6n0P3t2Wl6e5u0z8D0DcPmc1yES92uDn9/z8E6qG50k1Z/zYpbnNjW6Qj3fBQ9jI4HPz3w8dZZ+gyAg1Yo3z0zdcfoziMI+bxp8YyZW7AO54ConlEmJ0n8yIFUYqQwjJR2qbGTEFOfEanBGQX52ZA94d5+F58pL8qEQZMWZ+hq7WiRRMxQF+OQZbyfMpecEtZOgF9Pmo7QKfxytTmIyMpK4nL55pAboI0KsmyAhB3Smryb15gMpzg6rKGN2/e4ey8ibOzLlodei5TlzuyEnSgTKJiHyk+jcSo5pX1n/k0UM3H8bCUQDlNNntOl4blOG5s6sTrbrC0zrvEdDkaQ7ZYwM7+HvLFgq5tvTvGm3enqhgMRguMJ8BgwTJ+AuUqAfc+MoUiUpmM+q3nl9c6uLp9mjJQiIQym5ZxjDm6xKjABR56+WK5s4xbwp3b9yQw8+zZZzJrKZTLYCbnnZlW7Rl3+N605kLA1j11rZybsjsfvPk1fxOgc4zQA7pxEyJYxt3MMKdeqL++BejKWGlMsxiDPfRev4Hr83OVIAnoV9dnaoOwh05SXCLJHmD8PUBPJukXTiJcAYViVRk6me7M0AnoFP9IxROYjYbo1mu4ePMKb178GefvXmksLptmMGX2ltuAvn1ehGfOTYDO7JL9V1YsmGGGgK7r7ObPRVuQF7WdvAR06RR0O1p3BGCxv7N5HcI0K/GA7lnuHIuzDL2AdHypBCoEdAv8nW88+6nBpw9a7P1EMab/63tv1js/bkr+Mmv0AaLuOUWjnI57COhaA2S8LyPKuGvNlpXcazVNnRCoD24dquROxid/h9ePPAQGAIVCFvt7BPSC1NN8o8wPGIcJCIN9ZugX9TZOag00p5TgiOKTL58K0G8/OgCSM7qcY8D2Tovufj1MhmMshxHkkEGaidHSCHbD/lBVtGaNFReK0JDxDnAaRXPoKv3HRVDdLVeQjppLWyydUMmdo2GRREpgns9VcfvoHqqlKkq5NDAdCtDf/PgnfP/d7/H6+A26k6XWLYl1FA3igyjNSUQRS0ZQqtA9MIlYMotFlMIyeZSqt3D7zmPsH9yVyJAIkaxaqXdu68oSakcwdtyDBduiLkP3LPcE280SfOK9niLyD3//P1iGLkB342tSjHOZjQDdzCkESE7IZVWi+SsB/X3QtR74dnTtf+8mQN/cnO8Ly/jN7Q/0zU2wXv12kG1mt+Hht53d+Exo/VoZ1nJDeXa8jkQ7XFxfi2pnulFOiW0tLU+CQwLLOPtQGSRSxvZNZkqaQ+cYmxTkEkn1OzirrHK7nkLi5vZSKToTfIRg7jet/xqWardLelJy4meUZWmWUoeYz3ryOafnOTN1AjrmI/M7X06sFB5LrwDdK8spqnSVCJ+hc8yEIyqD7gBnpxd49eoNTs8aOL0coduHCGra8NEk5kvnsKZAhozOkZTe+E7TMWpJR1AqpLGbi+NBMYpyNopS3uaGSYZh1C9b0AhZuiTbTdEf8/UCuXIZu3t7yJeKuv71Zh8npxc4v6ihNxijO5hhMGS3I4V8eU86y+yn7Rzcwmi2xJu3x/jp9Stc1+qYTIfIZqIq+/J6dnsdHd7kAPgPl6yjkC8qK//Vr36DLz7/hdTiOAtLvXdmrtL+DvgO/u9578IDXXswEBqh5nS4Lvnzmypk4brY2A9uGRnneA3okuyNMntJuN65EesoARxm6JNBB+3ONS5OTvDjT98J0OuNS+TTCVSqRWVoPNyoUW6a60byYUtjBehpZuhlmbMw26GFKkvuLGEmY3EBeqd2jfO3r/D6xZ9x8e4NIosp8mleN2aea+tiv2dD0AjPlvC6an3M5uh0+wIkltw5CkVAp7AMM3RfsvejqaT+h20rHqJcYwzwPKAT8AjovG8EdAYKjXrLlOgySYH54eGhAD3OWX7OLW/10MMWDqA2NAAAIABJREFUmb+/2+V3vhdyNfzPw/dmf+/H1VyGTmU9l1z4NRJz/CFScXTtNMVD7VDTfaBHwZoU19QqKZcqK1IcH2cw7EupjYDOPV4q5bG/u6fWBf0OfAXQn1lhktEb9KVtft3q4ZTk2ImGfnD36QPceXYbTz67j3gW4DE4nQ3RbrY0Ijfg7NkYyEZSSMeoJ2iVQGbvGhOsN3U/u+2FWjO5bFycCPbLOZLKf7MMX8kXLUNPmeLkhBMCsQSyuQqymRIOD25jr1JFtVikOTsaFwT0r/Hi29/h7elb9OZRZEo7KBfozpdSxYTJDcWUEumEtOXjbMelTfmTomGl0i0c3nqI3b1bGv+zIMMZNDlAZ55v90ozCjZ9wruiliutqE0GPU0dkjnbQWzxkeUuQLcS0hrQg5K7XxT/HwD6TRkCyNLb0hi/6fdCcA0Be1t2dTtY/XiGboAejnP4ufN1RmzjeSutXK+Zq3GxGSJRl5E6hbWVct2KfeykF1dmGw6HCfAsqSfKiCQySEkCk7KXJMWRyGEZOkkWttGMECczlhDQVe9dBzX+QN/e3P4Q8kpR/v+K2B1pxQM6CW/0OCebfdizDH064NeOyu0xZsucTWeJKpJ0EqpO/93pwPuSuzJklSzZ45qi2+ri5PgML1++FqCfX081RsLxNNO2iFuv23WoTZd9jkR0rhJrMRNDmWBeLmAnF8FhdoFSmmVSunklTMNbLiqmNNcfDjCazNAbjRSMMtsu7VSRzmb0e73uELXrFprttnyqeyNWC+ZYxDNIZyu4+8kzHNy6h71bd0DrjbfH5/jux59wcnqGbq+FcimNZIq985nKtrX6tQ52Cyad/vxiKWtGltp//at/hV/84le4d+++yv+M7Lk5/biSv3/+0AtNGjzg+3vH6xqjq9aGucum3vs2wIdgrkzM9dBDQPc9dF5DKm5Z79xAgYDO//uS+4x9xQDQyXJvNK8E6LS/5HytcTRMqIR7LZqghwGrUtQI4Lo3QE/n6TdfVKUqRz33NMvRUcvQGzWcvSGgfyNApxxsLkOtfO6RTQOZ7YDmvffs+umEu8Fk+h6gS3+gRB1yI1QpOPDEI6+R6jYYOQbMDAlMBHZm6Oy9k+XO5x1OpurpkhQ3GBDQ4zLioHa4z9BDQA8Bl0+h6shHSI/8uQV8PB9MR8Eb6PgJBc1kKliz8VvLmO1ciy1sf5r6IoHCbH15r2iARC5IzWm5s23AII/Wsuqhl0p6bTRGubq4xnX9SszrSoXtpX0UchllxaTX6T0woJAXiKwJBVSNZhPd/hi1Th9X7S46kzmi+RTKR3soHhTw5PlDlKoUZ+HjLNCocdy1jtl4jhSloYczpKnjEOOEyUKa+hKbabTQabXRqrcVR5BKUcjlpQfBIINBWzqZQrVQUZCVSKc0rjlilTGSQFrjkyXs797CQXUXOzShGfdRO32Jl9//AT+++ApvT08xjCaQLe+iWtqVKh01NrheSMLN5JLK0GNsNyUzQJSTTAUUK0c4OnqEvb1D7B3srTJ07eMtQPeKjaqK8TrKtNKMc2TxLIOwmTgeVAL8ZwC6reSVruxsbR6xEf2GescfIcUR0DcB2gPeuq8e/nwb/M2edBPQQlD7OKCbQpafy/wwcK8BPQR8ZueeSGZAYv0sUyjxZD3rSdm8OEso6wyekWA0XUUknkMqaXZ+BHQKzDBrJyBhycxmTYj7SwB9O6jxGbqA1ZGaPGDEVF71OuIUueC8JY1T6KDWx6DbEKDPBh0spj1gMUac71uCq26sTAeOcseVsMzKPMcBOnvozCYI6Kcn5yq5n182cHExQn/E+UzOQXOO2/rOzBBM9S0iIC+k4yhmotgtpLBfyWG3kkcxDZTiI6Rjc82AGuCxmhFTX5p9Wlm1LhYY8X0vIzIEoVMas0ReC0bCw/4I4wm14uMYTSPojTmLTW39Iir7d5Cr7KFQ3cc8lkCt3sbLt8d4e3yKZruBQj6FRJLvbYjz83Ocnp0oM2DE7A9YXhlaNjIr//z5l/jlL3+Np0+fYWd3VzadzFzD8cgQsJl1cM2HvXRfkhXQLNcl2e3fUWk46Jf6rHWj0uRHXj6QoYuU4wBdQYqvDszm6qET0EmKuzo7w8tX3+P1j98rQ88mYyhXClLA8oDug2cCOjP0FLOlOJ3VSq5/XnSAXpSWewjovSYB/aUA/eTNSyxGQ2RTEZTZgw4yz7CC4d/vdsl6VbGileVorCyaJVqV3JcRAflOZUdZHImP3DdGcjT7UT6eF4ChtoHIWAMKDo0F6Pw7Biz84LpmoGeAPkWaqoH7+/osFnKqMhDQfck9bJ18aB+HFQLzOzfBK3+OsWogkOYB74Se7KuvIHJd8HyiroCruKh0yMhe+mNKdFhy5/jldb0pYZlWq69fqVSq0j5n4MLyda/XQe2yhqv6FZbzpebUCegSdWL2u0oYaJLDYMFUHdmjb1AQpt3HObPz/hAzmsLk0ohmk5glFzi4s4Pb9w7w6JM7yKRTqF1e4+zkFMtZBIVMAfPBwCxO3YTIfEpQHwvMeT8J7KMBJ3WWyGeyes25bFaZOgMBejEQ3BPZJFjS5lTCIkrSbB7pdBGH+7exX9nDTjGHab+N87ff46fvvsKrH7/B6VUdIxq/lG0fs73KdcL1xcfM5lPY2atiSS3aGI22koinytjZvYc7dx5jd+9QkwA8g/14eAjo/t6F0q+qpLKak+AYIH0OxmIBsyJJMvMa0KUWd1MPPRQeWI8N/XMBfbNsZO5tH/v4ULZu3+fGWpPCtrNTHwhslBiDJxORic5MAVN/47ALIuMbqwgRjpuYq5O5gXlA597xU8oe0L3rlwE6S6XLWAqxTEWATglMgjl76SRlGKAnXaLrWxI+Q3fzUHqgzQw9rGSE5Uffk/MZuifKxMVo9ixUsraZfY0wGrbNGrNTF5AT0JezPmKLiQF6ZC4SyZAHwg2A7m1dPaBwDp0Zeq/dw/nZJU5OznBVa6N2PUJ/TMlUOiNN0B/OREzjBwdN0nH2ytPYLaaxk4tjr5TCYSWHcj6NTGKGFAaIRChPa45RfD6COw/UWIqkQzUoWUsRyY5EuBg1upmBzMbIxckUJvimgTiZ8EkMp3EsWCFJFpEv30I0W0I8V8QykcFgPMNVo4mLqxpanbaxUyMLab2/efMKP738UaXHwXC8oc6QSaQ0g/7s6WdWdv/iS9w6OpIDlBirQZat8poLvAgSH8rQtN4cwPigLGxRhYAeagKEz+UFUz5EiiNYEEBIigszdBIQwx567eICr9/8KECv1S+QSUQF6NSo9iV3n6Er85eSGqVPGcR6QC+LQ5LK5pHlXqDjWjQumeFe/Rpnb1/j1Xff4JzCNeMRcukoigWOCq1NanxWG4LeOmC1wHgV4C6X6E+m7wE6S8UEdH4loKuUO7FxRAK6SqQJatHH5YPO76sSRCW4RMLIdEl6ci/QH42VodeuG5hMlsgX0yq3M0Mv5LPqoRPQfdARBnbhueirDmGwx++l02tDEP87BHK7355HYo/vf65jw/N6nKIj55rNH9j4OgRzZu3UjLhu0D71DK3WRGQvZuA7e8zAs8ikUqpImeMZS+4LFPM05dlFLp9Ry4T8nKS7XsYT8a2ApSokl/UmTs5qaAzGiLLSVipiGl+gN+kDiSkePLqNz7/4VD37+uUVjt+eSMK5QqMVtoUSJp3M8gQrTrxfPZJjuz30Oj102x2MB2O9Bt5TytEywJYaJLP1XBqpfFosclk1R+kxUEAmXcDtg3squZcyGQza1zh5+Wf89OMfcfr6e1zWexil4kgXafpSQpztRzdGrApANqFKBgOFJdurkSRSmV3s7N/DvbtPsbd/KIOnbUDnfTLpdRsj9kUhPo4SMJ+hUxtjMFgBuuuh//drlvsHAf0mpTg3fvAzGbo/VLaB0g4ezoAbMP/cx3bZzIMVFYFCIA97Z38JoM/I2F7Nba4PVv984QH5PlguEU+yJGc9dMt6/VyfU3BbeActB+ju7iiijqWRyO4K0OOcQ0/nRYhLJG0GnaUfxrJ+EmBVcl+aCYpU01iDCfTotwOP8CDwh7r/qgPasV5trISVhTmmFEYZtiUmM+q3ZBk4H/UE6PHlFAkBuq2JIcOZlSa/OZ7plbnSEa+fDqFZRIBO/2OS4khCazY6aHeprLZArz+SM1K3M8Vwatl5NgrkM8BhOY+jSh67xST2C0nslJLIJ6KILkeIRWmiOtMt1Ew8u2lxunhlEKUOOJ2LUmks4kll6uoUx6n6EEVkPkUuymtJR4c0Iokc5khhBgPzSKqEdOkAS0rxZkqIpnLK0oeTObqDIYajibwMeIDwMPvhhxf4/ocXOD09VZZuinQMJUjMya0AnSX3588/x+Gt22I7h4DuS7wEdH4SLD5WQuY5HALWdsmW68GzpsMRUl/il1mOphUI0HbQah7Xja2FgM6fseSuCoEqKmOwhx6S4t789MMqQ2cPnRk6AZ2kOFYi/NgaqycE9FyaYztFZNkzzxURZevJAToVuBKchR700L66wMlrZuh/xvX5CeLLOYrZhMxNmKGH1YmQJe5bFuEIYAjonJ2ghzcBifeMgSEzbI6t8fDn9VNwNXEe8MH11tqm5zYBxGXofB6Rr+JWAuY64dgay9U87FmCPTo6UtmdgG57aTOgC8+6bWKjf+1+TbAl4pXg1twKM9DxZy/bHTrHIk6HPxiLjMxsakGALntAJzQkidaImPmX1xQNOke7PRFlp1IpyCGMRNQUeSuTsY3mXbPdNEUhlzDhnEIeCccNkK+4qwaaboUFo5wyOKs3cHx6LUCn9Gvl1iEi2QQGc6r4nWPnoIT7D+6gVMihXW8rS09E09jfrSKXtQoZfd8VeNLMaTqTxjpfOwGdI2zddledSmbpfN0Mugi6LMNnclmkC2xxRpWhz1nKTrHfnpfW+06xjHwyiU79Esc/fYO3L7/B1elrKduN6YGeL0lhMBHP6BryWtM2NZWKqZJhrEcKK2WRzu4J0O/cfoyd3X0JUjHr9hm6D5w9oHvFRoE772PAcmc1dT7sm3sd9RGkFPf3//8DepilL3h6/AUfNwO6zRj6kvs6AuWhI5hfZTc3ZzlcyJxvWrOYwuxl/TdWotosWRlwkzS0KuGFgO7K7gR4ls7Z41oFLiqTxtVDT+V3gVgW8STn0DkbnTdmuwN09tB54CuCd3PPpufkwMmDPt+v0/fV7zvfeGmqkyfAnpWTQPRf/Yb31obRGAF5hpkMRjiu1pHv9HwyELgvZwPElnMkmBHxwCcph+Ijqp8Z29+sHm1sjQcNDzieFSyFzcYzbTDKvl4xw21yptSyc/aye70R2q25PJd5V3NJoEJA303h7m4Ru4UE9vIxlHMJpKILSc9GKf1Jxz9mqgtzQSeBkNeQwE1DBJbZqUfJ0TMeXF55iSJKLNdzY8jZjfZISGNJ57t0CbFMGUhVsEyVEMlWEM+VsSDoR2m0EDUWPj2Xx2NcX57jux++x/ecwz55h2azrczFO3BxpOXwwFTimJ1TXGZnb1ezvOuD18YcfYbuAV09azd65INUD8hey33b3CXcUuq/OZe08Ll08LjeYyj9ulaKsykFy9CNPWeKcTa2tpwTzLrod5s4PzvG61c/4PXLH9BsXCGXSaJaLSKbIXCzxG5cGZZZGdOyZEgVrkJ+Vz10stpTubLc51LpgjzRec14kTl73Dg/xbuX3+PtD9+jfX2GTCyKaok9+JsB3b9fBkS+RO41KRSQMIPljo4n5OEtp7BmS2NpPOSr1R0UqXK2Ckjd3/i5fXeBGfBoDn0wkEEL+6iyDGVVaL6UfjjXOQGP+45SqMzQKY0qMNoC9O1zju8jPLt8hcGSmLkbmbR2gK0T6+H6xEbBntOZ8O/bMnQWrhLrHjrXl0se2Cf3GTp9zi9r1+KMNDtj9aIZlFTKO1aJiBh/hFkwAb3fHyOTjWGHbmyUNOW1YPVXXgW8V4FKHQWkxnNcN9s4Pq+h0R8jV93DwcMHKOxWMI8v8OrdSw0D5bNJcbyG3R6G/YF630e3DzUix4BRJrQO0HnmcZqG96RB5ny9gXazwyMKmWRMr7tA4aJsFhVNmuSQymctQ18oPQBFpVKpHO4e3ccO5aMTMbSuz/H2pz/j5M33qF+eoj3oYZbOI5otaMTShGXM5S2R4sy5BTYRtgSoBJosIJPfQ3XvDo5uPbSgiO2FmKswiYloGvw6612bRPefHBQGxG7dKQkggW86WqnK6f3/47/7H40UFzXrVM6hS4HJsdz9Q7zHcveJqNvo/qAJswn+ezvD3exnRZ34yIdBXS9yy01qo2x/A6kuNIBfkUrcXOa6DB34vAdz3OorbZfayaJl8Y2P4b+636FLnQdqbRiW3+UH7gUg+IAsa9s8Okvx/MoIPsKoLU3hfsdwTxet1E4yXIwkCmbozFXX14fz56oie196ssK5FRlZkhnpvI39z9UD5DIgE5KAzsXOTa9SmxOWESGSDGayw6kK15GrEEvt/y9177kl2XVmB+7w3qfPLI9CAyRAgCDZBLvJbrU0/0fSy8i8xUiamacZrfYkm/BlUb4qfUaG937W3t85ETcDBXRL3fqhXKtWVlVmRt6495yzP7O/vXtdjqr1FYWTLBdh/9DN4IoUp9c3ExcDBWaUrFhIHd4cgaRXaL3qxmVDBJpatSb9ZfaeCej93gS97hzdFiTwotntNHCwCWxXUtitJFDJhZFNALk4YZsR/hDD2VCHE2dRowuqRnEqIIZFOIl5OKqZ9hn9xhPGOlXGOR3rmjRaQp0A3+OjR3ec89EZERXn9KpPlTFPFhHKbiKc3cI8tYFJNINxyDKwOCUaJ0M0Gw0cHR8rO7+onqlnyh7eRe1SB34ylcbt27fxwQcf4M6du8rQSMwjsSi4J7iPVpmWzdb6f6+X5bW/QtbS8YAeLNn6AzwYIHiA8CVjL/1qrGYjeBLQNcIYtaqTMghHHmVGx4x0wsrBjAp7LGvWcH52hDevX+Dw9VM5Y8Vjc/mhm4tU1EZ3SDBjEYjrP8aMJSHwZhArYRn+SbqyeyKjjGfcG2DYaeL41XM8/uZLnL56gtB4gEourXI75VPn9GV3PAMP2j6I4fv14LZeseO+pGFGrz8Uy52EK2bR9EMn4BLYmRloPzuluDnFEpaUMiOtDccjTTcMJ2Md6iQ7auJivkC92USr1Uaj1dTPCdCVoW8jl0kiNDdNet+TX6+oBNUDfZC2An0Gop6U68iKAZ4M3zfBa6XlflWAhyCYjmY1GaKAUb4DUQW8AhCR8uY4OjnDi1cvcXHZ1lFUKFHvftNl6HEzZ2k0UKtVxXLPZlMoFKkjQFJcUpjCNaD2nvOMsJYSMB1HUKt3cXJZx2VngFSlgo9++Svc/KP3MApNcXh6hAeP76HTusRGOYdiLoF0MoJMMmFksnhMbVudS9Go7Jn5vifDiQyVSKDjc1X1oEvVQyCTItBu6lmwNZItFJDL5xVkknPD+0D+BgF/f3dPnu+s5h2+fIY3DFirNKG5RLPTQV+kOJI/83a2OLe9RMo4PHzONn5Mn448soUtbO1dx8HeHbnRMSANRxyjXaO/VkXRWiU3hJUH8t74/64Sa8+fvCwgNhvB8zj0M0tA5wFHyVcCu5tDV4nXA/c6y93/26mBrYByZeXmN9D6RvIHmC3ewIzPWzL1YKS5Tm5Zyb4Gx96uKjnRLMNuwFVXN68uxRsT3PDfyeqdDNw6yPv3S6Zl8MMfir78TotFMVDDFN83QFdkTBIXLVOTRoLTyBqjPYLJWwB92brgnCRLjMzAmR3PxSG9EpXbe3CkF9cz9Id7kBhHx6NYmFkCnzlVAYdYSKe9KVU4Avqg2xBJbjIloBs5UOVLCk/QS5xTlwxk5iNF6jMBudP3pzQufYQZJVE3vcOI2XkXV6nkxL4jM5sx+p05el2gR22PMZBO0sIUONiJYbscw+5GHMVsGNnYDEmaWbDPPBtizPaDRJnCiEziWExjmE4iGE7CGLEPGElgQoBKsn/FjWUTHOy7pRNJhOJ+7Iv3IKKeH4EmEk1jEU1iEs1hniohnN9DpLCLeXoLk3gB0zBZ8gtoCn82VnmP5KdanYIW5vzEEi7Jc1wLmVwWN27cwDvvvKOSK61ZSRjywiFBlnswI2dfNgjowdKygl3aq8j32bJ7/zp+ffqf5QFKIPaAzu/V97vxSg/oeobOLISALpEMmu4YjQkUD9frjCkWNJZhT6dVx+nJG7x89QxvXnyLRuMcSc7g5tOyT40lKSxDb2nXZgvxIKZZSxzxFNURM0hnKkhxDp0sd6kl5kHRGwJ6v1XXQfr03hc4f/MSkfkQG/mMRheTSQa9Rsz1vW1VAtb064NZ6zL5YLMlFBHfgYc+QZ1VJJbcKf3KA51ub9Yysgzd6/6asZm1MwajETrUGB+PNf4kdnw0jslsik67KzEiAjqvoVCqYHd3V6VYZuhZua1dZelb9u1aGy5hetv183lEY1YJC36/f+/8P+tZX/3w511oHkWSlcCZWXQqUBGBy8CcuSLB/ujsFK9fH4rtziOMs9PkfmisD2FxB0z61VnQFrLYKDHzTcl0RFrurMqovWfTMDKHIQl2FMZlrYezupHikuUNfPTLT/HjT36ORD6L4/NjPP72AaoXR0gmwtgoxLG5UUA+k8B4PEJ/aAJXfC4+4OWz0hodTTTeJg7DRU1BF5X+uBbLxRIKxTLiqZREgHL5op4d36CU5fIZ9bd3NjaFh51GHa+efYvjN6/RbTfQb7fQ6LQxT6aRLZaQp8SsjMzMi10cnlhMngRSAiX5M11CvrSLrV2W3G+hXCkq8KUngSovLhm01uHq/ejsdm6HKxKsI1NOKIM7wrDfR384NFKc/FtprB6eX1GKEwj6Oe0fAHR/ePhlE8zS1zP09ZI2s8Qf+lgC2dpoju/BG5t8pTYXJFwoM/knALrfQFcDj6v99O+7RgqQrN6/jcH5/pUixZlzbOM8uq7TAJ2RIRXiIkkupKzENVhyZz9d4O903LnofY9V1+ckVtnh8lrO8i6+IowTHLNzYM8SvXS47VBXRD6bIx42a0AeKiEM1SefULedgD4dYNTvCNB5H7kRPaBzLpdPbuKcnUQuFPPdsnNNDLC8Rh1WZjmTOfqt7hLQ2zVzn5I+OrXUuzMM+guMBybhmkuFUcxFsbORxlY5hr2NJPLpBVKRGWIclJtOMKWC3IwbWsJ1CE1iWEyi6A7maHWnaI3GaE8WmDCOikeQyqWRzpDZmkIxn0cpl5XFKkvuDJBoFcx9wFlcPoNZOIlZNAuky4iWriFa3EMkt41ZsoRZJAOqJibZpphNVFq3mfexiETK+Op1PHv5UodqvlAQkNOykUxb9th4cPj5cx+s8hkHM3TvsR0slfuyqw4yZicOzD1IX2lpOWDz5Xsvx+vBnxmN1r/L0NcB3ctYvg3QWXInoDdbNZydvMGL50/w6tkj1OtnBuhFM2ehsEwQ0Fm3IaCzFJmgGlwyg1S6jDSlXx2gxxMFAfqkP0Tr8hwvnzzC8wdfoXZyiER4iq1iThMG8RgBa2VJ7AMa3i+f6fi/r4MiS5Psl5ILwbKsB3QCuTdnyZB/If93ey4e0EX6dIBOP3SadHhA58+zhRME9HqzoftcLG8I0MsbFaTZlsjGVOPyZ9B6yX1pPxyQrl2dRdxjK4fEYCDg/+4rlEsSnPthvZd5CPFIwql3W++XQZclCuboxdn5kwuSWI/UmojGYspsqRKXTmexmMzMYEXr/VL3qFjKY3ujgmyOPXbuJVYO7TzwyZU1BcMYj0I4u2jiotZEezxBskRA/xV+8ae/xsbeDi6bDTx5+ggvnj9Cp32BUjaJu3evaWy13+mg484QjostM9s5iYwclSWZkQS5nlpgDLDZW+f3MWjLU/sgm5W4UzZXQIKs/FRSX5PjXj6LfDqDZuMSr58/w+vnT9Cs17BggjPoy3oX6TQyhaIAPcYqBG2bk3GRPqlzEY+baybP+FSugkrlANt7N7C/d1P3KRalGuaKAOf5HxZdWZCqAN95CDBR0xqndgXbsBOKaA3QqNdxdn5+dWyNGfr/aMl9/gMZ+tsiRA/ofuF6HFoPCoIZfzBaCR5WPkO32UpvymIZuh1SbtRkOYPp+xIm1WkfV0feVhvKM6ZXwi1XQdN+Nk4xfv9BsofGMWZL9TmSPlTGogmKeunsHcZl+hGOZRBOlVcZeoL67bRTpU86jVlsCtt+E3VZ2eMOSr9SmN8TC+39Bu+D78HoQGM53IE5xxsE6MzQCWYkU8hhbYj51LmpjdrSa5+Me8rEvEmHyHxiyNp8rpU05Rhu2u7iI7i+n1NhZ7l/MppK5al2fqkRl0atKeYpS7fj0QzjEUE/ggXT6cUC2WQc+UwE5XxUgL5DQE9Zz5uEKPaOJtSU52FLMQeaFMzimM9i6PRnuGgNUBsMcFgDehTIiAK8vZk8UCnlsLO1ie1yAQV6GYcYyEYRJ2nHVTtY+Zggiki6jHBmA9HSHhLFfYQL+0CqgGkko2g+EbV2w3IcUKM+Q3EESP47OT9DPJ5AoVhUmZ0KVeonxqL6TH3pHyq5B0lxwcqWBynyE3xm6svoweAgON3A1yJA8MMHAQTNIKBr5CmQofus6m2AznU0GrbR7TRxdnaEVy+e4tmT+7i8OFULpyBG95bU5gjo1kA1chyzc5bdCeic8EilSpJ9pVKc9BjiBZWvCeiNi1M8e3Qfz+5/idbFKdKxBbZLeQF6gjJ9a+NYVn2zd+W5L5rw05638S1V5kLUP5gL0DXffHkp8hvJcMzQNc7kKnge0Ema0xn2A4DOn+PeHU8nytBrzYYydP5ceWNLgR0BPZmILjP077T51tQqfZLgQcuOnLnEjYJz5VfGasH2COfUWdLnWKdJbWu/yoaDVki037T9TPa0snMlQnMFJJTFZbmaY2vtXk+9ZYI5QZ2ATm4MA3MCOkvurLi2R8qJAAAgAElEQVSWywXsbJFUSCa5tbkizrDEH5V2llK6NoQ3x1Ux3QeLEApb2/j4V3+CT375K2zsbmM4neDFy6d4cO9LvHjyENHwBD/9yft45+Y1TCec/zdBH14D1SHtzONs/UJyvfzaoE+CHDk6fY3N8v+MuJZGoUi9ASoVFtX+oic6nw33KkWRWLZnoPrg669UhQrPZkgm4jLlavd7mNF0KZcX499sc+Pa0zGqTTGBo+hNJIl4qohcifoDNwXoW9sHuj/cFhRGYsuApFRO3EjV0j3/JaA7UyQP6Do/6CUy6aHfauPVq1d4+vQpQv/1P//7f1aGbmXY7wqb+GiYNy4IhN8F9FUp3L9O8LPKiq5f7T+vok2bmfSLeIWsK3Cznw+S467KvNpGtwBg/fV9GS/4ujomAtlwdLHK0NVDcb1Gz3YfaUMR0C07D4fi5tWbSCESz6lHG5b8JSM8HgSM7vmUY9ZDX/ZNbNyD899mD2d98xjpY+rXW9nN3ojoPo7Vaj1EZV5zAg9LpsxsCehThPmH6uXMsGWVOpDhxnTaw4JldBq1kMm9HIFh+8D6+ioF0W2O7FmZXVi2QFMfu592hhPQqeDUbrRRPb1A9ayKOo0cukMM+5SZpQIeXacSCM/ZE1sgGQ0jneBoShhb5Ti2K0nNnZMMx7G5OVnW6uvPlf1jzoMpSasU9MYhVHsj1AcjvKnX0JgCXSb10mkGMhlgayOLrUIR+5wFpjJUir25hDJ2fgjQFxHEcxUBeiy/i0R5D+HsLpAqYhZNKbtjq4I9XEbQWhsUExkMcHZ6IUe5Tm8gchcPDh6CZLsrqIsxeo8bocfpAASDWA/EHoD52m/L4snV8OC87Is7Vyu+nieH2ejVCtB9hp6i4IWDRFkyupK79hi9HdSSeHvJnYBOcZ3xsIva5TnevHqKJ0/u4eT4DUKLEXLZFPb2dkSIYxlSWu7UuiZXJ0ozm6SmEUgI9YDO2d94msYsRdBnYDoao3Z2jKcP7+Hb+1+gfXEqsqSCMQqXpKhF76dMTGs9KBQVFFLxwioe2LhAOcpIhnr1/EKSvgR0Huyb7BFns0sNew/oFEbRswgAOkvufA3L0JMqRTPTJSC2Wh3UGgT0lp7T5va2AL1U2RCgR2arHrpvpyyDtflc4BCsMKwD+mDYc+Y0/ilyRM16rNx/1EMwWWe2Y/h/3Les1tkZwvfjK5zGcbBAndc+mU41J85A55RruT9Ui4OAXi5taC3zvhBMCfrV6rn64qVSFjtbWwKsZIKJDCsBXPN275Zz8jOeGBG8fHOC88sGFvEE9m+/g5//6k/x7ocfIZZMilR4dPQa3z66h8cPv5bU8EcfvIuf/+xjWSO3mg3NwXOEdDgw+1oeg1KMJAm321dfn+cwq2h8HppAGZJ3EUGpbOS+YtlAfHN7V8+HxEVK1x4fHuKbr7/A159/hkbtEoUMuRtpEUL7wzEm5AfILdEqbjRpYoWG49TUw6fyJSuxmWxJZLjt/ZvY2bmOYmlDzzaRJHPd1pOquxwHXSabxq3wLThVW7wbG9ts4QWmow7OTg5x7949PHjwwADdK8X9z2ToXkDEA2Kw3P7djNbhjSuf+58Jgun639fBNgjudhuumrvYsvYlrBXxzYKAFTT71w328IOA7oOG9ZZBENy5GcLiY69KSX7W1u5DCJOZyxJcuZ2sdUoESnginkUoVTFApzpcjIxQzk6zDMdMhtapq4xAgoysAswnAjKKEMRJsqMYgqJuT5BhQ8nAlQBuvRmaaYx0wPMgVgmdUoHzkfTouRMJ6CSayTZ1NpReuzTayXxXYGRkGQYn6oFx54hVa1URZunKFiTFaffExrQXmLH8zQz97BJnJ2cS8uj3ehg0+btZhwgjGU8jirgOmnhkgUR0qhG1jUIMW6U4MqkwEiGqoy100EqtjBUiNphmbGnw3qUwmkfRmYbQmS7QmE/QGA1RH/XQGfUwHA1pGAa2ywoJYD+XRS4WVzReymeQpzxknBl0HAvEEUkXEE6VECvsIVbcQTi7jUWiiGk0JQ7BgtqZ0vN345cC9BHOzs5xflZVmZIiFgXKR5YqSKVyRmKLsX/uNAqclvfbAN1nZj4Q9j3RZWkuUHI3JrH10/1rrWfo6yV3ej0HAd1n6B7QSWQiEFqmShbTqofO7xWgT/poN2t48/o5vn30DY4OXwCzAdKZBA72dg3QkwzYSFZkUEuSXBIx9tDjzGbSymDotJZKFSCP9GRR3uSz8QS16imePbiHx998hvrJIVLRuQC9mM+IeKWjUNr/EylmaXyHK4rxAzNqkiwIXI5kpAOUVbNIWDPC7S4PxVMJA5FM5QFdc+gu4GdfVsmBHzt1gM77yd4lpV89oDMQYMDGAIl2nh7QeTgT0Pf397UeEvEIQpOumWK5OW3fTvGBGLP9t7UM/PMdj+lz4Pf+KjHx59eSFBw4c5dnNCdDmCy5qgNTeAabBBSCOX+21mwuAZ0M9ngqKhc1Ano6m1N232MWf3khUOd1Ewi3Kf2az6iHTpY9Nfkl/8vdMhvbSOaUzwo4ZPB7WUMokcQ77/8En/7mz7F3/RZavR6ev3yO6uU5ahenAq5+q4abN/bxm1/9Md5954Z80tutBmr1pgILZeYL+qOPMRxP5OfOKgVbn/waR2M5cUDHRz4fmarEk3oe1Aagx8L1WzdxbW9fAfjjRw/wh3/4Hb74wx/Q77VQKRVUXmfrk0HPPB5T+4gjebJITqUUCLIiQkCn9j0rsfnChnrnu9duY2NrHymOaIbDIviZfbUlSGq3OT6ATyiXLTiKoLkWNb8WJX9p0sXTJ4/xxWef4/nLF98F9HVS3D/WQxeDec1BJ9i/CvaxPBiuZ9zBcpMH0FVJftVjX/85D+hLQHUEtlWvzJffVz02u9hVWZ4RefD6l+XPpV2pjwICLmqByCAatpKlXdtK895fw1QuRuw3U/iAGyam7ISWmaF4DotkGeE4AZ2WqQmEQxQ9YdZPr3QDTmVwkv1zpixkVs8miMymiLFCIsckbsDpcmxMhy/nFGX1aTq/JK4ZMYobitm4Kb4xOw+pTWAgT9UGEdv4/9JSN4a8Dsko2wEUY7UKQWgZRBg5h5n6skKgAidj8BAWkyl6nS7q51Wx3OuXlxh0O5h0Jvw1OjiTNKkhIXBhLPdkfKo+ejkfQSUfRyoekgSsQijnUc05b/7K8DzBRjnmi4R636NwAqNwDKNkDN35DN3ZGIPJAO02D4C6xEriNGFZAGmO4mQSKObSKBeLYmZTIpICP9Re5shaPL+NWHEX0ew25om8MvRJmHdvLG0kFmFVsVhAPXSW3KvVS1RrLQE6M7JNzZ0aq51VDh4CYje7De3XfrCHHqxW+Uxeh6I7cP2YTLCPHtxPfi/ycDaNe1vvHkBozsIPPjcecOuALkoBS7ZqRXwX0AdD8iAM0F+/frIE9NB8KLc1tjbkh855Xc48MVNTy8kAncFtnM/dATozdI6vEdCT8ZQqMY3aOZ4/vI+HX/2DjFmour1dKqBSzEm+00SMWGaloIqRrghMZOqb0IeTNXXSp8sMnUZE4ZDA+IIB2Pm5AJ0cB86h82Amx+SHSHGsdvVHZs4ipbikqZGRI8ESKoM72o/WGy5D37EMPZcvCMjj0nI38lqQGOnPD1ZxgknS+hnKfax1533qnTpgcA0EkxDbOqsz1fu9B/00GJtOHPO91eWYaVXCMt0uzYgiKG2wF1yRB/hiEVFJm5LHzOQ9oG9VNpDNUXjG/NDphW5SyKZ1LnIuhX1GY/mtn1YvMZoDN//offz6z/8Cxco23hyf4Pe//z2azfrSDXTQriGdjOEXH3+Mjz56H6nUAq0W+/cEdAY3pntBXsNgRJ39sUiPBHd+ENg1n95h5m4KgMw+ksmUApVr125oGuXGtZv6N0dQf/+7vxegj4ZdbFZK6q3HYxQGCyPEsWmn5cH1zRl3tdXiSSzmEYwmc3lzFErb2L12C/sHt1Ha2BYhmucqqzTeL14XKAEnl8Tx3Bd2eNKjty12xj00BmrWcO+bL/DNl1+ptRP6L//p3/2zSu5RJ0QQLLv7rELXF2Bp/hCge1AMkjd8tBoE3PVe07KP7piCfsF69TcJ1gdL9vT8DixolvSC12WAbpmTP6Tt51eucKtrCKssKGEXR/iwHvJq08x42pNAxgczt9cmoNP7PMSmbopzipQZZFRP97WEFiUVHNTvckpgynTZh3Jz3rKtJaiPhvqsDS2FqJHL1k3SltnKQuNk9rWJA3ORbeZTsU9ZN1uI3MY+OhXLvb69Mep1oPGe0SCG8/PqsxmTOMYDxFUHOL6mw0cxkBnJ+BExCs4M6VV8WcPF+ak+E9Ajowl/Jcjt4b2M85BHGInoAqn4ArnUHKV8DKVsXP9HhTp+ndURikCw/8mQITyLyRt6Pjcym+bFE2kMY2FM2RukJnmII0pdNKpn6LWa8nVv1oaULkc6bmNyG+yhMQMpFJHIkKFdkFJcrLCDRGEH0dwOFkn20AnoIQymI6PNC1Bmsn3lgXFxXscl5US7fameUVlre2sHuVzJMVqN8avM+wcAfWkO4ljcHvT9tALB0QP9usEHnwK/5kt2fOY+Y/MEOp+deUAXvyJsrGt1s5y383oPnZrZBFCuJwJ6s17Fq5dP8fjR1zg9eolwaIJcPilSHI0qCOgE71DEFNYI6OzHUoObGTrvM5US1UPPFJFKFtWWWoynaDWqePn4Ie598TscvXiC6HyInXJRgM4145MKHwjxffsAZ31sbRV8G6ltOCVTeoBa9VJ9YAb4HtBVOmVIusZy5xr3LHcCenfQXwJ6LJGS2xrJVSKNTmYaXWQGyXu6sb0lUlyWtplhkjzJsXEMc6feFuRK+OcfPLOCZ6CRQk1nwFdj/HP3gZsPCK6W630FzQk/SVdmxTFiRZ6vR9IZAZ0jmZ0OteojUoEjoKcyOcznxnK3HnrNAXoBW5WyibckOd3Dk3Q1zbQ8m7FArdNBvd3ByXlNFsq7N6/hT//sXyGbL+Ppsxf43R/+QSXyzVIeB3s76HdaGA16eP/uHXz80fvY2spqbLLZbCtg5foiQnKtD0cTdAdDdLp9G/+UNkfYXNnkyDhDtVa3qs7cRvz2dvZx69Yt3LhxCxvlikbyfvu7v8OXn32GyXSCzUpRZDaOzcXSCYlqmWCSaTbkswWx59lm49k/niwQi2dR2thR1eGAdqzlTZ1Z5FjEOTrrvOL1XN24s7fctnl0V5lVwkb57rHGjkOzMU6eP8HXf/g9Hj58bNKv/9d//LcCdM5Tr5fc1bNdJqj2FymTacU4TfJ/RLpVvdo1v+5g1mH66e611nrlfmMGAT0IvvZ1L6nqepgBGVf7va5H79WJlmxRd11cuWu68z7rCZLtNPcnTXYbDbJo2khuPwTo46nNrvO+sUgSBPRwPA0wQ09QZjCr/lsolBB7OgRTieN7YBStYhWd3TRCRr9yavgOERn3ECEpa2YHLEvsS3EXCq4I1K0PzuDGf589F/ZkLAKUHaSbQyaBxU8LMJpmz1PP22qVUl+ztHSO0GSijFqRt0ZSrgZMs8nIMqj5VIDerNdRv6yi225jNuhj1u0gGQbiJI5QOY/CHLEY0jFm7HRKGulzOrFAPBoytiwzcpo8IIIu+8JTOhvOJVIzGbEQlcAslsIslkSqWAbodhSPYSoy3RiLMXkCrFYM0Z8MrGzcH0lmNpeK6UCnW1RxY1tTB/FsGfHCDhbpMhbJEqbRLAbTMLqTGRqjzjLAUZl0YdoK7VZf88c0htna3MPO3j4KeWaeNqNMwgyfiUptP1Ay9Sz49VK6D5rZJwyW432WF2wZefAPgpsHDVZE+KHRQwoDzacYO6/76WKqURxlvLLZnCIk3eiZen0iVy1m6NNxrXGJ46NXePLtPRy9fkahXZSKOWUzZP2yFMlnwAOXezZKQw32HOOUgKXbIIOnnLmtybqyorYU5947rdoS0C+OXiEaGqPE/nk8ilQsuRThWK9m8N8+oXhb1YKBJwGd/W+2gzjWxHlzCY4USiLHEdAVLFMjnEHw1Na3F27iYVxv1VFvtvR12uzy51SBk4/BQoB+fnGh1ymUK+rPsg/N1g4zdE2YrGlt+OsNBnT+/QX3GAHHfwQzeb8++Jx5nzkiyb8HM3l77k5VLmDDa5M6DtB7g6U1KgPVRCKJYqlkFrGpjDwQ2ZdmdaPRqBlPgL3osvmPa4KELSC23Zy2vCd6DUgsGw5xXrvE6+Mq+mNgc3cTO3vXZHl8WaPEclXn3cH2Lj740XtIp2K4OD8Tf2arksf7f3SAbIYui1O0COqzqdaNgpFeX1M43R590nv6Go856SgouF2g2erJna3fHbkZ9aRK7zdv3Ma1/X197dmzJ3j27CnGkwnKZc7glzQpE+Lc+nwi85UU9QcyGZkwsY1EGVgaTbHsns6Xsbm7j92D29ja3kOWQX0kpp45ExRhoGvleIKiJ3OSrOvbpzzxmJzxDB/0upj0u3jy+ef47V//JY6PTkTI+18O6H5hBSPMK1Gyi9zeVoYPRprBCkDw71cBfVVKt0XuekprpXhjeZraGkvMV0ta3uyCW9n3Iv3/rWZ+2Q+0Q9NIcesld5+ls0+kh0OS21rJPRxLI0RAj1Ediwc9yXAJs6h1bGDNDTOwkmk7e4VjGyObjhGejRAe0QGNbG+yIw249UemM36a1HrhlqXz7ytpyKVhjBs/s0jazBP4nhTVc0aS0XuEc7v2Va4/3tYQr4/XpZjMkV5cACc+3GRsMrXTCfq9DlqXdTTrl1KWopxsPgYkQuyxpZStxckcj4QF6GSQR0Mj9dKjUR4dfF5G6JF2eyiKMTP/8RyD7hjd1kRz7OTGjEmMCcVQ2NlFLMVxtYyVfmkTvJghKhnYCboLHui0h+0jFp4jFY0hnUyqj5rJlxBLFYAEWyMlTCI5DMNptMYhnNe7OGu21Z8fU4yF/UBJqIZEkDOxjjm2d69hb/cA127cVA/9+wA9GPQGgen7AN2vWWYZ62AQzPD8MzTuxEpkxQN+cGzNDvIpJhw/ZNbHloseqffNXgG6+d1zTU0x7Lc12nN8+BJPvr2Po8OXcuQrljIoFyicFNU95SHGCo8p9VH5KwGS8hjIJhLmtBZL52VdmcqUlaHPRxO0CehPHuHBV/+A6uErJKMzVHIZZBIxlcSNx/NdV0QWGfgcvOnSOhuc1TSyqAnolAdlJugBnSx3BnZsBXlA1/1zgM7fadW4ORrtlgCdX18HdJbcaT96WavpnCGgEzDyxYIC1FzCxiaXrT6XpfszJciHCAK6P1+o4+DP07cBuq/E+HXkAd1n66zAKRh3fVsvIGb+2gTFFaCzR+1L0wR0OsqxLUiewNnZmcbWmLAQ8DbLm0ilrR3iAV1nrhPR4WsT0A8vq6i12jivdrRv4+mIjFHo59Dp9ew0WoRw8/oBfvmLP8b+7o7Id4dvXmHYbeK9d3axu1tCIV9S1s32iU88aZtM4KbOfm84MBCfm70yR2WZqRPQRyParlr1iqwoAvPu1q4CE94bikWdnh7rXCyVC9KUj6eoIxJCLBEToKcTJGhmFeRQx4KtVbZZp/MQCoUtbO9fw+61mwJ02gSr0in5W1pDu4quSDlhJVl+GoORFadE5J2hduhYrdN2u4Veo4GHv/sdPvu7v8fh4aEqBP8ygP4DWfrb+j9LQBfQrobo10E9mJlfzer9iJqVFIMRqi30VXlHX19Kuzryltc55vAyMz6xe92cqSOhrfzMrfTts/OlIIdMB8ylO6i17j2f7YAOi/hhgG5s/CApjkAeiRcQln47iRXsAVPq1UbR+LrasMykCbiUqRVxzfrd9CTHqGVENs0bG4HNTBlsvM3kIaiQZNmXlc8D8pCUjrVdo364U+hflhT1PlwpTscX3beWVrHs35tWuYVP3mFuBe4EcpbbaWLRo194o45mrYZOm/7qPWznE0hFokjHkpo7lo1vaIFEaKoRlVh4pL55mNUJXj8FPniozkkajGAS4RzxFIM2JTYnaDeBZgegXfJgCsTyQDIVl/85585pspBPxJCNxREi/y4VxmDat9YAgV5R8wJxXg8FT4rbmEaSGIczGIbS6MwTOG8P8eLwAi9OL3DR7aIzYB+Z2XbURk/m1G5PS17yxz/5SESbW3feQaW8ITlJEducjeXV9Wn3MRgEB4Vn/OEebEXxXgT3jQdq/3/BrCxYLfPfF1SK84TOacjJiIoTYRmEuUDZ89b1OUD3gVqzfiEyHAGdwM5JhBKzmVJJfgc0xmDGyuoTx6OY6YkQRz4JndfSJSQ5h07b1DRL1taHpLBMt9PAq6eP8fDrP6B2/EatmE1m/+kkQuyBMkCXQx/zuquKjiynav/7ilLg61ZynwgEWHKnAAknJnigs4fOoI6ArpYFpYsDgK5UL0wBkxGa3RYaHtDTlqEzGOHrUzqVwjJkYfOZcA6dQJHN52TsU8qQN3MV0INn2noL0gN5ENBF+vN70CvbuUrZOlEyyM/QLnVzzqty/KpFw/VClrh3iyNgstKillS5orlt7vlWp6cMvVav6v4T9DbE4o6vAN1dF9+PZ24PJlMc0dSFfvGNNnojYDynWNVy3F/ywFRzvH3rFn7961/jg/d/JLvWLz7/HI8ffIG9rSz+6M4Brt+8pdI0gzJyGoQXYfpHsCU0Rn80WLYleKZ2Oj10ul1c1ij4E7JKJYWoJlatTCXSS/tckuh6g64Y7HmOS+YzInkS0NM5jl3GkeFZkc5qLXNaR5S1BSVg0yiUt7B3cBPb+9dRqmyBHgXW62fLkxwmnuesYnKthfX7PemYlTDK3rI9M+GI4mKiUUUGGGdvXuPLv/o7PL1/X/wFOe/9s0vuPFj/kY/1MuxVQLcM4IfAfPn9a6V5LUgH6KsMJ9DDdi5M7pg00PFeyCwfEii5fAR07iD1pQ8duGRpe79pkpjMpk9/XO9y5qRnfYbuAd1nqwboPMBNJevK2FoshXCM2u0sOyYsaqM/MUvt0iWHAF09ambWFMlREGJkNnqIUQCG/2dkE+uxeKb56n17NamVopQf7SEci6HtxuAkWGOt02UrxAvbyKEsZBPn/n7zgPfPR+/Z8Q2WcrisgLDXOhyoZ95pNNBsGKBPBj1sJCPIxhPIprOgiAczdPIEwlP6ro8Qi5hda0SjccyQjIvAygilXXmvRpMFRr0xet0pGs0has056k2gNQLaQyuOpNNAsRBGJZ1BKZPBZi6DdD6FZCmOeYSGM8bIp8+77gU5E+E44pkS5rEcZrE8RtEsekihPpjh8KyBN9U6DmsNNDpdjcgQcMdOkY2iFRSRef/HH+Lg4DquXb9hAEHLXLZqnIKXH+UJruPgoRssoQdJU8tszTOU1yyK/TMJzrEGuS3LDNDpHKgK4/zKCejWQpljOjPVP6/hHnbylH69cBa4322hdnmGwzcvjRR39Byx0AzlUg4bGxVnzsLeJtkZYRErKa2psT3njJfKVpDK2ix6nKNrSZLGEpgMRwL018++FaBXj19rbG13o6SxtRl7o9KUt0kOC65Xvt+eJBfM4Hlk2ChpGMPpTP1vjq0RuNhDJ6BzbI1ZaJAU5wFd4MdDlxn+kAIjLTRZceKMciYtMh2DEQUMg7EAnb+Dz5iATutUD+j5ZFTrbr1VEjxSg+2CIHBzD1PBMTiHL+kpBe/WbqRKJVuq/rP/un3mubASMrKz0apyvidPolkQ0FlGZ//cAzpnpts9M7fh9/E1eN8I6BzlIp1XNCsnzMP3wvdqGfoU9eEIJ9UqarUWBpOFrJP5jpgp06SH5Lx8oYR3330Xn376KT784ANd3+eff44vP/tbzAZ1XN/fwsG1ayLh8WsMsixAcWJa8wlG4g5ZsuN7/hSbOT271NnMiQpOTLCVx+ydGbvnngyHU+2NXC6OQrmETC4t1UlWnsj65/hZLp0TY9703DkhQwvaGCrlbZSoPXBwExs7+zIhYsuS/J/FdKLglNVXncEUIjR8dyJGc0wnE2SzDHxDmE+HSupoV/zg4X3c/+ILPP3qPoatju67xiX/dwP0IPCvgMTywyu9epeV25jPVUKGP9hoRMLlw89eiccr1+lgkKwmAX3VO+cBZFGvldyZUS+zIcUAnNdSPU57jw9OPXQ3L8+lymAgTpJQlI5gFOePW8+Frycb1hWgjydDZeXMhOQZOKcOOdsFM30e0WLQzaCr3+3dzgJVCY/Qq/vjxvpCjIjdfXOA7hQ5TMdJgf9c5XXP4OchtgJ0KzNHWJrXW+f79NMAzm2OmVwA0HvthtSWOGoy6nWQD4eUNRfzJeRTGSR50BJEpj2E5gOV2yNhe69WGuS9iWpEjYfyRIEMN0IY42EInc4U540eTmpt1HoznDaAPpN7Op5RBz5BO1Zgt5TH5kYWpUocyXQIWcqwxiiz4T9oHxnBmBrxGZtFp6b7OFbEMJRAZxRCYzBBtcsMzRTveH1k1LJfx2h9a3MHN27fki44vc/Zx7QOBoVVrJ3jtceDWdl3sigRNVd/rgS/XngoEOwG94XXAl9vffmAwOaQ9YDdkp3j+wDdZ+g6+NX2WIiT0G21cFE90Rz6tw+/xtHhcz0zCvhsbm0sR3q813Y0Hhfzn0xwPkNqMKRzG0jnSohniwJ09dSjCZF/et2mMvT7X/5egM7nuL9Zlp77mL3EEcunPLA5W8z7ZHPYy3nrgMBM8OsEXArLNFsdAXpQ+nVrY0sBmJd+5SGrCocbX5P+AWbosY3Ua6NNWVHOjWcoGWpjaxKuGU2k595oGaCXKtZDzxdLJj9sSqtLEt93E5RVBSYI8ga+poEg0tTSf9E4D5bh2efg/L3xfpQK6eVIzOJIKs89n6WLI+EqErr+el2WwAS6VNIDelkZOnXsWc7m97DCobZCoYCNYkXSr5JqkpGITWb4JIy/oz+eoTma4s3ZBaoXLc7bqHxNSYfpgroFcYxnC9y4dQcf/X8fw9oAACAASURBVPRjfPLJzyWdzHv05MkTPHn0FZ49/EyVSoLqxkYZm5v2e62qMhZ/SMAuDtFM4Dkc9fV+aIF8fHKpoCadJG+irBZQX+TdBjocbZtC7Hves2yBAVkJuUIWaTL4ZaxinItcNq89H4+kVG43p8w4Njd3UdncUbm9vLWj/j7tAIgLPMspkhRxgK41piEjkxrmGpuObfaf/DZWYifjPk5Pj/Db3/0NPvvdbzFo9rBRpBSvtYj+eYC+rPcHl9rVv/9gyd0/6bdk6G8rsfteYTBiXZUfPSlupRJni2f9elz2wfKyxrJGBpiuVMrPRkGzkjczdG+JR3EGgjFB3ZPiSHxYlTetzxz8MHtcAj8Z6wbWXvo1Fk3K9i8iNSEr3bPlp+DSBQQEcs8+N0CfCNwiIfZOF9qQyzlw10rwLFID8mAw40rwnqTIA4d9dbF2ucDcKBo9y/zvV9Zjs7wL/mGm7OWA3fy5+rSu8C4JEqfWZBV/Lk6aeQyVkfc6LTQbVZHjxt0O0osIcomE2KG5VBpJjmqQjMXe0mIocRn1z12PnoA+n5HfEBdxUKGc+Hyc+6UudwjnrS5Oaj2c93o4uuyg1gNapr9hpi8J4GAD2NtM4Po+589jKGZN1cpMiUzfgE5t01ACkWwFkcw2FqmSzFnCzNpJjJtHMY1l0RuZzSkPLPbrOLbGoI8brFCmV3IOKZYINPXhyqOOGasyWcAMKJiBKZwKCCvxunwmt1xzbuzMg/j6awXNPdZ5LPyZoJa7tzcNArqv+AQzdAGbA3RMxug1Wzg7P8Krl0/w7UObQ49F5qhUKKFZNnOWGEuU7AXGEI5FVZqMxZ1aXCoDZuiZPEGC/UmqxRXUi2TQ4Evu9776PS7evEQ6GcL1nU2UCxlMul2MnVJYEDD8ueDvX7AV4e8xdwYBvUUHQAfoPkP3gJ6OU7iGh+sK0P37J6BT1KTd76h8y++TlCjZ8TEjPVGhjIDebPfEZi5vbJhoCefQA4AelO31z31ZBVsL1q4E5u4cCAZxwYqob7Pw/3wA6Vs3vD62ijygr6qXJtZkvIv5khTHkjsDMYIHZ7QJ6INR3xzlGLSwZTGf25QA59RpI+uMnPgc7fnYGK4H9MveGMc0UKk3EKaiYmlT+uoDTouw6hVN4N0f/Rg/+8Uv8f6Pf6x7x4+TU86lv8ZXv/3vOHz1VBUC9u7vvvsOdrcrutccy+VkD49kE9Yin4c99KE0Bw6PT3F23tRplk1lTf0ulhE5snp6iWZzJPxg14Yf6UIIpUoJOZbdC3lkqFSYjKoSkc0U1D+PhhIaOQ6HzWQrnSlgc2sXBzfvoLS5rcqNWFGUcOXEzpyVSIp6GcN9NrWyP1s8PDvJT6LWO9umo2EH9dq5ZHA/+4zM9ofIJTO4ffOOqj5MGP6FAP2H3dK+t+Tu6PhvK7kHAT3YDwz+/WrEugZcgQx1WZ50Ua2/HsvQ+1cA3V7TC9bYmJmR2cwCVWzjsAl4mAyqjQ0tgw2pMfmelqOYCStZZrIM05TCbESLgM5ZYI1bMO9WpGzZroBSwjBUdJssZ8ZJkGC/l5hL0oXXj/eZXZBDYIC3FuwsAX2OAQ1ZxBw3QA+rn2S+1/z9symV4FaAbpm6V0XzJES+TzcFQXUk/VK3Jhygy41tNEC/21TJnXPoLBWhP0GKWVosKZW2RCiMVAQSD4lHpsjlOLc/FyOYWvgLzuk7VThmlzZWBI2sMaofzxNoDqc4645wORjisNHEaaOGapvmJOa0Go8Au2XgxmYS71/PYCsXQyGfNdnjuakzif8wC2MeSWGWyGOerChDjxT3EMttYRZLYziPWzneeTHb6CBHvkzqVCXlOAlfCUm9+ufD28OZbx5wZv+7+lhf398H6Mt+eiBDv5K5fy8IrPqt/K1BUpzFcJahK8Ohxj/9l10PXVMRjuVOQOfM7JzciGYLF+fHeP2KgH4PJ0cvJWm5WeEIYBFxsrlpnyrugKWkbDFpDyT5J41MtoJkjiBB+VcSroq6dxSWoaAHM/RvvvydSHEUGLq2u4WtUg7zYR/DXtdYzBxbCgioBME82K7wpVS+hdFsgXanh8uLqgApWHJnppmMmnsXy1Q+Q/eATv8CAnqHjnM9RoxYArp602BPt4Nmuy2tdz5rAjpJcVnOoZP8GaUpkFVqpEngMpD19sg6YNu+JpNtYvoUb1Hr9HvfTzkogHMTOnrSKq9zLa580qUcwX9TiVGTMCEB+vk5rVF7SMTiAr5isYxkKoUhHffoNugAnWuaAWyFGboDdFWX3AiznxKykvsCF50hzuttaa2TvHrjzl0c3LyFaCKD3nAsw6q9g2u4dfcu9g+uI53N6/ooBtRr1/D8/uf4/A9/i4f37itwvH3nJvZ2t5BOx5GI0bp5jEjUTKLYe/aAfnJ8hFev36BaH8kFLp/JGwlyHtV7aV62MOhxfwLDsfX004UwyhvlJaAnM0mUSxlxBdKpnLVNwTFmTowR0An4GWySFHv9NoobG/Iv4H3nCHAsskBk1kNMZVkn1jULG6CPLWjmmTSb0ieiK9OjF88e4MH9r/D6zQs9j62tHdy4eUsVChGo/+t/sLE1qvkE7VPVT3QuRlcWkxbOal5RbGwHgussUuth+JlmpzSlEoyViPx8nQfAtx1Iwcj6CnC6rMbA6u3ZuS+1r89ALjeLBFUoe2r9El9yWpHcWHa33rcnxhmY2+iaMnjaoOoQsVKW2OCBjMuMUxgtLqzMwmdHtykqJ3EG19lfWiWAaleWxfuqgErtknxlt9g0170YjFrfHG8jqEurfaUYFczGghG9L8Vps4fmGC8ojMI+t5VQNTZBQHegzR6p3g/tNJ0es2gGft5+GTCwCmHkEoVWjovgx+NI5JuNqavcQYsAWz1Hv9lF83yOKNWU2LOfARQiTcdDyCWpojTHZjHFqTMZWfAwIUmG5fYQkoiSm8C+2JQMfxKu4rJNHSzCaI0XaE6nOGu3cdK4RLVRl8gDS1rM9jdLCdzYzOL2Zgzb+STyGcugOZvPCgrfCw/7/iyCSSiFIU1akiUky/uIF7YwQRztUQi9UQQRedjbPoinTFiErHquE2ajBC7fy/bQzcoKe3k85IPPivc62E/1X/OkTJ+lr7Of3xb0KiB0zk1vy875f5ws8B/WQ6fSljfZWaj/rQDR1QNVana6B+ynTwYrQH/z+imePn6gzCkRD2Njs4RiiWM8Njale8DWmAwm6DgYRSpDW0lOIZSUpcczBZHjUmkDdM4cE9BfP2PJ/Q+4OHyNbDqGG/s72C4XgWFXa6rX7glYuGMZMHA9UQyJ/6aELaVHya7n/2t8aUI5Y1a4QiJ1EbQI6MxI1UMnKS6XR4JjQ65y5Ue5gkzxTr8jPXEertz7acqASvrTFNdqjZa+1h+OdA9IiKtsbqrfShGvhOTTV0pxfL7BTPlKpZL70I0Y6nmqDUVA5/nAkVLbvwzF/GcmDGNOxYzNb4H/Nj4mW0rUEA8Emq5V6AMe3guecbXLhljsHOFikMo57GKein7MNheyjSUZjWV3BlX0kbexthSiPvlxo61eH4CXz+mUs0YX1VZPAkyxVAY/+vgT/OLTX2Pn4EDrJMkyNm1Ys1lkuFbiSa0hjoPOJgPUTl/j7//q/8Nvf/t3mIwG2N7ewhbXXT6DTJZJAAMmSqoOMRwOlOmSoHt4RHfAQ1w2ZhqFKzM7T2UFpM16U++V7RXe//6IcqxAOh8VoOdLRXEg2D/f2WJgk0DSkeGmJNfN2VZNIRJNIpsrqne+f+2W5J8XERJnGVnROwKI8xk40S61sIiXVMCkEA7313iI8bAnnsrxyWt8+cXv8c29L6SnwcDp2q1b2Nnd1/czyAn9t//wfy4MkPg7FnJw4Q0wfVlHjAqUba2vatmXitNuDtyzSNc/i70nudLVZ0mzOtYpSyM+YFgvpeuApO1iYD49mM1YGSmY3vgs3UbS1P9V2cJYXurBzp2ZiP6f/QuWOpzKGSOlgHSsDkSCjfqXzqKS3rZullb3jRG8SDgraVnbhAbsJOvo+kWSCAk4ucoI5jzwGfD4Mr4Xslnpt1tW4G1sTSPdxtdMbtS0mD2RxTbiKjjRwRCwVgwGXLqmsI1u+VlUrrQlEzpo4cfEyq0RCwQ8uZDsjVUwpVl7sc8ZkeuHLGui5jAFEWZDEVY4JmZyji1cHs/QqUE+6Hx7iRk0l14pAJtF2qYmUcyHUczEEI/RDIdiJBQTSev5kSTie4TkKUzmYYznIQx5WM8X6IxG6FHDudfVeBKvg9EsPa8L6RiuVzKIh7ypA2R5GIpFdGB02D/sTTCg4hMlaVNFRNJFleFb/TFaXUpjshWRUgaezmWxvbMnxi09r5mFMaMgi0IlYPZ1nQSll/ZcescvxY688qJVOjxwC+SvaCD43jcrAiudd/0eLyFJfgP1ude0AZYBejikEmqw3bQKav2+NGMfbgQJDpFESp1vjgBxdJLZUquB09NDvHj2LR7f/xqnlGdNRrG7vSFAl851nCM8Nt7IeXSOrfFaE3HaShaQzVbUR0/Q2Y4ObBz9kfb7BL1uC4fPH+Pxg3toV88FGPvbOyhnUwiNu+i2LtFtdzGVL4EBlSpbIZgbG5XYuDZVezWtbD2HeRi9wRz9wQQX9RouLqsqH7MHvlEoyWmrkMpQXkwyw+wza+2L42W+Db1eF81OG51OV0RHGXzkKO9r5iwMFlgO5sgXR9W2t3b1PVyD1DlX80hjfFb182NjwWfkn6fklyXc5JIGiT5xFIvPhMUPjn8mTBCIon4LsqijmMwnKqGPSarlOUydJUfq5Y8y2Pa9Zne0W0+dlseDmURbqpd1laKJEdlCDhvlvNY7W2xSinOkOM3a08mwVDKTEpHyeN+tR8+/WxAbwngyw9llE4fVBqrNLgpbe/jln/0b/Mmf/x8a8+T94L2x88/OUQITEyISy7hT+u0GvvnyC/zNX/4lnj97jGQ8jGsHu9je4tgjk1ROuVB2mC0E9tM5cTOQAtyLV0c4Pm9iZ3tXRD+eVefnF2g0mqpcxGJ2rZw/55phgEIwZ7BCz/t4IoJKOYsse+qpHGaU+lZXgRwfjh9HUShW8O57H2B7d8/c15JpvaZggITBBd+HjS5GNWlEoa2BqplMgBazMc4vjvH86TM8fHQfjx8/wsXFmYnYFAuybuW6lgANq8ME9OWBEKE/dlgPzZTJjAylxeXz8GXFzh08gQg/CLbLqD+gyva20i/lL9cBPRiVetJQEOyDr83qwvIjUGb3gC4AlcKalahsZMsyWUapkbktNq93vsz43Wv5RcjD1MpilmkooyYwR81sIvhh1+9IJyMCjv17Wep3ZCi+BnMIRsnsy+v7BNCrCoYAXSU1Sr9aGCUQUBRuPVC/WUw8xt6bqhBLTfv1+Xw3VcADYUFBBVdivZLhr3TwBeYO1D1g+PtEBr5AXo1sPz9p6nh8z5KMlWnNTAcL/dLZd+OIS73WwcnrLpqXC3TqwGIEZesJZtC5CLbKCexupVDOAaVsDAmW4amFTwGahWlcyzeVQQ4tH30JUdkZhSxYP49Jc5mMWmYS3JgSNKHtIftfiwXiur8RMfgZoFEOtD+eoDUY4rjWwpC98lACSGakENcZzlC9bOGiPkCzG8NsYdMPxY1N3L57Fz/68APcfuc9FDcrSKZyjnTmWxDG8BUJUy0fr7/vAyNf4bkK6Fx/lp07FUMd6m5Uy4l3rDPlFfAFpkD8/vN7ieBB4pmRHC0Q4LLX81YQ4hjQrGIxcAuxOsS1ZSYvLAWS8NjttFA9P5Pb2sMHX+P48BUS0ZAydJbcU2kzouGz5+8goJP8xN+SY888SaldkuII6BXEqMmQSIK5wmw6RKtZxeunj/Dk0UP0Gw2p+O1vHchKc9FvoNuqot1uO693P/a3Cs69tOaST8P1yP0xD2MwCKHbH+Pk8gIn1XMMRyMB8nZlA8V0FimSYlX+dIRTZtAsg4qUvFAmx+y03enqXPCAHopEdY+abWOAE9D5ta3tXQECy9HJREKaCyy9s1zL5EZBsSphZoqjsri8FMzUxKp3DIzs+1hS9hMrwZ+z82am5CNoXmPBv3kPmMRywnguOgcmbgsz2GHsE8KgP5es6kW1gX6/i1gygnKlgI3NoioZk4l5F/A9kmhGBUG51ZVNKS5B7gTvmeSpA4BOwyZOGHSHODqv4aTZRbayi5/+yV/gT/78LzTmqaqOJpGm+iwTKL4vBm2OO8IK0cvnz/Dl53/AwwffSCaY1bxrBzvY3S4rsIySGONEtXSPMdf1Hp2cgkKhmVxRv4vP8lTz9HWtJZGeGQBMJqru8H1Jn4LExxwtVzl7HpFNbJLZPTk3XBiS7Y5rDmlrcxfvvf+hsmhxpygnLZb/AuE5NRTiCJFXJSTgFM8Q82EXw14b01FXokpn58f49tFjPHj0ECcnJ6AZkDBIwjYry24lr//3f/y3C1sIBuTyWI2wFPMvA+g/BOz82vcBugf1YMn9Sik74JDmS+7BeXNVEng6STFhBeiKdp06knrGfAAyNzGgXwd0MSN5b1zpiIAuic0AoHO8Z/U+V9rv/D+WVQ2ofY/ZDmz/Gtz4YclhGjlqaXri2MdBQPcOaj6rY/c8SnMWNyvrgZwR+9WszCu4rXTrdU10LdPIWxDQV+IjCh/W3e4CIj02ee4sXZ0AhP1e7wAQklKTZac8AFmjoAvVxPpUzQ7O3zTQuBygXZfwncTwWASuZCLYLMWxVYmjnAujlI0iGQOY0zBDj855UDEzXWWkBkwue5IGspW2jMFt7HwCuiousSjiHOcZTZFQZkR5XisHj8BRnBEavT6qzR4mDFqjGSwSWYwWMVRbHbx+c4aTah/tXgzjuY1h7d+4jg8//hgf/+wT3H73fWley9te1RBng7uwEqfNcRvJcLXueMFXpwSCvXJb/863WkGirVu/f9eZ8h7QfyhD51HC++IDUHEovgfQrbRrgK6xJpVyhxj06XNfxZtXz9Xf42eOHvLgJ+vYA7rolA7Qef+5FvIkwlEpMVNGmqNr6TLiaXobcKwtivGoh1bzAs+/fYBvHz7AoNnEdqmC/d3rKOdSmHYu0WleCFSNdLVa66qQTY3YZMFQoFWo9RrBaERzliEOz09xfHGGEUvG+Tx2NjZRyuQQ4cHrCUpqPUW+A+gMJlrtzhLQ5dLmAL1BBn21in5/jGLRKjjMXr0sKkmg7JOS0e1NY/RZVUAjm1qgTqGXicyeghXO2WxswbYmadw8M5Xn3Ly9xmvd1wWIzNxnY8mesqScjKaWgK6qn8yGRI8QoA8HC1xe1nFyWsVg0EMqm8LWdgmVDQO28RhLQCfRrN/tqcJhVsF5CQp5QPdnqTgq8wVGDLKnMxxf1HFc7yBZ2MSHf/wb/OrP/jXeefePkE4n5QbJoF2rVGqGBLAQVNrmWkJIokBvXr2QK9o3X32B2uUp9ve2cPfd2+Jx0J6U1SSaCLHdxp45z+VmuyNZVkYxrMyw7cL3IECfz6xtQl141xqj5C31LKTZnmVbIY9kYgH20uOJtKZiCOisFHKcmZXCvd1r+PEHH2Nv/5qStjhHlSVNS8Y9q5IhEZAZtEjWm23JTgO9dl2tpOrFiaoJzMwpHsOzI5WxoGAwHdvMPr02nPTvWwE9mKEvhV/+JzN0D8w+O1jP4gnowYzcg/YP/d/VDD1IyHPlA2ZabuRKvT/FdcojXfZq4hg6/SlM4TJ0f7CqZ+jkGH2ktg7o3q2J128Hoi9Dr4Cb/0c1Iiu5BzNvB+ixqPos/rVt1MYA0VctuAmMNOj71qsMnddNQPcZuvd/9yU6kd30gw48fBC0JNEwErcIf0WoW82qa2Or5B9oiwRELMLcUI40FSzta+OpZG8yqHTYsvK/2Tcy26C6FL2JL8/r6DYG6LWpTR9GaBwR8SqfiKKci6LE7Jxa7rkYkuyFUqI4HEN0TmBciVTw+ifMopzLm5pnkbBcozQu5bh6Xt6UVRVupMQ8BvoRSAVP9EP2BKdosFTa7qHPGZNEGrFMBbFsEZNwErV2H8cnVRxfdnFRAyaLJDL5HN65exc/+dkneO/9H2Nrb1/9P2b8epYO0OnOp72gcUG7Xv98bF2vAJ333cYujWRozyEISna4LzXh10SWlHG7Evz6/rPypbWUjO5gO4SAruuVDoFl6yqzs4/sAJ2ZnFoGBAYSHXst1GuXePPyBe7f+/I7gJ7OkCBorG/FWDHjFvDNFwoVxONZAbr+pPmHmu4pJBIxTKZDtJsXePHtIzz85ku0L+sqh9++fgtblRJGzXO0G+cKENcBXQfn1Paftc28toKvWEUxHlMYZYCjCwZo5yqvKpMuV5BnUMHBqwCg80WYoXOdsPrErG4d0JnJEUV5PeyhW4Y+RamUEaD77JXWr1GVxdnnZ+XF5sVpc0ppXAIPiaBsJVB1UNbHTkDKtjIDurHTAo+Zo+LUzgdvTuN90EXg1TlAS10GZHMBeoQcKGbPqnStAH3qCLyzaRRnp5c4PD5Rhs5xre2dCsqVnErqsxmDookZuBwfo9seIptNiI2u90lveJV6THnOJzMG6GMB+ullEyeNLhL5Lfzo55/ij//0X+HOO3eRyaYRVxA7Afka4mSp7UMWkVUBSVokz6fTbOLxtw/xd3/z13j88Bs52V27to07d24hwQw9NJNcKgNQrYOwmTQmE1kZtrQ6HfEEjo6OxKXgGmXAIklZpyFAMmOxXNaeZPm9UMwhS2U7icwkMZuHMJ3zfKMeBVsKC2zvHuDDn3yCG9fvmG0259Rp6jSeIUIVOCZlml6i1sgYkwGz8roqDb12C4dHr/D8+VMcHr3Wz21ubOus4X3k+gNHYR0ECmf+n//0765k6Fxc/ysA3YPC2wDdg1cwAw9+fxDk1wMEW6j+w2fKsjdx/WYH6KzOuihPimoC9JnMH74/Q3c9eDe+ZgxRN7Lm7Be5OGbS412VnYOg7AMCzWirRGyHixitJMapV2ivye8JzoPyvRqg2+GqDSnVNwNdjjRElJR4fkAQmG1EzX54DdCdKYg/EK4C+pp5jZsd9Xc4+IxInKPFsfX2nf96oAKiXiUJe86YZj7jJuQhTUAnOa6JxvkFRnRJmlGWldlCCPMBRzkmyCVDKGRCAvRKPolULOwAPQL60PMRRmJJgZLJ2hpAKiNj/5XlNQZ0aokYv0CEKOftzv5idJZQgCBAZ1Aw53zsBPVWxwCdP57OI1vcQW5zF7FsCb3JAvV6F5edGZ4d9jCYxJDJZXH77jt4/4MPcXDjusQwSOqitaKKRX58x5FIrZPlJXNXLZErhMwAY3s5NbBsftmBboHniuW8vs98dv5PAXRfcl8FHHOVyrnmBPBhjktyfTgzIJehc068enGOl8+/xYP7X+Pw1XMRfiqVIjY2y8q0EglaAdv1stccpszxIiRd64QA3eRek6kSUszQ0yll6JxE6XbrePWELPfPcHF8inKuiHdv38XB1iYGrXOXoTdVGtVddQ6APphZKamtTcIwi5pAGTpL7uf1S1AoRSztQhHZeFJ/WHK3WVLbUbPQAhNajFIn3AF6sOTOzNQD+mW9qcxvOJyZT/iu2XKy5E7jksh8orEkSUlLTNJc4lSCjxkZV3K8U4r80CHR6a97qVtmr1HqZDBDpxCJqfuxjcf/5+elLoYjvfH7tFFIjJuENOsvQA+x5G5Bl8/QJ+NwAND7SOeS2Nrm2BqtblOYss8+HAvQWQ7udabI5+MyoJEj2xqg+7PPA3q7P8B5o4Xz9gDJwhbe/+RT/PxXv8HN23fEveDkC1UiRRzj2uNeVg/d9EGS7MuQyDka4ez8BF999QW++vJzVM9P5Cfwk598iFw2iWQ8AnrHcwSSPB5OzXBv8j4zeFG5/fQUz16+QK3WRDqdkHYE++p8fhQI29oyDQG1EtIpZDIJFPJ0ETTFUN6L6TyKySyMwci4Gbv7N/HxR5/g1q27smk1QI+KlBkPzZDCGKHJEPS8mIxHFhxfnuPi7BSNZhVPnz6Vlny318GNmzdx/foNlf+5xqOJOAY8y2jd6irH3wH09R66n2n+/h66jfh834cvA64DtP/+VdTsLUivssTfBvb+ZzXTLXa4+wj20D0RjrRmHnpOulKZ6LLkPpcwBgtb/hDQTLfz9V4eCJ7FLlKSGawwQxdQsowVaKGvesm8piA/wGVaTt0uypKaMvQ4QlEjxKiTckWClhmyaavrKHGsVm5IlcLZMtDg+qrMaIUHl2UHfOF9783u1IrExwjff/+S/R94mEH973VQ5+EeZf+WymICdl4ZSXYusFAPl8QmEqIimE44hhfHdDRDo95Fo15D4+JIbXCykLOpvN7msNOT+QJnxpmhl+WJTjMO6ryz5B410t2M7SGKSNicqYI0EjqltMu+vxHGOH7Fk5CkIB76pigWQjQUR3iWQiwUlyqaSldkto8nkqOstgcYUj42V0Rhax+lnevIlrY1ytYdjNEcRPDoVQudwUJklxu3buKdd+9iY2cXmZyxgH1oaSwUmyDwn41bEAi8nDiPZZR+nt/d9aW8cpCvYZa6yyra2qjaCtyuToEs9yIPR7KiRXJ0r8vMzCmhMfAloLMP4gHdKC+mC8+MghlPp13H+dnpEtCP37wUOWlzs4xyhb1WG93Tr3CAzjXPBINzuuyhk+WeThugUw+dZL1YnEJLVKIz6ddvvvgCFydnqBRKuHv7Lq5tb2HctZI7ta39HLqx0A3cg22IFadE1mJ676PxQoB+Wqui2qzLpIaAXMrlkYklRIrzgO5LvpPFDCOOQc2mIooxQ+90OWceEVhL4EOEV7p5NRz7e6o5aQK6J8UlOJ+PqcaXfCZNQOeWUdUuyp6sVXKmynC5di2sYM1Rz94ZngQTHV+Z8RMR60Gdb2NGQhFQt8oydI6nch/beiJhkEcnSXEUfTk5OxcPIJVNYHOrpGCNQclgaBalBHQC4rDPCkdGwCfyWMpK/A2LjQAAIABJREFUzOukOP6bpMFGp43TmgF6urSND37xJwJ0EksZ0JFjQPMaakLyfvD+MPheRKhDEUGCwM4TjRoQvR5OTo/w+PF9PHxwD0fHr3Hrxj7yOQq/JHmYoj9oizmeiEZUYeAz5L6not/5xSmePHuB83MCegTb25uIxOLSqKfBSyabEqlxe2cT+SKrD3Ek4ozdyHNgK5FZcxTTRQS9/hzd3gjXr1EU5xe4ffsdJDmmySkdO5SQiEyRnHfkacHqR7/bQavVwNnpscrstVoVL1+9UIUnnkhILW97b1dnGO9dLJUU4TfsdB7EN2OG/kOkuH8aoH8vnq9Khp4x/5bP66AdzALf9rVVtmG97VVA4XSbZWZidUOyU63kvupVrgP6SmmN/ePVa/gDwa7HAHfVwzSA5izq0gRmSbl3h6Pm133P8yqga2YxGsHCZeoqrfJwXQK6kV6Wfs4h3+O3gENOXfMFIlMrZ1lJe6VpbffIj+JZb9nPp4tkJxa6Y8svKxcB2VxX4vWAvjzw3SGpcjAzQ455sUIhdVsGONaXV3bOKgLV0am9Oo1hOiaoRzDsTXFZbaN5WcWwfa5nlY7H5UFOdKG1KQ8G3rFCloz3ODZKaaQTLLsbqMsykxl/KG3a8gpePHmQoE6wM0cwmWgwoyIAOflHu/4owgtaZMYEaiTP8bpJoKu1e6h1e5iFkojnyyhuHqC0fR2pwuYK0EdRPDvqoTuJ6Npv3b2DG7dumQpYKiXHrfHEcxKsneIlChSQ6GD2Y50+oDX9gX8qoHsnpuAODO4fX+EJ9tH91wWw7EVq1NL1+BUQmkqVb9kwQ5dyIIHHAbrIl7MxRoOOSHF0wHr14gke3P8SJ0ckxYXdwc9+cVqH54IeuVw/XOsRG3Mkwz1BUlyGJKqSJF8TcWbnnFMPYdBrotW8VMn92/v30W12QNGXOzfvYLtUxGxQ0zwyMyz/Xr2blidhBVsaAj7XY+a5QUAnce24ei5A564hKAczdJbcPSmOPVwCOjXgCQYs9RPQu72+yJb8WQI2q28e0H07gBkrAZ0VAH4vpzYS4TkSsolnlc4/BwamNgbLzFznldOqt7aVkyYOLTCle6AjpvrWQhDcv09YyNZAFLMx9xEBfLSWoTOYCikIb9R7cj0jYFLutFzOix+hHvpkKh9yarnzD8enGNCwh8736QFdxQFOFUWM0c9/awqg18XRxaVK7unyNj769Df49Dd/ges3biFGDwCpdM5knCQFQI4fRmjhbNwUthwZ4PNZs9dNKV4C8717X+PRg2+0dshyL2SSyKST5thIbn7Y+FsjKuXxWdIhsd3CmzeHOD09EZBXNsoolSsYDPpivvNzhqNi1w6ww6Cd5jMhFv9pZMQKHx9kErNQDL3eDK3eEDdv3MVPP/4Fbt68LSdJJi5y6uOILs2nxnUMe6ayJ4ldGs8cvcbLl89FMuQEhbwFNjeXksHcr9p/rMmwXRhUkfx///O//8GS+78UoPtFtg7W61nf28ru319yfwugKwJw7mTMJSYm/WeONs7y0WXppqrAuQ2vhW7s8WWpOjA2tOxtOlD3Uovsb3nzh+B1+rkAPz9s798ydj+LqT4iSVsk2alXatKvPlMOltyZJfnqgR+984CuczkgmuNHj0zT2QKAqyXXlXa+WGjLMmWg3P5PAHQaqXAWlMp1HJkJUU4sRFB0OsgMeGQfG0doFsd0EsV0GEG/O0H1oonWxTmS6Eu3nS5OJJrwOmllOeixcgJkEsBGKYmNYs5Y6fGIleFYV5lx7p2jM7x3BuB69g7MlXGQJesEjOQ455j8xkuIIjSn9rK1Q9hLYymVfb0mZ5M7ffXPaZ+a3zhAYWMPsewGxosI2t0x6v0FDutzjEMpbG5u473338f+zeuIJehrT40CZtkrXkQQ0M1RyeRD/bPxgaNlUN7p72qGbraK/iPIlHfTKGsjnssxxIDA0HqGzgPCBxC8s8GSuwK6HwB0Oq1xrOyyeo7XL5/j4YOvZM4Sj5DlXpQcpwA9FV+OZAUBXWYsqSxymU1kZMqSVxmUhz4TsmbzAvWLEzx9dB/Pnz3DfDTD9d3ruH5wA8VsGhg30e/UBTZ+3xDQyV35bsWJa8PY4/Y5jOFohnqzLVIcS+48HAm8ZLnnaBpDbwHXQ7cA/iqg8xA2QKdwDJ3GKqbZH4sreGTJnYDO50CQYw9d0rDRKOKRhcquBHYp6Xm+xPKRO5GXJdHPycD6JCEMjAb9Jf/Fj4R5zQP+TrVMAsJSwWxd5NWx+x3zVYauSoQTa4rHMgL0i8ua3icz+Hw+jVI5b9rh4YiMTgjmBCACOt8/++fM4LO0UOV6doCu981RZAfotC9+fXKON9U2UqUt/OzXZLn/a9y89Y4APcFKW8iZJjkLZwN0U9bklFIqwV7+TL723O9UtHv8+CHu3f8af/1X/x3R8By5VAKbG0VUygWkaTMqMa2ZApTxeKSfp4wt3wPfC+9BrlhQpYE8HGbJbCnwY//aAa5fv66sn6Q9jpxRVZKiV7RbXkQS4ky0OiPcvHEHH3/8c9y4fgsxBidKcWxUOh6dYtavoteuolqt4ax6pt/x6tUrPHvxVD19nt5s5fH3UX2QmMH2HhMCihl5Cell4ktA92MdQZY7L9L3bfXNbpGtOFHLLvXyeHlbWT0YLa5n25YBu8xgzQvd/1ywZPbdOoBprHuwXZK/5O/t+swuA+L8pgdCLXDpoQOzUV8ld1voHvxWmugepO0A8Fk6e7N2NcxKV/PdwbN2Bd6eyGTiMyv5Ti5KD+pignqDmAApbtkKcBUGvQeBgFUh5Da1/LmVOI5dnDG6fY98laWteutLv/jVU1wy5Nn/5kL3uvX8eddK1IHEGdMFWcSCJYLTBHMGHuGFk/nkZqE4AgTki0lU5LfaRQfNWgvTXhexcQOVfBqFQk6uRYq0+307JDsz5LNAOZfBVrmEQi6pDc7xDgrscOQjEspJM9nP6Ot5aK7cPkvPm7Odrm++zE79mJbU2z1lkjPsM3QGQ5Hi2oMJFokMEtkychsHyG/sYRHNotYZoNHsoTWK4LQTwdbBbZXUdg/2USqXZdBB1g2Zsrz/DBO937EmK5xcEeeJWT0IZlY+U/YVkaUWuzT+VXYKfL9xByw4WZHlgsGzD+74eINZuv7O4o4jxelwZPbkSv02L2+tCWZv8j/nII5KDM6tbz7BdEISDzP0U7x++RSPHt4ToJNbUa7kBejZbAbpDP2h3egSAzIynUMxRHh/08zQN5BKZpFLFyXwoZlsGlE06eL2Cq+fP8Hh6zeYDma4feM2bt24gyRJfWMygmtLQPdBsA9kvhvQ2DjeklwYiom49ubsBKeXF2K5M7Pc3dzCVrGsllaEQamb7ecsOHvoGo4JQQc9GfbNVp9xuTMuKUsMhR8Xl3VzAOv3BXBkO1OmU0A7HSJPWUSaETlejZQDXQbGrFEzy36clDzPCEWpVopyPLsZvLDXyw8/z87n7lnlwYDRl9vt6yQFe60Rnincv84GWFLVUZtDb/TlSsb3EE3EUChm5KSXTqcwmc6UobPk7sfWfIbOwCXpdUSc2ZNfp6ywSet+Psaz10c4qnVR3LmGj3/1Z/jpH/8KN27ekatZMspzcawgPhqNyOOcVrWzUFhVMfo/yFSF5DhW3xSMTATKJydH+Nu/+Ss8fnQf58evsFEu4PbNA5TyZKdHpCQnzJA0rNmqMhgwOW3OBHMKI6+/Wzn/VO+T74Ecgd2dDeQzSUxHQ0STWYSiSQwYIIUZzEVRb/dx/dptfPTRT/HenbtGvp3N9V443kf9hPmkiVb7EmdnF3jx6qV65q8O36A/GKiCu7O3K5EqjTrmKNLEGj8TGXduOLa/NBJYAfzfHdBNd933qleuYiYWY6IyqjI4QRlfmtbC4iYdDxygB8F8PWtyJfdA6d27Flk8siLbXOETuJK7LWJjKRuxznmpczfGOAZD+VezliRBhftMFQV3jRr3olSolO34mWDmRF3IxOB7dWpxvtTuKwgWEAUy9bkvTzuineMd2H20g86A25GA2Kd2GYEHdH5mIBWj8hf9zjVybgDBfjXnjfkeOAJGs4Jeb4h+a4JBe4x2Y4h6tY1+a4DwuI9ydILNIiP+HOJJmjHYpiKgD7pTZFIxFPNZbFLQgS5HUbkMK2qPgMSYggDdOAYEGssoxVfnfQqbkIjU5Jih0/nB9ar9ISrNI4798ICZTNEeEtD7AnTEMohlyyhuHyBV3MGYY2v1Hqr1NlrjCJKlG9g4uI0bN25gc2tLDNR4wpy2xOolOU+xld1XChnxg4Y2er6KyoK8ERdc+O9zWRufbxDQDbRXGboPloOfgwFwMEtbgjt75wza3Nia7oerDNjcsBEy2V/1gO5L7tpHHI+c0960icsLy9AJ6IevObY2k6gM+5C5fFoEJwUQnEX2gM7NE0tJFS6TLiGVzItHQbU1lVFnY2Xf7Mm/ePYYb16+wqQ/xe2bd/Hunffkhz7qXehgZC/bl9yth27Xvmo5rCSQtR+9ZG4kKkBnhu4BnZknx9Y28sUrGTqvXTKpIsKaKiSzbz+HTqA1a9Gy5uh5j3yGzutj24Eld2Z9/HtoPpZznGasNYvO8VXjTmitzmb6P05vLMmxEUsIVgkPBESeELgUqCGwKRhfCQv5wFHPVJLMJLWaUiD3i8YRneIke+iUUyagt5oDATr3JQGde5XBGgMUcU76ZnZCEB0NhkYqrFT0OZfJBFo4VmFQUOImS8hFeHVyhrNWX4DOHvpPfvZLXLt+U4CeplTqjBbKxiUimLP8T2MX3sNbB9eR5Xphli4OjQUKfC61yws8efIYD+9/hUdffyXC2c5mWUDM6g6Jm5qyIqD7e+L9MJynA+8nzwe+dwZv1ctL3VdWISrlIjbyaVUlIlSKi2cwnccxiyQwHEH3bGvnAB998BHee+ddpKm/QIEazo+Phmg1qrioHqLTbYp/8PT5Czx78RwcdaQSXWVzA4VSBbEE9eL5+vbc9YdCcAzuJYzmnPP+RQA9MIP9P5yhC/B+OEMPvmbwgLK/ewETB0UEFVd6XgG6I7k5/2afnRt0zUCBb8vQ3wLoHuzY05QJizHRVwIqRggLGqCs2Mh2fX7saOmprpl2F2Fz2J9RousJa6pbeuDOylyRmEm0UpKU/XpJqPKzty1VbczbHvp+rY2M+flk67m79+jGXRzKOHBbzSF7YRvrubNcbsGHnyYIAgsX1MTpZxOU1IfWJOAUI0oz0gpxOEGnRfeiDjr1Ljp1ynSOlBlkwsCdchz75QwqW0VEExz3GMi9iTKG/d5EeveFbB4bxSIK2RRScZLZxgiH2GM3QJf8sCMMMpggAOkeyb/JMikGSoMRS7FjdVk01hPjRokJdPWcIuypzeSeVm/10ByMsIimkSxuorhxDdFMGZ3hAme1DlrdEUZI4u6Hn2Jj9wb2DvZVoqPhCLMFO5R9hWRFjZMyIXt/Eq3go7eZ/dU6v1qiXx7egbG1FTivCJx+b6zvQf+9HsT99/kMXSY0mvqw5+0B3UhMVwGdLQwCeshPdQQAvVa90LgahWWYqZNbwUxub29XtpYG6IEMPUZBprgD9IIAPZ3MIpvMI5PKahxyMRth3G/j6PAlXjx5gpcvXsgm986td/Hj9z6SfWqvfYQOzX6abYGaysUCQBeQeunbZUC04irY4o+g0W5pbO2sVsVgONa1cmytnM2r7O576HxdD+gLAgf9znu9JSlOWu3lsrIpMqj5/ezPeycygjVL7szuVHYnyzlK6U8DXmXenM93kr0EdRMhmQnUdaK44NqMdKzaYyYqVk3xgO5Bm98fbOHxe3zArpJ8JOGmZ7hfJwJ0zTQ7QB8NcQXQY8mY+ufso5Mkxh6/BzsP6H4OnYDOOXRVA6S0Z1mlqnusTkYj4iIcVxuo9Sco797A+5/8Eu//5BPsX7uObDatbJaBY8zZJ7M9cnZxLuMWvs67t+4gl8mKr0JAn6ks//9T955LlmXpddi63rv0pnxVV1X7np7uMZgBMAAZUoQUipBCjo8hCiKDoF5CZFAcvIZ+yJGwA2AAjO1pW9XV5dKb6+25XrHWt/e9J7OyZwjhB6WcyMmuNNecs/den1nfWrRADcSrINHs8aNP8dd/9if45OOfiWj72p2buLa9gVhs7kbaLMjXtQ1VPzxPlK+Ze4RBGT+5zrjP8+kUCukERsEQsaQDdCrEUUmyN8TB4QmukeX+zrt4+/U3UMzSntXaB8NeG41mHXsHz1Fv8eu+CHkUu2Hb59bde7hz967JGKsFF0pWJfTF0r2pzElczJ0h//AM/R8C6LyIJEz5F3Op7P4qgL/6HW9HaT/xpC4nkcjI1/uDE9Ad63tBYmPmK4/xy37hvpe+ZN4boPMwdqx6xzqWP3noGli4u+xzemncC4DuDBKYoan06G6aL3H7svayPGyvhyVQ8zy3r9rQ4r75CO1iZcHP0i966V4C9JK1qoGAe82uhOMBnaNm1iZwVQW3eKzlEJX2MbPe4cTU2IYjuiSNMOhTyGGOo6NT9Dp9dBsdDNpzDLsm7sb253oKeHMzhd3VDNY2y4iloxiOB+gEXXR6Q/QHI8QjGeQzOawUSyhk0/IPTkSpvjdETESUvHWlpKTnetKqEoxtrpwHndoOUQz6QzTbfVUMNEIXnSNXSCOZSakfSEtbjqc0ej2cN9po9oaIJPNi3xZWdzGJZmXN2mgPVWLLlrfwxje+h5XNbazRGjFjmTlXoQdWX+mQhh6zEze2yAxdG9UB+hJo/b10B7Y3/nHrL1xBEWktxHL3+yi8S8Il9/D3PaBzXZPcxblk/q4JarpJJ0ds1CSEokwD9CjJj1ogEyu5txtSinv5/CsB+sHeMylfMZPb3t5CvpAWSHoTIU13JBPWB03kkcoVUciUkUkVBOjZDCcPWD0YYzxo4+hwDy++eoKXz14i6I9w5/Z9vPHgHWVZ3dY+2nXKdbZUeubrMuKjZYMLPskC0P2cv9OLQFSAzrE1D+g026AlJYVlqBZHlvvMCXdI2IR5hDxPo8pOech7UpwHdE+K6/Qss+MnX8/a+iZ2dnaM6Z6IIB2bIiGlP6pFxjSPbgp91gKU/QPny52/uU3ZWHVHJFe12xiQWYtUHhGqCi190cP+6GFbWZXkXetQfBNwz5g4DQGdJXeOrbHkfnZe13sloLN/7gGd8q287iR1sRxNcGOZmm0FvkdGilprTkiJayucoXNs7azZRncaxdruHTz8xrdx/813sb17TYBO8IuAgG6qpQz2yVcYz62isUrZVWrnJ1MYjukPz3dh7Qa1IWZTjbD9+C/+FH/yf//vaNXP8ODeLbx295bK7kzIeH15KTXml6DZFtcN19EYtPrV/ZDPxgTjEc9fmhaRgR9DXNbQQ8ypuBdPSVFyGk3irNbB02cvcf36TXzrgw/x4Tfew2oxj0nQw6jXQadB//iqtA+OOPL58gUOj0/RGwQaeb15947GX70ts6qN0u2XBqCuoVXUmDxYQqLz5B9ccv+PDOiLUpQrQS5K6m5MzRjsvBi2QTzwW9mNgM4y9tcDuu85XQnoUqIz0t3FjyWgW4/f3NN8dG1ld1c+obSkHNqsL+992ZUdh/qiBuKWfS776AT0ZUltGbB4QFmy331UvizJ2ys24PEZvVOq0+FnGdt4ZCqCsozlrKwTiTHnOE2CoN8bodbqotHsoNkJ0O7TIWsowlH1rIlJQK4CMOWlclrta2XgWimJN1bj2C4nUVkrIJqeI5j20Qn6Gvno9uZIJlLIpkia4qGfVEaTiFEsZIDIlHO0nOs0VS3OnauAoi2taVsRXSj6QOJctzNSGax63kG7q+IMOW/IlwCpQJVLahO0ugNUmx3UewHimZIUrJKFdfQ4k1vtIZjGsLV7C9fvPMSdN95DsbIm9ylKmjJLMJKZjfpKNtK1UC4Cul1XTTqEFo9XCvRfL6+/y4CuUZ5L6y+clfv9cTkU1npzrYYwoHthmXCGzh66zHuitHJcZuge0FvNGo7pXvXsCR49+hWOD/dEXlxbq2Bjcw25XEaOVJcBnbK88wS13IvIp0vIpPLIMVBKG6BjMkLQb+L0+AB7L17icG8fw8EYd24+wIO7b0jic9A9coDecIBurQ5m6HqPISC363JRyIpz52QSE9DPGjVJv3LEzgM6x9aYoV8GdMoD8z4T5MIsdwJ6mBTXc7KoJD3x6VfXVgXoZMNnklFkonMzaIlTSMY4QQzSKCPKgJyVLi/VqqA1zj1owbRIvvTNVtJiwjnmM7Fky1P0xTg0lvCYHgavj43BWcBrQZqKpYthHLqGJcAMvV7r4vSspsAlmoiiXC4pWON9ZTWOj8ESNwE96A9MOndz09j+buGZlLDzNHDTHlwPtVYb1VYPAySwdfMBXv/mt/HgrW9ge2dXkqrSN4+MBex8/RRTYWzJEje1DTAZqq/MAIoJRT8Yqw3gp2w4osbWzaNf/RL/1//xv+H540+xubaC+/duoVTMSaKG1U62CHndTILbjLQowEOdkMVUhJOe5c95nak0mZjMMCIBkxMDsZSmYiKJDM5qTXz55LmCjd/67rfxvW9/C+vlPAbNBqpnB6ifHKFaPcPzoyMcHZ/i6PhEz8kzaH1zS6x2qtLZlJFVgUk+Jpgbv831zKlEyQqvUzL9/zyghw+nqzJ29Sk9Y887gBHAnfobUYdHu9dyNxRzhAIuEi7oheiMV0lbZuj+QLWRNcvQBYLMZDXffBWg24bT//8mQGc/0flvG1GFmZIrd7s3Zuz8UEtA4jKeyLckO/lr5RW+woIyBugXZV0N0D2c+KDCZYiM0NnzjdLfl8GP02TWJZtIHYryke3WEI1mF8dnDRktNBpDtHtAfwCMCOKmvCvncoY2/MwlgK21JG5UUnhnI4mN3BzZMsuvUwznA/SHAZrdCTo9SAua8pQsw7LElUvRb4CGLz3dUwE6PcsF6EZSpNCPSqPM0GecVac4SgLd3kQa7KcnTVTrQD+wWk2xAmxuZVBeqQDRBJg1UA2u1R8jkswilltBJFUSoLc5c54r485rb+HOgzdx/c59pPMlbVxVAgTmlv2rT+kyFA4AKDtxJXdloJJ9NkD/upK7J4WGOQ58HLvXc5vNXVSmLs6b8/fCgP5KOd4BOsuJPkP3gO576Fo3rof+Ssl9PlTW0Gyc4ehwH8+ePMHjxx8LgHPphIQ4KCzDg5+qb2FApygGAX0ay0jqNZcuIcdqSCqDbIpOevQGHqLXqePsaB+H+/s4OTrFdDTHrZv3cOfGAyTiEYx7J9J6Zx/bSu5LQNd1ciIRC0nlhRKfHRokwRHQ/Rw6/81+5XplRSV3CsuQFCe981APnQ0dPnR4Dt330D2g89oT0ClMUqs19HwkTbLkLpJTMiH7VCogksHs++d63c61kdmvByethUXw78SkxlZqt3agsfdN28MIX9ynFwIC930P6NJkUCDAtWREMFtzBujUcq9VOzg+4TXuqKJULObEj6BgECtSHtDJyu53Sf7j1Me6AN2z3EmC82tZa8pxhc7qDZw1OujP49i5/QDvfPt38Ma731SGzsfPJuMixTEbUGtBHIwE4pw+ScUxG/VtD0QowUz1OZrQuDn9SERuffQVODncw1/9+b/HL3/yY8yGPexur2ODa5Pr0HlBeMIyr7+1oVxQ6IBH7RyNxhoPgKz1BN8H2wlRVqBimMWzOh9Iqn367IUqFx9+8D6+9+E3sbVSRNBp4OzwJfZffCkW++dfPlEyxNZkeW0F127cxOrWBjLpnBK9eJItByakBPSpZvIlv0zVQH6Vw6Qfdf3/QYb+dSVDD+7MWhcHVRjQXWZusq4hQA8paxlh99cBuouCSGhjMVLlz1DJnY9FR5ELOdZiHsAA3ZVMfUDgS9c+QycQ2e+YqMx0snQ88/0u6/ubQpeBtFNmYwbq+oZ2yFulYJHZu8DlVeGYZUXBX7swu1pVDgfoyYS5cU0ndlCONXfKMmMPg/4Yh4c1NNtDnFWprmYgScODEYGfbnlk3sIc1Dhvm4wA1HigccKd1RTeW4+jnAwQyxD1uUiH6I+HaLTnaLbsyrK0lU1nUchkkEvPkU6OEIsOTAt5lpEHMc+pGcGcanCzMYZySOIBRSW+lBzRRuMIen2ydnuoN/roDSZSd+L4O8E8TdbuNIJWt6uRtU4wwZBlx2gWkWQRsUwF6cIGVreuCdCv37qLla1rSCSzyq4UWXITxuMWTExoxWrrgSOGCpDcWqHsrPqgUr76elKcvz9fR4rzJfdlX/0iqC+DPCfpGhKf8XPozHp8m4eAboQpa/EoKHAZume5s4euNTIfaiSIgH58dGBua198IkBnhk5hmfUN+mJTWMYAnQxkgleCLHACOt3WMgbomWQOuaQBeoLZ9ThAr1VTD33/5UucnVCzIKmS+83dezrchp0jdNqWPVrwEl1k6NYWMDfChY5CaIKE17Y36C0AvdpqyAGMAQhJcauFksxZZO/rDhwCCs1lOd7Iw52BhD6dljszb36yBMzryJK7+RY0tS8rK+aHTrAjOUqATlexpBn8+L6tB2/vykdQD38siHKOp6HzSdObJjjjdSYWJkDu+14Qy3/ft6qYoUu3wRlNzWZUYEtgNIxIM+Lo2Nj8DJqLxTzKFbLcCejGWeDPZLHa7iOTSS4AvUyRHecN4F+/7ouc66I4rTYl/dqZRgTo73/v9/HWNwzQGViR+KgenbTYA8lGs9wdZc+alQjNzzO8imsmm+NjlqG7qQ+nBd+qneOLj3+On/74Rzh48QzFXAq7O5tY44hh3ABaLRrHwVDQ4Yhx2oOOs7CYmiCJkeZGIx7aTCKSGPI/YxnkyqvojyZ48XIfjx49wsMHr+H9tx7i2uYqErMhGqcH+OrLz7D/4iVeHh6LsU873fXtLZn3ZEslUHgsSgW4JDkUJJ+O+A7lGsekiIE0kWcSS1LHccGLiPzwD//rORtYyNcDAAAgAElEQVTsvDiSHJTClly83UiW3YalIIYPV3gQOfESvl/tHXPwMYc+I0n5r8yY/b/5e/q+ykS/nhR3EdDDxUl7HQZ2DrC5kC/pspvVqFOKE+AvQU9CWVSKc0x4O6QsO/cZkFUALHv1xDh7ZmOP2xjP17DcL2ToXk/aZs79AvIbl8QG2UtOTFJS74MvkNGmLjW/2ny9vrpntdlL740cnkVWcfECy/XyXC4jPbLFDTZDFq8qU7KHFgGVcSeTOUbDGYLhSCMqjNQbdfo8Bzg4HKHbBdodYCDxC68BbmqZmWRSpSmyedMxuqWNUczFRUq5u57F3eIIuWiAeWKKWXSCcZRz4BPUmgPUm0C/b7xBkk9IKilko8gmOMPJ+zZDIp4VKU7l7dlUQhGD0Rj90QjD8RzxdBYRmrkk7Csz9WFAWcahiDPMUOhnLFJNJIpOf4BzOmS1OuiMpmgN5nJbi6XKWNm6gWu3H+Dmnddx89Y9rG7uaPNJ7MKRjciJsFGjufpfLDWrfeLKjNLZ5lpy+8VFYIs58AWAh4BHh8tibM25oSkq93LGIenh0Lw5/85nRRcCPRf0aZd7Mx3X4uE6UCYqopVZ02psisprmun3Ik0M+oaIRcdot6pSt3r+9Et88fnHONrfQzIRlYHHxsa6yFMCdBE7Z2IWJ2hyH09JIz+ZZam9iEyc4kEuQ+cLngzRbdZ0AJMQR0CnO9hrdx/i+rXbiM7H6LZO0O7UZAoi4x0ZY5CExfaU9we3Q0kVEVXWeD5bIEXiFDP00+o5ztoNyRIXChmNrZHlnqU65NzNDpMcRYGi+VTjjQyEmu0WGpw1b3eUGbPkTkCnxCevbdtLw7bbWiMrK2vqL7PPTMJXOhZBJh5f+MVfBnQFVI557vevRqxYJubZNLNzSUlByGfB3+/LojqeYOWrRyKD+lFE2CSNSSlbD52gXqvRi/sMrWZbba1iKY9KhVWptM5eAXq7LaZ7Vxl6GpsbG6pC5DNZN4UTljf2QWxMXJWD03O0AmD7zgN8+P3fw1sffEcld/mMy9mSJUsG3yMFLJQNjtAwKUbvcOoNTDjEikiUHvRRB+i2TyjxOui30SXx7Nlj/PRv/xJffPIrWYTf3LXRM9otaAR3bnuWxinas5GIlfMTFqRrSYYydzL14yKPsooVQ39IUl4Khco6htMZ9vcO8Hd/93e4vr2Nh3dv4PbuJkrZOLqNczx59DEePfkSw1kMmUJB3ApOBqQzOZ37Eh5i/57W0xNOmXA8mC3IKJJi5nP2KYpZIi0TGBE2mZz+8H/+7+bqkRJkyc9ygC4VMH7qhA5ldCHCF8HFW3o6meDLssGLfxNcGOWEvzJCYyRyUTrWz0i/Ct6v9qqXoC7HMfmsO1B26kmW2foDbwnWmuPGTBmkhPFDlqPhMr8PKBaZrCu9+w1DP/LLpczlZjLgXzBTXSzkSzYC9gTnc3lWOtUwTaEpwtDXuYRhdMy6A4mlWrsv/DuOeVkp05XTdehadMqgiQuUVQEuvoX62DyqsSkyxSPTjqoMHJkTMIJjMsB4xL9lCTuDZivA2TnL1B202n20Wz19HfTMx5z9J15hy+fsg7wc9ltXCmnkM1GU0jEUU3Nkk1Mt6rVCDivZOTYyY6RiUynmMdJkt2wwm6Pdm6DNee96H0Ef0qwvZYC1UgqlbFIysNRnZmYsVyTE0Q1GIrI1ukPUWgPUu8IMxBIZ5PIFHaI8aHVtqAPNuZXpWJtnFo9jNJ+DQ4yd4RQH9SYOqk00+xMMpjGksxXcuH0fD994D7du38fa+jZSuSziuaSIQrzGPAhVNdDhYJvMFOH8hwsu3dgJdwNL3bZelmWzBcHFafkvqyjLLNtnYEb4W5b3Bb6eiOTFEi6RTv161OMSEFzJToS+GW1u3YjfdKy1K9YzFcmmTtPdCZ1w3czHFJZpyN/+xYvn+OKzX+HFi2cCf2Zxu1ubUuriIa8qBoPgWEQARt/zaaSAdK4ipnI2lVUlJpdKm/f6aIRJP8Dx/h6++PxTHO8dSMt/Z2sb2xucz01qhnc0HWI8HMpWkr1uZq9+7JOLUwck74lLOGTwwbl6enIPZ6rIENBPa1UMRnPk80n5rW+urKEQT8mghfPDCnK412IRsbNZSTqvs0LVRadDpbioWgw6mKmMN5+j3+mqt9xodJBMRpS5kq9R0Iw2+7Cc/Tf1NBtbs/PCy0lr7Mx5MVglxQDUE+EmQ1YYl2O72vvUgVDVj8G4c2NTwOmBakmqIhAteRsWpOg5VKGzlgVnpA8Oj22WvpDX6+de0hz3jPapA5w36hLm6feH0kHf2dzCxto60tQ1ICFOFR9R7jTyJ2/6SAStVhvnrS760zjWb9zVHPq7H3wHWzvXkMwkkKaE7iTQp05TEgdJXIuRTW6ytfaF94eVRANyihPxWjKrZzBNAaST4z384ud/h7/6679A0O/i7p1dbG4UZbHK0TOqAeq+MaAZjRctEI8fCxKrrqvjH0Si6Ae8xkwa0ogwQ89XEIsm0W528JOf/C1qp6d4/d5tfPPdNzEbkRB3hlb9HI+ePkM/lcHW9ZvY3d5cCO5wAkAjwdSx4LtT0ESnPY4IR3TeqJrAOGfM8y+Ffs886SM//Jf/hCV4HfhLQGc3wLS5mQWFP/ziMagikeLV3wn/frjk54FmURIm2PFJL2jBfx2gLwltV72esE6zz7Q9mC//vTQp8YCecEz4qw5BPs/lkqV/bh2GBMbFgW2jBX5czGfwRobzB7aNl/H3RL6Q8UDCAN0dyuGv4cDiwk0I/cMEXejXbBKR/m9svNnG3lRdCPmsC0AINSxVTTpiL4tsxaIOZ0+HwCCYIgiA0/M2Wi2W1Fuo13vo9cfqqw0oFjM0Ds1igp2gpB6fVXcYhJQyMRQzEawVaYMaRykTEaCX1A+foJAMkGS0GUtjAoJ6XBalnf4E3V6ABsfcukPM+pSHBcq5GMrZjLL1XIqZDUVsKAgDjZLVOyPU2gHOGmMBukbW+BqTQDZPQ4wc0ikCDFWsUsgmWO7KIZHNCdR7U6DWH+LFWQ3753WcNNoiuhQqG7hz73U8fP0ty85X1pHKZxFNRxGj53LUxpQiU2vNkApNAKDxSxjQF+5qFinr8FgasnidgiWB8qo1EA4gZQ3r1o4H86vW8mJdhGUiefBFTEJTJUWxq6cYiTRFZy9nWcn3JXIO5+jdJIk0ignoTXQ7dQH6y5cv8Pnnn2Jv/4UqSWRDb29tIJ2OI5dJq0drVQOaRFFUJo95pChAL+byVmIloFMohPeNo48klZ2c4umjR9h79hSjQR8r5TLWV1fkxjWe9jGWy9hEwasvUYevm++NLqsfrurAnmuXgWNXPfTTWl3rOp+PGaBXVlFir5bnlEhSzATNka8/GaE3CnDebMmNi9WqJNsMazaHzuyK9yHgxMT5OVrNHo2xBOia0eZIViKJNEvHrpJmlTsb6/K9bCUp4pLa2bUAdI2wRjBjndcR5LSv5aToxWImqkKZtPeyzLoQEqNXOptAMzP70GM7R0o/aDkamZMaRVVYnaNoEl+/DGYYeE2NGHjaqGlKgN7ymUwcWxubCohyJP1ygoIGMHx8Bgz0k5f3ewT9Th/1dlcs942b9/Hed34bb3/zO9ja3UWcGuUMZhjqM0h1kr1zTQOkTc9gahUlVsREIJtau0H21JR51TabIhh0UKud4Vcf/xw/+ss/k93v7vUNXN+pIJ2JSoGQf89gkoE5fdYVGEhW1p2r5BkQaFm1ckZO0q4YjZGIU9zG2n95+hMksxh0+/jlz3+OvZfPsbNawRsP7yI6H2HUb6HXauHx3gtE1jawceMmdjY3JAtLkjaTDaKiAqAJEzLjQ7A6QHNNkm8Zw1F1PI88Bp0hTk/OpQMQ+aN/+U8k/arFFGfpwZtaWGTgXKUveDwJzJ10pfD4FZZ36AhzzbnLYG6by7kBLQrIobNvQda6zCC/FGC4PzHQ9tm5lcHNxGQ5m720+LTNIY8c9ViW416+1HLh0Aw9x2VgXcwAOm30hUa63EpY0jazBf99bkJuOvoUG8ElZlrkC8e0y85oYTOOS8/Oxe7m69XS8JmZOwR4XxfSj66Hu2T5WlRPIhFZo9wQ8ice0FSAhhtD9Zj3X56h0x2iUR+jQ2Y4+SmuSM9lRj0sTrImIiSqkG3qNMpVIx4jFp1IDWujlMJGJYP1UgYr+aSBcSxAMtZBIsFKD0VlgEkkKWvEYDhDbzBWls5It9c2r3ROhjFDL5cKqOTTyCW5mSL62w4NU3pjAXu1xa9AdwR0XV+fm4Fqu8k0D+0M8tkMSsUsiqUCipUKYqks+uMpTigFelLFYa2Fk1pLf1Ba2cStuw/xGgH99m2T8CyXEE0nkcjQpd2kPmcTx+SluQXnfFkikEiQ7RO/Rjn6ItsAp20QrtroMPJTEAvG5zK4DK8CVXFc388f9su9YJlamJyn4C6kVpiKWcUiDOhDASRFRiwrFZA7gpDIfGoBcJRrIKW2MKB/8cVn0qImT4mAvrW5fgHQjWg0RyIRE6BHYuULgM4RRZZppSRGMaB+gHa9LmvW50++RLteQyaRxEq5JBb0PDIylcJF5uozWOe97uaKw1Uyfz1YKqXYEfvfclurNRCMWXKPY4eAVFlFPp5SlklSowd0lt27NKUJ+qi22lIvGwwCpFJxrK+uWQ89YfefgM7MqUM3sTR5BavOhSwrwidFUXzwbffFAJ3z6Pw3szKtHMdqXrx2VxqP0MvBAbqqiaqmOve9yETZs/F0zDJUZ7d0zLnG2AaJyxfeB4PinXhRq0hEo56co9fsd2+gMS4COj+L+bzaEXIqq507QKeMcxyb6xtYL6+gSHcxVklE9rUqJCdGPaDTQrnW6gnQ12+8hne/9X28/cG3sLmzI+VISb+ybywSqQXBE5oakcsUjWEm0p9TvZNgkwuGnXlWipoQUbrQUayqgU8/+wh/9ud/jKODfUkTv3aHpf0EpsFYZ2E+TVCOYdjrmw0t0xJnNsWAgveElR5RUjki6QydksmMzrDpJIp8joZEeRHdfvXRR/jy0Rd6H/fv3kQplxL3pFWr4vHzp8jtXMf6jeuqOtE5joDOdpDc7VkRGgYa8aSlrsiRdObjIcY9OwWSvRhO906wt3cgHkPkh3/43zvpV5bcowtAV5THP3Z4chlWwoBuvV3Lhi5/lTWf66X73rn/qnK0WJe+I+yOqgWYXw4WLoO79cJ8NL5wGVMf3H6XB5OBuyfyhHo5FHRgGdEdtIpwr5CgXT7+Uuvcf48Kb26b/MYM3Q50y9BtvIT9PsuMwoew/+/LwcPlf1vry7yqw6/Rs9tt8y7vnCfo6aoy45jF0Z/EEQQET4I4R3C6aDa6aDX7miVvNUYIBhxNA4bMJl1GziQiyR45LXkJ6Cw5OUC3TI8ZxEjCMyT+lDh3Xk5jczWPtXIe5VxK5LZMKkAiQUU32g5OTdR1HsNozJ49BTWgLL1WHWAwsOdnCV8GGsUs8rG+ZtPJZGffiiXTPi0x+yMpvTU7zNqnqLeB/oh9dtfn5+tPAoVcRCIfuWIR8VRa4jP1dk/thXpvhG4fGEeBdCGDzd0buHH3Ndy7/wC37r2GjZ0dZEpUuEshzgqDStN2l0gq5EGTYhnOAaZX7GP2y5nWGbMJB+geZHnQ+k8PQr9u/WlMbiGmsiy3+7WijCIEdrYmlvLDnCAIAzqJcGFA19gdMxU3P0w+hA4ykjGnAcaD6gLQWXL//PPPsbf/bAHomxtrEu9h8CSbSaodOkCPJ/OIJCoXAZ399GxWZWhmdoNuD30C7t4eDp4900HI9mA5TzJdCqNJT2D3avZt10V9SMdK9nyCZeADZejNlo2tseQ+nMzVQyegU/o1NY9KLY762+pTzmcmDzwcoD3oycSn2+/JcYzvk4Auljud0jgNwomJGq9RoMyVgG4+4VQqiwvQpfi1eI02p+3Z7BNJ+y4BfVHBc/PiHFuV5bBzGwzzf9SEnLFt4s81VyERX4q96ThmzoaYZFwCF9tnOgOZbCCm7JucmdNzOtq15XZWLnPOfAuVUmEB6H6On+VnkuJYbqdv/Uo2vwB0vfYQoDNdrJ1VcV7vojmaYWX3Ft791u/gnQ+/hZ1rN5DKJlVyZ784wSRIwBYTm51KcRxJbZ7XtJ5ZYme5PJPiOiMznkA8gbmHkh9EG96WAP2P//jf4WB/TxyPd954iEw2gVFvqOCHgK4WXmDjwQpcVb0gFdLxpdgucFMIzFs4BJFMmB/6cDhFLkvRnbLWy6cffybnN/qcc/b9xu6mFOqODl/i0y+/RIqGPTdv4trWrgyqiGd0mGNAKzLcZCpiHO+J/M8F6G7UeQL0z/rYe7ovL3olaz/8w/92bqUFRobMzl0f3WUUVGwKZ+AG5DoWjGxG3oRKIZ5adfErL0iYhOLJKPqqkrW6BKGPcO88BOAXxFuW3/cZ8hLMbaacr0IHDwHdMcMNKB2ga4Z8aiVE3293gL5gpl+RHYXBlv9tgG52pOGvphWtEMFcgmTSwed2ZGgJRFi0JwBYVBiuZilfBe4qJ40YkLz6oT68MvBQGd71W3nQcDSsP4qhOcih3achSlviHNy8vXYPvS4wCqjBrna+Ewe18jqT8EQ0geRsjvJshrRq2tx4Ucx4GC3IOZzRDPTPFNntGWB9JY6t9RI2KzR3iKBQ5BypRb6+N8hSHAVeOIOLaAr1RhfVag+NDtQOYFWoUCpjvZjGaqIv33RmDuRkKBiYzNENpgL000YHtfYE1Q4E9FSyYzYvi2vjHEqDO53gurcxO87eDsf2M56X9ETnsZrMpbG6s4O79+/jrffexa3791FZ30I6n0cqmXNkMpdJzw1IU1Qa85MOzCzU6xthQlCXmMtSoyAM5l6v24PQVaCugNUdODZ7/apksfgBIUAPV6D42OEM3bgYVnLnawyP7iSdwpcHdGYPzNBH/Rq6HUpinuL582f47LPP8PwFleKmKJXz2NneRDabRCGXVVZuI6OWoRPQo8myk34la5ptkDzy2YLAjlkdrXTpvkdAP3rxAp1GXUkHR77oxkZlQWYdF4PV5bjgbwL0cX+GRrMlt7Wzeg0j+aHnRYpbL1U4SfkfBOgcD6N4DlsBmr9mdj0ZYjQINLZmgB4TIc4Anc5fcaTpye166HbPbS/z8NaZ4Cd3vO6Tr+S5kjuFRZgkiBimteD2uyPrWvvLAh7v6aBxRwmRMJTIOA8Jk8gml0bBkRuFYxuDKnwnp6caweLJWioR0Delic7zjxMGalnUqxoD5H3cIFegVEGJLQXhoKugcs+xB82uFCVaWQU7b+G8O0Rp6zre+dZv471vfwc3bt1BJsdpB5OljUdmyDjXPu5hBt3tTgdPH3+p5yMBj5+FXMEA3Qe5o5HG20is6/U6+ORTA/TDgz2sra3iux++j0w2hUGbjmo1s2dOJDCnSAVfNsdgXAXIOyNqpNCP9ymYYuUvKUJlrxtogoOAznP2xbMX+OyzT1E7Pxar/sFrd5HPpXB8tI8nz54ims1h+8Y17G7tilNBXEyTT8FDidm6455xD49nYxuXS7lZ+WkEpyd1HByeotls2ejsv/0X/40y9IQ0gpmlc3Msh9cTJt68+LgM6LRE9IvuKtAJk8peyX5d6Z56tPbx9wNz/kU8YjdvUc4MZeLqO7iS1WKWO6yWNjMZvsuAHn6d/iC9EHKEyEaea2CG4Axs3KHlvvoSu/8+IzqRVsiepUpYKIO+nJn/pkydQBljf9MJlyjb5+Z2ntbqYjOCnFjplCDJjEta6d0OOoMIXp5F0BlE0W210W0z0wDGQ0nfK1DwGbll4fQtTyh6ZGaZnEywSiyX8QljYEYrRj6yCJakPpZmTdiCBMRiDthYS2JzrYJyKYZieYp0doY0y0gqQ1PS1WxjKcM6j8TR6o5RbfRRa8/VFyfOJ9JJlHNJ3F2JopyOIMXSJQOKORBM5rIubPVHeLbXQbULtFymHaEWBWdWpzLUVSbv3ytH69LUd44y4k4JjCn40R2N0AoGGLKik8ti88Y1vPHue7jz4AF2b95HrlRCoVAxAtnUVYxCgL6calgC+pigPjaBDy8R7OU/wxn61607HwSGAd3vNZ/Zi+zqDrdlmXlZoeJj+B66PKZVKZotAN2DCvfDVYBuGXrdSHHnp3jx8hk++eRjfPX0kTT+qeF+/dqOCHFFamcnl4BOoCVZMZaqLACdjnsc3zFATyiiYi+z02zg8OUL7D/9Spa70dlYZXdxfpIWOIcBXQexq1yEA6Nwhm7XY45RbypAp5Y7iV2s4HDO2mu5p+m5TSUuEj9dhr4ouQ8CVOmF3utq3jsM6LyXcn0bWMm92xkik6FHvPXQWbGgcQm5S+yd8nrIcc0bhUgVcqZxTBGgLlUhlInPKIN8NaD7CqVZrbokQWqTBlC2RmhDnF1wmOx5bPTNH8k8OwjkFD5h6Z3pmTdfqRRLAnTajvo5fjqTseJFQF9dTAksp6Tk97AA9AiGvTGOzuo46wQobOzi7Q+/h298+3u4cdsAnYHbRAzvCZJpWs6mMZzN0Gj3xF346tFjFIsFBUq8rrlMbjHZI4LncGDthQiTgT4ePfoMf/Kn/x57L56jXCniB9//vsbwWAWinvqMQlSEPJYGyXUSYdSpDjp+gaaOXBbNhJL3iSQ4KtWR5R+LJ2Q4pGCo0caTrx5j/8Vz+btf293S1Ee31USt3dDZsb27o4pG3GUUSTLc6SjH84YeH7MZhmOrGIjsl4rrPKci5xfPXqrVyGoLA8XIH/0Luq3x5jJDJ+vcxtb8QjBAX2pR+zut8Q8q5/DQvix9Gs63HfhdVcoWYLCn/Aqh/Tdn5r5qQEDXGgz10O2ws36SldyddeqitO69uq034wE9nL34El44IAkfrvZztiT82NrVpDjLwKy06hWbvAAEA6hwhu4f/6og4qpgicQjsKTmYhIGk6zAc8yMCm8kULPn3Q+GihxJagmGY+lPc+G1B8BRjaXoGEbBlKOe1s9zZXXe+TR75NEIuMhSUZK/zAKQbzvJka8RJViNmCPDCueiJFaTDlb20qlFb/FaKgoUC8BqJYdiMYaVtQgKeSCXTciAgcYrXreZs7LTSBy9YI56b4paZ4KTxhQ1ysdGgGw6hrvlOCq5mA4Z6ahHoxhOCdQUuAnw/KiJkwZw3oTmNhlVzOIpke9Mya2nAIbvdSUDzR4XszkUMpYxcuUH0zG6wxHqgy464yGS+Sx2bt/Ezs07eOPdD1FaXcdKZUORMysEet/ytp8h6UqAAhbRC+YYj4cYj4aYTChVaepdvgweBnVftbjM5wj/e+R0CDxghx/HyDTLD5+1hDP2MKDbPfPSmdT1Xu5DKnbx8Zih6/2xGjANMAkaGPRJmKwuAJ2GGDxIKfl668YNsdEJ6GSBe/92aY4nKLdLUlIJmWxeFroE9FyWfuEpZehTjkoSMF4+FzHu5OCl5tNJyMqmE0hzHtL1jP0ZE95H/nuek+ADIatmQIBebzQdoDdVPqU9KO1TuRZysaQZtFxFihuOcNZsotPtYxCwR55UyV1a7nEjRZJNTVJZp0UFOmBjc928wnN5keJ4vvoM3V6jqyw6tjk3pLJrVzb3r19VRwH6cqLCl4Z1fngQd/bBegzn6cDHUIbOZGjGqoDtG1UMlcmrCen0J2YKSKgxTmDnz/n+yHQvFQo6P1mKZ8mdARGJW9Jy5/UrlZGjghkrxV4ki2SvqGXoTEDGwRQnnKDpj5Shv/XN7+Ldb/2WtNxT2RSKGerFDzAZDjAYkqswRHc4QHfAsdSR7gtfD68pzwACsJ2fbmTTVyyksjnB3t4L/Pmf/xkeP3okgP2d3/q27sl40FfZOuh2bBpAraa57o/fU3xUz9T3E1uZOFttnNxgm3AinkGUqpqJpGRqR2zhNWrY399Hq9VwnBYbwaPd7vXru9IlEBg72WIm1wR0fvC6MTC01tcc6XQW0XhEVRFOB/zyyZeIZ2zyYHNz2wDd+jeM5klSs5KmorrIRGUhPfBil7jRGQfoYl/+GkD3f/Z1gE6W4sWP/xAw15Gi1xRzSmwG6Ms+uS+zW6Ru0daFsryMR6g6ZhKw4Ww4fDDYHLp7z69YVIYBfan2FT5w/d9byWvpYuYJMH485evA3GcVVwI6i1HjgfV4xhHpGI+GcwwD+zqexHB+1hKY15s9lf08e53z3f2h9X8YjPqiA49H3nH1TEl6izE7i4ntyfKXxt0YyMz5e3PMg6EJHcgnx0ZR5BrnmAss+RPIFBY6GQCKMxUKURTyMaxvxFEpxVDKk3E+RzI2Ees94mZvqdzWn0TRGcZw3pniqBbguDFFQAnZeBS56QwbJdpWlpErFDQONeV8cTBGdzBGoz/G/kkdL44naDHYEWOY8T5f/Qzp9AzjYCbhm+2VAnZXN6QQVmIvN5NRVYObtz+foNZt47hZw2A6Rm5tVRruH3z/H2F1fQvrHGPLZKRYJQYHdebnM6SS1pPzrFtuq6sA3fdQPaD70TWCAj++bg0S0D2Ya5+6/rg36bhq/fExeUDw7+JOAVA9U25+B+jMBjygq7XkZto9oGucchpgNmohGLBd09BhSQ/qx48/xyjoI5dP4c6tWwL0Qi6jA8zrPNjIZgbpLGdvDdBTqSzSvO65gkqYPOBGfVYBBjg9eIknn36CF0+/xCQYyFK3UMghlZaayivXyF8zjQ66a/Jqn32OaQDU6o0FoDN/ZYZOQJdS3KWxNd3baERroD8a46ReF6Cz10zP9wUpjn1Y/k6X7aIztBokzUFz+esbBMMiMskUkmw9eJ0LZ8Kh080di+SdXwZ0gbpGdK1laSV3Rzq7UHK3U8P30H0VU9woSYUm5KbGTN0TMecKEJgMWO+Y2uUMSAjoEseJxYy/srpuQVokhla7oZaFAfpMdrlrNLcpllBOZReAbkGFAfqY7SdE0e8EOKu10RhOUd6+gbc/+D7efP8DbO1cl5FpyMoAACAASURBVMsYleII6N1WA6fnJxqho1wstSqo//CdD7658F/X3h+z9bC0o+VondT2xgTQhFpDP/rRj/CrX36EyXSI7374Hq5d31ZgcHx8iEGnJd4BRyb9lFecBM6oJQBW+mZblzSHKHJJc1sjGZgJCNeBSGuxuPT9pcUejVhQdHi4MOphoaRUzuDNNx5iY2MFK6UVBRyTER32TGhIWi3O2Ib7lfeISQY/2MY5Oj/H88MzFNfXsLt7XaAe+eE/+y+VoRPQOVaiDJ1RoSJDCng44RdHlvAbRYpSEq03oZOv+7ic9YaBXYtt6kcLrmaz2yZclgnDeuV67FB2v+wzerbnklUsOsaCzW7PpaiRWu6XWPrhHvpVLYPw85DgEH59l4HZ//3XXR/527reajgz94ePqY25TeYclbzIAWfQqeJFZaTJaG7ktu5Mh0ejFqDXnaBeHSAgUaw3EbFtwJK6I4b5S6fAyKm6pdgrZYQoItAceS4syg7qky/VAiGTMpUzxCIY4FVVfOaA3cugmugBI2SrAGhGXdaFwK0baZQKEawWOa8OZKIksgzB6mwiGUcwnIj53p8m0R4l0QxiqHVnODpro37eUwWBltKZPNXecjI2iCVTCCZT9EYz1DsDNHsjnDcGqLZH6LKKoRpDSmW4cn6OfCaOlVxRPdOVXEEOW1QIY7lL9pXzKYL5FN3JEKetBur9DueukC6VcfeN93H3wZu4fee+yHGjacTc2+JmRpLQIDwPXptukH4AD10yWKmV7zJ03m+fJYX3yOX143/m12jUrQ1fYr68zsJseZ+hm2iM9Vwp1KLHckSfyxm6Dwg8oJumtlVxoqYaIFIcDywC+udffIqvvnqiUjNJYrduXkeGPXSS4hJuFhpmC0qN/Wx2FckMGesl5PMlpDIFJAh0lFwlaTQYiel7uv8Sn/7iZ3jy+acY9TvYqJSwtlrS4beUQV76H/jr4/fOgkwWGg9lEBudJhYZuvXQZ1KK825rHtB54As0WS7G3Ehx/QGOaw2NvVGzoVhMSVCFJVw/ajQckBRXQ7Pe1ragep6kX0slpGjEoqTCxqws6LcxNT+2NpoM7Weu9emB27ftjKNj5kS+8mJldQf7LiHR2mJgvQganFMlz1/n/qj14QWNXI+40+6KPX10cqp7zD3O0jZJcQT0oEvfBZ+htxS5r6yUVUIuZEhaTYoUx0NCa5dcmShA9Ywx22pUmzypoY84bj58G29847u4fu8+NrevYWWtInU0Avr5yRE+f/QZHj36Es1uD6XVVWmev//2u8pwKysla7M4y1k+F2fQqQPAD/oDkDTXbNbx0Ucf4cd//dd4/PgzvP3GXbz19gPc2NlGs9VA9eQQoxF5P5S3HuiMWCjv+eoUy+A6B4E45/id8YyEixYEWDHMFBiRKMigot5o6fU/fd4AY//btzdx59YudrbWUCpW1BIgMz6VtrFaVhsocjMZjhRkMWBhK4oVEXobHB2dYDqa4fat13Dnzj1VKCJ/9M//K1ZR1M9dZOjSxFYspQF3gZ+jXnmgIaDLGJ5lnCvY7WG2uxd0eJXlbqNIdkKEAX353zK58OmjE1jQUvWl/AuA7mZkRd2w/2amYYAZtha1p6TIPRuol0v+4QN18Twh9vsSeNljcWln6DWFX99vKp+LgMGjXyDL/3MKfGTDszQ1nmr6gH1xMqM1P+7+PZyOMJ6zNz6V1Wi3PZYQS+20h+rZCN0Oy2HSTlHpndm43+p8HObRZluyzMjVKyVJh85NmCPL/pObP1YpnlKT3meeJWvzW1GSpAiW/+nG9DTe4aJar1Gv666DRWcWNlaAUj6GjUoWlXwc+fQUmcQEqRiDSznay45wOE+jM06gN0mhFURxVh+g0WiiU+tYXMHHSwJJEkYSpusczCiNy5bDFC0y1odmqBpBWmODzPCvbeeRTUZQyOYE5kWKmyRTKrP6tc4sPZhNEGCKRtBDo9fRgTRPZXH9/tu49/rbuHf/DWTzOUx4NeMUvDHBoFjCtPCvAnQuYR5qvCBXVrBCbmHaIm4NXgB+R3T8Or5FuNrkQc0DOg9Altx/HaCrj8s14Q5kBnZa0xr75Hx6F4NBy/qsRwfg2NpXTx8L0Dm+RFIcAT2fMWEZkyee6b+ZoRPQU+kS8sUSMnlm6kUkUizPUxgkTtYfZqMBzg4O8ekvf4Inn32CoN2U01q5lEM+l1kSXd1REg7IPYfAXx8f+Ni/OUofWbDcq82GiIA8TL05CwE9wb3oxq64pgnoGlsbBDiq1tFqE9DZWzZAJylOBEDujRFLrlXUqzUBjjHEN1Apl0V+YpbHKqEPvBYiWM4TgCpxNsbmpEldJu75Oua+djWg874xW30lWDSZQjsD52YJ7SuIUqt0ssS8jgMpQy4BnWNtLA+zxE2d9vl4ik7XeugMiPinBHxWKti6IinOA7o7JjR2xv3Etc8M/ei0btKvdx/i7Q9+Cw/eeV/Sr8VKEVEmA9NAGfrx6RHOzqqawsgVKyhVVrC7sSUzGIIgAxlWEJkksaQtn/bjE43VEXRFmisUcHp6jr/+y7/CT3/216gUE/jmB+/g7dcfKmNnS6fRrEpkgxhIoSJPKuQkjjCF+hGsqmj9OLEeHkKyNXWcB0fK5tQMDWwoKc3A78lXz/DixSmS6RhuXNvC7vaaAJ2vjetDam9MCCiyNeaEQtxanE5dkuY35DKcnZ6iVW+hnCnhxrWbuHH9jlodkT/655ahMzNnhs5MPRqjsAyzdA/ktqkVOIaUr7RgWGBcYtArSnGaJyXgh5TiFv82xL0EqBdL7ssyWVjecskEXxDqXO/JwHQJ6DbGEcrOQ9ahemwH6FcBtwfmy4ftErAN0BdRdaiX786W3/iFRAgdLpSmdGU0BTdOe5llHC4SszQko900m2mMQqWqwXQqm9EWpVKrPVTPe6ieALVzaOQqTGnU37LEKifdBCenkUVA0VltBEajBHJWLlRyZ6mV60LZOWeRfWZmb4t3asSgw71LL+LCJ9UBQUByOsNGsFqW9rWWIpSDBQpZYK0SxcZKBivFmGXqCYqyUICHvtksY2cwmCUxmmUQTBNodSZodoc4Pj5Brz9CozPSvDkFZtSfY/GFG47lPTdawtebIJzHM8imc8gkIri+XUQqPkcmnkQ6lUI2llYQ69c5R2VYYpO5ZBToTSdo9bpoBwH6szlWb9yT3ePDN99FeXVFr5WAHqUiHfdSPLlQSJT6osvQSaeXu57GFi9aeobL61ety8uAbtvIBbMhzko4sPT/7bM4L8DymwDdvxYCugDAlWJZcid/YzKgy5n5RJ+cHOHRo8/x9NmXAnSS4Si0wjGmfNYLyywBPZ7MIptdQTJdQL5QQbZAxnsJyXTW9PEJZFxDowHODw/x+Uc/w5effIRuo4p8OolSLo2VSinkomgL0QOY1phLSMIZugd3BVT9mQ7ak3oV9XZLbQYKDbH/S+tU9tDjUuSyigYBnSV3Cst0g6EAvdnqaFyJ426cuyegG7t+boBer6NWPRNxjtk/AY+vO8cxq3R6Aej+7NLrC5n8qByedFMxXmvckeISKVdhcS29sLCOB2l/PZZfdZWMTOuULn31RpMNksS3ihEzRAL6sc/QIyZvy08q+zGf8XPodKtjVYoleWbobFtVMjmNH4ZZ7pyiYMtiNJmg2+rK1Kk+mGD12m28/1s/wPvf+T6u37qNdDals2c6HWEUdNVDn4xniCSTSOeKSFMMamhjlQRwvncSDRmQ8azsskV2cIiDgwOcnZwLzB8+fAO5bB6ffPwxfvw3f4HTo6d46+3XZG9K3YRW/QRHR/sY9llRMXLS4ropcDLSL/NzJYKclmEQRBzh2ekB3ckcj1hhlHR9VLoaL/f2sbd/rH3PqsKd6+vYWKugWClbACibb+OosFzPCp84ejLCaqF+XkWn1VaZn2fU7vYutrZ2sL113VjuAnQpxRnD/TKgh5XiLEq4KHVK8DFKlB3wl7/ycJTvtxMrCH/l49lYgP94tX9uB0qo5H5JuW5RLV8Auj/YzHJuWY676HEuCUoGGYu++zLVv5zVhDeEP+DsFbOHbvasXtzBZBSX/2aEdfWVcRGyAG8pLONbFOFIwD9nuB9KBShKnVZbNEoZo0Zb0LMAzRrQagD97tIchc9E+I6Bi4MewI7ogTFykSHFXqXspUzSW3266yM/YrLpHVnOlJeMc0PQHMeAka/Q+BftCTxc+BzrWPQDnUOUANKKMjw8Mklm6QT1CDZWUlgtxZFLR5CIs+VjXux0FZrMk5hFspjOk2oddPpTnDfJfh/g6KyKs+YYDRKdXNXA0xU1aucEcLLxBPLpNPJp6oZHUMon5EctpUR6UjsGPwMqcgE4KkN3J5bxZ4kEgvFIJb9mr4P2aIr02g7uvvkW3nz3fZkrxJI0HaE8JbXK2SeWuLDp6jtAJyiyJMMWhKSb/KhQ6KZfXGcXgepCT9gd5JcrQctAeBn8elALK8qFe+hXkeJYQeKHB3QKX5iC1USAPuxWpcLV7rSUoRPQnz3/CtPRSKS4jXXKoCaQy6SUMFjgYWNrLKun0mUkaZ9aqChDz+bKSGTySKVzxj2IxjAdDnCy/wKf/fIX+OqzX6HXPEchRaKdATrbQB7Iw8G3D2KWLbKl+JL9zACdwjIe0HlK8OD3bmucQyegz0Ym9anDPBYVIBHQTxstATrJWvTv5ty9SQzb/HvQ66p6Ua+dIwhIaopYBru2InW8Qj4nYtky8HA8IAeoZLmLb5A0sSF+KChjn5dBNg98Nxap3re84B3p17VxLp9f4bXFIN0e0zQ7OFmiv1fnjDyAqbQpOLbGwISznSsrNKBZEQdgNpopE/ZjaywxhwG9TBKXImu3DilXPZ8qICKgk2NwWm2L5V7cvIYPf/sf47s/+D2NrdFpjJyN8STAOOhp7pyvLZZKy+EwncmiXWthNKJhVFdjgplUCqUySZUmltNrd/DixQs8efyVJkoe3H+I27fvolGr44tHn+IXP/0R0tkIbuxs4tbt68inY8rQO80zseuJD34igO0CAboyXbsXVII00hqdB01jgZVH3xrhGuY422QW0ez8ebWhMbNGq4vZbIz33noNq2smS82alxwD3XnJs5MB7aBno49nx6do1xo6S5jRM3Dc3LqG8uoa1tY2FKhE/uif/Reuh26AzkF8Zug2v6hQwcasHN55V66lRnVYY9wO+nDGTjKVz8j99zXS5B5PJfHLHxc81pcHkie/aIP63+GbvlB2X+q2K9hQuOlIJAtjlhCJ5hKge0ANL3p/SPiNs3y5S1KcB/LwVxVnnF3h1SGPmUX4gyfcLw0/P5833CPlf5OpTiDfO+6g1Rrj/KyB+jnQb1t5XRoErtdptqUJRXQksYj7pAx8gjyrMfKLt+xb4GP1f6dLbvdUj+XXgAvceGWnMY6B8WfMNP11XWbo9oDWcdXB4Qg8XjNaUwAcF0vYSNvaignQrJSZMVPulTOZFCBKYjbnaBsBMomAFYphFM1+FOftAHtn5ziqtVCjbK3TlffLgkIN+VgM+XgU+WgE+UQUpVRSblcEGfkLi/Rim5UgOyWrmSCcyopsly2W5A7GKQEqg9F0ozueYZwr4vqDB3jj7fewc+M6kvkiopRmlIGEAbrWD4MiB+imfWDtFRrCXAXoHqDCGbou5SXpVi/9epl/cTkgCJec/WEjQJg7Y4+v6aGzb8fH8gK2BHT13x2gj/t1mV+QyfvyJYVlPsXzF08l1UmLTQIcFdQI6DxXLgJ6BslUEal0AZlCWRl6KldCOl1CIpMzg4pYHEG/g8NnX+HTX/4UTz//BONeUyqBlUIexULOeB0h8Aq/d2Y5YWAPg7scEoaRxRw6S+4MPnlYenOW+GSOGJXOxkYkvJyh1zsBGq0WBoO+MnuWmhkQmG490O+0RSZr1Bvqs+dyNrqmDLaQQzbzaoau1+uES7gJdc9JzNLsuGn3E9B1Lb0xi2vPeD0Cf0Yxw/vahISCYHxv5EFNyecgc9yZvrC6FLHxKGpTUCmOmTorTmtrNKBZFaCPB1SjG5pSXPVc5WVeP76/SqFoLHdHuhfBlwA9n1mGrsw7kOPaWdfG1j743j/Cd373B7h+8zZiyShi3IfTAINuS0Y4DB6o5V6orKFQLGMyoOQvRWPa6kEzgSSgk8egtTubKxA52DuUzsbqygZu3rwtwadWq4aPfv5jfPH4I/XOt3c2cPfmLlLpCEaDtrHrHTlOxlx+MoBMene6SlVuNMBwGEhIK8nWtdNu4f2hxDfJyiy5U5WvH0xwVmthn7PjtSruvbaFzQ1yEjYQT3D0jffAqg5qpej1N3HCKYNaU9eS44JcZ1lOUxSLyJRKMv3huov82z/4z38NoLtyuFOCs43iyoMhQwAdPpeA3P/bA3r45x7Qbe41nKFf7qU7tr2D5AubUdalVjJaHmY+kzdlOAGIBr+XZXE/k7lgj4cA/fKh6DeF3xDh3pz/GX2blyp0PgO95Cz0SsTivsFqxyI79+YJNr8d1oIXU4E99Ck3sbGkKfZA7/HDgyFarQlq1T7aTejQ4FHimeqM5vhJ+k2KvXE66WlfkeFsh5WP0hXMuMxlGcAtgVyAcum9MFt5NTtckpNUhVGkYMx3mZa4/pIZuvD62f/TXrVUoPhMBOsrGRRycZQLaQEvI2HFcIwgqPnOqHwYxWk7gmpvgsNaE4f1Ns4HU5AG46ZtQenHXDKGlVQMpdgcBUyR52c8glQ8pgNIw77UbI7GMIlSRjaCIQlrvDexJEqVNRQrK9KPZglyEJiqVHs0QycRx/rNm3jt4Vu4fucWiqsbiNOFKpkSUSCRIm3PB0UMFayFIb7vFYDuwehyhh1eixey0JBS4tf9zrLEHJIHdmOe0ZmzBf41gM51LwslAou80w3Q59R4GFNrv4lq7RzPnz/FJ598ImEZ3qWV1aIydAJ6Nm0laDJ5GS1yZIhymeyfJ1N5ATrLqKlsRTO8yXRO146VQ46t7T19jM9+/hO8ePw55sMu1kosi+fVJuGaXJAEnTILrxHfN8lIHtBf/RrBfBQVKe7g7EQsba5VlpOp5U6SZGw8uwDoEiOKUFLYeug0Amq22zrQ/bgWgV0aE3z+Pu1T62hwhntK4lxGJC4Bfy4jAmq4h74Q8XK+517Lnf0pr2eg9+FmylnK/XUZugf0qyoXWpfkQbgyPgMWZs06B1zwwFIvKwzHpycCdpb4/Sx9OpHGJJgK0FnhOD4/EyApc1zfEKDTrY5nj84gkvtiUQE6e+hDCu8EfZxUG2gEU6xdv4dvfOd38N63v4ud69dFMp2NAkynQwy6HdQaNbTbHWnBFyvrKJXXUMwUbU8OehgEPZHiKBRTKhV0P4JeX/d/0BuBBD8mWOUSr31BicTJ4TP8yZ/+n/jbv/pLTGcBru+sorKSN2nqNM9nylKbPrxcFXlqLgCdW9gAnUS6WITuj6bXQR0G7hNWb+LO7TGazHHlo9sbKUtniyoWD7C1uYrda9dQLFeUcrISsTBtQhTV83PUzmriAWxULBgkf4HnVUBzqmwWlfKqOAWR//V//M8WSnFSHJSwjBGWeCyyt+oXmWUavuTuS8aut/Y10q+MsK8izXk7VQ+wC5wI9bh9luJPRAOOi8IYXuhm6ajmCq2OQKeSe4gkZ1mzkRcM8b0G/PLr12XnVwE6KxoWOCxH38L//XVY7r8vGX69hqsB3ZfyuWjJuuRXlpfOz2s4Px+geppAvxNDtx1IGpXv3nJYlpJjkhEkeYk2qfHIxMYSTffFlOykjLscHVyAswuUdK3Cb2IhAmQoJY7EQmjHJID1N2EhDPWzjSDH92NVPstOByxnSvOeTkJWfi+XgY3VOFaLKayvFJFPxsQIZjYRYUYxIdnIMvTj5hzVQQSHjTaOGm2cBnMBOsl6vLaJeAylVAzr6RhWY3MUESA/myAfgSQYacYxo+NfIo5pNKZZdbq99adzjcYx084VV1AsrYA93xiZd1NK4QaoDQaoRyIobK7jxp3XcOv+PWzs3kC6mEeEQE4lNtpHXgJ0tTH0ycPNZvcvV4H8GrxqLfnftQdeSh8v1tRCmW55X/3jXGbDR6YOEL4G0L0wS8qNfllPk31WzqGPMBm0MOg3UatXBegff/wxnj3/EtH5HJWVgnrKBPRMig5RFwGdY2q5bAWJZF4l1GSuIECPcyY9kzdiXDSGXquOl189Uoa+/+QRIsPeAtDJQdGUhgOgRaDuLgZB6sLyDYlCSQxpMF9k6LVWc5GhU/qV9qnM0H0PXWRC2afOxHJv9azdw2oNn4dAtrG2pkxdAQVB1/XQG/WqzgiWo8XKLhV1TbgPCej+OvvzybPcSYpTid2JwZj4jM3zW2k8Jua4D2CWJfelnKwtkyXx0gc2BCsG9hGnVS7xKQa4En5M6poGgWm5c+SKSQRtb/3cdCaZUcuCsrce0AlGLB8T0Dm2VkykBegyHAkBOjN0Anq33cRJtYb+PC6C6Tvf+h5ee/M9mbPkuY+mIw1SjoMA7W4L3U4fY5J5c2zPlLBaXFWywyRHVYuJjclSE4CfQc9c2ubTqJQZqVsvQmwyrQrQaNDFx5/8HL/86U/wcu8Jeq1zzDDEeqWA9Y0KivmcgF8hCffInHjG5IQtOeJIApxEmArQec7OMBn1VZlhFZXndLmyjkplU1yRWCyHYBJBlS3S6hlOTp+ikE9jdW0Nq+sbSOdzAl/51YsACRH7mtU6Mqk0bl+7JeMb6q/0giGmnKBJpVEurWBlbRWRf/NP/1ObQ2e53cm+am/L6tQYkmHQ9aX2Zek9JDpzBXr58Q2fcV7O5ixyCHff3YMsyrf+UAr30a1HLXhYZOih3vmixO56dpcy9N8E6BcCiXCZk2WXENvdFr57fW504SKLdqmxbu8q1BvQIc9rm1gQ4nzA4i+jsltNhs00zhD06eE9tJ7W8RnOT2don1OeNY5xMDEZU4J5lKYGJL5FNP5F32iiIJm6KqUTzN3LIbjzDvoKyvL++EBl+ZrdsF/oLs+QVAlweqHtoRaNY2bqejiCms5SV0pkZDuLRtEdzdSTjEel4g5iK/vpq6tprJTS2FkrIp+KIcteOkmBcjSbaJyJgF7rxVHrQWC+Vx/gZAi0Xck9wvs1n6JCwY9cHOss608HyM9nyPM6sV0Qo1wttZHNQnU4B7pUYRoxi7ARNx4e6TxtFgvIZAqy/KUwz2mnjepsiuRqBbs3b+H2/Ye4dus2CqvriKZSmMfiIu4s7qe4CDxEaVJrZNEwyz2cZfp15ufQw37oF9Zn9OIaC6/PcJbv++c+W1+8qJnpRptLnrVNZDjhSro6Gyg3yVFGBlVeLcsBeq99jmHAPnFN9qmffPwLfPX0S/UTK+U8dne3kUkllZGLJMZ7yGAqmUQqlUaxsCZAT5HklCsgxrG1bEk9dPbYDdCblqF/9DPsP/kCs2EPq7TfLeYRj5ia1kVAd0QPVwkKH0u+327bkeYjUzTa5odOX3SOI5XKRTmFsbSZmPGeOaMY9afpaTCRjjsB/bzeUguGZCZ6hLN0mi9kFzPE7Euz/1mrVhX4MvuXH3qeh3tEPWKOBovR78YbWd5QNSRuKmSU/LR5emeqQuMWU89QWVzkSyqWMYAYmyuXFflca1NnOcvERnj1I1fct/GYTa1YD92sZylTbdoJSbNGrdZFLKs1GqqaENDJA8gk01J6GwQjkBB3dHYqL4RCKYft9U1l6BVKsc7p6mdKpNwToznB3D4piXpUbWCWyOLuW9/AWx9+HzfvPcD69i5WVsvy/2YLkOVs8oYGw8C0IeLkZFB4pqDXLk4Uk1HlaNbL5jVkW4BiL6zU8FrRc0LM8UhcYlmzMcv1XRwf7eGzT36Bn//8xzjYf4aVcg63bu1gdbWy4BfZ3orJe51rR+I7slKlDDLlNamKSU+MFs7OTFmPCdi13ZvY3rmFVLqoFsl4GpMBVqtN06FHGj2OJ9MC5PWNDeSKJl9LjGNQQGLf2ckpspkM7ty8JSIcuT50tovEqbaYQqG0anPo/+YP/hP1+Fna4qij5F91IPPgWc4z+kOEBDcdFK7kzhlK+7g0R+4A+TKgX8Z866kZoPvAIZwhvxIA6IUYC1x7UmmfgYp/HcseuwcjVzZx1QYfpFhfeAlY9lwG0CQkhIHVEyMu99FF2OJW8XOq3iTBlfJFCmR507mihXv0XByUCl0EO2BJ3UpepgxFxaCkPJuHAQkkY1TPOjg6OkX9vIsx/cirZpKi9gPvoStvEczlzU15W/ZKZZBjvycf3VB44Qrtizvof2YHwFJtTJfa6Q/4AGXKw8O9g7BEkLVTTB/drwz/PQUpboQuIjckai3ze/b+Uwm6oSWQzcRxbaOMlWIClTzHzEjeM4H5ybAjzfV+P4fmIIaTVh+HnRFOukCdmsouS2e8lUvEsJqKopKMYjUyRSE6Q4Eth1gEM+evzNfGc2LKQIOVg9Fc0opjljSTRsLJs8/LgfdIQodLazLC4aSPcSqBze3rePj2u7h17yGypRX10lk6NrMLK2tzj5kSn/kH6D47YPfrzbd3uK48OBsYXw4O7Q5oK3o3KFdG94/Br5e13C9n6JmUBRxLwDdHrKVmg1Vc7LBcElQ16zyfYNBvoNNmtegUh/t7+OrJFzh8+Vz+1aVCBqsrFbG/aY3qTYNMVMaCY/bQmY3nChVVQpJ5K70nUwWBx3g4wnQY4OxgH198/Es8e/Qphu0mitk0yvkUMklJqyzKznyFprbmXuvEsZRjdm4pcNX1ZAAcQW/AsasezqtnqNXrepzVtYpK4jROIWtaSQxFm2jnqtbXVMDVDwbYPz5Fp9uVpj4V5qQCR8Ebx0rnYU9Ar1brBuiVNf0OxXOkcyBCnN0nBVXcdGqL8TB25Cp3RnFcVeNtzMjdPWPriYd/IkYvA9qUsl9ro7gam3TBmgJs9/iL8wpTAaZXkNPZROVOXieGJM54qlpvNqJk7QAAIABJREFUYu/gUMQ47g2CDmfpi/kS+rQ+7fRxdH4qC1VWFKQkV16R0UmeI6CxuKZIqHA2IVFwMpT6IoPGw/0D1FlGT2Rx88G7eP97v4+H730Dq5s7GkVjZYjBIVnkqlSwQhRhqmlz9HMKxlD0KmkcA1vL7sRxVVpP7FRwPKVMq5m8zDhZNLGEiuv1cJ8qcv8Of/vjP8dsPsTNGzvY3VlHuZjX2Tqbklke0d7nY5FVTo4GLU69Dj9B/Pnz58rMuSYo+MJ23drqOrJ5ngcxBIOhCc5MpkhG5njx/CmOT040J7+5bRK2mkNPJzQ9cnCwpzVEaWFe98XPE1lMY2UMJsDq2pZ+FvnXf/CPjeXuF5bKCNZfZW1xsUH8ae0OeEYBKnW5ebxXhrndMc7FeuHjkggNb9LlEnc4A7kS0P0DKjv/fw/ofBiOYy0e7tcCupGHjLW+VO7y9Qk7nDnDcLEtoMkH9/0wAdBMamKY0pVLRxJZq56J7xhpvMLTKAaDMQYdjniMBOinRw00G33M6UsRAPGpOwhcQXvBSiegOnLcwrfcgTnfg7mg21ylNoL+t9Dd0r98RWYR3yxK5xYdCNBd+d5/1WO7y2piC8uqvh9d86AeYyTqrqkResaIxiLIZWLIpGPYXi8qU18rJ5BPsiIQIDIbYDxsC9DbzRi6QRy1/hgn3SmO+0B1BHSYSTkuQS4VwWo6gZVkFJXIHHmCutioM8w538vskcN7ZN+rxx/FYDhFZzBURqHxqnwJxfIqMjkCegzBaIzWOMCLoI0hA4b1Lbz+Jg1b3kJpfUNiKaks/b6Zbi0JTQyuuB7UOtBecBrq7gJ7MLbZYu2+i8Y9C3MkC2x10LjD7jKp0mfXXJue2X55P6USNMANSye71tFCscCPgfldsrQqJfeB5fZOt47GeRUHe8/x5ePPBOiRyAiVUh7r9M3OpVX+9AcyD1jK5PJgTWayAvRsbgXZQgnJ/IoCIWbt8WRK2d14REA/wKNPfoVnX3yKQbuBfCqBYpZg4X0n3KyuSyT8+7S8VFfxYoAuhcsYWn3zQz8/MxY3gwFmOmShs3TOCqBIqVPOBU/V7uGZwxE0ZosUXOn2u7q+JGKtra8I0E0oxq47BVlqtdYC0Pn4uVxR7UwqmclHw9ml6p5zXTghGLrpLVjrUvG0c2jxQQ4M+SWOFOc1BvzPw5WL8N/58yrmxH4YfYcBXft+HtGEB0l/BwdHODg+UXZcWV3B+tYmyoUipoOR2k8kxR1X+fOxSu5UiivlciiSJxGLisvC16IZdPbE2WOeTVE94/x6S/apnEP/5nd/H2998C1sX7+JXI4qbIG1C1nNFJZYq456D3y9KQkFWjK3DIZtv3FiiyQ671bGsrxY8p5cOGN/P2My2eMBzs6P8Yuf/Bh/87d/gXrtDLl8Avfv3sLKSlFOaLP5SIEFmfOsXKTYjsumMQ6GalUQpGvVBs5rVVVLGbRt7V5TMJvNsYXEEdgpOMomKdfpDNHJRKNorICwQkRjoN1r26ripDJJycUeHO0L0GnzfO3mNVV5+N6DcRTVTgxjJLG7cxPXb95A5F//T79vPXSNScxVApJft/SR/VHvmOzqC1lpjj8xQGc0F/64mKkv1t4ranKevb4ExzBQhkH+YkQQ+td/BED3vSj/KhgxLj9enalnBUDVg3CG5djObM7wSnuSmABdQjWeLR6VLGm71Uer1kerPkDtrIPGeVduaBGyZqkyRekl9/iMsP3m5PeUsbuRNM9W12HnbURf8bozUPctjfDdfUWm1nsvm+Kr+7TV4H2VF8AeOoM8qKsewrltWabayA1nvvlBkxSS5DY3clgrZbC+mkExQyKbZenjoINBf4JmM4qACnLDGap0VxvMUR8CLVoLOkAvxIG1TBKr6TjKsTnymr93FSiyh+lyFI0rQ2fhn5OU/cFYgM5/x9M5ZefFlXXkCkX1zcgGbk+GeNFrooOZeuz3Xn8L9954D+u712QJGqe5C8fXos6jmVm6m9AgoJusJ5n1VhHya96qQF7s45IT34KMagc/D60woHtQ99n9RbBeZvn+uViC9OBn5fiwOFNYctbvVzP4UH+PpdOgjW6vgWa1hr0XT/HF5x8L0OPxKdZXywJ0kpRYcheZbj6zcjvZ3ZRVTduIWjZPlnsJiVwFSfbPHaCnYykE/Z7G1h5/+rFIcUGniWwiJuJSNkk29rLF46dfyNHhh9qeysitIiJDIx72zGCicQE67VNPT451aJqa27rIfJLZnFr5m3a4JCqJ04foBUDvDXp6bBKxmN1z1tzY6Hat+Lh1+veSKLjI0A3QOcmRIDPa9cYX555aIAz6bJxMFRGex85wx36PLBEnduJESQgUXinOB3T+6+XqIgNLxtI6n5yCnjhJBE/PlYrG0O72pfdwcHwk1bNiueQAvYzYhMGNkeIOz07QE9s/syDFlUluZIuFLcCYeZkHk7EydMoWt5sdnNba6Ewi2Lp9H+9/5/fwxvsfCNCz2YxaZgy8qVwZjfOaqBEsQOcalPufG6VcVD/dZIDX+Ff1w82qe0BXe2lGTYqcWplktPcHHTx/8gg//dmP8eTLT7Wu79y8hs3NVRSzGc26e+W/Qa+nnvbu9pYU6aQL0u+j0bLeOQFcgVuxZPvaJ8K6znY+EhuS87iuH3Xknz59oqCAgH7jxjXkizlVAw6PDhRsUmjn9u3bau3w+/UWvSr6iCSLUou7dec2Iv/qD36PsCinFwl5qPQufS47oMOldDZfecM1hmQH968H9FD2/TWA7h/nqiw9DPBXgroON/v8+pK7o2A5KVv/mL68//fJ0C0CtA10EdA9qBPQPSfAZVAq8fH7DIaWfX4zt+FZb0Bi7N8ljVwlVvrrDiZo1bo4O26qzE5g7zRnsjXlCEOWEq1TI6b5CNv/t/6tE/2yRS3PBjdfrjLkpXaJeyEm83qpwhIOX5RJ2HijAfoSlDygM+v1HZrwPdZrlJgOx8VMs5gMW57DPIo1aheliUscq+UM1inrWmAvnfWMIYaDtuRsB4O0zGVawRjnvRGqQ6ARAF03j85wIZcA1jMpx3SfgXpuGfbrWYPgSBytOONJBauM/ilEQ/MHAno3mKj0my9VUF7ZQLFU1kz6aDxFezbC3qCN5mioMavbrz3Ew7e+id3bd5ArrokYx94Y2bE8TNXrlSPdTBk6AV1kSNVPl/oOdh19+fBVQPfXkYG310f340qXs3R/u8KZefg+xOTWFeZ2OOB2Gfoyq/O+6zYuJZEVTDAadtCnUtx5FS+ePVEP/eDFMySTc2yurywydAI6/45ZmcbR5CFPYC9Yhp4vq+SeyLGyUVDJnSN/lNbsdzs4fPFUGfrLLx9h1GuhkE4in2aWntQZ5TkbYUAXkDuDeh+oqBXFgEn9qDh6I4gUd3xkOtsEnTCg+wydgB7O0DX7HAxweHyCftDXNaQKHAGdpVF+MNAiwPJxm82unndtdUM9aGbokkCOjsWM9l7f/t7MnSkLKzBSGhsPHft8yRfg73IcVdfVyflqVt7LrDrCpNaeMtYlMc7uOVt7/P1lwqGEQMU3c7GU4UgwQPW8iSMB9hAF2qdub2GlVEZiFtd7PG81sHd8iFaHgkIJEbdon1rkHoBPGE32lRyEwSSwPUQXxVYfQSSJ3Xuv471v/S7uv/MeVja2kEolNR3hM3QTrDJAZytM0r0q9fkMna0Kq4zo2HM6+EkF7JxLt7K9+aM7e+NowrTeZyNl4PWzE3z8yc/w0S9/goPDl9hYK2N3ZwP5XFZM+2ajITIbn3a1XML21ob1MJ3ueo8GWEFgZ0Y+rzWmvenbJu4+8PtcgmyVMJ2vNpoilZ6cnGjkcXPTXPkymTROqQHQqCrA3NnZkbQu7013MMNpM4pEdgW3b93FjVs3EflX//QHc14AArpIcZT8jBpxR/k4BTB0j82kQgDqokPDH3/kXwYFB6S+hLQAgkvEMNenuQze4WzlSjB3QOUzyeWhFPI794b0ygSXNoLeDk8Byd+j5B4+aBevSaSk0Kw77TOdhasENCQdZEC/ZOKTtGL2ncz2tCFdFs1rTDCnIhJbPt1WH3WW2Q+YBfXQa04xZOo5BZKMfHlb9PRWmvVazB4odMCr722gLxtX98EqTEISnktNfPEKvBmNu1WLEbZLN0KStUp5LmbnbrVYZuT7vH6u1j2GB3QCvudD8LB3I/DWl6eSHEVninGsVbIoFyghSg9vusn1RWgaDOlqFEGdBKXeGPUB0HNgzucmoOeTcVSycfXQi1EC+hSpORn/dHOLIJam65Vl0hwFkapTMBGgNzo9JJIZZItlzb4S0Ol3TP383nyCg2EXtaCPWSSO3Zt38Po7H4gcV1zdUu89kUxrJM7aNa8CuuxTXaB8sSrlOSJLmWOtcQf8vjSb5mjPwgvbz3kvb1Q4yLqq6hVx7nDLn7mbLt9yAz8LEF1W7nuZDtAn4x56/SbqZ+d49tVjAfr+86fK0D2g0y6SIMfH4T32PXQSkzIkHLoeer60ilShgnS2vBhb4xhAt93C/rOnIsW9ePwFJoMeKrmMDH0KaSPq+fNDu2rhvMh1Euh9cLw0fC1YpiUwDGfxBaBzPIuCJCx3rq0SmDNI+HL2NKIe+mxsGRZL7h7QB0MqH3A6YwnoVhWY6HDn47ZaPQUy62ub2Nrakm491x/mPSQT7KGbQcpyiIR7y+S4xT6fmJCMWusEZkdijM1pL7rU5g+DubJSsr792nOl5mWQR6AZOWKNu+9sBamCZyVtEt76wwC1ahPHZ6dyPiyyYra1KUDPJXJ6DgL6/vGRBFPo+769tYV19tFZeZgyUXSVjlhUwjKD8RDD0RS9zhDVxgADJFRy/8a3f4DX3n4Xq5vbAnS2JJSP6xgzjhODbrowSu2OVRM/SqngzUzG2I9mEMlgg714tiWYNPE9sarFwIBVG56BGgdmOR0TtOvnePzl5/j5z/5GNsClfA7bW+viRJD42ajV0Om0kM8XcX13ByXKWvIMo76H+vJmUa0MXNJxFsjavaNsd3JhhMOgncmDCdNM9bj7L15ib/+FBX9ra9jZ2ZZ2O9cQg7pioWBTEpUKEukSopltAfqN67ewsbWJyP/yP/yuA3Sy3JlFcIzCurogDd/dZ44WqUzhRmx871hqaxaPXjruHSf6ooPjK0zv/4e29+By7EqPBAPeIzNh0lWWYRXJKro2aqeZ0bbmz2h3z+zu2f+xZ6X5RbMj12o2yWaTTc8iqyrLpIX3wAMe9kR89wIvwSyypZYgZaMymQngvXffjc/EF+HxdAUiDkxWN2i0X3QNshtA+dGpaLnQetl2pzuhnAhz3r/fDwH6OrDwPc3oEJdlqJ7sYzeClS31b84lep1unUefoZsGqtimlM91QZOyfxLl5guMR4GckFpnXTQuOrh80UG3BRHheA/yqNk/SlglTg+TEl1fDf7YqS6axroLntg7tOh+iRyBjYvNnXc/dubL8z63NzOWtfiM3o85phr2Ly+5Ww/9et93kVEkbOFIPu4Y3NEooCTTvJQGKvROL2VsLj3LmfQAk4BmNMymQzT7QzQGCwxCm8RTQCD2fEJz6OV0DOVUXP3zfGyOrJO71ehJJqURKYI5AywS40bThZT4yGDm/HmaMqBbFZTIfM7m9JkJ6GfzMRqjIWaLJWp7N/DgnZ/h1TffRvXgJpJ0muI8+gagq+pFEqXsLJ0Qk0hI62qIVw/0gdpq6UcAnUEqsw9f2rUxl3Ug7QHZ30ubFRL93AH6+ndcQOcWlTc3WZf110pkPkNnabJ5fqEM/dNP/iBAj8cD1CpbytDJ+qYMrAd0z+DmvcvMnIBeLFdAQM+WKwL0bL6kHjq9HpihP3/8CB+//x6++fxjzIb9Fcs9J2Gg9d6zCegkLImQ6IIT3YVOqpMjg0GYQqvbVcmdwimZTMq8tSvbEiaRqjbv0Tk1HtaAzlEtAvrZxaUydA/o7KFHM3SWYSks4wF9t76vDdkD+jIcIJ0y1j+ByMY61xknz79MmBznQsei0rM3zTLA53/nNTICphExud8QKKQ7QeKpiIH2c1tfgb2XlyQWKc6dH1XhY5jOZhiMJ7g4b+D0oqkxz/JWBrW9XfXQt3IlB+hdPDt7jl5/jHw+LUCvbW0hx0w0NBwRkLKPDAL6TIA+HgY4veihO1ti785rAvS3fvYLldzp2iYxJnojOuEqqfst2RpjwGG+5dOx6c1zdJLlbp4zjhCyBcJzTf6G1/TntbTRbAN0imvJMJje6bORmOePv/0KH7z/Lj7/4o+UCMTOzraqQAwsmc1zHderVZXFS5msJjc4Zna1QmlS1x7YV200YmwkS59MQ4zGZsDDNXB68lxaDmzT0FCGUyIcxSOocx3xcbh/gFdffRW1gzvYqt9DKr+Ng8MjgXzsv//ff2XCMnEbiNez5oKdYpgDa35YZeqO1a5YyQnGX8XZq8C+GuvaGNlam6c4oPBZ4Qage+biNVhuEZrLOKNlQ5s7/x5Aj3gLe1EVA0SLAPXvCEmJ369JSmtlNx5DGGNUGCHceDKYA3STEnWQ5TYebbra0K23J1axRkVY9k2K0d7vTWW4cnJ8pr558zTApGtz48zIKUSVpWa45plMeIxgLqa2Y5CbcIt9+c68ZcySN0EyxvEt02lfNy/sDMhMhM5oPFdO+tUDug9pNOFv8dSV/rkPXZQtOFk633/32ZPDHV8tM093idavSWAhFaXopsavLD3TYygXcygWOHrCUuQCvT5FJUJ06O8+M5U4fX6K6KRSyCZjyJJklwQKCbYo5sjFQmTiC3m7E9DVQ09yWoGlWArMJDEOQoxowTqdIoyllG1ztKpQLInIxd8bx0K0MUdzPMJoNleP/dUHP8aDH/0Y+zfvKgjgjKiP3gVkzsZX0wau5C7dbGcD7NehB3Reqyvlcgcw2jxog7nRQ/f3id9cfN/Ufx/NXnV9ZM6xzl5XrRMXyV+XofvXYMA/GtJtrKkM/dnxI3z5xScquZOSuC0b0uoVUtxmhl4oVZDNlcRyZ1vDZ+iZXBnJVEZujPNgitPjY/zhvX/B5x+9j0G7ie18HtWtArYLLLl7vQzrB68Da5vW8QGiHa8DLI54aZohprE1kuI4vkQwNvOUstaP76F7Ulw0QycpLlpyZ2+TgM7gxffQCTA+Q+emzZK7sdzLJu4Um6kKxeCBanAWwLkqg9sv5sosbXzYZrm1I+mwWPORmyEtFLVvJ1feD5qDd14Q/uc2PmNe6gQyey3PlXLa5KzAswJDuVKOyQ6GKgWfXVLrHtIXYIZeLpTlSsi+72WngxcXpxiOKbCTV8m9ulVGluuVdqbcSziCls5gEQ8doIfoNKnl3l0BOnvoJMXduP2KAJ3Szyy5c8yT8xdMdii5O5yShBZofdAylYB+fn4qAiJ3VjLtCXDvvPOOAN1r6yuRccRCZuzxkBWKOUKR2iYYjXs4Pn6E9979Z/zhow9wcf5CegEs13PPZqBARTa65dXrVeRc+2bVhoqoFvJc89yoosJpGheE8XvZo2ay6A9nmpjgz1hSpxTuo0eP5J8+Ho70M7L4ScJrNJqgTtLRYQVvv/02bt65j8r+XWRLNRzcOERxq+wAnXOxymbc6JpK7h7Q1wBtoO576A6Ir1TQN7J0LljN010ts0ezeb+x+wwh+sx/e6vQ6wHdwEnjCxE5WO/opL/RTeEzdBMhj0ZSfwqg2++7iNj5BdvGu8B8SS51xLbRzV9bVSCGmFjga6GV1YaqMTZaCM6szEY2NQlKoEfxHJ0WbSmnePboDO2LHtrnS8yHQHJuvfN0Io4sR5uWjBidFjNNSFyGyjDDvL/XgO4taxgGcUablicltlhU7ndSr840RS1Gvo+bZbVxK5f5ShTFuaxxtMYZEkRBY7WNuqQzCuhsKSgz9WR+I8yvWjkKSBTo2Huon+7sVvP5jHy2mXVIZGe8UKQ/GAUSqeExaxY/mZLXdC6ZRIaCNYmlQDyLAFmW8lMsA3L+mlk5DRdoUWPkFQL6hN7GDtBVmEukkM6XkC2SxJVXX3waW2KcTqA9HmE4CZDfruCV++9ofO3GndeQKZV10xL8fdlTDn+RDF1VmWsA3c4Py3S+l+7Kyg7Q1dt2pMTo2No6046C9Jrb4DPUVRmQHc6XAHq05O7HKdeuhbxeC/R7jRWgnzw/Xo2theFYwRcBnaQ4lrJVGmaZk9eE7muJNPLFHWSybmytZGNr7KFHAZ3MYrLcP3r/XXz03r+gfXEiW18C+tFeRcDog8xNQGeGZ5utSZp6TXH10GMJ9CahAL3ZuDQyUz4rQN/ecrPA15DiCK7M1gnox8+ew5PiWHKv71ZFCvPjuh7QfQ+9WvG90aICETr9ZSmclKG7HAPMNWeC15ejT5JmdeI5Ymgz7nUju6mEldw9Ec4HcB5grgvsrB1g+08yY4GCtQRtbE38CJmOLOUkR/a1dC/aPQUA9b1d7O4fCNBDZw160emI5T6eTExYZncXlVIJWf4By/7sF5OAmk1LaY/EOBJLT5+fo9EZquR+9NqbYrm/8dOfaQ6d/WMCOl0XCegLasCPxvJDb3YH+jf9yMk252fniBdV+Xhs2zuUQ60oQ2frhJUXW8/8HE6chyPC1MRnhj4P5GY5n09wcvoMv/3NP+C9997FNxQyYmtuFqgnfufOHQVkJMTR6W82GqjPz2SM5EXuSXJo0D0Pqejx/RLOE4H3H7/nBEU2n8dFe4Dp3Noc+lyxmAJAlt5PT09VfcjlrK3RuGhKh+TgYF+Byu1XXsfBnQfad46OjgzQ/+7/+kux3AXmPHF65iw6c7ilZuzW/XOTuvOKXypfXMeZipTAbGF7QP8u4Ed7upug7ftBLwNzm113vr5XSHfr7NwqBDzBjrTl7vwViY71mysPp7zl5+zdhfCA7sv7Bsy0jjWhDP9Y0c/c5/G6M5ue61b9ZwzNlJtl9wTmAXtedOVZoNUconM5xMnxBXrNGUYtJT1IE2T5FUtIGGG5mKxczBg9i6mtkpSBIcONTWA3Ogz1uWmfaspyXi5W44sqx5sIBcvyKpdFvOfVZ/eAToK9hDCu9ig3AX3N5DfbSh9/yd3WzchLv5qrzs2wq2VA7XD3XrJ5JSuYrFXHTZyOGFkvV2V2Hgv7yhRBkZWi1vEcyTBAJh6KOZ9n1i6LU/M1Vu/LqT9Rr52ATiOF/nCCHkPiZMYY65m8VTsolJHJIUXpzu0yWuOR+u3JXBGHt1/Dq2+8hZuvvYGd+p4yEmaarFT4Uq9IO+FSClPsxW320G1t2TokoEcz9GgPnRvNfM7Q7WrQHc3K/QyuB3BflveleZ5/T5qyoMMtZjfD60vu/n7xhCMx3ZcBhoOW2MDM0Mly/+rLT3Hy9Il66NWdMm4eHDjxJSPSSfSE6yrNgCsr9axsbktjgczSmaHnWIbPb+u8ZWh+MZuidXaiOfQ//O43ePbtN8iTOFTdUoZeyKYUwNkxunI1eSjzuWkNOPCywNpNYSwCTVSM5nFcNJsqubPfTTDmhk3TF/ZhSYrj52bVjCz3BMyulD10Mrp9hs734NgaxVA4tqYMLBFTZsUN2gM6We7MHKmSx6g2l2BllBLBJr7jK5IcbyKQpzOZlZOYgjWSlyn36fzTKTi1bjlGggFXceQ58CVeP661rgItMFuMLZh3IREBXedLJXfqu4foDkzI6qxxof2FgH5w4yaq2ztYjAOVg59fnOO0cQ6O2W3vlE3aNptHiTwSBdhJ865PxjGjR/hsKpnYy/MGzpsdDMMEDu7eX7Hc927QPSynvNyz3BnWEMRPLxt4enKOZrOF24e3UNnecQSynPrhEuFJWCbu179hgInbyL1OJHBWNinGM1OQFIYzjMZDNBpn+OC9d/H3//A/NAPODH+rXFaAwMxfAYJc0Lg3zlVB8BUQPjPzp2mNd8c0K3LDH42w0RVN8/gLTKjxzqNcjSfanHuzSfJdA0++fSSMm2g8cKh1devWLbz+2gPs7d/Aa+/8FDuUKa7XJcsb+9v/81dLI8LxAE1sQ+xL9T7XLFH1QcV65+ZnxR5+z0DgKh5GQdsJJOgXvgvmepVIqdG/zpUSYxQtr0F2Zprrx0bgoDlde29jtvrfjGyA3/GGccfjAN3fOBY8GClwXbY0QL+u5O6rAyy5q0KgDDTyvg7QmeFzs1+GCXl3B7M4+gNqsw9Egjs9vsSovVC5PTa18nPKATpLMVQZknCRK7UzPiFHg4YpKre78rsvu/ssnUU2BmwEQJ5BP6eutSAbVSu5c+REBYTQ2RF4opy/oinXA97wi1eJXym420CdatdqZM1n5wR0X0BUUEDFKwN8jeyQqsLZTZu0s1XEuXb3vfey42tw4+A4Uz6TVQVDVrDq31H2doEUvzgOl4qL5GKjmm7OmCQZkgfJho1xtj1Ad2R63ctUBqlsQYCu8xeLK0tPF/PIbG+hPR5jMJ4iTGZQ2buJV+4/wJ377KMfory1I1Dn+xjpjyQlRQXaqHN5MmHXraP1ZutaP9EWjg49IuG5Mh9au2ttZmRRP/AomPs1zJL7qnqgcTm7Rzyx0/+99WctOOZDzF2qd427qwzdA/rps2OkUqHG1g53d1dy0iIMeWlRksASaeQKFZehbyPPGXSS4igBm9sSoTAdS2IxD9C9PMdXn36M3//Lb/Dk4RdIx6hrXUJ9u4BcJnkF0AVcXPcLKqEZQK3G1twBEvgJ6MzQCegX52faSFkullZ5Zfs7gM7sywM6e+gE9Mtma8VyJ6D7sTUDjZiyxk1AJ3s5mzVTGZZsaT4kmduVOIr1uGlNzWvj5V8ZbNER0GdRAlxaeemCuYrNxrN6u2zNxFNm7WlpmrkgLjlGaAEhAx2NTmoygPsJy/JsUYfoD8e4uLjAeaMpZcP1HPoWYjPLjF9cXuLk8tSZs5TNfKZQwA6VFXlvEl+ScQP0ZYBxMMc0mKzm0Cn9SlIcS+7M0AnozND92BozdP6VboRTAAAgAElEQVQ/S+6S3O0OMBgMUSntoFQoOoc7Y+bP3WSDD2z9mvXqcasAR/g2x3w2NZ4PAmnCN1sXAvT/+T//B4bDgdaDeA/UJfAkUW1GnI/nbLoLUqWu53QCFgxgPZHRSzuT82Llf37OSTDHzEadVteQr8912e900W538PlnXyooHA6td89g8M7tV/D6669LzGrv1h1U9nZRqdWsrfDf/49fiSslrd0NQFd5kFR/Rybz42rMpDwzWaU/bbIbgO2nmW33WmPuxu+t/v4asP7BH0n0wftA2TZkD/d+G+V2G6/y9qYGOIlwww7Wk/w2AP2lJfcwuHrsmn/1DDJn0epLytFMyn1O3lDK3hYxjANa5S3R7TNyHWje/OxpC7M+sBgA2SWQYy8qJKg7KUVVCRygG04IdPwXD8f66KYdQJIGs3P2v7mE+UmlJ+C+VN4mqLufe0BXhVKOYfbMrV1rMW2BnZZAxMrTj2n4/yZWQ8QP3ZfbKUbo399UCC1DZ9mdzwRYRvQSbnDS89yCWHnga1LClZ+dgQ575PSYpkNbVvwO1g1J+tORm449q1AyBqG6lhFBGXRRQknBkFOh6g2n6I4n6I3mIpdwLC2ezokVz95rNldArlyU49GQ87TDCaYLIFOq4ujeq3j1rR/j4NYd7B3ecGV3Iy+ZbzKV+2JgbzSdya0CZQNMz+VwrlpUqFj97Cqgc6M2N8GXZ+hrUpuB/joTsDIfx9Z8ad02wKuA7pXm1qJI9joq84YzBLOBhGWiGToBnRk6SXE39vZcRmn7BIMafgbKmhJksjRjyVJYxvzQpRRH6dfcFpLc/LgewgX6zSa+/uwjAfq3X36G+DxAtZzHQb2EPK8lZTw5kiRrViupqsLhxF0YFPiKn2+F8Z5oDKYrQJ9OZyiV8itSHLMpX4Jmhu4BnWuUpdTBaIhWp4vJzPTCScJihs4+vJ1LAzsCervd13lmyX3VQ0cMebXaWBFN6TwZg90AmkRkqZu5PZNKa1QQFHfHjQ5Gp1o82c3Wg+27DAw8Sc6bPllbwgSJlhqRsYRDIl0LvjaVLY1HxLYCNcNbzQ4u2wT0EFs72wIQltwzsZRaFSeNBl6cnyjrZobOHnqlXEKR0qR0HXPVH8vQA2WnbDc2Ls9Vyiegc2yNgP7gJ3+B3UMKsmSvkOL82Nos5Cw71+BCDHqW3EVgZMAQWeM8LsvQN4iiTlrX7LNDBNOJifXEbDyw3Wnhgw/eE6C3O02V2W/evKl9wsvIMlDivbycjbTH8M9Z0Snk8ivAZmBBNTgFdy6x88GEqj60xVRF0Geadv25AEYD8wj44vOvxF9odQYq+d+8eUv2r5xHr+8fobZ3gO1aHdvVbatc/t1/+6UAXdkMn9VHN6nQWJzjVW5D8Xe6e3MpYEUfLwH0H1KK85uYBwT/ktGfvxTYxfg1IsnLwNz65yQQWcVhvTnaxkSf8Kvvuc7Qr/YWLZPxZBT/N5Qv9AtGZDw2iFy5kp9Ji8aNra03XjevHmOEvFgBOv29SfLqtMe4ODMBmYsXY4QjIBEAFOnMsVROwwglv0YU8YCuoNFlr77pwLhE3l4CLZv9FqvegbnP3B23TeC4ytg18eCI/KuJf/veP5IZ34JxQOBuKAGyA2WFWK6M7qcaPKCTw+CvoPX2rQKkwIRCeZwLX4ZyP5sS2B2Yu0YQaH1CMC/GgXI2iUIqhRyzAYL4YqYNnkYhxmkA4imWe6n+ltJGytK79Oz1PqZrT2Z9fzRFezRGn415ljjZN0/nMGO2h5gy6zwdnbZ39HeT6Rz9SYAwXcDurdt48M5f4Na917B3dCTQjqfoi0zyDVs01r9nBsYxFp+hR9e8KSAyy7wK6L7kHu2hfx+gR4Os6zJ0SpP8UMnd/s5GfjyYeEBfzEcaW6OwDElxFJbxpDgqxd06PESazlU0IlG26aoJZPvGM0hlyElYAzqFZTL0Q3eALnazB/RP/4jf//af8Oirz5FYzGXQsl8rCtB9JYHX2/rRVrnjpqvefTATCK4qGE5C9Lw7EqCTFMe+OGVqpVVesdKqL7nPpgtjjGsqgOqNU/SHAzRabQE6j4099J0KS/W2pxA4yXLnHLoHdD+HTpY71wDtRSWMw3Uo9rObk3dkUpWQHcFXgRfLp7wKLBVzbThdjGhLZV1BjEjiRlj+fg/UfiXhnYjwlXrnJO0aOLKHzrG1VrOHRqelQJsZem13F1ulElJhSsd40rjAC1Y5grHK0of7JMVtixRH0PXyvCFHTnk/c0affWEH6OyhRwE92kPHkuQ3EoeNtGxVNBtbI8tdRkeuP66EIDJiqaDMu6V5K1pV5ji/wItE5TZSaa3+xz46x8c++uhD/OM//T0ePnwo8CSgs5pM4iSrMwRq3svd5qWmwrjmGNDtbNl0RMjXnc3kuqYJBs3B20iSgjay9RdzJDJ2/5tYk9jX2gPZKx8Mp3j85Cm+/fYRLpsd1Oq7eO21+zi6dRs3b9xApX6Ag5uvYHuniuJW0dowf/vffm5KcQJ0si5ZRjeTdt4ckTFxCYB4LfdN1bD1Fn+1J/1ypTgfNa3HdfyGtvn8w4Ae/Y2r2bkHdCPDeUB3OtpU6omZCMT6PV3GHvEpt8XifKPdyJd/x6jutd0Y3jXNQMTG+kg6camt3Y4mQCNAn0v9KZjF0BlM0GpP0WyOcUmf8+YInfOFFOEyHN+Kx5Bn0WxGZrqFMWZGaQ+VqqPf+26Iu4iecEOvb1++5lKOXrFotq6eNQPGSGa+ytDda6fYlHYPv5FwQ2Cv7TpAX/+uBQYEdHdr2tSCm6YwaSMg4D0bMzvTCW+ScO13zs9aJpgngVImhkIqjRz7s8zKg7lGnqg4tyq6cCqQ5LpMSsx23lhZ+RgYN4RbAzP0aQj0COiDEYZBiCXBP52TleqEM8HhUhKwxXJZvtDxVBrzMIb+NMBkmcLO/gHuv/1T3HrtdeyQlJMvIpkx6VMSZ2SyIYY9mclMF7x2dpS85ls7kTvL6QisAk1FVmu+iF/H0R76avOOZC5+8xdAh9Zy8H1Fm9E1Br3/2x8C9PGkh16rLS3szz/7GI8ffoUgGIgUxx4654CZtUbnrC1Dp1JcCZlMWT30HB3XWHaPADoraOxxdi4v8dUnf8CH7/4zjr/5CplYHHuVEqpbaQE6lcj44LnlBppygE6yk+Z85wbofixTm3csDgL6ZavlAJ3yrbkrc+hRQGcPnYDOYMsD+kWjKUDnWvKAzuDFAzqzVw/o/B0P6KXStqo0eeds6a8BCZrWHpQJgPZfbvY0aLHj8yY6Bry8zzYf0ZYlgxlfgYk+21ox+WGV4J25FDHe1oUFDoPhCP3REBfnLVw0G2rh0Rls7/BA5jXsOBLkXlDL/5zSrxzz2tHYWrW8rUqZyU9b25NGTByWmy5mAjT20L8vQ2cVjT1qvobSEAb6kTn0nHhENkppJXUTllGmvjSdewXyUms0oyHfeqA7GknL0/FAFUBm53S0HI0H+Pzzz/Duu/+Czz//XGIuN2/fUVl/TjGc3gA9VmZGA3QbZxqj5blgK4XVCb7nbDJWqZzZOwGelUDzP7AKkr/PEszMnLAWqx82UhyX6M5wHEhD/5tvH+Gi0UF9dx/3Xn8dN2/dwcHePirVfdx65Q2pWOaKpk5ogE62o0bXQicsY6UqZTfO1GC1EZM85GaLlUlFaeq2jCPry6IRPb6Twa8B3W9EfqPy3393qX73J6R2XX3Y+IY9XA99ZeVppBkPPPyNlwG6J+v5qN7mOG30IPo5jcDlfdDpER0Vtljbz/quhZ0LL+RCQZmpymucR6TAwmVzIEBvng/Qa80x7dqseX5JQE8hy1721FijxFRfH9jkJnq5H0b3m7KsYpkzQqRVKBICTDJejUtrGbMnvpEhLnc2B+redtXtN0hqHGNdKvYlL5+hr66EL3xEloeyc6c1z/9sGbqpbhNcWewwQF9iuoxhSFMMl6HzdbmF72aBUgIoptLIJoDMIkQsIKCzf042u1sKBG0GJxkTkomznMvxEWfSIna78yefkN07nKA1GCmQQCqLRCaHOdnv0xmmixC5QkkjLJVKTYAdS2UwmM3Rmy6R297BndfexI2791Dd3UO+vIVswWxUmXH5krsHdLUuIk5+9omtDLc5trZJivtTAX2TFLfK4hZrn20DdRfQuntoXcL0ZJPvltwn0z767Y4A/bNPP8IjqrnN+igVsjio1wXozFpV/nTkSWqXJxNZ5ArMaAzQ86UdpIsUlqEfelkkHwI6S6Kt83N88bEjxT36CvlkCge1LWwXKQGbWgE6zy3fh0JZ/OwMBgSIDtC9boZ66EusSu6WoZPYZix3LyxDQFfvf8ZgzACd12Y0op1nHwT0aTBdZegsufNYfWvPi4KQFBcFdGm5x0lKnRsJ1RG1GOhEkyBqt5NcRcDxLQNu3CRzWh92ttqTolwID/wMKFZVCccX8cBuEOmIhC7gWyvFWZDJ+5h+7ycnZ3hxZlrudAXbv3EoEEsjiV53gKdnJ+qhs9VWrVZUct/m2FkYU8uL5WoFdEkC+kIs92C+EKBftPovJcVxSoG45HvoEt1Slm6tIiaicjmLVF9MRMz2NN1J7rgJ5NFgl4S2dHKJyagnNbzBoI/BoCd/8ydPHuGjjz7Cxx9/LCC/decVkdEYhFKm9enxM3Q7TU3PlPI51Co2JsdrzyBqOOhhPB4hk0ppcoKseCMbhtKW1xpVFdzsXnlfS1wsThMbOrItRcx99vwFnj0/wwXtU0tb+hysGFBIplY/xN7e68gXyrK15ZqO/e3//jMJy3BReUCnUbssVJc0bHeA7CJ2DYhEpF/5IeyxyRZ34KCeQDSMvBpSrnvTLx+z+T5g/1MA/SoZbt1L5Ouy5B6tCGhG27kN+ffl9+xd2cJYmyPw564iar1JzouqB+Uc09ijXJXcLcBYvaY7Z9PZUDfncBTgvDHA+cVQgN5qTDHqujE1AXoCxVhKgEV1B5XcAbB758+8gaI9VlxCubA5JzYvLONu3inJX/EUZmTyUi96Nb+/HlHLyQvY9bm9XrvxU/SgH/zVUrFtNFKAi5i0XFfREZgv3My7jiIK6FRxiwvQp3GW22MYLRbSZye0xEhsSyxRSS1RigMFjkLx89B9am4KeqowuMhE+zAz9EwSCfbmKEmZiCFDohz1oJ03udTD5iFag7HEaug3zFK7AD2WxGg6VYZeKJZVWtyr76NEU5FsAf3ZHK3BDMtMFrtHd1C9cYSj23dUludICTd0AjrXAe83Arqohi5DX5N4rgK67i7Xq4iS4rhxXRnRdJWmzUwsWjnZ7KH7krsvu6/WjWsb+ZL9y0hx1HKn9CszdJqzMEM//vYhFosRtkp5ja35krv6+S4ZIKCnkrkVoBfoZCeWO4Vl2EOn21oGKSRXgP75Rx8qQ3/26CFyiTj2q2XUSikBumczs65jgbdna/txNdv0/blkKZ7XsTGcKUMnKY6AXirZHHq05K5MOKCiGO9nY5cQ0Flyp7BMtOTue+h+bI3z0V5YJjqHns+XNG6XWoxsuoiGNez9K0D2+vOhEWbB6QBLVPz14DibrqW7p/3aiQIWf5dCKNF9LAruBuhMcEiSc2pmkommg51LXBJJdHp9vHhxKi33acCS+5Yy9MpWBbl4WhWIxy+e4bTRVgegVtsRKa6Uy8tP3mu5e5Y7ia7j+UxZaOuypzn0qJa7F5ahOQsB3Y+tKfyIALrO8Xy6kiePJmqeD+KrTXbcHuidTDZL+V5GWgJALXSHPZ0PMswfPvwKv/3du7reB/s3RERLpbKaE2cpnF7qh7VtlAtZBffsobMiRN5Er9vGaDTAfn0XW9sls8slXtCelpLNEhzj84JtdAX0Sr4YqKjit8R4FqLTZ9DYwdllA+NggUq1jldfu4/799/A7t5tVCt3kaVMcpqz8oEBOi+spPkUDS0VOZh1KgkHvlduUoSe7e2V4lYZ+ksycOs7r0kam+AcNTuJbkRRkHg5oHujGHrmstpt86h6duprLNnw3VkqltodHbWY/6k0biUaAonGzWRvaSXQ1fdc2FLQM3/ihPMfVsbN3oebIVQ2wJlGB+g+I7oW0FcZOjAcDxQUUGDg4rKj3nmrMUa7BYx7Vk4mQOWXcRRiSSQpIDGWeeAK0H2Y4AFdm7IHXwfovL7s42hhO6vXGUkeoD8x5E0sH2w/juaCgzwrNJK7cfPgEXCXmCCJKBp7sSmIaP+O0f1KCW2zhCDmvL1ZRLzTyk+O3c4e+oxqV8zS2aemhSVXJTPxXBb5FJCdTVCIcc48gfRyieQiVLDDWXOBOdtWounzs1p2nswS0NNIkuzmbVQ5WxyyvxfDcLZAazBEszdCyEyS4J/NK8CgpSr7wIVSCTs7Ndyo30KpzMyyjN4swFmvjwli2KrtaWzttQdvYKvCUtyOMhStC2lMq9B5LaDb2l+NZDgQ8oHa1fHA6wB9s+SuUNJt2NE+ugKyBANaK7t7MPcSmbyW1pt2Yi2Oj6JAzY2tjSddDAdttJuXeHr8CF999imeHn+jUcHKdgl7dfqd01XMeoUKTCRpmpRxTTazpQydgF4oE9DpaFc2lnuGY2sE9BnaF2cgoP/+t7/B8TdfuJI73dyyMmnxzOFVadc5zMk33GVwynDdudDMcAi0RjNcNprSy2afvFTKyliEetkF9l/dfDZLrVzLNpVjLl5UEXx+doaJvLad9GuFLm2cQ7e2Ra/fR7fbVy+as8pycqvuIpfLI8EW3WKgyYssxxvVBrLr7q+TBGpdq9NncsrYZzP1oHPFtf3t+t5zUtRObjQaEPq9lB1kyjZH2y/m3WB7hJWurcrR7Q9wcnqu4IV+CzvVdcl9uVji8vIST46Pcd6agJSQvXoZNQoK8fomE0jHE/J8FwubcqzhApOAWu5LtFsjnF600Q+Ag9uv4Sf/6a/xo5/9Coe37iBfKq7US6WfR0MXVirIxndmL0lWYblls5rgPQacuAtHlj3vw5fhFRyRxzHn3TdDr9sAK0zsWXe7HREduTZ5fZ8+fYrfffC+AHqnvI379+9r1JKATtY/pxM4aVEqZFDIl1ROH/T6aDea6HRbmIzGuP/qa6jWKqjuVMTyZ+LkzznL/Rlm67QA9lUXBvf0jA+XmM4CJR6t3hDPX5zhrNGWcdHr99/CO+/8GAeHd7FbuYlMuqi9jWs69nf/20/UQ9csHUE94QlxzCJYMvYpn4ONqH2jK2dcB7irjEL1XvMvj87j2S5lsPSyLN0vRB9VXil1e3aVY1t7/197Zo/aHOIENDSbcXRue3ZCCpx/jqcV5VpAYH3d6DP9yHlixNLkWIKlu/bsNrZVmZmjPAEzAjOw4EZIP3RGpvwcYj06PWZ9L7Ym7RvHIp20G300L2jCssS0T1tUIE4yXJwKZxlkqBZF4tV0oXIyb1svILOqj7gmuMcEkqBtttx6xZ7w5rXkJyHZ1uxPm8wqvxjT+2G8jJvlzsbjyHH+ehFobI6VbL4nS+BUi3NVI9uMdOF8wHRVLGOlgKYMOqaSHTcXqeaR+R0PRYab8yvGXhvFSDiPvhaZyWQoxpESiG9TEY5Zb7hUac8c5twa1oSnPdT7T1p/lcGAWLEku2UYkBDIjTk7mC7UP+9O5xhRT5/LJW0GMmSlckPJ5DJuVpl61neRL9WQ3i5hFFvieaeJ5nCITKmErWoNP/7xTzW/Wtuh0YIJjvC1yPZmEMVZ63V53W62a4PZjftutTF7oYMrPJB19OTLtP73o2uV//bWm6o+OYGg9f28bl35e9EqUZYdUjp0EU7Q67dkN/ns+Ft89vFH+JaAm4Q0sLdLJLxZyZEEUPWxUwbAvPe4AjLZMorlHRTLNUm/5opl03PnBMCMmvtxjLttfP3ZH/G7f/wHPPz8j0gsFjLsOdwtIUdxFgZprszutc19ssGeNv+biHy6PxfKXKnu1x0FeHFyjvPTSy3cynYe9VpNxiKlfEGZq3q/vE9IalTfeqkNvzca4/j8Qmu3kM5ih5yKUhFZkfTiOs7eaCh2eKvTEwGSFZ39+p5GK5l7pxP00oY0Jcil8dfH75/a6P2MshpRVvFUG4AV1Gxa4198kCXPPYd9YLK3mfEv3QgX91oj3TkJa82b+6kJ1zZjwCXui1U3yKBPZ3PqoxPAnj4/Eauf6/jo1i31lqkxzx46RVBOT89B4nZ1O6Me787WlvZhHpvXN6BiGs8LKwPTIMRgEOLpySXagwn2ju7g5//p1/jRz/8SN+7cRa5sVS1NWLhpDp4zZu36oDT6oX2uA3S2zCyoMa7Xan9mkZ+z4VyvCwraTDCdjDGbjzGYDhXwDScT2cAyCeE5Hk+nOq5//Pt/0rFxRPjtNx/gzq1bmIxGUqVjBl4q5jCZjhBQuY77RqOH4WCA7cIWDvcPcWP/wBLjTEYSyPz8TOImuka0iS4jk8khnTb28SwYYzqfmrVyIolsoSjRqtOLLp6fNTFbJHHz9qt4652f4hX20nd3Ndpn9/nSA7r1zGmfan0GziWyns+5SwfI3gBh7R5giyjKmrsG2aOb03f/7URh3Iz3y4A7+vPoW+jibc7Br8ra61EF2yW985sTzRfmsM2QiWz73z0AP1foxw18P2Z1LJHMR1kLFYdUDnNGAE6ukR/TnJDMnELmEAtmgyE6Pdqj9tBu9tC57GHQNM32VGhkOG75OaRkVbicLhDOWGEw4PRsbx2tS+yWHFXlWzjZVk0vOFCTnaosVc1DnWpNyn5pGbo0YxM+E9AZMKTjcWTjSRQ4qhUukONsL0IJ0hDQh4645vv04lVo97e/txvZYFUCuGK/W8mLQYn5rZPxzd8PbX4+ttCXzXzb+2h9i/MA5Kh9zd5ULIE8y6BUtlqVpI0cIxdABWzs/xuPQGNqqSSyzPwcoMeyNpjA2XOOnQnQxxxZm2PIGV/6OFMvnVKzwVSkH/aEq9UdbG/toV57C/nyLrLVLYziIZ51WjjrtbFMpVAsl/CTH/0Uu8xo6vsSlOCGSmIQHyQHSd7HlaGvuX2uB/fIL1oF7GoQEL3PVOLb0AiIVlFWJXzHAF7/rS9PW7bnAV2qZSsRDIqzUNGwiVazIUD/44cfyBOd+tv7u1XcOboBmrOYiUwocpfupaRVBhLIieVeLFel584MnTaq2XxZc+gkNrI8Pmi1BOgf/Ms/4snXX9kcerWIapkjS7EVs12A65TTFDzE4woe+BwFehLlOJnQ6FIc5gKN05aCPorhHNR3lVEVKfHrW0cLYy2z1M2/Zbm9xXGtZkc93XIqjQrlQItbyKSdv3kyhu5kJEBvcGwtmcBB7QAHu3so5opa9anYDKk059CdelmkmuIrlv58R6+z2lrsuWZSxpZWj5pwQQfCoTJBVgmWJGK5xEvudgqk2H82IxEimAUprorjvTpWZM2kRtfOL5uSI724bIk3c3jzFvYPD5DOptDt93F5eqbxqsU0xM4OFfwOVIa2UVErL7OypWNKJRXcTWYLdPtznJx3MBgHcin8xV/+Gu/87OfYO7pt0sksJTvtfbWCpZPBqCMwFU62WPx0jARaNHlnOu88G/O5AHIWjDANxrJJ1X0cTDU2R4NkBmQTElonBH5WJFOYzGYYDsY4fvwUX3/9NbrNBm7dvIE3H9xHuVjAdDyU3WqjfYbm5QW67a6qt7lkHrlkBlulijgGDPS4XlgtYC+dhjOsgHFkNR5LI5koIJFMyUKXRjnBYmTz6+SzpZJq9bH03mgPdZ44CbV3+Ap+/vP/jHfefgv5NJPIsdYm1RCVoaunp7EuV77gi4n1RAn87wf0tTnLepe5DsT9z67+N4c61wC6X7xXyA5uY/Kbty7ZfzCgey/dq6M9kb7xZilzbtn5aswnNKYlP6bJM7qIfxEKTAfTpRyKOo0e+i2Si8YYO812gXkshdQ8hiRRZxo6QDe2LrdcE561f2s0T41jk0pVMK9pBSNXEciTjNS1kXJ0Ii5/X811LkIMQwfoTj6WnzYVSyCTiKOAOHIIkZmHSIMSqvYYRBXjHPjqKF2lQ9fbTwYQfJxvu0rxIWe/jYrHm2ruuvh+sno1Ix/jeTDGep7/ZtUDcYE72ezeOEYbFwOFiFmMXx5illOVi4CeMnGHeIpmEWahSpLNnC5rwQLt8UyZ22A2RTKbc9Kw1I5nuWwhQKdud7m4h1rtdeTLe8jXK5il4zgd9PCi3cCEXs3ZDN588Jai9BsHR5J7lJSrG1Hi+1JQyMfI0XXt7yYP2NeBvf/Z991v3Ew2A2X/PgJ258PO6tnVHr4nd14P6JZJsg9Kt7U2up32CtA5uhYuphKWuX/vLkrlgmaK+Tc0GvFrghFoOmFja9R0vw7QSYrjWFH73IRlPn7/tzh58hi5ZAx7tRK2C1RMjFuAFsnQvWe7Z48LACMSqdrog0DSmwT01nlbFaxaZUeAzvEjZtHfB+hNsrsbVPM3QK/t7GCXjGM6wLEXngDaowEuWg1ctnoC9MP6IQ739lHKs6dK8yYac5j6of/80epmNEOPXkeBMNsBibzcAansKenYJR3eRtK/ZztGbo8u4Etx3TNA1Sy7H1ebms93sLAKBPNTBlzU0U9SvXKpgKHZ7uL58+c4PbvQ31JfgYCeK2QF6Bcnp2pbLIMQ1eoWbuzui0yWdZKrBCm+jo4hSbIdnRLnaLTGuGj2MAtjuP3q6/jFf/o13vrJX6C6T/2GnCN7saLKYMCEgphQqJFK8Rb2TZj3usoCeQ5sReiZhitBgOmU4DvAZDYyb3nMdG6YMnCMjvcf+/k81qV0GRKYzngep2g3O/j000/x6OuvkM9l8daD+7j7ym1kkglMgwEuGo/x/MVjtBptZeX79UOUckWEc5OLHXX7ykY45cEpiHy54Ex4eDwppNNFyU6TgD5fTBDMqfwZWHuQgJ7MqnLYG85x3ujjsjVEsVjDL3/1V/jVr36BQoYVmZ4qRpPJGLG//V9/LFLcyzJ0LWinGa2FsbFoN4EAACAASURBVJGhe0B/WSYe3ZC+C+qWof9rSu7RjU0L32U7659fLROuPtefmaFHGaRXjjVi1agypBuh8IDO7FCzpVyCXpaS0WowV4YwGC/R7rBv3sWwN8K0N0UwZNYZQzaWQXKR1Nga08dwPBOg0zrds+Y3AV3S4JJHlVqQE0ywloc1OEiDotABg4wYpoORIucxy80LcysbEdCdfCz725RPzcXiyFMqdkFA55cVBFjsY6yh/jnL5ALzGOYcHVEOwvVj19jm5T1ZSQrKGDMrdwGJt9QRMLvXZ1zCCgWZ7PQ1L8STem+CODNzje+5LMo2LidDK6arI/c5PgGrFswu0o5ExevCvY3AigRZ7An1zzujGdokPc0ClX3ZAiBxkb1LBgYk61ARrFyso5g7QrZUR666jWUxh1YwwlmvK7EZZuL3XnkVNw9v4NbRbZk6SMrVSX3GaJ3rbG+jWXB0jf8pgL4J7JsZejSz2wwMooB+taVlQL4WlLG/9Bm6ZfkBOLKmPnq3i5MXx/j4Dx/gSwL6fIJqZQs3Dw9Q3irKaIMPbqheaZKXLZ+h2xrNWSpO+rXqSu6WoWfiaYyGfWm5f/nJR/jk97/D2dNjOegR0KvlLDLp2CoL5+fy3vCrShDn311mbS0vK2MT0BudMV6cnaN5dinVS0qW7laqUh9j4MdeK8+L73tyUfG1mKET0J+cXqjCRUDfrVaxT6JYlgYqVkK97HVWgM7M1AM6RVk4HixAT5F8nFmxnX2LUprtTtGNFWcFXewbOXMVAnoQFsRw0dtxO2WPmEmF2nsLFLK5FRmQ9yCDeZ+dLxZTJBOBgITsdVUQHZ8iniTbOiF2P4Pt3mBkZXUH6PX9AwE6xW7IgmeGzrJ8jK6DtZ0VoBe8yx45CxFAn4fUwp/j9LyHy1Zf7ml3X3uAX/4VAf1nsk9l/5i+4nIsY2WTbHeV11nmYw8uxJT7Iv9JQCYHZsb+/EyaAgbmLK3bOBrfk0mqNGRIKI2zMjm1e1tVfLbfjD07X5gNaq/Tx+PHj/Hwiy8x7PdwsLeLe3fvoF7ZQTwZoN19hsvGCwx7fWwVtlCr1GlxgMZFA51mC61GE5XtLRwe7qO+X1fZ3fr5lsik0iWnFBcqCJ4vGIgZx4aGUaxkkYg4CeLo90mc7kvf88GbP8bPfvZj3DgoYzLtYjwcYjQdGaD7DJ0ld4vU1xn6vxbQo5tCdCPZBHP73pfcnc76hmcxf8f3ADfL7qssw8vmrXaqfy2gp1ZM0euyIM+Y/U6p3f2yYqvV2Jr1ddZEk4WpoDlAX/UzY0vMJlOMxjOVUDrtAdqNDkaDKRajBcIJ++eckc4iNmVdPJRm8nwcYDmjYIqNvdl419p8Rdk4GZMZ9oqTIqx5IpLUn+SqllDUTtKLHIwmE0WzBugB+oslBrSKdIDOz8+ZXwI6s3KOzWVYKnSAq/fXHLeNmZE4RjDnJkdVNfqG82e6DSXLaKREbhKMU1iyj87SR4VtCOQEb2bl5RSwRVMDajBTEYznYDWEu/aa9yMr4kk4kp4CBPb5HaBrZIS9PP6MhJRkAmEig/kygf58js5whtaI/bU5Eqm0lOqkrb1kLywh8RCyV7e3dpGMVZDMlJGuloFSAQMs0Bj1MWB5NgTu3bkn44TbN++sAJ0ZOq1BycmI+Fxdm4Rf20+/5jevv7/Wv7jZm123KBxR0o36RANjW9dOG93di1x46/UdYDobYDTuCNBfPH+CP370e3zx2ccrQN+tVsTyLRUKTs+eypMWsjGrKhVrqwzdtNyvAnoumRWgnz19is8//hB//OBdnB4/kZY7S+771RJSSZPUVK/bAfoVspfzBfcz2TZtwB5ugMv2SIDeOr+U3jjZ2QR0Wldytj2knkFkH5KRz5IA1xegf338fAXoe7UaDraryLMnxH50LBSg+5I7Af3G7g1VbJihJ+ML66HTKCjJzFA7pjZ7Bn783oyMuKeY5oCZ9ZgfwjyMYzKnm19K+46RLW2/IcDz2mXTpn+g6+3abJKVJd9nESAem0rylKVmrRGvBeGmL6KAzpL6+UVDS4SATv9tytUS0Jmh0w2MAXa9XrkW0L3TnkSWFtTCn+Hp86YD9Bju3X8Tv/orltx/gfr+DauOJc0eWIrnEj2z7JytTR4X5Xop+BNMAoxnUwE6+REUfyHnheV1k86dY0l+mOxL3ZhtLBQ5j5/LppUM0G2s1/CJvXGy358/Ocbxk0eYT2c4PNjDq6/cRa1ewvnlY3R7l5JqXcxMh2Q+nqqPPh2N1S4imN++fUtJgKoomiwgyZz/5rq1a80ghVUvytH6RzyRxixQFx4LZDAYzjGdxrC7f4S7927h1q0ygvkA0wmDsili/+/f/OjfLUOPbirXbUTXld2NtrYuC20C92a50L+G35D82Ma/JUMXu51Z0vfwAHyGtMkc9u/v9IbWs+1u4/cgL0wl4Ug3qmkz879NqP89nCrq6rSHKu3MhiS8hQincaTDJDKxDMIxM/M55uzvTOY0cBaSy27UAbp/ZspMQCfRi4IvsbQxlwlGoeuVqWtNRngiLfYpS9a8uekt3g/m6M0XGAXA2AE6zyvBm4pW2WWIrNT1LEN3JHIBeRhnVm6gTqA2tnxMM9uaGxWJzwvamOSszcE717aI9Cxn39MJKIAgmOcTzNCTKCasl59iYDK3iYWQwiOuf+59pJXhOHEUu3EsazfpTDO3kMBEnJldUiWvZSyJyTKG3pRgPkNnONVcOY0OpgxC5LoFFEsp7NaqUhPbLlWRSVSBRB7xch6JrQImqQRakxG6k6HkLV+59QpuHN7E7Ru3JZnJsqdK7sz++Bk9Sckt4M2A+FqUj/zw+8rt2qIiRKsoyK02DD//HpX/8+VYy9GvfgQn2uEz9GA+wogl91YLT4+/xUe/f09qcctggmptGwe7dWXo5WJxpUsugOQ5D4FyiXPqRbmuRQFdY2vpLAjoLLk3Tk4E6Bxbe/rNQ2TiS9R3SjioF+Un7nvQmyx+f//6cruufzKpbJQVshcXLZycX6Bz2ZZrFslce9WaAJ38IGbofKzczETSIu+li4tuF988O5HYUTmVAgH9RqWuDF0kTyxUcqfCWqs7lLgQAZ0ld/bQE7TyTdNIxHg1PnDwgb/fc3z7IJogiY+wYIaZkJsfEZ4Zt+7tTEIkLpHnnEKen05iZc6Ox/zTF9Qxl7WiU9aj+qTvqTPoni5EfCOpjxl6o9nXfUA/9Bqv7XYJ7W5XGToNRTiitrdXx2F9TwFsLmu65SIKO1leltw5u0/zo8fHF2i0B9ojXn3wFv7y1/8LfvwXv8TejSOksjmBnreTlRCMm5unlC+d0TgzPp6OMR6O5fQmcFdmTvIb2zs2TSIxLxfocPP0bdF0LivPd4q68GFcAutfcp2wpM/z3zg7xxeffYoXz55pbbCXfu/ebZFCO90Gzl6c4PT5C7SbLa0ZVkZYZqdver1m5jHJNAMpBrSh7UF0aFva9IfaoDEH9F6VUYEFvQxiSKaKSGdK2mti8QxKxSoq1QJK26wuDHTMak9fB+jsVbCHLunXP6HkvgnkV0t3V+fTry27R+ZnNwHdL/TrNjrJmK4mr/2+86dn6B7Qf2jT9Bujv6GiPUgbe1vPCfse8RrwnTqR05D3G+xoMMRgMEG7PRWg95pdTMczldeX0xgSiwQyyxRo17skoI8DlZXULzZMvzIMqG2H5WYpoZGdmnKAbr7hLHextG5sV868ZkAGO7XhVf4XoAfozRYY0jrUsehFjBOwJpGNLZEOQ5v3toGrdblc2blTdbNcATOW9FnKi/iy27Q5+/osnPH6EdwtT5VKIUfSCObxuNmegq0Hlvw5usdnKsGF0rOXihfnN32FRExWaxHpfSRF5+ZPOU/uAF0ZjNtAqevOzxEs4xgFC3Qmc0m+tkYhBo6nYBpd9rl2tsiCrooUV8yVUU7tYhnPIL5dQLZWwbyQRofuYIM+xpMZdnf3sb93KECnZKbGlTJpATk/N4Hdryuu8c3A0TO1X7ZGN0lxm4G0B4lNMPf3U7TkHn0PP6q2smrw4kHaUK3aw6sfBEP0B020Li9x/OQbfPzh+3Jci4eBSHE3DvbVQ2ebwjZM6+n7cdFsztunWsmdSnFkuXtAZ8mdWU6v0ZDb2nv//Pf49ovPkVzOBehH+1tIs3TtSGVrwp7tO74v7X/uBVwI6PTV9oDebbRRyGVxyMyzUtUYGduJCpxd/137gGPLtzptnHc6eHreUMC3Cei813isrWEfrV4Hnf5Y/eCjvSOR4goyZ5mhkCXnYx3o++vtr49mmyPjWH6vMYIhu8GhsmTZboQmcJPJmna4GN3jobtWThHQCbJYgA+EM3OsNIUy83vQ8YovF2IyNlc5CpuwR97tBchkCOj7qNZrAvRWp6MMvdXqIEtuw96eMnRqj7PnrbCQIEViKsWFEnSUHKLbH+Hb4ws0u0MFJa+/+Rb+86//Gj/5Ge1TD5Whs4y20vVgCsBggypz0wnmizEm8x6G4x6GffbIpy5QsfYBR+zUXlFFQ4IXmk5igO8rVoVSUSRCkuKYmXOKhd7yrNpls3n1wvkYdnr49puv8eVnn6Pf7eHo8FAa79TmpyJct9VG8+IS3Nc56r1DHftiHnv1Omj5LPW4cKJqC6+XZeoxJNIlmz8PHd5yVJRtEXczLmY2npOI0wKWroQ7KJWrKJcqyBSSGM9PMF8MrwL695Xcf4gU56UUX5ZJe5at3yz+VED3m5x3O7sW0LXwrs7rrjOKH2a52w261nK/btNclSZdOyAK3taPuyp96lnc/ve0KTBDdxuiAfoCw/4Ive4ILcq7tkfot3qYj+eIzWJYzpaIB3EkwgQS84Qy8zkbKWz02NRdxG2ME7+mzM7/ysA8maW9Z1KkLy5MLmwCOsvdrEaYraABepEjKnOWqxboU9aQ3uJBqPE1z3RPCVTj+v0MF9ySoG6jYd7NzZf+ZZziDGGoQEfVNQ/oCnzVoWLh30r+FI1Q5cIZs/F783pn7x5IUVlpuUCGDnOsDDipWI7O8ZFMcbTIjE608UnoiCOLpnHPkUHvDavrEAF1rinOBjM459jeYBqgPeYmPEN7boQ/X/1gDYne1ZVtztjuYLtEU5ACyqkKYoks0pUyigd7AvbePECj38dgPJaX8cHeIW4e3tEGWCyWkMpltVEx0GLpXdfUCfREWzv8fD4z/LcAujZoV271IOzvo1X25zYsP1Lq160vtXvbYX8/Wo3FTyowE+pj0GvIT/z48UN88tGH+PbhF7quh/t19RzZN6QVpq6P/Kd5vKb/kEqXr5TcCeh0WyPLnSN9FJZh+Xjc7aqH/u4//n/4+tNPkAgD1LeLuH1Y0eiSJ69uthb8efPnwZPPyAqm6ch5q4fnZ+foNlrIZ7PK0GvbOyKPcZNle8oDqgIEZm2LBQjoZ+22WO6sQpWSVzN0lnEJ6Cy5E9Bp9sNskIDOdk1e9qlTFIVZ1qff/Oy8RmSKe06AB3v/ebjm54k50gRwsfhNU56see5Ds2CCYDJeAbrWuzOzUll5EUc8zEnYwQ94soeujFqjX8BoOFV74eyioXnz8WSuOXuS4rieOfq5BvQ2cqnEFUD3ttHiYjj9ARKZ+8M+Or2hAL3dH4np/eDtd/Bf/ut/xU9+yh76ntM5J4GO97a1FEKaupClzt74YoTpvIs+Wz69vkrueqhXwdFQBo8J7Q3ax1WyZ4vNmUC5MUoSykaTsYIBtmG4Nhhocyolm85aZWkyw4tnz/HZJ5/gyaMX0rio1eoSdcmmcwoAcxylzWaxVSzKKz2dSqCYy2of5n3Dz8NkgsmWRuVmXBO8vqwCmHGTnC4TdA80nhNNgTiJxfHOWDyL0lYNe7tHqFT3kMoBz84+RTDvqc0grGUP3fco2GMkvZ6OVJY7BTaW9j2kOE9IigJ6NGu4jqUeBcXoDG40O4luPNHNzAOs/xlZiVcf383Q9VquR2jjVWvNbLqc/TkPYiw/t5Vw12NZin6ddrT/ud9UuKkR0Pu9EdoXEwx7U/RaXQz7c1mkcv48FcYQXyQQTpdSU/O08dUG7T406Xb2MJIFOR1UHkrnkvJYZtld+i1sxc9mmLoSIjfLXCKFkjNmCMIYetTMpr/xbAl6kpjTsjVF0pxHd9k6Ad1rvts7uy8K7SSpvQSpGrFsLyEY92WvRSCndSnJbTHN2Ced/SDnS42gSX9hAj/L+wysWZmwrFxkOOf85omBJhei7qMDiyv0DB0E4z6Ck1oSvFmczaFmbgmuiGMQLNCg5OsoQI/kwMhYII+9nMvoRs1nMygVctjKlpBb5rGzU0d+r4p0bQeZ6g4W2TTOOh2cnp8jly2gWq3jzs17ODy6ga2tbdmp8iKZzKddvyig+0x9c917UI4+R9fyZjvKl27XGfX6FVf3l7cfXhkK2e9EAX3Vg3WTFL5PzRIvM/Rg2ken3cLjb7/CR79/X4DOa0iW+51bN3XOOLYm9zwyOt0IIzcyZui5POfQ12NrBPR0tihAT5N1jBDDdhsPP/9EY2sE9HA6wk4xi1dvH6hy4gP/zQzdn0uVkelc5qqB3PxGswCnzRZOLi7Rb3UE6JQsJaBzU1WQyRHOIFi9PkVk+GA2eNpq4fjsUutnO5NVyX2vvKNgxgN6h/7anRbavREy+RxuHdxSyZ0ZOgGdGTr1vL1Etv/8/nOSvR/dW3nuNXI3mWASTJEsxBFjQCPpWKeERtNhSlBz1ntk0q+iw6r15+1ymWqkrgC6lfHtPIn1rlZdTGIrZLkT0Jutoe6jG7eOcPP2LbUV+tSrv7hEs8keeijxHM9y5/icrT8zoSLXgYE2Ab3V6ePkoi9A51719js/wn/561/jzXd+hOLWtn4vU8g7wSoDclmJjgaaAeco2mQxQhBOMJ+RB2BjcWToLGZzzMQRYOBsbUVvp8HjohY/pwEoWkR5XgYt3LPT2azm7L1hyv7ugSYo4osYLs7O8fWXX+LJo2NMR3OpqJYLFSVHW+Ui9mp1Ve/KhTzSKbZzY8hl0o6/Yy0/BW6uDcDVmMqUtCez9UGhmnwugwwd2Gj+EnBaSoanKrunknnsVPexWz/UPbOIjdHsPUEQWoYujsifC+i+9fayDN1vKpul9HXZei2msfkaXNR+ob8MdI2VGM3SrwK63yj9HPp3AJ0thZeIdvwpQC8hAknDfhfQlcE7wJf/tROm0BxrdyBWe+tighEBvd2XmAzNDqh0lgrjSM5jiHEw29mPWQRvm+2q5L7q/5txAU8Fq7gU00gyS+fYSELDcuopcRyDSZn6k4kEtpxIAw1J2DNuj2boTeYYLQyMfXlc8o2xhPrXvGmtYLT2uVPMwf6iA/QRN4WFZed+/IyBQYpiu7GEMgVm+yWOgfkel9TcHTHTWd9Kq5nVAKfyxY/rr7b+HenoSAue/8clodE1G0kRiUiiSSzDsx/lbCqpQsb+OJWZlnFxCFrjCZqjBfquv8+ghi/BETkydrPcOMkzZfSdyOJm5QA723UUD+rI1avI1HYQ5rNo9Ho4vWyIJUwDF5Libt1+BZXqrjI1yjtqLMV5HbwsIF4FrpFpiihA+4Dgh9Zq9G+iQYApn9mgfzRYjgK6zxwFDC6KsqxximDSx3RGI6Emvv3mS/zhw/fx6Osv1A9k7/DG4b4yOo6tKfgjoDv7ZbYciqW6WO4E9NJWVaS4KKAz+GPmQvtUjq0R0B9+9ikQTFAp5XD7sIZcKi5hGe+45nvO/pj9OeLPffDNf9OT+8VlQxl6+6KFXCYlQGfJnUI4TGYIe14+la/nAZ33EjN0ltz92BpZ7iTFZRlhOFLcWbuJZreNZoc99NSqh06WO8fWSnlu/HwF8yn3Alzev5zXR5kpbzAn0MWEgGXhGftxafI/eD8yabFMnzRrK9qGmM84BuXvQHagnLueJKyTwJxKgL53zAqXVV+YoTMkYIZIQGeGzh463SBzuZgydPbQM7m0bD6b5xeSS+V9WqtVV4DuM3Stpzh1IMhZAnqDHprdPp4+b2EwCZAr5PHGm2/iF3/5K7x+/wGKO1s2KeCEaMh3ITATyAdD6qQbe52a8FKPIwC6CRd+bhnyuL4y59hnM1ocj0ApXmrP8+8FgGLGm+oeg418OW+tAtmuAukk9ROAYDTRrPnl+TkaF02MB8zoF7h7+x729/ext7urDF37Qp6y0gwEDaTT2bTWJ/cl/o1kfJWxpGTLHMzpPT/X2KTGCrl2CObUM5H7HTRSl0xmUS7X5B+RyhSoiI/e6JTKAyJv8jz82YAeHVu7LlvwkebLAH2zZxT9ff7b2yBev2H5MYOXA/pqw4xk6P499JqujP1DG+J1/523EUclfBbgM3FtXAJeaj87ssuCi2pmZJzJBL1OD/3OEO2zMcaDBYadGQLapNJTm5EbTQ1CWg/GVvKTit5ZChNLkkUcL9Xo+sa+bJ0koNMiNCEiDiUlOSLFG4J9Q0aoHJPhAixxnI83LmfQg0BkMM5hD2YG6HzQppXz6ARXfpkim+vn668Zc8SwIHs4YbPlnMOeUQbXzIRUZqcVZopz9Xy9eEL9+8JiBkr7RL0ABOpuQ7IhBpfjRw3rNEJpe9wK4N1YHsFcf7dibhsxjrEPNwYqcmldxBMY8waj6coCBuiTGdoB0IuYwPD1VVLLpHXsi+lElp45JPD2zXsaVSkf7iK/V0d2t4Z4KY/OcILzZgtn5w1pvd+8cQv3Xn0d+wdH8lHnnK/0zN3Gsbnuo62pdfBrvevo91IDc9r8/ud+PUYz9s3K1upe9cHsn5ChW6Vr3X/0gE6We/vyEg+//hwf/v49PH74JdJJYLdewcH+rswrsjl/lS1TI4DxqpcoyuMA3c+hE9B9D11ua/MZOhcX6qG//5t/wKMvv1DJnfapR7UtSb8yq2ImpVtawcZauz2a/fpzoww9CPC80cRT9n/PO6BJGkvu+7U6ivmC1ii/WJL1VQkCOl+DgM4M/fllS6S4UjKJeqWCw50aigWTceUGftK8VIZOYRmWmvcqe8rQqwT+dAL5NANY6RGuWDHmGMcAhWV0kzxlOdiCLPs9bfIE32TWjFqccp9dIwqwmDInMz/dQW7cWAoUSj4I6DxZ5J2wJeeIYo7lTjIOrxOBhD305ydnOD4+xmi8wM5OST30fLEgQOccOkljjUZLSpR+bI2kuAw5Kn5awpXcmY50+1002Jd+copJsAR72a8/uI+3f/Qj3Lpz2yRt4zGMg5nAnkEhz99oMpT/OsVugkUM4xnbUibUJYnuhPXMVZaf2fgayacB7+12F+fnl2i3u2LD81yV6OtA5U/aLudyKIjvUZCGBPdzgreY9KMZwjlJhqF66BcUI2pe4NbNfbz9zgPce+WuFOxm05G8Ifh5OBdOHwP20vmaOp6p7b8cC6QEdTKTVyCi1qwkwd2k1Nz66laxWWqskHPrebo8FrbF/hcpMOwK2PkiqlD8uRm6V4qLbkBRwLwuc7+aCViK5f/eA6f/fjNDv/p7fxqgW9T6XaU4/fzPAXT+Oe8qp5EeBXQvcSpFNvYy56Y0NZ3OFB12Wm30WmM0T4aYDpeY9YAFy+1LE1HJkLxGQHe+xP71bGbSymlWi/AiNwwvjKjGPjrZ2+wfs1/DjJAbBGVUR5Op+kTsEeVSSeRBxSKOkJmGOQG9NZpgMLUZcxXr2HcnI17ATGEHmwPlgkvQjYpbjOarl5jFTMGKYjWUlNUnZEVAJfs40suk2PXsn3MELruciGDnAd1y9HXa7fXFzQvZHt7oRYSlK25t/KyOs+BK7CsbUD+Xzv/uJE7JtB5RVIf+1vMQ3WCOzmypcjszdG98w9ggm8kiS3lOlu+mE7GKKbbz1uFt7FZqKB/uo7hfQ/5gF4ntMoazOZrdAb59/FgmJCzdvX7/Ddy6fReF7TKS3LDTEVMRf6DuGDfvB9uUr4I5f6YSplNu88Gx78N7Aubm30YD71V16iWAvtLAdvrYviAkwFxMsQhGUoo7O3khdvtHH7wnclwxm8LhwS72d2tSyCKgCxSxsPK166Hn8xWk85ahkxSXLddWc+i+5B7MJmienuLTP3ygDP3xV1+K5U4dbQK6z9B9cLRZtjb5UGMr+72H2dtwNhOgW4Y+RC5DQN+VsEwhlxeYc3+TDaZ7zAKjSLLn+qLRwItGx7Hcrwf05sB8xC+aXZHYals1ja3tVvkeaSnFUW7bPC0sk+YzuR3st5Ktzf6z+cpwD+NqdIAukkgB4ZKkONsTPF1W9DbpXXgSInk8DKujPgFUBOUcNv0JjG/hx9ZY+VSJml4P8wDPXpzKG5wmUru7VeweHIISyhLPWbHce+K97O7a2BozXQrL6JNHeujcH9rdtgH68RnG04Ve6+7du3jw5huo7dX03hwp6/R72OFUycGetN15DSmdykpjsOCESxHzMKngXvwYappTY2Bm6mmD/shG38KY5F2ZnXOkjQENxxJzKfMqZ8lfe2Y2peomv+c6pRucXPYWMaSTaaTiKU0kff3Fl3j4zRdIpxd4+63X8JMfvY2dnW0J+pC3YDoAoUSoMlmTmpbaJIMCusTRIz2XQxhLWWDPFg+vK6cBqJ/rEkW/ZtkK4RrgvpEhWRC0WB2DPdpQAnDU5o/9+wP6Jjhf1xePArrX+N3MIPwmtCqZR0B/HTzwFJhZwvpxteQezdDtd9bSrx5sIn/8r/onLwxLIibd6eZ5V7jjPpPMQQjoFEGYYjoJFGG2Wy35nTeeMfoD5tJQdTKvVDQj5DE7V9uPRBWWxczu0DkY69kcykxsQbxx9pgJ6EmSYxJaSNkce5hZzYeTeT2hpCmz5CS12SciHVFUhdrlvXGA5pAz2DZSZg2R+MokwaRjTeiBi07+0FITTGCeMH1pDqjoM/Im85Ktfp5d5La4EeJAW0SWB11Qd83Z9wwH9V/dN/4UK0N3NrJad77nv9IlX6qMZQDmbWQdfyIWYk6NcCTEZqeITD9Yokv5V0rgQPrkHQAAIABJREFUupK7jQ7wZk5JYAfsw87nyCRi2Ell8EbtBuo7Oyge7CK3W0PhcA/Zyg6msTi6oxG+/eYJ5gGwtbUjQL/36n2UKtvfAXR/6NcFtpv3RvR7lTD/AwHdwMPK8cpuV6xlE8IgU7vTPsez4yf49JM/CNA5j75TyuPWzUPUqzsa36GYj0CVGgayN7WxvVxuB6ncWinOA3qusLUaW5tSPvXFixWgHz/8WnPo+9Ut3Kzv6Fr4ltdma0E8FsdTMOllWz28F2m08/jsRK2RfiugjMB3WO7MnAgM3Nz5xdIsH+y5Hp+d4UWjp7bSdiaN/XpdJXeOrUloKRaiP5sI0M8bnSuAvlfbQzGfQTyksAz7o+y1mpa6BKhcw5emMCIiLu3c291H9zdOrsQQJnKaQzelTytZiUCmIMBKyv6zM0gwsxqToWaFJUXnpxizWGc3K0Ml9tItcSBhjs8vTs8lgcqS++5uWdKvlDameiIB3VjuQ6k57u9bD50Zume5+5K7zmG4EKBftrt4dtpCu8+qB3D79g28dv91FLeKGIwGaPe6aHdbErC5c/cuagd7WjsSimHrMEwgltpGwGeJjBlPRuz8yVjXuN8fqN0oroyqFKZOymxXo8STmQSFZLzF85tkS46GKWb3m1AAxaok+VFxxBZxdFpdPPzyIb759gtcXh7j6KiGn//0J3j7nTflMdFpNVVVYlXB2wUrcGZlijbcfG2S7dIZTOahCyZ4bWifPhGo88HPpWoTeRMkNXPtMbFKserBYG9sez+5bwzWOLnz75WhvwwJN8fOomVAnaiI0pu/Ga8C/lpmdbNsz3GLHwL0VY9x5QZ3FdB/SIv++xDelM+8P7ybpXc99VWQ4ZQzCegs3YxHJvrfvGyh2+ij9WKJxRiYS0zGXMLyCRLHmA2S8e7sXtUdkE7XCjB9oZpZqbTLqabkxPMyKW5yMc1MMvpV35Y943mIkXSMaVgzR2xO+8YYwmRSZff+JLQMfbIUoPvcmWVynksLn6TbirjEKNS907wobRED+Uwbw1zVgqUZwrCDyriSfM2seuncmgz4o7TEzZkF/998mGaVQ8e7iPTTnW/ZCtTF5ZTjmhEizVOHWYq/ogR02scm0VvYuFovMGY7yXD8UoWC8+KOCyF1KorasFScTGAvW8Dbu4eobm0jt1sV050Zer6+izCTkp/x8ZPnmmZgheS11x/g9ftvYrteRYqyliTMROxnX1bliq7BTXCPjmX9R5TcpSvttfcVKNkJVOYQzlaA/vzJE3zyxw/x0Yfv4+z5MXbIQL91AztbJfNCTxs7XBMNsk7NaPeljCUBneM4LLkT0KnlTkCnSl8+lcNkPBSgf/Lh+/j9b/8Jzx99K0A/rO/gqLaNVMQWM9rC47nlPef3oChBVyz36QxfPHmEi1Yb416IrVICNw4OUd8hcz5pYBiLC9BZCeGXdMWXlGvu4PHJCZ5f9kW4rOZzK0AnIcqPrRHQKSzDDJ33BEvuRweHqO3U1PJKxuZIpaiHQHMZ3k8EXJMu9Zm4KYeZT7qpvHFzD1WGnQro6S3vBFME6HPn6kXhGuNp8LNLvIbjbeS2CNADidtINc0BOluINvJFVjbJqSm1F07OLqSYRkCvVgu49cpd+aIPRiS3dXDGGez2RIB+cGA9dD+2xnXtSXEe0FudlgD95KKLZpf9aAgY7776CgrFPJqdJi6bFxiMR9g73MOde6/i4MY+coWSldQX7BnTPbGseXy7tksBMo9/NiNpkPrmNDxZiMsipTwaAsUScnojkY7juAqGEtzfDO8lPiPZ1RiyqZwlU+MA4+EElI3kXt5r99BonOObr/+IQjGNH739Jn75y1+IHEfjltlkJPlg85vn3m2aE8ywU+mMFPBYdh8vQhF0Zc4jPGF2Tm1+qySaHC9172ciYiqJYyuEo8gMNFkzlScJg4X4nw/oUS3367LszbGz6wA92hOMMmr5cy5EbeERFbl/TYa+yngigK483UXqZBT+Wx+8QU1ZeE06EbzpszqdelfSn88W6sUNh2OxKi8lZjHD4NKQg+V22onSfzzPOfEwqQydwgb8qJbxWqGdwOmcjN07cxyDEeQa0Fn6ohpaIcd+Hg0scoinTWqUZUP5erNkE4ygNi5NBMj0ni7RmcwwmCxWTHfL0WPyPrfpcdOSV+Vd94Apnskdbbl2VZesvNoH0By5hGLYUnDZOf92yojaVDLtOruse/X9tRfH5/TmombXc03SE1nPBRQcLyG4m8APz9M6RJglEugijrbmz0P0XGZOMGcwIw4BRUg0884vTtcb834nl8dhsYi3q/uoFItIV7YR2y4is1tFef8AiXxOZi/P6eR11tQZpI/xgzfeRmWvjnS+IMBiu2NzfUenRK7rfX8fwL9sLW9mrv6++CFSHHuR1wG67tNwppJ7v9fA6bNn8kKn9Ovpsycol3K4eXSA6g7tUWk+YWxjbrbKfOgyF4+jVKp/B9AL5W3ki+a2RpZ7NEOnsAwBvZihjOoO9rYKKvNexxLnueCGGGXA++NWOXYyxVdPnwjQJ/0FtstpHB2y4mKAznlG7g8MCmzU0xmFRAD96XlPdr6VXFbOV8zQac4SnUMnoF+2BhpforAMAX27tK3xTAYjmkrReJTdaR7Addc7gPcl96s99Dkmy6kWp0m6sh/vZk7kwGVuj6sWDEWEeK/IOtpK7BaUOxKcxj49ccv2HAI6R/RYcj87O8d0BuzsFHF0+46U4gjol80mTp89R7M1RTbBDH1LwjLsG7OHvqqQJWxklhm6B/QX5x10BpahHx7u4dadm8jls2j32srOOXK2U93GweERqmxplcoCLp5fKjiGqThmoRliSSlTG0IoQxabaogriZmzNapKBkluJPsFUoGjmY52BLXkqGppgY5nxnPf5nma9McY9SfIpvKoVWqaUuDrn5+80ATHvVdu4/7919RiOD8/w3jY17rnebb1npWQDOKsxHACyTJ0mkLx4EmEU0vFtUpImBQHYkFba+reT3SuSQLUAB8rodM5MnF7D+5Pmmf/27/5qWAihplKtRx9IEOPZRgBxA+4qW0ITF1hytp+6C/opo+z28ETXgnINmUpFEaes9ncShLRdLqdTJ4nbzgL1vVGFlG2cqxQG7tbb/zRTY96zf/Wh7EqrYe8soJVhu7K7/Ie16yOosHBYIhhb4hOp4fzk0u0LkIEXUjqlVUWnnaaTmTjBHT2z2OySvWz7YpMXVZLUDdRFgNblZbFQLeMWOX0OB1+8opaZdHH0aEEey8L9EdDjGcDUHGJGUIylZZByWgaoj8N0J8EYrqz9CzA4Ws6xTsSw/g+hHaBnluUJNfMnEaxl3AlTcln5wxWsgR0l1nzs4/J/HQYq5K5o+/7lrnVPXxO7q/UOo/njWAe9xZW+YfWCnv3Dswl1+607f2SpmZDc5lAi2TAyRL0xGGGThoRs3NzsrP3IuFFDH9eoxiwu1XGYXEL97YqqBQKSJZLkn5N16soUxSjWMIMcZyeXWozDGZLvPr663jz7bdQ3ztALl9U1UQVChesbo6uWWYTPSp3LiL99qjOw2aw7MvkUTBfnx+7H38I0JnpfB+gTzkDPOjg8vwEX335udzWnj37BqVsVj30vX0yxr3bmXlBe/tUCmYUS1WksqWVUlyhXEe+vI1caduCUJqzUNjk5AU+++j3+MPvfoMXjx+hkE3isLaD7XxSYibcNNcz40Ym4n3n584F7iuSkbW/+uMRnpyd47zVwLgXYLucEaCT5Z5JWYbO/YGBuLI7iso49zIqxT05Pcej87YW5xZnzOs1HFQqyrylg4AlGp2uAgY+syJzdHgkbX9asxJ76HZgo8JuSkYcEAtQfPWFtsvs+YulbxG0s3mWCamR5dxUyLoEaxmnv3a+cuE5N/I7J6nXOZOyYkddBKkuupEQZu2zIBQh7unT58rAeZNtbxdx4+aRFOFoSUq3MXqHNzpzjbbu75IzYjwEfq3WN8vaybT2sGab56SF49NLabozqWAGfnDEeyOD4biP3rAnPQ2S77Z2dqS0mCuWzCxpGUOAOSYxEsMoX20kN9nWMklwxMjBiHex6ddTc8TWO01nTKudM+SsuvEc8lgoWEMjl36/i8lwhBnHFGViNcN8Osf2VhV379xDvb4nnkMxV0CpuIX9vboc+si2bzQv0eu0ZV3LwJGBTaG0hUQyozaJWpjpHFI8N2mzklXvli6RG1M+nMEnqPdHfbV5hjO6X7BCwVG3ENl4AfSk9xyR2P/zNz+l3hYS8TniCZpPkD7P7+3W5w2lFUtPzhUhiaxhJ9yiTM3ECLTxXptJf1cBa7XzMjJxZgOCKEaPbnyDz7L6Y/TE+UlNg5BQYyYFenbl12iW719bWZt27/WmeF3J8rrPfN1G+h3g57iIu2kWdM1Sk5cLir7pViIjkCxZ8qG+cH+KTnOAy7MWLk876HeAYYs3p/VpfUlNM9eLuOauw3Hgytw2kmX9cytvc8swDoL1zv1suBdp4XOumNGmRjaqyu7JBCZcIMMhhixLkazCBH1JF7IskvG0xnka/QGawUKlZ1Ft1KeJIb1MIM05eWmxx9AjaYhrgSQOBoASjjG5WH4VnbkKb3QCOzN2KcLJt9404/3V8cmzsnQH8tHMPQLXtjbd7LnWpfucul8cG57/3Ru5yAueojv8n7gFRqNlDI0A6IbUr1+KCEdAZ3bO4/Yja3xtvg7tRcoJYCuTRL1cRD1fxO1yFblUBslCCbFCkeLkyNXrKO8dIl+p4ttnL3B22ZaZR213F2+98abIP+wv8vgXFDbStXdzwq4EvwnO0e+jranreu5R3ooCzpXd6foe9b+jcSjduBsSr45ySUCPvp43ZzEW+QyjUQujQRuXF2d4+NVn+JiA/vQhChl6YtfEdOcGzUqbH4VbkQFjJAzRnKW8clujt3y+uKU5WwI6N83JaIjzF8/x6ce/x8fvv4uzF09FhKtXSqgVqGlgAjC69G4MVeRIP3PN0S+JUNkx8nwMhkNxHL54/BitXleSh/VqWSz3cj6HTDql7Jy+CfpbjkVJ6IG+6CR1dXDW6eHLk0vEUgnUijkc1aqol/PGtdB4RwLjIMR5s42LZkvvXa9XcfPoBuq1Cgq5lNjYLPFylHJ9LUMBEwGdvtlGirNZarV9XEbOgGBJ1r2nxzpZY3F23HGql+8mYvz+rOCGgfcCar2p3C7D2xhmlH5mNXE8w2jKquIUjcuO1CyDgMxres/ncXRwhJtH+8gnZjLleX5yAlak01lTU9yr7aKyxSqE9e3jYRILZtbxuIR4mgOy3Js4uzzHcDIHk9fDmxXcuLWPfIm9ZzvOWMqmUiSElc9JMpdlawuFFuguulhm4gpwZCH6/7P2Hlp2ZllyXlxv0ydMIoFCedNmZkQOF6W19DQSyWchKT2SJIoUOZw2VdWmuqu7yxdQcOmu90bri33OzYtsVPUYZi+sRKPSXPP/J/aOHTtiHnGqHAK8z+VS3e0q4mUMtgByxLBVzrp6Vd3J2EXawuPQnqb9vibDnmajoVZT3DkX9idoNXecTd5u7Wlv/1D7R8dqwxaoonq9rf3dfR2099WoNrSY4i3S1XDQVWE9t3qeP4US7ABvCCOoho1zFjACxWie2Zzh620+U+E5k/o2tACz2+2oO+hrNCYvPWx0C6uS2uV9reZckzFjL/zHf/Mv1+wtkvpDeky5MLVzEZIBXwAAOaf5RkPNfDQDevzQV9GCN0Fy+1DYAG4yeYmt6utqcrujuHk45YMv0ziJRNp8f/45+XdsH3ivAum/NOP/MxDf/gcDeszUliv2ZXnNYs8TQMdCl5vbvsPjWQL0kc6fXen8aVf9q7V6F1x6Jc/h1mnNqphMVMrM8FC+J5AM65QcyOKIgkgUo6LHvjytrW0DeqmKa1xVtWaI46gImY2RzDNkN3Medqm1VVGNUk0VhwEsdUHeM97uKe+cS4DnVVuWnNNedYVc1GV5pTEq3flSRW6gBOB05vwBBAHDsItNa29bKWjJ5yYVg9ed+A8DegbzYDV4TcI7PoJivAaSqHtufbMWBnRmY2geWK2ba1gsB6AvCuov5gZ0GAk6dP5Q2+efz/x/pygdVArarVV0a6et40ZLt0gKqzZVbrVVbLVVaO+qeXxLLbrww1t61unqO3Z0Ox3t7O3q/XfxgH5LB3vs2ZZUQP2a/NxfeY+kQvlmwXoTyLcP6+8rUF91n0YR+v2ATjqaO/kkLLNDeVoJc3zqrKMeKvfH3zll7eOPfqanj6Hcm3pwesf0dQB6Wl9K9p9e61JFjeahalsderPNHvqumikPvVapex6Jiv53v/nIgP7do6+FRuT24a4OG0XVK7Ja2TvmKc3P+hNTkVEomcykE0shQaxidUcDff74ic6uLrWcTp2FfufWbe21mqpzz7AD7U0KDsxYhYO25eBkBeoZ7nVPz816HTZrunvY1h0KugrGxpFlPJqt9eKyo7PLK7+OdLUeRaC3qKMrWLhDzxa7Qbej1o58c0pV9s5NvS7mIXZzAR/cEYV/AaexlCLn2Fabq0QhAjXL/e1rolzaOOp5JLBYqD8cazrD9xzfCGjsgvrjsa56E/UHQy2c8oUJS1wm3N/NalMPTh7otfu31SwtdHb2rb797jt1B1Ktgcp9TyfHt7XX3hVrh867YK0KFzr8y4tFdcdjXQw6+uLrP2owWsJE6/5ruzp9/Z5aBw37nhMuBdMRDnNV1dFU1IkfjTn4fL1QvzDyocJ7O2W1bL60xwVqdNPtiArtflewIyTjM4oc9ASq1NXDgIaCdzazWdFqPNZ6NqE6YPnbOEhDBGjj8Fitt1RroUsia6DqtTh+1m7rQLf2j3W0e+Qx2mQw8PYHOqVavWRfA3JDCitcN9A8tLxjTyI7z3Gd3mO+nmYaHUasLc7Vp/i5uHARaTc8VPIwUghLZzj+hX+979V/LqCvMT5JH5ni2z5QbgLySwCbvtVFyw3jjAzM/1xAfxWwb2PyPx/QkxHDKme7J+OGNNNixQvVInuM0aEHoF8A6J21uufJXjRFkPLY7DmwYhddqi2uAZ1bA9BKuUqmmaGC+QC0EpcS+efpSXoHvFpQjSqx1VS5AR2I09VM4+XcRipEBZK57uxzaKHVWr3pRJ3ZTBdEqSZxqGn3dUmVZdFKdUC0V167Qy+w1+lgv6TUTx05gJod5jKg2zEuPcCUifC9gL6h3G8wz36uWwp3HgsdNYXRNqBD75tk801MXCrZ5wXN1kuNCkWdL3DIk3rLxWZVDSDPtrdU+zyvVqGgg1pVe9WSdqtlHTQaOmw2tVtiP72parulYnNXxZ091Q+P1L5zovrhoYbLtR49fWZQR2iDWve9d97V7du3rG0oNZovrT3eLCC3KdPttbR83W4D+auu9Xwvbt+jL91rfwHQY1Xq2lkxd+jR9eMCNtRV54UeffW1fvfbj20s8+LJIx0e7Or11+7pcG9Xzdb3A3qzdaRqLURxzM0brUPVmjsvAfp8OtbZ82f69JNf6eOf/Z2++erz2HM/3NVBvaBGtaiW97bLBhADL82s1UhBX2ePcoSh/Lu7ntFAXz19rucX55oOhzrYaxvQ99mvrlZMt5t8sstcADqHMYcngP6009HnFz1fc7u1su7ut3Rnt61mFdvOCE1Bi3J2STfa9eO7e3Jbr53e0+H+jouSAm5miWZ1Jw0wJ2EWXTudXe7OyZJfOYY0KFo/vUUpNm22QHujJ+DsSTGxfk0IAUlpcYwcbLbSHXiVdTiO/ej5OjZhLntzdVIzwb3Ffej0Q0S7zabu3b2n+3dvq1Jcqts51zffPdZzZuhN6eGD2zplT71Sc9wzRZVjYDkTq3WtKxWnERJc8+lnv/OqLL/g5P6OTl8/0S4Jeo2yynXMsCYWgcHUemzI+0zXT0PBzLtRcEHFWvB0jMFKJNdhCAPoI0JmTAtr6lhn56TzOnNW1DRdN7z2V6Q7Xi4iyRGdRxpfUkj5fC2Gb0SRx8/vwy53PbOJFwxEq9HW3Vt3HY+LAdViMnLHPx52vJaI8BhALxcIV0GcWNfa7HM5wmNYh10giGNQx8gU35kI17q8vNR3T5/o/PLChRejU68ENkoaj8+0WuPYSPTq/H8MoP9Qh/6quWCeDeZo9X8soOeOwTOTpMN+FeV+83DcLjTyf3vVWt3NLv+HunTcmbwjzvSD9Qn026b7Ql3N2wVtMx9PNO5N1Dmf6OJFx4De66zVu/RKc3SXwZ7HGwoQrWLmHBQ2fbzlaKbbo1O/BvSEuRuQ2549Y3eK0r3eblqoYZUk9odQX8OhbR7Xs4UqBTyEiemTBguS1+Y6Y98zBa+4OIByt586lJc0LEK9M4hLjzsBOVEcHAB85vED6qbbbwDxzbn3diHiGykXJj8A6NCLuUP/XkC373ukv3hffrXUoFDSlQGd3fOlu3MakZAVhb0NBU5xvdBOpar9elm75bKFizs1/n9d7RIuUAB6W6UmlPuuavvHat++rdrBoVRr6tHz5/ryu0detTk5PdX777+vBw/uq9FqbwIoXgLNra6c6zPPA/OckEM5h4z8UMHKPXGz63fXtumwg3b9oQ491v2uR2bZKS6KAnakB7q8OtOjr77UJ7/56CVAf+PhqQEdlzgMNuxweKNDz4DeaIUQLnforaRyp9sC0C/Pz/TZHz7Rh//9v+rzP33qGM07R3var0n1SkG1CjvCrC8Vg3ZfhTVR7tDp0lz8AOgFebe8Nxrrs8ePDOiz0cgdOk5xdOhVlPj8vDSfxJhkG9AvLjvu0L/pjbUsrA3o9w53dHtvRy3yA1L8Zn+80Fmnp6vu0AcxUZr3T+9ov91U1czWLIyaIlRzM3rxLBiXMY8qnHK+iTzdXA+A2qrmgjyr4lFS59EdrzcWp4PxQMPB2N7uvN+Em4yGE80wTJlhuoIILB08bKusVhrOgqVi6wYPpmYtukyYR1ZhSREjapbvHQz6+vq7R3ryoqd6XXrrrQe6d+e26ijyWQtjtTUBOtF4y2JJvcnEwTVfffedLvs9i/GOT3Z08vC29o7aqjTLKtVL9j/nvPLqHd7+jLdwUyOUiclGo2KgBKERL+K2U0ZUnDp0B634PafbL6a89IUV47MlK2S3VCzUYhfdbpic2WsDO+wM62/h8LkOJs0ITlrcwqLi/b2KWdqd+q4Npu7cuuuCkFN6uRjr6uq5V9Ey01WtYCrVVKlYN/VeTVkUzNv5muVi6iYN+2Cec7vZ0IvzM337+JEDcvAEqNbDza7RKmoye6FlYeg8Ds70v9ihy53n91PuSJT/IYD+0qGQO/o83/mBDn0jqPie8IoA9OuP7wP2mz8nMwU36cmbs8sfAnOjbxLehVwqxhMbQLcwa25BnAG9O1HnYqyL511dPuup31t7jr7EnIVdwxQvSucJoPMHQI8ON62HJSB1EeTfnYJNNjPll7fyiSE11VYrq45jFxaE5Qg8ILP8YjjynI/wAYeTlSrOMR+uluovFzqfLBy2koVruL2V19GhQ/2NkhwtFxR5Vr6h2qGH2FagIPHNkt/8hCNbL7DHB1vMAn8tJ+59y1fGX5E7dKervQrQGUFQVMR6avyBwqyUtCiGQnakgjqrovqztUbr1WZu7p/uqr7omRj9HdGtuxxqVuuv1CDOtVZVu8Zr2lR9d0fFZttz9MrugZrHx6rg297a1fOrK3395ImuBj3tHxzp3Q/e19tvv639g0OrvTloXtVJu6BJ2d1ZFOXXJO1Ev4pdysVyLkq31+L4tyyeyaBuYyQj3atn6LlD38z4s7DQ7wvrQT11umd68u03+j0ddFpbg3J/+OBER/t7BnQMNlwEFFYhVDNtWla9sW/KPQN6ixn6zr7aWeVertm+tHt1qS8/+1S/+G//RX/4/W89a7x7vK+DJpkAzEqDHgfQKXw58DmkOYyjY40ri/UknvFoNFFnPNZn33yTKPeJ7twiHe6eAR0GyfoNjEDYy94CdGa17tCvevp2ONCiUNRBs6rT4z3d3d9VA6oY0RVM13Cus25P3d7IPuGn9090enqivVbDHgzVxcxZBrz6HhkghrMlMKugsYdsStbZ6CvPvm0fSuASbESp5dwE539PAZ9YWyMljM+9XvieDwYjr3Jllfx6EZHAvE4uEPEGQF/CLnZagUM/5kKpUlKjjsc4WIBeoaA2Qq/2rjr9iXrjoR5991jfPb9SDUB/46FO79wOgFzZMd6zd84s3CShuC8HPb3oDfTsout5OlPh23f3dfLwjnaPWiq3KirViyS1h2FMWnW0h4HtUZ2Zq8ly7Zk6+h7c3xClWZTMepm3ayPZLwM6hQ9uf1DX5IpXasdOMmNtrMas3s65C9PYvEC8J/YPYT7NDjlPEJc2wnfmY5WKE8+7d+o72tvZ1157x86IzXpJ5dJKo+GlxpOe3wPet1oVd71d1art+L0FjKHYVGNeD6BzDq/8/tOh7+/u6eziXN89fqoXFJ4LAp3qPnPK1bXGS9YhieTkGlr9jwH0zRmdaZ8tYZxvohuxkNsdummmfwCg55/x8gw9d+jxCF4F5ttjgFexBfnx3ezeXzVvfxW4h/Aulpm4dKP4CccyemioHNyDpgM69LEp94vnfV0976vfXWs0ANC5yKnBw7guh0JUEbXZhCVc1pCu0DW6Ow8F0AbQkxYshalcP1JmMdyg3JR06VTXJQKkvf5G/vfC+7jTMdF+dDAlz7oGy+jQu7OlKXe6dBoJfk+4xUXGO0rTDLCZbs/Kdug5Ql3KJLQlUM3iPZ5DSAivP/6pgJ51BfaTz5R7eqwURVmoh9qfYmZepPuI8JgO1pbkShPCkUJDCqyWpOCUVq2uwmqpFhsDzNK42VZz1YvYdlbUbjSdqFbb3XGHvm40rXCHdi/v7qrU2nHG+qPzMz07v3CE5lvvsr6GI9Ydr2a9tBWRCph8/d0E9Nx15w79VfdFvhf42ky/+j7bMqDJDlR/CdDsyqb3AAAgAElEQVRtTrJx34s99GtFNh3glfqDS4vW/vjpbw3oj7/+Qq0mivHbunN85KS16NCvAZ1uC0Cv1nZNuW8Demv3QDs7xKqSdtXQcj7VoNfVN1/+ST//r/9Zv/31R+56Tm4d6O5ByywYQB7CTNIAC54vAugcxjH/D0EpHKZFcWN8sMf64tEjnV11tJ7P3FU+uB+AHj9rZUHrNeUebgfMZQH0J52Ovup0rNs4bDb04PaB7h3uq14uOuqYXeer/lgvrujQBxalIog7vX/Hwrvyeq4dxwGHPam1N4QGwSLh502RbzORAMMwfCGyNlTv01VRl8O5Mxj6vaFGw76BHfoVi9KYu+ckrxhz1Wr1CACpNiLRq1gN0MbWOBURiPR4v9A9UIRbtEchZyEdEaZrVQD+Sl3POxNd9od6/OSxnd/weX/w4FT3b91WvVLWXo3EvHhvYDJ5rRDdnvWuzFxgzHM1HKpQXunO/Vs6ff1UO8ctlZtFFRtF9cdDFfHU8OoXjxGgjPhnumU0OACcKXWKrjnoyHuM/Ss0eqL6Oa2cEV9yoeXXcMH7Sbdc874+eicrkxZLXw/cI4w8YNbwSed7SzREFeh7ph7kyfd9DjQZGyGeqzbVbFTVbFAEFTUZdwzow1HXv7NSbarV3DeoI0KulyoO0nGRxvvGHJyiaes+O7+61LOnL9Tp9awBoBim8TL1X0YayMwlir6/2KGvWRL+gQ4dE88f6tBfBaibAiAB+Q+J4rYB91VKYG7e7YJiG9jz37e785s/41Vz/5s/41VAnrsaAD1k1VimAHWx1+7jA4FLeqNmw6lG3VEC9K6ung806EnjIU1AUVNW27jQEiWdleJNp5OFEcv1T07ducUUwZnmHmQbJE2Rp//AQUF3nhXHpnIB7sXSgA41R9VJd85jwdfdQrFFAB2wnXu4cOJm+zygND9WbghoNgvjoFYN5LjJ5c8x9/ZiRALz6/DZULb/Yzp0nrepsC2Fe3aUs0gwjS7ya1OkO3OHDrW+1GS98pzQYJ4eF2Bewvgh2flywwHotcLaYTZVGBF83Isl75xyw9cbLdXbbRWaDa1RZtOl7+0b0Cs7e5oXi3rR7+vbp880Xa/12huv60c//qnu3Lunnd39ZBoSXXoWn21fc7kjy131TRDPK04ZaLev32x7erMz39yzW17uL1/n8W5DA+YPF8TJoCfuKeyMCctga+OpAR0vdwAdt7TTk9u6f3JXjUZ1q0OPTGzMNDKgV6ot1ZtkPQflTod+E9DHw4Eef/OF/v6//Cd9/OHPtZyPDeiv3z22yp1y16csRh1mj0MMx7iLx+rtEM/AY6WJtc3ucKSvnzzzWhmiuJPbx3rtwakp0zBdi58XgB6fDQgJ0J92u/ry6sqZ5Pv1mgH99OhALbvioaqWzi56enrR01Wnr0qzrocG9LtOoKssZ9phXm5TFArvGKVwDUcHuLSi2f+fvWNS1qZzz/8ZGUwWS531YdgWnhUvZqywZQ8GXoGVmo22A0MQFzJuo7Mj0rPZbG+876+bpOvxSgQYFQ3gAeSMDpnhR0wxHeV0VdL5cGGm4tmLpxpNJmq1Cbi5pXu3jrTfbFprwr0IaPka5N5LHfp5t69vnpybKSlVCrr38ESnb5yoeVBXwSsx0mg+9BYBq45eV8MpDdGbAb6icqUReQjrouZT2NCY2UdK2dorXQ6csbCGzagIzrG5DvPyVECb/zTDc70mbGvrasVzd4sM+d5KRM0y5uA1QeeEuQuqeQB9p95Ws1FRvVZUtULBe6HpDKvaYbBF5boa9bbqzX1rNAh2w22RIsKAjosnlL+vhaIZlk6no4vzSw3HE/xtY4e9RBlb1bLSZBfMxSfA/j8E0LcPkJsU9rY70036L9NIP9ShZ0Df7q6354JUf9sFxc0uPQP2NpBvd/n/fEDPlOXLgB5rKwsDOl7UAPqwM1QX//bnPXVeDNTvZkCP3HBCHkKCkdatvPZVMV1Nh25w9Opg7FzzGbDJgB6v1SYQa4OONnipsG4S0YD1RvgUc2HyewcJ0Fln4/eTDd6bTTWYRhfLb8gisdxZA+nY1FS19qycrHSSheqFcoS4oCrgoCLzOy3cBSV6Dej8LLr4TKf/UwB9yet8A9D9OiTBHB16LnLofFYG9LUmaAjWa3u3szrHjyFqMar/ipWydmti5YYkJnbo6VwM6CsfkgS20NnYWndnR0UGiHQLjYYqe3vuzuv7B+7aO5OJvvjuO/UBjgevGdBP7t/X0fHtDaBvX5cZRDOIh7PXdeBIHg25o0udXf77hgGjkOJ9TtGh+Wds3y+mLv2Cff/aWn4svlcSpZIBfbkcG9BfPHmy6dAfffW5DzUAHQCz9SusUKKObwJ6udI0oJOBjiguU+506HTadOhTAkISoH/4i7/XYjbSvdvHeufBid+bCoWXxUVrH44cxmatXDled7s8B7otEsQ6g6G++e6ZmZPZaKU7x20D+sFO2/4bMGIZ0AEA32qJxrfKvdPV1/2epuuVdioFnR4f2Ip2h1OaXedVUd+9CNvX815X1WpT9+/f0/0HJ6ZlS6uZWsWViokFMZtiECWXm6jjua46zJejgxtNZg5K6ff7Gg4XGs0Zp8XqJzcpjHmzXrTlKMYnkfwVTn2se0XHzSw6RkmkMeJ8Fyr6dI4AJOQy8F7j77CaRwb5dKYFSnCv7xFPCjOwdpDR4/OOzs6fa7leqrXb0K2jPZ0eH+sWgkhGCIwUsqiwVNS8UFBvNNTVcKwvvn1mVX25WjTdfvfhbdX3alqVFlqWl6o0IwLarIXX66Lwpejm2q7WmH+HrfB0RIwq8BYjYl5Hnq8jYUkvc2BNsB8Rb71Qo8b9wYginpcFu3lLCbk5xYEvpJLWqM7TDjii4uVsqfIi6H1+T7vZ1H57V7vtuioVGo2JJuMrLVcjLVc0TDHPr9ZaatR3/X6UKxMvAK+h3LnH54gkYyOH9wFA7/Z7urrs2fmOAobzBqOaZaGsCRqKtMFhNu3f/2//0xoVXl5bq5bmTv/JnS9ra7GOxZyXZ8bKWoRS26qOiM9X7J7nQyMrc7e/ZtOFpBlRFtq+qhPOP+fm9+fDj+pv+2ObWsx/f1VHc5Ni355h3pyv3/z5m/+/CXzhDa+ZyUAY58fsznFuQGMugsqdDv3qfKirs4G6ZwPT7fxxahA3MXuhqXsFxAFCKHf+ziQ3U8erYvjErcgOZ082r/2lB7YRkpkBSQpv6G/SnRoNq1T5w9rFGDHJYq7hZKo+7lkA+WLuqp9OvTvDavY68zwDOsclBcYBPueeqxW9X+5oVGuBCyH2SWYYN+l1Y0gSzGXa3aYYXmXcCutZxnWW/Qbyaw8txXNjD9+iuEIoV8NXn68vhfnN0vWryszRykXNS9J4NXMhw755HwYxjYU4xMsceBxqPA8ODjYNAHLoOGIa56FCxQELwZJDHZiZtXecnmTZKyKw1i5yYO3cuqNis6n+YqVH5y901umrfXioD376V3r7vfd0cHhs+ixmg9fg60MrKZLzdfySmC3tVHuEkjq7DOimtrco9pt/z//dhWMlYk0j2CNhu7uW6BqZu27vsdtXPL1e8DYA+mTas1Pcx7/8hT768Ge6On+u/b2W99AfnJx4bQc3LSfDpfc2vLMBlMpG5U44y7YoDr9r1MOT0cAz9K8+/4M7dOxlmaE/OLmjn7z7tg5adVOts+nYIkaQl06H34c9Js/XLEcyH8GpDF+Ay15fn/7pa6vduY+Yod+5fRxra9WaOyiAy1ao07TnWyobHPAvJ/P+i07HB/5+o6L7xwe6c7jjHXxmPxy4T86u9Py8q4v+0KzE4eGhV9Z22y01a0XVSws7xrFrbfe6wcCdGAFKvFaXlx3/fTrFijXen9gtjz80jQR5Heztam9/x68XAG5PCdY0LXQli4G1vrgvbJfkNDVpUVo4V53XCzU4z9sz50WYYeFGxioYrARsB68D83i6xqvhSINVxatfg+nAa56NsvTg9LYe3L6lvUZDu1yfKPKxmua8qlWsOegM+7roDfXk6bkuuh1ffbfu7eneGyeq79dUqK40Ly0cOQuzgf6AOXo28SoSqlKOgBLfK5RzdNKwMF5hDx5xjsq+VBFfTzHg4haK27Y6SyvRmYFXLbYj5GUdO+vc6wQwtXZi/MEokqJhtfCaH+DKa1RbVVWDskc8W+ScYFOoqGaTa36l8aRjFToGQNHcMraqqYwHP8K36lzLFffYwqNWjzb8XKLI4v1H7Dccz62zqtaaHtsVC1XNCqvUcKX0TdiFm4BeKZL+s4y9ZvuDB6CHkjv2IgF0jGViTHwt6Mmg+KqO+Sbou4tAJEHXcc2a/xmmb/+sm9Q5/z/vy+dv9K7pVpzkTcr/5gx++xB71WPM4P6qYsMHmw12gnJ/CdCT9eKrAP3yRU+985FGw7Vpd1gWwHycOnRAM4xZAsixSuUP/1ZOjlDYrPrmznf2S/Y5AZabXW4b/aMGLlvcgnsTgM4uMBQ7EaLD6UTdWYD6aIFL3NJ7m6Mx1oMR1QgZFBPzgle/UIIelkhNWxn8uBgtmkuA7i6ZQ/TGrHzzmidAz/N//v0a0BO4+DpMHffWfNl2QQnAfR2lLj2iCINyBdDDex1wLGtVKmhWlEbrhWk/JEIAuvNXUgEFqOc0OIqSKhW1LWNDLMNeKJUD3Q+vX6PZVLXVUL2JMreuIsBcb6jcYC+9qRIBFe1dYf/x3VVHzy87quzu6B0MZt5935aWzAMpDrZ92bnuOGA24rWtSNDtewLQ2u7Q8/W6DdrbdPvN++mHAJ13AMr9Jbo+7UnnDn2xGGk06unx11+JzvlXH/9Cvatzg5Yp97t3PY+F7oXCzYDOa1cu1bQkfa/W2jjF0aE32nubtTWACJV7FsX93f/7f9teFpX7w9MTAzoAzOEKoNPV8J7TUSLeAtDz3BzamscNnY39MoD+xy8fqT8cOdL3zq1j/yFS0zQ1u8p0d4tFWIU6KIUZ+jz8y5kBD/FyLxjQT472deegrUY5hE7LVVHPLvp6dgn4DX1XYCjUatdMy7Oa1Kxx+S1M60KjA+hOWIu8Iw0wR4gG0R24E8FqAAhitrXd7eqNip3nbGBSI1mxqgaza6hoD3vDn53HTYHLh4u/SlHL8lyTJd3mwt0oBYBfy8lcswnhLgVNxgRKja2UZ0YfArxpJBSSUUHyVyr09tsVnd67rZOjQ+3UatqBGud1d/FdVKnOHrr8elx0e/rq68e67IysCbp9v+m1tcZ+U6vKQqvSWi3W+zDFajbsfc4og9fKd3iJHXtsY8NYy0WIu1wU6kk3sYh1Mb4XnYILO7rz1ASxXmaFO3vdldhvD8Od8NPne/wnrQtz7QD2aBvY/8eQq1aqOpuAa5WzolRcqVpe29elWJ66A5+vxqEhYSCJ4LaAGBamAYe6SFfjSdAUcbBZtb5YaNQfedzCc+brodz9fNAMlNYarqa2q6WKcXzqf/jf/8UaUKJDL1UWG2OZ3PlmY5nrtJq/DOgboHmp4n/ZRc7/qRgON/8UQM9dd+VaN70BuAzo2yD8KrDOj3O7UMg/d/vfrjuSm7CO324qmwvVcNOjS0/5xIYZUykzU+7XHfowAfpKA1TuACfCLADdvu3XQi5m6HWiRg3oAGc4yDAv8Sw6eTH7uaSHZ+M5rg/bwcbfmaWjUuWGp0tv1aGFUJISELBQDyXxbKruHEDngIkqloubC9vCEDqVLB5DaLdeJ0BfOsTCwJk6d6e+JaYiOvB4dNvvtYmeLbA38G869GtA96Wy6QrTzm16stGd59DI+Plc91y/NrfEXITPUKUGdDrzpYbLpdX7I+6F5FxnLQCAvma8Eer8OgcjTm6gPnPNlNgVyUwl5zgjdgLYKwC58+drqrRaKrKUW2+oun+gVaWq592+Hl9e2tDi9Xfe0evvvKfX33xbVQJ0UqedATcrnrO6Pa8q3WS88tw8z9FvzuA9R06q6PzYtxmrDOimw1+ymc0FY+xfZyGWk8A2QleoYECoo2+++Fwf/fIX+s2vf6Fh70p3bh/q/r07unt8bIoXUWYu4nmsMBscggB6rR6iODp0AH3bWAaxG0IhrDT/9Olv9d/+0/+lT37zsU1Z3nztvj546y0LzKA/CXFxmhj32wQHNnyFc9parIXxwepPp3Oli25fn339nfew6+WKo1NvHR1a5ERxio7CHtlcKy8B+sJU+LNuR0+HA8+FDxpVnRzvh7d8oRShIKuCAf1FZ6DL8cC/H0UMQSqVAqEcjMIiTY3ETFxGqS+51jHLwRCt1WqGsQmMQR11c12IWwO4pXoZhT/dddJg+FpPa15pU4Oft9FhYCSVE+gqBY2WY41mY02GE9ubrhHRzWXF+BLBaI8o0Jg5T0g4m0chjdBWpZoGgDtjDBveYAtbtyc7trzM6qvLFJ+VCtQigK61LvrEynb12VffqosRREm6c7/lOXrzoKFVZWXA2j3Y8/2FS1ypXNFyiZtdXtNbqNbgPIxNH4SI8wlaguTqxzgWQE+qeK+tJXtbjHictzG3B2mwZGUEw4xOWUub+zWApve5lUx6vGVgg6LwAigsJj4zMLuhAHSoD89wOdFKYzVanE0zLRPPGfvr7OVXHKOKKNZlorMozCGYzfBeOUXYjAY7inb+K5HUVoxwbVcKWpTmdpvDcIjH5Rl6BvTsFAfl/qoOPVPuzG6j/eGBhKzpJoW9fTBtA+I2nf0P6dDzAZah9KZSnfCG7Z+fO5P8efv35Z+x3XXfnPHngzQ/n6wS3v6e678HoPug2lpb21DuppzJjF5oNhpreAXlPtLVWd+APhlKoz57odIkATqgTgGaV60C0COhrMbeuZ9sOJeHTfy13/dmpTgxHkE9B6jTYdYQrVVratcbajYC0MnqJVClu5yqM8NMZmpAdxG8LqjO2hB05ows9ejeodaWpYLn5ke4x+Fol4Id8+9jzpwV7fG6vxrQvZee/7yCcqfqzs/jpQItzfazIM7Wr8mcx883G8qkdT/4RjqDKSt5Wmi8JkhGGjveNrvYAeIB5LH3v1KrzO5tjJV4X6Fr+cwqDfPOGjvL1aoZD28RMJtERUwGASBNDCgWkfWmXgxG+vb8XHOVdO+NN/T6W+/ozfc/MF1vz/2kwOZ55pU021mm7jwr0zMdv33PZWC/OYfPXX44SQWNmK9xAysUtZmmeH/yfeudcR96QWPSkflnJKONKAo405ihdw3oiNV+98lHGg+6G0AnWja8yuP1457n97KTTTGxLlRjppj20G8ay4TYbeEO/fe//diA/qc//E77u0298+Ybevfh62rWqhoTfNTru9NByMUaJvHBFJo+DGEVkwUqFOb51YXOLzr68tEzTecrtdkRv3tHx/i4Q4GvV1Ya87K4Y5tHMcdhzOdOt6+zXk/fXl16s3e/UdPprQPddlhMeIXPViU9v+zpvDvU+bDvQjJ/XLs/psI1ATkg3W5XtLcHS9HU7du3zRY47S0lp8WIBeW5tJgOrNXJzCRgkN/DXLjla8OF2WRqb3qvYmHdOx9rMBlr2J9oPJC89s394HF+SbMxWeWM6dpWV3MuMJuGhrZRSrke7F6/o+FkqHqrqpO7xzqB6ajXtRoDeJxnIWwr1Cre6DnrdvSCLYHHT9UdLb3rfvLavk5ev6vmXtM7u0AL9xQWqfb1Z9/c2oSg1NfFpeptdB1Lj0wQLi4mEVENuLvZWTHawcAFU67YcKBp8jWvskrrGI8A7oBrrdq0eI7RwmQ2NxXvuFnGOKTcOasin23M3od2g8NICFCHneF8Xi5GWiyHKleXWuPCyjje/v6MmWiUyi5mmaWHXXh4sa5ZmWNEO2N3PfhQjzk5G9yhpdxzWqeSVG1XtLQfRKwr/iCgR2dEOPx1nqxN7JP1qw/aLUDf7g7yRZUB8VVguvEZ/gHK/Sag3+yca3gGJqFE/h3boJ6/fhsMtv+ef/6rRHN8nXczt7rDlwuEhYpknvoL6M4ZT2zP0OnQqRjnBvTBFfNzVtf66l9MDejzYRwYo1V06AA7F5ytjG2dGpR7w4txocoMF+PoLH1xuPONmXK6UmMKsOVpDsBxUEG7N2tR4RNAgSUsdBkgB5hfYQk7n1nQw03TqjXNt3OB08kM5jPPnpFV1EolHbIKkwCd+RPremHsEQOaDR2W3uNNpnl6bKzm/fkM/dqZjPWbuA6vRwjuELbm+jaYyACfihiebxRF1N/cFCU7S42LsTs/Wq/doTPq4GZyKpzNcOjQMZbge9mfD0/+AIWkluaX06EUCy6ITHE2a46qZYUN1bvnXNWqio0dFRpNrat1XYyn+vbsUiPmtfcf6MFbb+u9n/5UOweHpmL54NDN12zsP+ebNamsk2hnWxi6fU9sd+zbtH3u9DOg53k7gO5rOulB8r3D4RBfG4llfD/FBYB+XQSvtZgPDegYy/zmVx86cW0y6OnW8b5OT27p9tGRStCPgD+HDu9EKVYoAfRCCdOZAHQiU+vNg41THKttlqYtIwDkt7/6pf77f/5/9Pjbr3Tn1oHee/stvff6G+6MulcddS7PQ02NY9ZiFRqHtDfPHeP56Wphavv5+ZleXFzp0ZNzLVYFK9vv3yMd7tDXAgcrCYa4J8b7gKKf5x+e4d3eQOf9vh53rgzopK0B6HdJ3GP2bhV12d05gH7WGWiI01uyLGLtkU2AUhnlM+dM1VnaBHmwy7y7xxpUwwI3r46lTpGtFr8v9s6hO03BIsnqNbOTeVTDY+X9pXujkGHUwJ8BRjMwvenmS8SLw4xwyWsAbuWaDo9vu7AgTIiunP1tnOQobDmJDnb2/XMvupcOECmUVtrb29H+TlvNctGW0Kyt+g5OWyY4VALmT686+vLJmXoT1ukA9GPdf/2eGrsUw5CdsX/OuhmgbLe2UtWFRaVE/OhS69JI6zQiNqCP2S+/BnRmzbBzoB+SNxfH2ZMAfUGp4X18i3yrTdXrLdPahCkhfOMa3Wa44vtJ04hColJkjIGxFkVrxYDOKADlOrPx6aqvQnHmcRMATEu2WpPah94KfcNOeAGYTeXaDde3JYX8au5rmPfQ4xJGf5VYO3bmJemc9da1XoY47P/j3/6tO/RyYbLxcldh7g6dj1KhakCP8KLItd32ckfr7AN3K9d5u9K/CejbYLrtFPd9gPuqf9/uTKq881uAexPUtzvrVxUVr1Lhbx+WuVPKv2O7QGBtp1BiLQYaJFYnIHqvO/Sg3Km22EMH0NlDvzrraXC51HQkrUlaS925QZ0DI9meXQM6++go3anvYtbi8XBeJyMKMYnCNuiXFe/JFpb300ptAL0C+CCaKanRrHgGOCyu1FnMdDEZWIm9MPdf0E61pRLs0nyl8XSu3nK+AXSo6CMAMKtDKTaSkh1wDyBOnd8WoOf3nU4aQM9hLFnlvi2KwyDj+wR1ud+Bck/mYDGj3erQQwRkLsmAPnTxsvKq2iSFw0DzNxhJwIQUCqpB15uEikhW0+2+IcM2FoqVaonPBo1KRc16TTuYbdi2lIOhqUKlohVdTaWmRbmm7myu76563v3fP76lOw9f10/+9l/q6M5dHRwcxMGbAN1sQErYyvfTdjGZi+ebzNFNgVxeWwu3q+jetotXbDR9TaccgQwIEQgS4UP5QMsdemYKuALns4H6g46+/fIL74f/4dPfajrs6/hoT/fuHuvenTuRcmdPkpjzWTyUOnRcswB0VO4Z0KuNthr2yq7bIAVjGbzcf/3Rz/XLv/v/dHH2zD7xH7z7jj54+21T3J3LK12en5sNg37EYASApLv368r/6FCXc2ds475Fh/7k+ZUP2cPdHT04vWdA9z22whM8AD3eC8xbJppC7U8m7tAB9OfDgdaFtTt0RHF3D3ZcMHPVLNYVdUczXQ0nuuiPNZ5FMcTr0Wo2vOLVauJ0to496Cp+5ew01/25AjVfLWnNe8d1QT65idmkGudMLlc0JRt8NrMy3p/pvm2GklLaVjBszL4nGo8XmjJmSuttlUJBrVbb2d27rXaMmMjttmixpOPj4wSq8s+jG2e+TDHL19Vp6BCYLiam7tFWVfleGJ75TE0MhLyDHqtfqzLK7IUBnT3+Tx9daDCVLWNPX79ryr291zJlVkQngLMlWeKkpRUQwsHsNFUpEz+6Vm/0wjvsFO5r1PfToKmXeK2sI2ee7hy1VaSUMeCAKQrmBi0C57Z/fvrZ4dePBwDPhQ49dBTXWyLX5ttQ5byYdPuwQRbU2qpvpnVh4h30Qglh3ipMjQre/9FyBa6CntjBBqB7Dj6feD1wvUTMuXSjMJpO/H5y5lTxuUjiUkYiJbjbZE9sT5QM6MzQC6WZZ+jbgL7doTPrfRWg36Tbt0H15kzvJqDz339ohr59YAUF+HIMK0td22C7XUzkbuPmf98+GLfpqe2fnb/m+wA9vhYXo6QBz6K4NEMPI4V5AnSMZcbqXw4M6J3zvgZX0jQlgdChT1cKg5NVdI3rRXSY0aFjoUrJEH8cfpfTyjzfSV16nqJvVovS5prnyUEr43DWrOI/zoERgE5LMq0UdLWY6Ww8VGc0ljMAllKTiwgbGQqN+VI9UspSIVEjeQw3uyRc47YhmGATqZu6ZAqPl2x+/YYE8OZ98W1jnAD0dKWkffJt4VzeYbeRTKLZX9mh2zWM4zm02cFE0KEz3QqbV88sKXSKvDYlNQF1hH0J0C1wSKk3iOo4kGAEHGObihZcppgX7rTa2tvZsS0j1HuhWlWhXNOsWNWqUrci9Xl/pIvBUJXWrg7unugn//pf6e79B7pj4GP2Gu5UHCKZbt8G4JsF6s1rPAN6jg01s7CleM/3Xy5anWZ4A9CD4p8n6jaFDyXanw79ep4PMkzV6V7o688/s1jtj3/4RPPx0JQ7HfrdW7cMYNDuPtTpIpinJhvPCj74W4Bea+xrG9AROKFy//brr/TxL//e4SyjQVdvvfHAgP7+m297/t3rdHV1cW42jH3exe3MbZ4AACAASURBVHRmYMHmNEYZsfZHh84BiS82gP7oyYXXoY72dvXa/VMd7h+4QwfQOeyzRIbuz/7n8/hMh345HOvb8xfuuvdqFc/QTw73Td9H4FJNk1VZ/clC/SliquioeT3araZ22nXVq9wzaROjUgoQxwnQ46e1WTU8ygmooVABNKKQmmk8W6kzL2g4C9aB58U1g0bAjArCrbQ6kj/7+qix/9xQvdxUadXUXnvfKvkdsh4MftGk2FnRImhcJZeaLYKmZ7ZtQShCswGYQaG7El7zFDce0wD8k7HfG6/+UZglQGfEd97r6btuX79/dK4+50y7rNfeONW9h6dOW/PeObvwsB0+PAKU0SDQCZMKyZvTm10Ew4Fqf0sYRwIZtyeC0xyZajdO+7ivw2SmtFKljP4gNDakoXHa2TVjRUEmp8VtF7keadDjuziWppO1fzedPsBsPOHc5/AsTL0BAp5yKMb6W8VjmxVcIKxpIdzpeK/p9A3ozD1WbJutXNAF2xJFFOI+r99an1RScVF1Z2c/FFi2//Pf/SunrZVL8PwzFUlbK8w3xgq5Q89pNaauIHytsoY+C0radiLMGhPQGNBobHizU7xn7p7icyTpICz6oY9cEGTgfblTRrRyLQbJvz//Pldi3ER0H2kf1d1WFjlt/eJtkLdYIn1cA3rMyq+ZiAigJ3LWSi6PHmhDomKNncaVvXlR3GZAZ22tezFS72ptur00jQQgOnM6dGa6rqATkLVdgwWg+1JLis6g2WHDM5jzbkTn7nXCpNy2I3kGdNbK7HC2Deg1FWolLSpl9RZTnbHOM+hrjJEz1pCev8etRIUOKAGEXJus07WCm9jM/HkpbOSS9s3zK5m3C7Pxy6boSx7w24Ce8H6bbIifmVHewpD4gBTx+CH/Q37fvK4XEZoOZWArFMrdFq+AeqSp8W3MDBvFghrlkpoFNgoKqjikgfcBF6+0tocqGGFNYa054hjf0FiZFtRo1rW3s+s/u/gs43tdLqvW2rET4LrW1KJc1YvBQM+Y9XIgHt7WT/72b3Xy8E3du38aa10O5wial44qC5g45N3pZrowxYGaOUt0K6+PD2wrdmMNjn+LQyarCONzvJaEXqT7Nq2TGXTT7nGm3bNgbpVEgSjf7UC2mlq9fnH5wtGpuMR99uknms/GBnM8y4/2djZRoPwc0sViFIApSE3V+k4C9F01mjuq4qDVQNnc9mHMm0s2NTP6D3/+c33yqw81n4709ltv6EfvvqW3Hr7uZLRhf6DexZV31slPn46w5eSYCh4nnlfMQLH+vLq60tlVV599/cQU6+H+rh6cnurWwX7MfD1DL3s32Pf8quDMA9TGBLUMhmNdjSb6/ddfmnVoVYu6e3igu4d7arGix74z+p5Kw9bKM1aqEm3O+9hs1tVu1aU5GvGUsIYQr1T2IR7GRmsD96DXV6/XjR1lF3sLTRjhzeY6G8y9j06RwdkM42LtQHrvWYfzSChFeCK+xIYX9qNaxu60YV0NaXWmfBHxrqaJHSi6AGP9lq2axWqqGVbWpvpRcxdVmcU8Gc91AB/2ljoAFzWyxY2KPHcAncuQAldrbxg87w31p+c9DVPM82tv3te9h/fV2K179xy6HfGaeTJ783Pep5hq1gKZHVcmYrTOyAKsYXQAO5NtX1kT83nuiG+87+muEwaUKFrAIASQrFTG2BQRoFVBADRx3u7Ac4BYeBwEqBc1Ha1Vq7XcObt4Jtp0NnbojopTjeZ9W7NaxOz7ENDPmitGmngDcF+H1wACaorpIkmeqPhXWBdHSmQEzHiJw0Uo2FcvNNK9ndZJ/+O/+9s17WCxMFapNFcJvr/ITCCB0iqAiicWswcs5gLMoHk3nSzkKm9ykvlDgbgioTrzrD06cQeMJJGEZ0B/4YML8PoAeoVS3jR35OHGUkmKEqRuTr8fQQxzKB4fdEg8zvhZ7C66y8lvnEE7zDryARkPMVVA7sxDRMQNh4Gqfw8e7sn3fuM4FGGNNmQYD6bqd8Zphj5S92qm5XClIq3iuqDxuqjBvKDBfK3xPADLoiwr3NeeodeIAOVQSDaKPshjqzTel5deyyRCy/nkrPh5JavgG7mBEpuVp1rJM5lCGbHKWuPVwi5xeC2zZ4r4jYuH19hUK3nCBvFQglcZ1yRJoDc/E4Wele1YxAZYR8vtx5utfjngb7z/m/zzDMypeNgAWVLS52/jVnERs/m6+C+5wecztrXzQklTAzq+7WtT7vzuKEykBklzZiOW9tCPMBmugUzRlbTCo7tU1pxAmgWrb2sNpxx4HJpl+y7fOjrQwf6u2qRCFWRjD1s11pqaFqXnw76e93uasN6ys6fX3/trPXz3A73x1ltq7+6Y5mMtBtdAXm93t1TxPux5/+J1j2k+2dJBI7qK91yv6O7Ga2EUAckn3qMQzFY4GE23ch2zx0vVFsVCgH822IgrC3D3v3FIrhGGxYHDjJjDfjabOPzj20df6eMPf6ZPfvsrjQYdnd67pYev3dOtwz0zWRSFvlJZzcEQpFp1VnW5tutsaGdNs4fe2o1oymRvaSvTyVRPvnukX/78F/ro5z/TZDjST378I/3Lf/FXunW073uM1bb+VVejXler2VRFrtXF3M/frAcOiJO5DWU4FBGGffv8TI8vOuqNRjrYbeuth6/peH/HKndEndPR0FSui3rAYBHFN7oV5si96VxfPnsWhh+FtQ52mzraaatdr6jmbhtAikaAos7CKlZQa5GW1UI8yVmbXnOKt/BUJ8J4oeFkrKtuT73BSFdXXWe4u/t2UcE1stJkWfRWBer3Fup3nOBaTbWbLf8b5x6PA0aO32sVNgJBgI+StjQxqHGtZ0EW7IQjPGE4WFtMq7K+oFkcKHLGhrVsNu1ZLSnyZpovxo6L3hRSNCisvxVJQKjYP31VLGs8WenJRVdfvRi7QWgf1HX65qluP7ijchPPCG5AVOkzMwqMCvnwStoSEyuu8YKGy467DhpLrvG8thbjpZhr5zNlmSxWeQ9ywcs9xHvDUwTfvAhdgAUIlgUPf294QecnYyeKLbY26qxdjpd2rJu3cfhbqUjYznysBnvlJcTGPS2YWRbDga6GtzyMke18ixrBKPm1jKAka368osiYamV9iv0EfH/i89/0fbOYFzQbz7Rbb6YtnnRP/4d/G3noJY3dbVaSsQw7dp73rOkaeNKRL+xAkGwuswXoG7o6CdRyl5tn1Fn6xIu0DdDbhhavwnbvUm6p6Lfn23n2kSvw689J6ZkKhkiMCperl7tsXudswhGfvXiVQD1/bQb0APEwc+DncaVAdWwDOje+AwGS+CVukoWmo7kGhLOcT3VxhmMcc/WFKqzJLouaqGJAJygEKg2YAtBJKwPMG9BvZjzC/MBCxU1PzjtyszhKs+sE6KGqzcBQtmkGr22B9TV8nIuoJVeaspPOLH040Pmo7zkzgQq+8DkY58yrcIeD/GK0vPShYfUAsy7+LXXdHBnZJyADci46rNI3dR9Mjt/jrYoktkijEIiSLb6I/+9/T+YnUIEZwIOYiw+v6qT/gHf7jChFcorZ96dLS+uBESYTlrXhO79Seb20OM6LIlanRtGEMc1qA+hL77L3/V5Bk5a0u7uj28fHOj7Y1R4+5MWiw1tMmVcbpvxfjEd61rvSgEO81tRr7/2VXnvnA731zrtq7e37PaCwyr+TlS+KuABzijL+hLUwz3K+IgcgGacAGKblUodGKA+rS6nQslDRoJ4YK65SOvTs1Y4rJjNarmkEbBT6FrOxhhMzRHfn7C2n9R+6MsRQX339pX710d/rd5/8WqNxV/fv3tL9B3d15xhADy0ChYGLv1JsW+B2VW3sG9CZnxP2gZFHzS5n4c/NQQed/N03j/TRL36pjz780ID+ow/e19/8zV/p6DBiSJkxDzpXGl5daU6MJjMjOloOzwXipYoLpdGQ/Gl5p/qbp0/1xdm5+pOJbh3s6a2H93VILCUKcgB9Evvp4aYXdp/LNZRpQZPpwp4N2L+Opqx7zdRqVLwT36xXVC+TAOdWNRoG7g3T6VWvN+KCR85CzfnXXtJ2N8rXTeYLXXbZk49Qlz6+8/2hBqN5WBR7U4CfJ6vh2+2mDg8O1LZZDZsW7KFXXbRT4ODg6G68UtqI67xfXxhrURyaGqbt43XC1phrgAKSIgxWI1LymEHh2Bb+IYs1q61LezvMHSoysW0qegA/Z3zkcWeDdZzy/le1WNecq86pALP15Lyrr18sBWt8cLup+2890OHJsVZ12IyV1lV2zufuTgG1aJTWKjEbB8CrBT+H2RoP9G3miUlnAHAFKp7i1ZYUMKZxb1HYYPCCIDJCtQIwAXSEd8zr+f/LRRQGeY4O6DpFk6KUn8E+DDcJYiCfOFMVllMV2S0XRf/IYM57TJFkwzar3XmOWQRNY1n0dM/0uQkEDtGlKmUa5xTwxQpggTCoXVWKLRfVZBpsEhG5Jr4P0LnxXwXo0VMBYnTp1zTo9wH6NUhHxxsgnPunlx2qXgXomXK/ua4WbxLge52kFL7qfFwDejyuPHu/ESfJnCgJCuwJbkokKJocmJEds+xyZCB/GdB5BuwTFpZpo9qTiPBRhjeHwsqA3u9N1QXQzxHHjTVPgE45yqxtQJTndK0JF6NV4gB6gHk9ATrU9w8B+jUmBk3ER3aY8444O9d2M6q4M8cEBUC3S1maMQ2XC12OhroYD9Qj8IDZcVqPK5FuZBBE0AHYUH3/ZUDPHXp+j7cBPf9bVrtngM4AHs/h+prZdo3L4TAbv/b0w0zOeD5e0KxU9P78qIDTU8HJamgWeKsYZ/Bc6qxSuSgJK06eI4/HiuebgK4ofAD0nmeD8fig2gH020f7Ot7ZUwuxHGssviSq7uzJn38+6OhyMnba28mb7+v1d36kd977QAe3jrQg2tZ7vphhBHsCKHvswSFrdimCQyw5LNbC2hIlevJ0ADgcv2nRTxTEmTnx5+RRbqBxhxL3DSCRjWoM2Kt5ZInj8b/ZZQ8w9+HIdu1ypqs+Lm6f6aOPf64/fPqJJtO+7t0+0r3TW7p35yjeCc/xF6ayPYpAw1Fl1e8a0Nu8ZgnQnXkNxYg18WCgb7/8Wh//8kP95te/1mw80XvvvqOf/ORHunvn0EAKcA+7HXXPzzXu97WYTrTG/czrRtfiJrpF3k/CTL58+kSfP30uLI9Pbt3Sm6+daq8BXb726iKUMY0Nj4N7GtbEgy8zGytnIFw45GWYwH+lJmCKtWqdrhg1dlzVnCfcZ7Vq3YDutDkxE1+oVi3FjjXX5WSui15PT5690LOzM51fBojbj5z3qCo1W3Xt7cFm1HR0VFOjWbaxDEDOdeHiGibOI4PZZqee/Xd/pDQxFlDZYeY9RHuAgJB7i+/ja/3l9qOI2Nsg6mK7A0DndSW8CAZlBisCEwM1zDhrPtEClznBZnAWVrTgnJtw31U1GS/19LKjT5/OnLFMdOrDt1/T/u1DzSv4XcxJF90wwi7SOa+BXF5LWBOu8ao0no39GDjrPTMvRoAOeoI8MmWOHrPwmGX7PEnWrnGnp8rd4B5+Ivwb63I8+WthXKCuTaDozLFhXRZ0NJyrulpoVl1pWJmpUx5rtZ6rOhmpuVr7nCmU1pqXC7Fem9wc2Y6C44S+d9Ps0QQM+cyGMXs7dS1QzOPj74hrXPN2VCk07I7ZHXWsJdjoYAB0jiSr3EtzVcsc0NwIfw7oMa/7xwH69Ww6deabHirt1vHg/wEf24C+6dK9UhSbzHnGHp/zTi2UJSic598vU/YG6TRn9xvt4UReU4tOPW7GrAzOYB5VmmMNE59TXHHBMGsLEZIBHbCfx8rBZDhV72psQL+8GKnfmWk+XKkMsqis8aqq4WJtQHecqYHzhwCdn84sJlPryQhk81peQ7u93FPHG+BOzjd2iGVVGs0NoFu5zQ24nOtqPNL5eKir8czuarZMT7vdHEUB6DAG0Jmxhf8qyj136NuAHj8qOvSbg4Jr2I4nkr8vvxcbwV2i7jNpb6Daotpzh14ol+0d7a5cUO4B6BbHJEBvsG6SAL3EzNQHWwgJ7dwURqju0MlyRhAXgE6O+rUZCIf5rSN2cA91d/9QuxiBcH0aCMreg+8tFjof9/Wi19PVdKb9k9f0+rvv2Qr2zul9lTkgLUQgexm1McAWlFvObHa0p0dL0HIkTqX0KFO6wSqYbk8Fd1Dt2SkhVgIyAwdtCmXMNcq9YrFUne44gD4fPJ6BJmCP2Xooxyezoa465/rTn/6gjz7+mT770++tfL9750j3Tm57lr7mHvcBFh16BAUx622qWt+znSUdegZ0/n+o74Py7Ha7+vrzL/WrDz/S73/3Ox/eb7/1pj744D29+cZ9tZtQy0WN+lfqnJ1p1OtZkIUrWoHde3vvh8Utfgpcy91uX188fqyvXpz7YMTR7o0H95xlzsYyGyWeA48mFkx5/kpAC1d6oeK/j2YLvej37Ak/hOpfzlWDfagUTH/zB7EZzxegYSZslzAzKJFuVisv7XNvm9rVSqPxVFe9rp48f6GziysNJguVqyV39KSKsR2ws7OnvYMD7e2ihUFnMXJ3DSD7vWWsYZ0QjoYVM2p2cUye9hZfmWFZYUiqKd30DA/xAHPo7KzeDlFlXFdcWDkJzhziUtqvtbWeUUwSDMPpEYJKLHPR3LCnDptB2grv/mQaA7vRZKEnFx399ruh5pXo0B+++VBHp7e8PzorzLVmFFAhqpQRT1xDUdwG02AAr5eDNVrEGR/nfcTmck3HDD20T/aCT14IDmsprLwJEUCP93tsHNkMEqxbFrS3e5BO1LTylpz2zFxVa5pUa1Y07w4mKnG91NcaVefqFdkjn+pgvVLN5jrRBE/cKYTfBa83q+YFhKk+TUMMy+vH6GK1mqtWL6iCnsA+DlQCFK94g0Ss6wJ2pcQ6c/xcd+gZ0NmJhHKH+78J6MyOTD14uB+ra3Ag2+sz0TVnK9gA8GuV+z+tQ7+pbN+m3C2SgA5LiVGZvr8W0OX4yATo7rC3veeTM48pxgB0Vgnia5LvGRcDVKR3kdPzSYLAjQ2u90KTRUoKDod+MgIuF96LHHT7urpkD32iztVEo+5Ci4lUQGWmkibrmgF9OCVeMB4PeTpNunNC/nKHzgXKvJ/3w7fPNYntTvB7AD0buGTDmhpUFAeLfZLDizgDOsYPnclIF+ORzkYTJX2cf3JEpGJJy0HBhfSPA/SNmC1nv2894ug5o3POH8W8f5tuxI3oMn0BNKWvsyjrNuViTGzlooXHD8U+Wq0swMHDiY6d7yRGo4nyHwqNPU9oR/aYEwASHvMqQGfGOVpL/S2RIOEtx3sHBvR7h8f2sq4x93IhXPZe7bhQ8Gv7vNe1ALG2e6B7b76tH//1X+uNt99RY3/fI44VoiiSt6D1Uk62P7PO6zc6vZIOn0iWlyk7Owxj6NAL9uh25CWBJah+cxgOat0VwqWRxuOhaW2K47rV17uqY7XpYjnGDTbXSLP6UIsD9guN50NdXD7TH//4qT76+BcWx83mQ5uLMEc/PbnjDj1eRma1kbZG0QCgx9pa00lrADoGJvz/UN8TfzqzbziA/uuPPtanv/+9FewA+vvvv6t333nDFDcHPB165+rCe/CorHnOMGR0mRbYoadIcahXlx199viRvj2/csf04OSuXr9/oibJXhykjgteaD6G0iyYqmVlLcw9ygZ08g6eXlyp0+urP0CUFu8NpUO7KbXadcfHUiSxPoUgazKeGkjxK2i16mq0Qn/hrnK19M+d4NiIyK8/VKPNCILCp+ZiINb+wv4VL/iSuppPrvya2Ne90TT74VIf+1AKNYo8jGLsqGikCuBYSwO68+TomC1QrVq3BmGZADUV3s5JRw1OrgdFYUH1OQmEeNEz9okVXce3+nRi5lvVBOEcrz+qf9bJVLI3+aPzrn7/5FK9+Vq1dl333zjVyWsnqu/VccFyF0IxBKAD2hRmkXVvY+ckrgxKPV+rIX6E0UjbGfk2cZpdfK1bLQvT5mo3a7FOuQBc47P/+P7A0IfiFpxJqqC0aRX3YkXzZVHTxVKjZMGK2Q3gXSGlcDGxvwGRV5gKzTAAwo+d7aU1mp2KY3XRLzEXt4e+cwcwcELtPnFzXW8Eo2VGLu2vz6ZrF5u7NWbyoU2B+v8zQKdD/z5Azx36PwbQ/1KH/ucpT1un+ZayOQOxu7YEyqa2twHdy5UvW1hGAZC/hwKENzXZ/hVw+KFASYDuoWui3NMF4zkzlR8ihQ0nHKsLMT9PxidJfWn1/qZDD9qdrHEA/fJioIuzsefn/e5Si7G0sigOxXVVwyUiiYImzG1WSEgCyJtaqVEM2sZCre8B9FeJ4nhG2V41EUuxwkalSxdHElYCdIuiSGBbB6BjV3kxnhkMmQhlAVkY3bBa4+3uDT0N7Zlye1K3zK2bKMeU4+5jPVFO8Wq/qgTJIErRGf7f21sOGcTz7N3XRDKoyVvnGYQBRcRwbBAA6AN36tchONYoFIumx5l5s1NPpU1BizDKmzvWLYaxTO7QAXSYxK6nZlEccMsd7Ozo9uGeTg6OddRqie4flqJQwDdfmhVLNhg5G8QeM+OAW/fu6b0f/5Xe+fGPdXj3jgq1ppZ0c2U8Ajgso/hy583/90uWjITQt5gOh3aPqFOu1WopiWtwLZuw9hRZyz7cHVqDxSSWqmeaTQaOz6Xjrzea2t3FhrXtjrBew2gjilvALHyuwwoWlfF8gSf3uT7/0+/1y1/+TJ/+4beaz4b2837w2j3dvX3sGbp9eFKYCPNLe9fjwldtvQToUO7M1GPVCFe2pTv0b774Sr/5+Ffu0On+3nn7Lf34g/f1xsNTG6HwCMejgYaDjmajoWbjsWl3xl0ckCRycX0D6HwY0L/5Rt+cnZvSZkRAhw6gl9YL44mLAf7Y0x51PM85crUBjclsaZ/2/mCk4RCrzrhHWOdst7BtbWl/fzcxHmWL2rrdnoGbzu/gsK39vZoq1Wg8HNHp3G7EYGtTxvVma9OZAwYUOI5UXZGdsFRpOdRqhqHF0qI3UtygvdmsmUwR9cXIMdiaxOnRbLBbrbV6k5Hn4IC5z4MkIou402jYDJAbgI7iw93gsqRCf66mzYEiWGgyGXmmzteUq7FyNqWgYtG81PBrxkipN5jo0YuOPnnc1eV44ed8694t3X1wRzvHu2rutVRjC8Ci1ChAvLqFPokNFtgCdqsomLnW03oms3NEZnTpLjzS2WGXUzQA6d9j3LRSncrNK5kx718xOvXYlaKoqPE4mKs8ivKYlxGjw6hqWk1ja+ayONVEc1VWS9VXS7UXxM4uVG7XNQbQ11izzq1BIjmTc5xzYTCY+Hqq2igHZoSRG7qrCX6WqrBjXw12ZQYLg/kFEc/rupvF4mSgMk2VcW79/YBubcOWKM6G9q58QiTxD+3Qr+fl1x16BmUf6D+8tRYUyvd9JEA3fZI+Xqbek+FNMs0IYI/Ohc9cpiWcfhKg83Py/JwDha+hk/DcnAsoPZSsBDb1mOJKwsMdBXECMHYR0xydG3OEUvVyqPMXI12+GKiDsUw/jGViR7qo0aqs8aKoufc7gnJvFwPQc4fOxXAN6F6eCMDZ6mtdYmztg28Dep6nc6hCAWKr6NmegwkC0KerlTqTsQEdWtgOdun1tYisUErpbwhUUBKnKdQPAPq17vzPAT2/e9fd+6sBPSrrELWYJrPSKkRzZpxiIWXzYRU7xhvrtYasq9GhS5s9+k2HLmmX16BcUt278QtVvbJnKVz6nWEqA6hxYEzJoKbD4fXyqx86AmhWlNIn+0c6IE6x1hSZ6ty+pjgLCCCXuhwMdTHsqTefqXWwp4dvvaN3f/wTnbz5huo7e/aAF8Kxak1rVjtTl+5uJK+p+R4NQRy+09Ce7Mdy4Pj9RatTKmoy6GvQ73ufmYAZz0WdSsUY6KmzxaGiAZFyBRvbtjvmaq2u3b0jJ1WZBq/W7dZl/YOjNWdarcfq9C70+Wd/0M9/8Xf65He/1nw20oMHJ3rzjVMdHeyr6Nl/2ipBQpjiKRElMQ9EBLfdod8EdOJCH331zQbQ6Ubff+9d/fTHP3LBQPIdBeoCY5XJ0Dvbw0FXo0Ev9tJniH2jo7OoCZak09UX33yrr56/cNrgneN9vX7/ntr+WQhQWbVihh4FANQ/eQYwLcy/uRZZY7vsjTQcYdiCunvm/gR6lK7cdsC1cOLj+y/NIJBpLR0e7ujoqKXjg6rqTQxQqu6wbFOa9oydwU4/m8J7Isd75YIqmgapinbK+p/sMMiedRjrLJZTu83l7YIYdKVkLnuvLzWaD0zbWDxpULCzeep6S96CCOvTYAbsi85ryTnE5tJgabW3c9zheq12T5alMCx07cu1Ko2WryO2Qshxv4J1edrT50/n6nC4FAvaOWhr/2hfu0c7Oj65pcM7hyHMJILVwlwYlzQ+soFLxdQ17IlNj3Cvo+EpA7o4zDEiiIAjW9ZS7FZij9tn3RrQTQI+1jBNQ4d2o1SMzxS6m0hlrwLGOqHxoFjWdLL0Fk2/iEhwospsptpqaZtt57nX1loU5irPV17xq85Y/1uqX46RWWm2jO16AN0iOwq7uR3jluupKpWVStjgkvJGHv2ctdS6auUdP47JsBMd+g8BOmsMr6Lc/ymAfn28vppyp5v4oY+sct/u0DZ/dyUVu4LfB+gbij2B+kuUvYGIrUjmbLl/pYqjCo0LnBsz3rzo9A0kSRASgB4VPFSI71TaMF5gKB9RSYegaDyaqNed6OLFUM+edHV+Nhd6hjXtHRakdBhrQgGKzkX3vEhr7RQLahYWSRwH5Q2gX6vcAfSXp+jplUiS8dy5euMkzZkRVmGaYftP5ndbgM5zwHnqipWZ0VA9ds9Rqia0pQtlLuwq04rT1KEnoUn+fTHPjg491spiXdGvVXodbSyzyfBL/y0XZpkyTx167srzzvXmLbd4JWbKGdTzJ7hsYAAAIABJREFUteCjuFw13cVzGKyWBnTOj9xVmx41oCNgK/tGrK6WqiRAz+s3QbUGoNNhZUAfFcvOjycLmt+PEOpwr6U7e4c6qDd03Nq1MA4/B68cuQBIBdOg56KJsQfmMu/+5Cd68M67ah8dqdzcVQF71GbLtDuHEwdViANDeZtXS6HVHZ5CVChVu+Mxg56nOx9g93nV0RAqGjrUSU4rrZnTTbtaE+9Ih+/Ep4qBm51wPu/uHTo8pbWzr/bunhr1HY8xIieaSMexev1LffH5H/Wzn/83/eY3v9Z01tebrz/Qm2+9pj2yxVGN5/c+dVsWNhYqau0culggmCVT7hxYuUOfzUj6GlrlTof+yW9/6w79g/ff01//9K90dLDnOagdv/jZy7mmk4G6lxfqdq68zsZrk+euvG6AV6/X1+fffm1Ax5AFVoX0tl2SvYor1YrY2k48H+Z+pmDi/WNXmf15C+MWMtVOxgGeAVksyJlDI9BohD8/vx/6/Oqqr/4kdBmHB3UdHtZ1+6ionRY+BhHCEiuEYSYync3SvyWg5/rLSZIenZTULLUdQBRGRIjTYGnoPCum8rP3PoDPhx0AN+fXXIviBCJo83q7UGAtq1zzOhzbAPQX+LdHUxNxvWY6UeQPFn4c+cM2ucySuR5JkMNghjVQRjiVqgZTvOMnuri61JePp7oYwZZRJBJGU1G1VdPOfkunD091+tp965R4HhQ8fvwUM6s4vxB8cg6NB0P1hgMXEuzXY7uMzwGsAuc355l9ExAEcy9WyuFFzxnNWp7T9NCR8LNhcnB8q0dxhfC3XN2kIYYIO+4vfgZplJxvdNUUxgXEgWjSahUVG0XNKthhr9VaFlVdrFScraxRulxP7WlfwsfCTnGRoOb9FTBjhaguTN6qNfCHooXxGfc1hXVoQmDTMaDZ4Nq//zdbaWv4CmMsA5WTDvA15QdVg/lNS3Gu3eKS2s+HdJrpbc/QNyKFdOQG8N0A8Bu76FnAkB/gTbDfBnbH/dmw/xVFQeqUQxgRc/MMzJsnXwQepn5BNhGxyZO3yp52mflKiHiy81Y2xwhbTgx4EqBvDA9SR+eJGhc7gM4cfaZBf6bOBTaWV3r2dKzepTQbShOMIZL7GsfxPO1ah6HMSq3CSju4mXFBhtYu5f0WKBnS88cfIE8qk4ItATilSp6d57+bkgXUUeMy680d+rrgNagBftWzsS4GA7uqUWRwCUD5YrXJjcRqD/QkqWq+OrZ+XxaoZcqd9zHP+7Mojq+JWyb0APGRGQcw4/r5xEpPdMK+sVPHh+tSFBGvBvRFoaQJ6vZCSSOsXxdLkUjJ681rwjGxA0VaDcodX/oqpiJ0AsulRU6+5rzmwlwbtS42uDONKBAKFY3Tildmcpq1su7uIYzb1x4dOjNPNtyTun60nKszGulq2NeTqxcs/Gr/1i299tbbevjue7r98DUd3L6n2v5eiBZJbCOkwjaVMWOjuOZAwuoUIPdBbitHAjjG7siH/b66VxfqXF7o7PlzXV1d+OsdodvCK7yk3SYHDhqTyHtG2AldWaqgxK6pvXuoCsYjzV01d3bV3tlXkxl7HQAqaDi+tFMclPuHH/5cn/6BGfpA90/v6sGDUx0eomIvm/2wd0XKcUf0FocrPuE7qjd3HY4BO8D/54DjS0ejscU/T759bFHc7z75ZEO5v/fOu3rztYdqUJRWYyRBAT2fj9XrXqnXZ7Y80Xg4Ch0z9DE+CsuV5/LfPH6sPz76zhKcg52GHiDiu32sRlVaTgbWF3AOwuBl3QBJX94qMLAw361oQQIYXhPT8Ls3W2Mr0dAK9IdDZ4gPhyuzXTyW3VZRRwcVvX5S1cF+gDiPj/10PtvqM13/zKR5f4gRzQWCa9VSU4Vl3SAUFPJ1oI5V6Q7WiVx4KPFcKHhfnIwAjFnWk82Os6/zYggx0UtQTCHWApi5L0Ol3/J7OBpNNBpDC7NfH1nu4/HE+/2TcXTpFL8DVghDdm+HORs8LVhlQ50u9UdSuY7ZDSEsRVWaVe0d7Oj23Vs6OCZ9rx7udy5U8HzHP4OhH5T/SpX1Sucvnun8suP/vru/p/berlrEGTdq8ViccxGRk/7eMqY/ce4wmjCL4+6ceTSMbJpV4xiJG14S9WRxIxsknnXD+jHbn8/VpvvmnCzNNViONS4uVCivtU8xwHYH7DZCWtfhkXlh3QTvQ0q0tKN8seKRGWMqwLxQ5D2augjLI2YeI+I4MyIrxhtJBMv5dBPQy8WZB/Hu5qAltgD9piiO49VUyLZNl/f5MnWdVIdbgJ4FbBug3pp5bwvWvg/QXwL4DaBnIMjglr6KLiIdINugvpnBMz/30Z5WgLxHDaVUtir2WmEcFwJvpFf22MH0bI793FB3hkqSfcK8MheAzrfwdbPZUsPBVFcA+tMrPX/aU/dS/oMIlK6RR4GEhYueTgwbUsL1WgU69RBwZUC3QY9FcfF9uU/Pc+Xt9+Smyt1AtgXojmSEikqUJLvd7Nj2plNdjkfuzgF0fg/+7Z6BOm98pRq7pyksYrs7z3KDrFKPOuTagz6mhQHoAf7xDPLnl0A7UcwG9Y2uPwA/32xZFJd/L7/P6yHFos1khvyRLIpzgZJU7Hxd7PqHn3ujILWgTFeOBQlbRusWA9D5DPARr0jH310WDOgRHhnCyUaloDu7Bzre3dWt1KED6IQ9DCczdREc9vvqjHoWJc2psKtVtQ4OdHT3VKdvva23fvQTnb7xuoNbiskUBEB3YZoOA0Ydk9FI4+FQ/U7PHak9zc/OdX72XIMu/3ap4bCvbqfjUA6qf4JgSPE6Pmjp9hH70AizkF6GytfxjFzvFboUDkAo97qa7IrvokaPffFqFRc+fM0v9Nnnn+rDD3+pP/zxEy3mY907vWPa/d7pie8bdqCD5oyCzGtpeCGU2qrjfd/ctfgLsdg2oFMI2wTmy6+9h84MHYaKDv2D997X6/cfxO41HZH94mNWOR71/Lz7va7Gg74PUxiN+SSEYjjFff34sb55duYjaa9V04N7x7qHiI0k5NnIHTrWqxZNLaNDB9CZZQLoywXz5bo/I2QbAHLEdy7DWhR6F5aDxz8cTjSaxnVnQG9IR7tlffBGQ7cPAalwB6QT9cE/QV0fhz40Nucs96lFYoCIwbem5dK+hi/3PcnEh6KX7/H8eQP2USTnUehsMnGRbiMjjwtindWpcmzbEJcMO+HnS0GGK908nhNre4OhKXRGNr52wtrcITbkKgHclYZU3ylZ+FaqYcBS8FoaBj3l8g6/VEV25enEWxU12w01d1t+T+naAXOAjw9vCyAaZXQCvT8eqts5V78/tCkP13Zzp+1OPTrxAF8LxtChlHCESzvpHjuhlaDw4TTNATApaAtA5+vTjjqvfYQape/36G3Cjp4BnbXSYWmu0WqsSRFVVEHHFMdcO1jnFlcaMT1bS03cYVNqpUtAVmCs3mf2z8HFLg3jbfbYQ/TmE5OUNszeljHiwMsA8tDOhIySAXTMAPByZ20tAzqrTf7gF6UOfRvQnfe17QSSuvS/1KFnQM8X1E1jmZvAe7NDz/8/fz8HQ3xkffRGufbSOttGnLdtbFNAoDG+FsklMQR2mBxwvniK4bhV4ebMsxelXGx2BaHloHTQz2TLQSshmWXyGrGvudRsurTAAkB//qyj50876l+tdf7i5Q4dSnYRfkUBMlpqR9GhbwA9dZd/BuipQ49qPT54F3NUY3As8f8zoKP+qddrapJ8ZUorogLdoeNZPZuE3auFMaGSZi6Lb7HzwqGfbgL6VoJafr++D9DD9WzzrqbHnDrz9B8yzX69opeAPxwh492/4VDHvy9NkQPgaw2WMqCPLUzjsuYb185+zp06wN4uSM2i1IaJwM3Nc/RQ0XIorFEam1ZcGtA7dBuswW0VGgiqDtsNHbXaun94SzuYzCAImkx01R/ahe9yMFB3HJGa2Veew75SLOr+O2/pb/+X/1U/+pu/0enD1ywuus5LX7mjsN/zcqWzZ0+9MvXi2ZmefvdIz5481cX5ucGcg5BCjfuUA9HdE0BRwgRnV7s7DR0d4FrW0O7uXgTKJB0FnRorcVbepm4TUG+3d9Xe3fVnVs9q9bI63XN98cVn+tWvPzSwrxZTnZ6ehLHMndsGKzpoPkKnwkFetj6gVtlVo9WyOxwd+jags7oJzcgM/cs/fa5f/ow9909ttPPTn/xYP/nRj/Xg1olaLghQCXPBY++61GI20nRGZ9y3darjKCkOBrGzfHl5qW+/+05PLi58jey1a+7Q793aU7tRVmmFqnoWa28crWSsLxi1sA+MI9pCywUz5rqFVAjmrqxMX7oDhZmteNe+Zse38Yg1R0r8uAcRch/tlfXW3aJObtUdlhSAFcCOHiBnyGexI5atrJWFQCwSF1clhGPX3h7+Xqd2hdK70W6FIZC7bGbI0am7w1xwzrScGT4cTzUcjzRDg1EK9zQAPQqUiE8mcXE+jSAYfibDyiGuiS5kS6rDRvkaKroz5ntdMO82tXu4Y5CGESQdDdBCEd5oVs2o0CRVarCFGF2VTWGjCaGIxdwm3P6IYI01TooLoqnxz56M+r6+7ZbXjJFQIjID5Cyegl2LUYHvX8cJw0zRiIUtLD+fAtaKc0RxW34k8d+u1e4uEPHKxykSVTre7RVpXqRgHKsyn6uxlvYqhOeM1SkuNAXMKVrWRe3aqnKlab1gBhGXUTT8nKvWpyF0RW0zH6lUi3VCp8XNCppGfrXPpUM0XlqE0DWvreU8dEf53aDc8351dooLxeEiAjwToP9DO3S/sFk0ls1lbqjSt7v0a0FdAqctQ5oNoKd405eAP/2OuHUyrMXfXqL8yRUvQGdBgcTeq+31isxM6u4imMVklWNWOmYnLW54AJ25HYDNDMYXminMAHR8kT3fIn50NFPncqqzFz29eNZVp7NW9yqopzG2klSuKyj3yBcnYa1Nh661dqm2AdNE/3A8enazoav/XOPuxjKr3FOnmSl3gAM1LHQvgN4oE2IACoaKOVPumMwMmYWlDt3dvkVOAeiY3pQ3zmOx454B1q/3ZsIfqy++0fIMfUuBH2amyRp4q4Pwz0ideazCXL+fVPqZgg924Jq4d7dpy1fZchXv9glAXq1pVa1oAd3FrG880ip0SmrxpxiADrhjBcs4IejaAHS+Eh93XiNYlQ5GNdC8W7JEXqPdWlH7zYbuH9zS0c6edpr7kaM9GKk3GqhHFC0ua7OhhoupBuO5BoltuXPvrv7Fv/6f9aO//mu98+67G+c32J8RZj+drnpXl5qMR3ry+FuNBkNdnl/o4uxM/W7PHSxe8oxSbt++62Lg/6ftPZQsyc/rzpPX+/Km/dieHgwFwTBCUlDLXWlXz7Kvsm+1ERukKJEUQBDg+HbTpnzV9d5s/M6XWXW70DNALLWNaNR0d5lrMv/nM8fQ+fF8272uwazd6WoyHapYWFjHvbm56cS3ehNgZ+zIfAKdL2un2N3SvfnQBNQJoCkzii/qqnvl8JR/+Zff68XL7x1MkQH69vZWZHcXA3QyQPcKq1RWrbbtXTMdOl1VxM82vNOlG8x06AD6//j7f9A3X3/tww1A/+LzL3Rv59BSLVKp6GTiXKKDDvkU3fWg19V0MkrVJn1/hFPww9Eb/XB8ZIe2Vr2ie2jn9za10cDjnHJ5ruV07O9Bl0yHzlidbhyCHPab43FF83nBbnGXnb4uO1H82hWskvg5AvZM6Ohaw4RIatWK2tlI9Ggv0eFO2c55/OJ52C56Pg/72CJ7cPa8kAnD+tnkMBv7kF4WdsTB+wlFiElsrAnMicib88F1CzjSpHhlNJzY3KWoDU0niZUEF52unxue85z3KDngipgdnkZo830II+G9z1WKKuy0rJRpNVo2u4FjYa/7/lD93jAUNPWiqvWy3dRmy6mNbGyFWsRkaKTZHGb8xJ7l2epkMk/5AOkR7slUAb1+GMfYMmQxUWFFMiTTjOA78bgoQHgeHqOnHbrVS/BQUtmad+rOTc0ir4Mo7YjWlBAHJhjozaEKQOdXaMXnSuYrO316IlRYKcEzGkOc6Vjl2SQMiko5DUmiW05cUODeV6OosjRupnk50YSMgVnGw0o182bqz23SlHEIeM6Wq03tGODiv1Hm5IyoY08i0KED6KU8OsY/7tABdC7BTIeesdztHpSOGf8cQM+sYG9bv96Wmfm4vpWolv3d+z7GGPz2r/TvrkfuN5/zznaAFw3dvVUY0Y1kgO4RuzsU3sibsIt4U9Ns6lRegIsPNyyjKbOHvXMNssJiQYU7tQMU0hY83M9Oujo/66nTlYYDeRQ3mEpTSHELAgTg0oaetaWVGj8C6IAbW64Qo4TW/h2JlwNKUtlacPUMTgZlm0QkSlJAJ7DFeykO0cXKBxQ7dCxKB4uFhhQcax2+R++rlercBAa9gNoM0DNnt2U6E89MZNYBPYPm9fF8Nn5ff0ezoiAb04f9K88V68cg+2Qdeob3BvRcpNjNi4mmhZzmyJuaLRWaDQP9aDzW5cW5xn2sO4Mct1GMXPTKAjlb6rKHPp3whlS/GsEs5KknAejpSM0/M32NqgWpVSqYFHewtaOdrX0fCGNiOOczM++RB15Oet6lX1511IUpDWHq4I4+eYK/+0e6c/9eEKQmE40HfQ06HY/Pe5222dzDQQA4Y2T249TtpL5tbe24C6djYffJiJxdJYf08dmpXvzwSsdnR+p3L82G5trJRvF7e3veQdp4KA2M8WGRdtZkmWfjX55Tt9/Vm1c/6Lvvv9HR0VunXz14dEf37t/R7u7OHwG6We6oK4plVatbBnT7tyOTq9TMercVMdaWmPd0u3r+3VM7xX337bceL2L9+vlnn+vh/gNPIchch5hId5MrAGRRTNPlDgZ9W8FOJxMN2l3vTXvtnl6fHOnZ61eaLed2d9vbbmp/s6FmrahKnqATagRKNSYic03pzmczXzdjs+f53kXNZkV1hyNddJjApGN1Azo2OuiUU1KWvSOyHXpZW82CPn1Q1k4Lj/XoJAltoRgIIt9KzUbt2kvfyXGwzVM/Da5BVj0r68OLHvPH/Y9lKx06nfc4VgQc4DQsuUJY4A5HGgwWGvaKms7zntzYwjafU7lWi7G7QZDVQVEVryAh2pVUrzZ8bTFCn5elYqOsjfqWajWyIUuOHqVDt1kReebmUOJZ0Fd/2NFgOvCfaSBXqyB/BS8kCIjRt0XnQtni5s2RrkEe48CmRllhODPuGET9uOp1fw7M/CAprnz9mqzItWTL3JCzZThkwh9SY2d5kFkC/mDeEme/bbyd7ZEFHWUSOrgYTCwp6OZaFJhySxUCaqZjLZKJZqWVeoWpC47KaKrmKqedQlWFellXtZzGycJqChz1JpMAdWJYPQnw9QAxcuhrOBwbE6dgrhbkIFRVKBc0K0T4C2+871HCWbIOPQP0dVIc29LMy32d5W57uoxskJ6+/oZrxjIZES266dRwJpVEXINz2qGvFwXXO+70+16Py28BfcgH3oPn1515vPHx64+7dd9eKaBTmd1I1iIgocD+EAkDEglrNG+qND9eAD3t0LlhAtBDQsIFy6GCNAIbxOFgbM0hHfrFWV8XV0P1etJ4lNNgTAQiSWtoDWFRczCTZAbIrNRMltpIO3R26IAXgB8detqXphZqNzv0iPcLV7EU1Ne6e3zL8UhOSrGbw8LRl/kyul46dPboPXfoU/UmMVrj17X0jYLjuou98Vzn/VoH9MwohuElv3iMGUEu27tn71A2gL/xfo+vyTgC8XnXju7XgO5hUbbvTklz1n0DsuWcFhxQtbIau/uq7+06BrU3Gunl82fqnF8JHxK68s2CPCpDvuaM9DTQJwN0d402rYAAk/PIndH7lAMpH8cQhwKGNID6fjMAfX/rQCW6B69UVlpAfNJSF6OOji/P9fb0TO0+XnZSfaOl/Xt3tJd217EL7trSFDtS1gCEIOEPvdWsuYKvMu70TjqmS3ToEDsZtcLILlVq2tzdVWtr26/92cW5zi4u9O13X+niKnbujJE3NzZ05w5AvG3ZFS5mBmD2h8WbUIvMZGk2Xak/7Ono6Mjd+fn5lYgDf/Donu4/uKP9/d24d0z0iQ7dEy/noVdVLDVUwdu82jR7PAN0Ok7uJQ5VAD1zivv+u+/cpSJb+/yTz/Tw4KG719FkqMl8pHwpr3oTdQAjU7zFpdFoGBawSA37A5Pq+t2Bjk9PdHx5ofFsYuAGyDeqgNdSFSJC0QD7nIupJBMORu4QImGgT2dF9XsFDYZynOpFb6HuMK45brpciZF86kqYyqayIrZZKRnQP7iD+UxdtWrshonhZV+KlhtzoJqJaABKYoWCCXIpy9oTL5vNYIqydLFGocEUgT33BGCdzuzUBhMf05qgj4Zv/HyRV38IyKOBzrvgg7Oxc7CnRmvTxb6Jx0VWkBHmhAEV5wVWs4VqUYN5NyxYYWkvI6kM5CwkOOHlQ1ONEGs+VG/SVn/Y1ngegA5zm0lKZtXtaN7Um5yfBZDxmvu6caIlE4gA3zABm1u2xftMwcH1GhyDGNFn9t02jEnlhyadpXbKfE808p5q4KUO2RGXuAUgDqcovBAyxZNJuV53xIkWfCs81XnKC0cwl7DVnQ41zU80ryx1Me9pNZ+oNp6ruVxpA5VAvaxuI69pAcdNMtwhss6tmsB/M+H+8EqCleDIry+FOuTD1cy2NSolDSXVlfrLMy0K05uR+zqgUzHdJsW9D9Czkft1V/gTpLgbmVjqwPYTgH7NlM+MY9YA/X2jeAekpB3aO7CeMvLfAfLrUf+6rp0OnX0OU6UA9DAVoBLkBsPTmAszxu6u7lJv+GtAn458YTl9KiWNWBqCdaFHIdxQQ3V6kDcGal9BjBuq055rMJBGQ2kwlnrXHTpEG96ynOqMVFZzNZNFyNcYxVt3Gp0whz8pYhmjdb1Dz3ztQ1memnrcAnR36Ga5l9XAtQu5hm8aOXHNxLj5zKPh7jiMVLIOIyPabaQ7ef6clm2G2wzQM4tX3ov3AbqLjvRrb3juN9ryDMzf/bcU0NMYUxOzIyvHj4HHGDt0r5o0L+ccXbqqV7R997722EvXahpMxnrx7JmOX73R5XHHRRJdeqgLpEZBTl6LoAqIQpBnIjqVnzQr5NVd5jRAxkZ+OC6vYX8tmkRu8MPNpraaG9pqbMcBx8g+WVlJgB79fNDVWefKHfqAg4HXkxudkI967D/pLAkcYc4I6Gy3Wk5247A/2G05GKZEAZoaU4BBCwiaSPWGI5OW0E7vHBzo3qMP1NrZ8XNht/v85TOdX57pzetXOjk99a7ZBiXNuj3DG6mWutGsqV6vqlaJg9pEMUxDJgvLyo6Oj/Xq9XNdtfuqVqWHdOj37urgzv41oEfHFW5jeGTb1/wWoPvvK3UfpoAUhymMdEbusNwBdDp0vNwB9MOtQ68gTs9PNBj1VWtVdefevrb3t1SuMrZHBTAxH4JJBrGqAPugNzSgExU8IGt8NlSlKMegYsdazi1IuJXmSIdC2WOVAtOVaWiCDejdotq9hS4uO7rsppO2zJaYlU+6N8/outnHermkjUZeDw9r+ujRoXa3t8KwZbXQcAjDfmwg5z3e3Gh6t0xYDFGySPGsrZ6vlCtUnQJHKt1gOFJvwC4cch6mP6z9Sr7m2Ilz0BULEcYEWQ9JZ67cUA4CWamocq1qQN/e31UFZ5wi4SQQ/KKg8xmIbA8TGvb26KNzE8eqwkVZAYRLqGDAT+bgBieH6UZfg1lHk/lAk8VQSzwMKEgWMQlgjWCyn915MHSiiYq1mK+btclDGNvRUFFwQVIm7S6mqJyBAebh6w5vwk0WpDdbw4b/Bk2BV3JpKqfXFBRFk3CLc4ECDjD58Cr2JnGNsz9ei4qSXMukSAzKkHsvcxQvAyfZFfNLLUak+0005/Tz9AiCaME58ZjFkEUBIZH8diYF+FXcxIAzhkAq6YWJF7Ek2SxXeL+X/dpPVydSkfF+cASuO/QfG7kXE3ZoVAc3xjK3Ad2HbrZjXYtPpQLyzseav/j47p/DtcouRLAsMxcrf34s+W9/vPl6/p2QCsZs8X0ipjXNoUrjWoNkEIe9yT3uEAMw3E25UgzteawFTIEKdm8SlWkmd8sAPQoF221pNhlEuDzm+nygGkwvMv6eChRrzasu1q8YykzUvkRWQ+cQgO6R+yy9+XncllOhMc2pvlyozugtx75aKuILzOonLfUXyI3S7PMYQkRa1vXEg4s+A8w1QGdkbn9wDg0AvVL1TZQVBdha9qdjdWYT9WYLdUZzu62lhrbXXTpOx9ASM1Cm0HBKWeR2pVttWLY8L/7HqPyGCnk7YS2eQbqHvwb6rEsP/+OsYODp2E4xm0KkGfJZcQefk4CHWbGgMeOzekV7jz7Q/cefqbzR0mg60enRsZ5//1RvXrzQfAhrPyYQAHujJDFoYavDQcBryiHpoAxu8EJJ41xOQ3aNXL0UDx71uk60fehOpaKtWkONIiUCLoCAf2hRkbxcjdmhQzBKC5HUxc58ArNp47WFU4a06s7OjoNEdjfRhBfUrJbN4fABz1gxnRKFGYh0hHEK8qNcQVt7+3rw6APtmKhWsg6WvSThJ6enx3rx6ge9ffsmZcMzEk3UajU8ytza2tQWWd/1qg/a2CMyWmV8O9TJ6ZFev36hq/Zc1br04OGWAf3ho/te7WT7RxfMGPhgZ1quOW2tVG2GFWyxrLLTwsJ21gcxJiQXlx61w3J//u339hp/8vhTPfn0iTZqTZ2enOjlDz+oM+hqc7upjx9/7AlBa6Nh4CDOk+wCBuDj0UgrjJ4GAx2fnHkyMhoP3BmW8ytVS4kqhZXBvcKYBVlQKq21TAjN8jTkaZN5UZ1hVeftiU7hMHRW5sJ4KpTyW+xdYLklZwwXJJTXRFUXTUX97Mldff74gVUHrAIuLs51/PatVyqVUsG8hv29Ha9DeJ3C1NvIAAAgAElEQVTPz8/V6Vw5D30yhfyGbC4Y6ViQTmfE6XLu4JeR9/g8fAQ2VG82VW9sqpz59ZfKKtUqHrND9uQ+YhVizTjRqen1AcBQ7BvEUlKx1Tyaq1TlNZkZzAu5ssp5ZHR5TXCYHI9FIcjOHDvgyYL412H89xwVASRAikvUEpCH47fFqdbNZ3tuTo3USc87hZQEmF+ZmLmYTS1hw3ALxjrvETkISPV4n0jUxFclnkMAJu8CHAPMomgI+PlMWJnAQHZkR43WG+myz0RbykbQVpa2Vig0tEiIPKbAmalQXGmWm2q2HCpZTVXBzwB2PhbJrBwwn2G9nctpKyk4P2IwGZizkCzh6JSVTyLND5OiGUlzaThU+DYA5BUtlnnNJ2ByT8pfqFgcp3yvws0OHZb7+zp04lNv69BjsxGkuExG7uD5FFjcMaYxf4BE9vdUeryovKBUHI4fTUce2ef/qY825adiBHzYhRjIkR+EqxLoZvJU+vMNK9ePK7XNpFrP/j0lTdjb16YK4dEb8oQYtd/Wr9+MXoLFbtLJHAcxLhwc2EMrzAUwmYQ2E2eqy/OBWe6d9lS9DocLlXVIPCYAenoIXO+52enmSqrlE9XzOVXRRy8XKiwyWWHoqRm7uWI2OnLYBkkiEuRu5hQZ6Lps4eJmnM8NXITpDpO66LGqU9fMvl7qottTd44VrNRlLZAR8RIZ/PbzUi3Vp1Mtp/ehITlzqMvoetf7c841X6DcfDfLkGw0f8N6v+n6Q0wVg/jYgJmypEk+gmORWfKbjjp7/RxPX8xplC+ozVi8VNLOhx/qk1/8W3fpEJZO37zRy6fP9N1XX+r8+ES4p/L1XPVZ4pqzUq73ltz8aZQwnU/KY4CpOoMEmYctC4ExUWWRqKWidko1tUp1F5v94VAdWM92eF5pSOJVCuK8/6m/YCpFlMooVOZSrZDocHdLnz54oLu7e87spnusltGy0iVhbMM9FZrodq+v/mBoAhyVQa3a0NbOrg4ODrSJWUy5bHFksdz0R7ojzDlOzk71+u1rHR8f66rfDk5Ikmhjq6X7DwGeXY/LvU+HPDVdqH1xqbdHr3Ry8sYsbyaV+wd57d/Z1cOH970XtkFTGkriAJhyTctCTYXWgZZ5gLysRp34z5gUZalhyXypNz+80u9/91v9/jf/pFcvnrsT+9lnT/TkyRNPMt6+fatvvvvWjxni18NHD/xv9+/fVbVSUrNeU6mQeI9OWBJE1vPTM50cHenlq9cuaPLJUnv7W9reaimPTAi7Ex9RkfcAKCwY5Y7nmuMYB1M6qepsUdXz4yu9fHWs9uim4I1rPdwj6c+428oQT20jO7cZTqNV1C9+9ZH+4uef6t69ezp681r//Nt/1pvXr/05nD1379xXo9G0LOv45MLjdOd6w7MpVDSbUD4He5u1Sq3RDGJjFZ/8kpobTCr4+4bgPhTgkVyvECNzG4IXRYBXpqlfu4lwJp+l56pDX6Iwy9jenlaaJ0RXm3ljsKKJ3bNB0MQzPoc1xUDD6UBzh1jAWqf73bB8jTMLdQLd9iqhw2bnTT58zul6FAec8SEdK7lBo7stbpUN6IXhSskEPCJ7fqUpRiwEFi+mKiVL1RZSgaKDlLtyWYNcotEE5zkeJ7HDQ+UYfbpwL2s5r2u+KKlY4L5lLE/u61TJCt+SGI0v81Wtyjtm+6+YOqxG0mqgJboamPuzqWWP/sWZx2qigBsjrPWc7XQgyZFrPhny3FExVCxfQ8mCJI61Gvc2kksS+Ur5upSUNBuvNJ33lCucKFfg82KCck2K+ylAp0OPUL53jWVsL2pZ27sxqlmHlO3Qs3/Pxu/rGvN3CHXvzM3jD9n+PCPlZBdVBrLulTPTERtjvMv2zr7+xx9j3HTr4/7sgje4p2P2dcnCNaCnKnAAnTFNpOGkkhCIGKu5ZTMYLrSv+mmHPjMxro+8ZSiNJ3FgWwVxTQW5kZfVVfLotsGYUkuVlzMVMFRIOzoA3bvjVLMKUz17PfyRLmdtpB2ks2DLsqtrshfLAL1CAROFlpncOJoNRu7QL0YLXTFJSH3d8Rgvr5baTaKbZSztbX7cv9dTgewt9Rg8/UOaXxPv79rblQF+9jFW7inZw3DOn2xMmTrPrTQrRjXvNcTyBtDTYYVVl+NiUT3G77Wadj/9WI9/9SsdfvSRD7jB6aWeff2NHcjevHllH3C6W7vYhc1zkHQ8SYouOl5PyqGIxZwyQs+tNGHcZsWEVF5K5bnUWua1W6prt9Lw/pGbc8S41qQ9bB2BjoXlQnTtkOVwtuL1d2KAx5Cxk99pVvVwD2nVjjYxziC8C1okXBaKVDzA50sDM05cnR7X3siMdEhy29vb2iDsA3MORol4QhcxMmH0HSx+phbs118fH3kU//r4ROMZftM5m3a0NsPn3SP4ak3NUl1XFxd6++al3hy9codOx7O3L+3tberBB3evAd3yz3LF3SZkvVW5oVl5SyrW43vVa6qWq44chWjJtIfx8tnRib7859/rN3//3/X86TODIQz3x08eezT85ui1vvzmW718+VLj8VKbmzXdv39fu7u7evLpJ9reajokgxQ9dpKjfl/HR290/OZYz56+9HNm7RQ7/20mzbbe9K4aEhofCUyCqT6eaTkhvCfRKF/WyaKklxc9HR2fqjeY2a+Boiy7Voq5ikfOHpp6pcf7Oler2tTWbl1/+R++UGujbOB88+qlXjx7rm53cH2zbG1va+/g0Mzrbn9oIxfI65w1hWJVreaWVul4mM67WqcLb3mlAQAQ7mKuDGsSdrK+uMNZzDwIZJkp4XH9jMzOVT5mZ1927sU4O4p/ftl0B8Mec3ZiRZl1tdFUxFh8gtJgMr7ZmwP8CwyXQipLTKjXlImXyb7vmBJNU8mhzy0AnYoRTwFNNUhoMeiES8rNQ6VjK1iX+6SHLlSgMJjNIwoX5nqxrPEq59x5Fx7W6OMnj68O/8f7gaFMSVqG+iC4SPgBYBfOeD18AAbzhmYmX/e1XPS0WvSZw3HlOubYDWzK3/JqF7KbDQEjJ6LBmYAUcMK97iT6kA47DnmiIpnvqe+Aydn5emTLz/j7vvKlnvJ5FAKpJW/Gcv8xQM9Y7plTnCND17zc884Bfxd810HUe6EUmG/26TeJZ38K0C3FWLvgbhcF2b+bJJFlzK4VBj9FsIuLNvrB24B+uyt/bwHhKUVImDCWsf1rBuiMZzAe6XTcoXfaAPrQI/due6E+hDgINJOIJnURtgZ6KY/bISjsdOuMKblwCZqgE02BGUqJu9Y0CY7QgvXns0jDKG520PH5BkVkFdYIB/mGLr1i84VAWYZfw8lM3Sn56BOdDwg3yUxwch61bzviNQxnsLTMoTO2dpsDLHZd8b+YnGRM8Owt4uvsRG/9MyPrlUdQJs6l+zCH3GZFF3umtVhbbiwOXZyYOJiK6Yjahj5JzqYvk3yiMXyInW3d/9nnevKXv9LBhx+aONZ7faLv/uVL/e63v9UPP7yIHWv6mvIY6dK9F08nE9lBzb9lWlfA2U5/sJO965MfB0fBpqS9Yk2HjU2Ph9lf8mYt4C9ANiNAwoC+0ng513AxD2BnbIrnc7etBZauk4lBbqNS1u5mS3sbW2rUSqo2IDRF58SqZzCe6KpzqYurK/WHA3fGjG2JdWV0DpmOYqWEJBMJ34pdXNEgX2vUbSiD5Of86lLt7pUBvdNrO9ITdjcnG651GxsbajU3tdva9jV+eX6ss8tTDUd0VdLBQUV7h9tqNHF/u2HFM1pHItdsbSpXaWhV3VWhuqFGrW75XKXE6ge5YKzJBv2+2udn+pff/0F//7d/p2dPn/r7/Zuf/Rt98tknqjZrevX2jb755hu9ePFCne5CKFmb9ZJq9ap+/Yt/q7t3DpymVidZazb294M78erVa33z/ZHfx2az4jAZyIBUpeNRzwEZjFgdKoM1Lq5euEDhZbpMNM+XdLYs6LQ31lWn51Qxbrd1QMd/wB2WCcMBHhTTh/sHunf/UD/7N5/o/OJYr1//oIvzM4MjBQ3NAEAGMfKjTz7W5g6+5oklanSgnDm2JC3CrIkOnfcOgiF6flYpTFYooKxHQjo7n5j4aCWA/fSZakXHfe2Emcqy7PRm//YbImTYy4apDaxyRtrcu9a5z8OSFWDJDLm8z56Hg525DHMyA5CTTaPqp7QByFOd+XQxjkhq4kAdEIHUL9QbvC6cWQUmBKl6CXVGf3Jh++qkVHP09ZL3ZjpXeRaExnolrwXj7sVEwwXeAkwzyyrMiOadaQEHwOdv1eRAuASeyuchNicGztyiKi0bEQZDmlpxqHyx4+Zi0Gs4THq5YvLQ1QKSYDJRmS4cPbyJiDFfdHiKjRhRKlCEE50b8ky8DBj1Q8gLdUfgLBMQXi/r8HHxy1cjT4HP5zXBpt2vV8rx+lOATqIOx/96h27ZVhqfmgH6+zphVzZrgH6b2Lb+NWsY/M5/rnfz7/v67HtkgH77+2Q/f736XP+5N0VAbNUdTmBwvElly9LZ4qnE52UmO9a8ImOaB/vS3vIed0cucAbo7atB2qFP1WlLvY7MrIZM4nW8iR5+BCYbRSdN1F4u4hgLeZPisBEsptGeIVuLSjYCZ8JFzGCTFji8TVmH7tcg/c3NQcW+pFos5cxyr5cLTh0rAepOaUqc+QxB7mIw1hlOd4sYuwNsABY7dB4fflWABWPlzMOdPzvG8BrI45FkenQeGRW3q3yDekjN6GdMaMMvm5vdvAhGT+FUFQVLjNgz4hqAnuWX41UPeYcR1xBWMmSmUknNw0N9/Itf6NNf/lu19g9cBJx+9Z2ef/2Nvvz9P+v45O01mGfrgkopzRsnZCJ93tlqJBuRA+g8Zj6Gn1UUXBQ8kAZ3cgXd2djWfmvL3SmAiPubJ0Dp8+F5I0FkF084DoCORBTCGXpzokEHnUstp0vV8tJ2q6FGo6bDB3c8ZmYvzQHVG/R11W3743g6MnDwM5EZ4X3NC0jBZUZ8pa7VCitbk0lMFqLgAAzi9QYEZrrqd02YOzo908XlpcbjiY1BOLj3tg9C8jQaaMI+cCnV6tLB4ba7Xbq4SjXkTs7/LpejGGhtKs/UonWoSmPTUjvriE0WokXG1nbpXTE8h9/99p/0D//9v+v1D6+0tbGpL774Qh998qFdxV4dvdZ3331npj37bQMU2jlJh/t7Hvs/+fQj3d3fc7d2dnKsb7/+Ut8/+0HPXlz4WoYAuLmDA15V09lIg14n7FdTToVFJLEO9VrJhV5eulwGoXXEv6XTm8y9kZMCUi33ou877s3l3MXLhx9+oI8//tgchWfPnuno7WubrNy5c6BavaRer63L9oXu3DvU488f6869u05Fw6FuMB1bBst7TnhIKHmC9ObuGP4BEyWnQUaWgkGV4jor/EmPRLu+CG26pX8ZWcyrszQYJl1x0ml6YoSfOPetc91RWlDEALp8f1wkKRR5D2NXnX2+8wOQmc1ZD5FxESQxRmuzVbD3p+Sa8wIT3+2J01LjERylaDBM2rUGLooICq7ptKN8FQVLQ/Ncweln+KM3WVNxWueXmucXutLYQUhMQ8sqqzZlZTXTNDdwfbaYkypY9vXvdDPCHJhoTGHul7Sa45mPRwmPraskfx5F3WBDxVxDhfxUi9VAsxkyurEBvVIuey8fWIGsMrXnTSLUi0KjUMpZHppLqm4GyTlHYhfREXB2KICQ9TlqSvlc1eorunQXeMj60jXJnzVyz5ziMkD3m7AG6AXr1OPXT42318F4/XPXAfd9oH7DLL/p6tc/LxvtZG/6eqd9u6B432O0BMGoxysY5AvH43HhpH9e//vs8yyhYM4LOzMF9NjuhsdukIZm6g+6sUO/Gjg+9eoCUlwAOjt0k/R988VuNm7E6Fa5FQH0apK3HWmNoILlwhGf7obXiDfXk4hraUUcMDfvzs2rlu2353lpVsI9SkKH3iwV1CyVHPlJXjrFASSu4WzpDv20P9D5ZG4vdAAMwALQuXFsBWtA5zVgtBUFkQ0gfM3kTBiz5CQJctx1yAG7tiS6c0B9ir7c3W6Sjv5hjgMwaOTT4id9bttpYZHtvB2uQogJBzrBKUSmQoLK5bT94J4+/fkvdO/xx0oqFc37Ix3/7ve6+OGVXr98ocF0FC56a9799rVOw1ggGs2W7K4WmmgmuKwY1tz48Mfrsg7ouPu16NIrNe1vbmsHr+lGw+ENRD/yWttHneeP2Q2vOTaR3Kq4fs3nBsvu5YUuz4417IUveb1AmEVZdx7cUbmBMUu4vOH2RWfNXng0HWtrIwhnHmdj8evs5QgocSBEMZzGskQtrl0696q9sCt25gLUO92uTs7P9fboSGdnZ7rsdDVE6lerpjKhSBXgV7XGyH1Du3tb2t5sqlJFcx73E0DApMDTglJFtc17qrW2vApwQhlkOexP50iS4Jv09Oz7p/rNP/6j/uUPX7lA3t3Z0ZPPPtcHH32g+kZZL394oW+/+958AQpxvk+wnWc2kbl359CA/vGHj9SqVXR5caYv//B7fff9Sz173TXoYWqCrpd72t7hZm07wdb3WnSzMZZxfCfYnJM6s5TQmp2Ba2uZayKgx/YxiUpWK78Xj1n9PH6i2UR6/fqto20///yxPnvyoVPsvnv+jV6+eqrt3S09/ovHOrh7YLAbzibqDPo2GLIVsXfGkd3NlMuroDTm1p2nzzdMWXBZ43nGasZn3iKv1Yw9ccXFnj/H+7uIU3UqWToOB+Czv/dm0alvU5GZAkBDBqYLBdBteUvQCPfvFKDLOE7c/7C6IdFBHibrm6IdS92JxrOhu3VG5ZzBNBxmvaeNIdNHAmGcJDelKBi7K85V8ppXa/bxWExWKs0Sr7rgHi2XM80Kc7WTmZ0vAfRKrqL6vKw8pE6nmoW23KRtGx6VHELDSmo8oFkLmj1M9gLdcA6G/sDM9MUQEicmS0xghn48qyWuq6GBtx24jZnifZpR1KwoXMLUrFhhfYH6oOEJQ4zSaSxDkj2bo6cP0iv3ZgSz0KVXXOBNVxOt0gndnwXomZd7BuhhbB0duskBf2Lkvj7yzgB/HfivL/r3oXm6M7ndmfOptwF8fdy+/nP+ZIeeGRf8BA9gvRB49zmg8eVNwrggo2uFr7IBHQeh0UCDwcg79MuLXspyX6nXjWAWCtKwaQy/dAN6lEfuaw3oubwayNZyiSpLMnfDeMaHij81deGylCONtuQ/7XYWAJjJueI7x457xgVDe11I1CgU1CiVtEF8ZqHgSEQqYsgy44XUnk4N6Mf9odqQTtLvAaB65C4KgCDG8KjokE165EIO/ULqJ33z56xryEbXrMDc/aYObwZ1DhS6dcA8fX2yfTyvND+fp5DZt5YAqzSxisMdNmsXIxAIgIf7uvfRJ2rt73lXPe921fnqa83bVxHggb1uJZKVLNPBFEMk4E01xhmMvZ19qnGiWmq0nKlDR50mAsRePF5gZ84jXaNjpVMvFLTdaGpva1MbTXzLyfDOq16o+v1hZ07xwW9iXu0exd/x2CdDDfs9DQc9LfB9TNcKvA6NrbqaW5tmSTdaaGIX6vQ7MRka9T3ihOzYatTUajLWrls2w2TAJFDS1cowzNOunF0xjoRlzF4qnpIwyqXDoBsk9vLi4tLmNJdXPZ23R97/BzUxnjeytd09AH1Tdw73VK0W/XzZpdrjqhyGNUmuqI3tO2o0Y3KBnSzdOwS+yRjeSUfffvu9/vD7L/WH3/1Bx8cnfn4QvT779FN99OlHarYqevnDM3319Tc6PT11cUTBlKUkMuGoUfjs7eijDx/pzt6urUK//eYrffP9S709GWuZIz1taS8BjIj4BeewUk0MvoVi3h2spUE4h9lmmLCRRGftnjqDgQajiOi0z3dGRE1TGpdoqVNeCd++XpQ+/uBDffzxp1rNyzo7vdDGZlP/8T/+ez35/GMdn73W3/3D3+rb77/W7sGGPv3ZZ9q7u2v65Jgmgdz30SgAmCI4LXKvO3QHVgXHw4BOt2tCYhCKmR7S+c2mGKNsqJQjpwIjFUOnQR8vA8bB3hxjlGJPAMJRKJbQyYfpSanEeoD1Ymo8lMp8bRnMOUFYTZZlHiej1wm8jzb0qcIrmdnsZrYYG9ABvUixDPczBjbOGWQtx+SKacAMO9uRlO/DETNBDWnecsqIHIlv3k5t9gQpsSaMfAomqSi3KklVeUJlJjh5BkCbjOeVI+EnTWlVUb8XTp/MzgoFyIzOeAmAneU07KevVZmxN+sIplSjGzVVrpSefdGoUcTglsdH5GwYHDLFYpROyM5sGja7oXWHUZ+uuNNwFrPvOZtJW8ODfwW/hZ/NxE9/mhS3tEtCjNwt63oPoP9p4tkNb/n2mD0buf4Inl9rCz1OXnORyQA8Mwx4Hxlu/Wt+bCVAJejK+Zb2PXs82Y4++/M7BQoXDN0mFywn+YqLLgP0kGDQnXuH3hlYruYdegdji5VH7sQRQ6iboJGF7Z5W+BnwhmNcziz3APTo0CFJGTodonPjrpcBuokzHEzZS5/+Ofu+7u45fGizixQLRTUINyiV/LGCXjWX1zR1ROvO5zobjfS229XFZGp/d0CBHTEGOI5rsR9tWv2z6+bCZ4cGy9V9ezZ+yj5CD7rZUWd7ao/c13bW2QgzjoP4xdPiofOz4/hKR+5pUEEQeWLfOJoF2QzteWVzQ7lKNXKmJ2NVzk9Unc/EaJ1xK92sDxLL+vDoJkVrqp4dt5xeYSYsUhv4Cz1GoADvfKHxahrRtx5r8rKyLklUmC9UWyVqVSs6aG1ou9V0vCVFDyoSun6IWf3Z1NOEAQxXtLt46o+xxaSjmatUzDuelZH5DOc4usic1NxqBnt9Z9OPn86JQhISUqfb9qSHDhNdMxajZLbXHL4ShSDSHIoYgiyCywEylXz403egWcYxzGQdCs/pVFedts6v+nrx9twhHUi/+HmMCzGWOdjb1N5eSK68R6+U4/qwKQodINpoqVHfVrVWd8oaQLy9vWvCXLc/0MnxqX7zm3/SH/7wpZ4+f2kHMtQZ7IU//vAjffHF56o3CyYzfv3td3r16sSj71Yj79cD7gDvYQ9/5dlMd+/s69HD+yYrYSj09NlrG8HkCjVPQzqDjvozGOnS5lZNW9s8hx2/NgTAIJfzM3BmA8CU6OXRW51dXOniqm2lShqQFtcopC4HHoUXRGYGVSlID+8d6NGDD1VY1XV6eq6dnS397//H/6Ynn3+kZy+f6v/52/9bXz/9Ulv72/rk8090eP9QyyI79ESj+VijCWuPnDX2dKwAapaUhkEPJDoejNO8vJK76c4BdIiO88lKlcK2ioWarwG7drI2zBH6AVGSgoFrPchjENSY6vDvkOBwrsMzIROhei+fj0S46C0C+G/WoWnsKHLedO+eMxAHcDOXAtzdvaZ57dGvOC7I0mZe+znkRBQHLKgqQ++7K8uqCkwcnH4nTbDrTeZRPBZoPFeajQjYSbQqlLUku2JVUG40V44uPXepZQ7PAbr6ipazTc0XFc2mdBNTrXIdFYv4xUcU8HJW0GyeqD+LiYdt0/NTJXnK+zQ8h2sFXOA1ZAXBJC4XzTDPL7caq6qJI5vpuklQAwuyMBo6cyZEMcaNdTCAbuJhruJ7ejnqqghJL0tp+1M7dEYY7IUzQOdwziQFdOjrI/cf72Tfhet1cP1zAX2dULfO4uaN5dc6oK+D7voO/o8en58Lo/wUJNa84rPvGSYaN1Tsd1YH3AB/BOhpCEUaczkY9uyb3O0O1cEdrrNUrzvVoLfUDIe4q7D84yDCrx+QuGFSB1Cxq26gSUcKBaCn8ixrFLPIUu9cYvcer09KzkJn6T/E910HdP+cUujRK4WCc7tbxZKlFOxY2e0AxNNcou5qpbPRQG/7PX/E350RZGsWqXAF/KRTAqMtFr2jZ3zEriwe0/WNu8oG7jea3Yx4FnXpDUEw695j/nHzO5OUZbvuTGvvyUUqj8zWMdFZO7soGLV8n2JBrdxSH5Rz2sqH3hqyVjhNkeUMWzvnnXFvOFJnsHAqHvVaoVKyq9k8V9KAcJb5Ur3ZWCNcuqyj5d4NiSba59V04eIDP/69VkM7zaaa9jcIS2WMQciJ7o0x8BmpTwGC5HGtqOG+3mhVtb3Fzi5vf/J2t+frBv9vOtuN7U01NyI0JWQG4YxGJzXu97yPZITaatS1s7WtTfbwteqNNCkVBDqhKnUUA4UTNMqprt0OisViBM0wEh8vddVDH32qi4szdXs9T462tira293R3Xv7NqlpNXHximLPnYT5EOxqcyZxGTRrdQN6pdbQxcWVXr1+qy+/+lZff/2tjjtjO/dh+EER/8Gjj/SrX/9c1UpeZ+cn+v7ZUz17+sbmPNiGf/rpp3rw4IGlcC9fPtfFybHXHR9/9KFq1aKDbJ6/OHL8UR62/WKq04tz+5kDyhD6YMk/eHjfj42OHw95X8dp/ChTo29ePDfD/fgUC924bjNQN6Cn/hxcl4T28PpXytLdwz09uPuBkkVBb169tcb/v/yX/6QnXzzWi1fP9F//23/V9y+/U1LK6ZMvHuvw/j1bhkIA41oeTsO/3OLNzNrVPIiiwdkjY1Yw7PXSkbUtRJk6AcjsqxnRzasqFRvvmLJ4tJsS5TLZ7roHx800NAA6W0muq4IyYhcSu2s+z1pT5rx07KSnsO9TCXPqGjpfsW8PMx8A2Y0Z3CIUO1Oy1hfezU+TsSblbljkzsqqrCo2thks5+pAmFtMVG+UHYtcneWsUGCkPStUNCxzqubs4AagL9XTPBdAvFhE6M58igIIcycq54EKpYXKqa3wcoKF81LLcsvcF8btSWqfzt4+pgv4jMy0si1v1d2/zSXgLiVzFVczFcZd+4tkGeesTmwm5QAc7NjZp4eMLwCdfEqMzyoqJokm3Us/f8iCjnf+U4Ce7dDRVEbrEQNP9hvrsrX1EfiPgeuPjc7X/34duLMLMfv32xO0rzUAACAASURBVP+2Pma/PXJfH42/A8JrtQU1IaO/bLSzXihkgM7f3X7c10VCyvj35y6pDoONndkDUoXRuWD7SofeaQegj8hFHqGLzWs6oNpNNBzPfZAP5ytNUpvIbAfOI+TyYx9LR8pHtN8kn2XP8/o1T4E8e5roHQ3iNzVJ3OBGHSL/GCuHMx2GB+V8weNFiC3QhZNy0R3o1Xyqk/FAp6OhrubItKLj2FoUVKUbd5JRKBIgU8EO9kf4BWmRknXX/PxMG5HZya4/vOzzMj35OphnnXjmRzChC7FsMH5OJA+wB8/5ADZD1kEW0fXz77VqyaYj2+W8DnNz7VQKETZSCbcpHgsHIftoOvMu2eW9qbs5TIAYBpKlASGrj/Y4V/JSwe56k4ktXf3e4SuNnjidJtgrPk9CUlUb+JeXy1rkc+HIN4g4yuF8rhGa+XQ3nxU4fI/drYYODvZMtsEOFkvUdmeo8YTrONHe4b4O7hyaBe59aQEHKly6RpoM+hoN+949MnLn+dKpb282vC/16gsZkd8/eA9hs4m1q82AjFTxHhOnynNb5UsaLfIazOZ2czs5OdL5+ZlXA5wRWJfu7G4a0A/3d80gJ53Nnt2OyEZvC7DEoU/ue6u54Z97dHKhN2+P9fs/fKVeb+Lpld0/sT0ul/TRh5/oyeePtb+7oZPj1/ru+2d6/vyl2uOlaiXpgw8+sG4eR73Tk2OdvD0y+D24e0e7O9suPl48+0GlclPVSs3vGIB+eXXljrZar5qjcHh4mAbXbBjU3aXz/jj/fKqvvn+q569e6ao7i5UTMiv2MqkxULYeAcxRedF/YBL04aMDTxmIc337+o2L6i/+4nM9ePRAZ5dn+uqbL/X65I3ylao+fvJYH372qcrNepAleW+cyY1ck9SwADnOHjo1TIMAdN6rYEeHqZfH3Sl7Gq9w1i15LERTIq89z1Nmu1ns7JLXpqLZxPMauBnrZ17TVqJEp83vWAOsbBSUAXpmo81rA1mMdd5yXkzFvzcRr0QdRcIia904f+2a4d0UagMmCfg+TDUqtL3bbkxLKi5KShY5G2D1CTZJ5qrVyu6A6wvWTBQFiQbLRF03aktVJ13NR5jcYHgUUwrIeQAuxSurVFjsFApxjnJ395Ws2m4QRquW5k5KG0UWSoExefqezJeajBcqV4lzbYSCh9efS4jCdj7WQb2oJdO0Mc+XCQepgZn0eeo8gtD6s0dfqVyqqV7bcKcefvWxJkA5wXX7/wugv69jzrrj94HrjwH6jwLpOiivSdUyULsN5uuFQfal2ecyRrrpXd/t9G8XJrefQwTLpGbxK1J72E/FhZ25HpkBnI7cO1dj68/pzsejlZbjnFaTvPcmwykJZ3NrvtnjZQCUWawC6Oxi+V3nwInVt2B0v7NuuAXoIQt7P6BnY2u6SACSzo9Kz1OTQt5+5/NCYvJXez7V5XRkUlyXrtLjRGljie95uH+5I874Az4csk1YvOrBcc/MYtL/vtnGrL2rqQ481bebwW628Qr35ABsUqQKeV2sZo4gdabxGj8g3SR4JcF/l4vklBeF5SZdKTrqVlHaLy60USZxLvbIACEnMyNN4h/H87k6o5HavZG75+5wqd4ozIBCXurey10G7HQA2aAMizWdNGTjVt47SITblbK20q6UJZqlaozZ08OavT969hnXEcxmzIQKeXfhW5stk2jGw7563YHOL3smwDFRqDVq1prXW3XVmzUDO/tPD0XNRJ6kZKJwR4Q8SOoXo3jc2ejeeFKhKggQx30sDGsYvwagO7CDsIikqCGHJBM8Yk6HA11dXZic1u+2PYLPF5A95bW52dLB4Z62tlomyRkwYGnjf5ymglnbXKra2e7VmyO9fnPivXm7P9cUgloalwvh8c7d+96JP/7kkTpXlzaI+fb7pzq+7Plt2d3Z8GtB0AyZ8LjNIQd7cP9Qd/b3rB44Pjry2qPZ2PDzOj7HVOetBqOlSGUuliJdjglI7PhrLhDgI/BrPJvq66cv9Pr4VO3OWKVKOJENBzC5KSrDuYyauoKlLPvreaxOHty9pw8ePXBq3ts3r82oxyZ3Y6PpRLzzzoUL1bsPH+neR4+0f/+BCYojdN2pzaftaNMsCac8elJGiErJUxU6usx3nMcLqY51Dc0Y9zqFWT5XM7BnZ7b3xVm8bdql325qMl269+RQ/VO7J++rrz1B4nbmusq6ddLMTNpLLZRto8y6wI1JjDbCsiy6cxwls7MbQhyS2Jv8cj5ronG+IyUzlRcV5ec0VQVzXWLkHoUu0tAKJF8nyOU0slMjjxt5woUW45EWcyxxmyqUAGd2J2MlnH19XOhY0jdTnepYSdKTcmfmjcwWCHchFELkm5owh4mO2ekzyMFllSp1JUUc3sKSLSIwKXrGquXYxWN2FKN5fAss2aUQX4yYS1i+x1SIcKBivqJavaVirmbuyooJhr30ve/8nw/ot8F8HWRvg/k7++h0HHMbxH/sz+sTgexn3v5ZP1VEZF8Te72bXz+2a3/3s67LAg8m426ICQY7kxtNPMQRspAn1x16tz0zoA8HS81GORUWpDUtNTCgTw3o2EdmjmE2U0i7cnfmaXfOfwNU6QQnvSFTS9hU1sVf/hSgc/BB2YhjnFuN8WpU8/wmfGQAsS8hgGSm7kL+zRCPx8czDkLcDTiz06WQtj3q2pg/5Ypdu7hdy+cMImuvv/PVU+IeWm6kOKulTWMilqDgMTYThXEhr6MVsaPs84KWFeqAeEz85r8Zde+0itprNrRVr6tZLalO9GduqUYRtyZFN4JpBWEkhbwPazpmzsnOeKzuaGKg7o+mOu92ddXBDCLVqqU+2chmWLkNFyt1FmP1vYEOcmP2HlrGli9pC+9sZGLNumbIY+xJlFcO29Niye5/2FL6kHPnl3eHyDid8RvjcxKt2hc8Fn63TSwiTKWx2fA+HXCIOMrgA2CT7N0lEZnIYOjwsKgswgyvp9IyyHHRjfMLRr+lnKgW0rVKGCeHrBBTjYSOPXWExFP86upKp+fnniCcX5yae0CNuL3d0v7Brra3N9VqNW05TJa0zTdSv+xVUnAhdXRyppPTS52cnOqyS2EV15vXN9aNN72f//lffO6OmR3298+e6+3xmcmTTGhYq7BHx88bWVS9VtHDB/d1uLdr9vv56bFdnXZ2tq3fPj0/09NnL3TSiwkCnTSFW+YU2GoU7ZR3eLCveqXqqcxX3z/TJXnr86Uq9bpJDZ1eX8MhZh8xQePeqpaLqlqXTLm21N72ju4c7uvq4tS2uwQ10SDysjOKbmwwcTnQx5890eb+vqqbm3aiJMaY64NPtDR2FlkSJrNnenQUHqhwMJ/J9v5MqdiFY5Gah/SHMUzR3sgG2jVDqgxEvRNfi6fOOvRrtzgip1Pj5+jUb7xAsrOY64piI0bvKcfG56SFW/Y9Txgr48sAZ8N8m9gxc47SEEXxGRGxkBIpkpbe4Y+ULw61yCMpxaCGEUgAf2mGHfjSU6oEvXylqHkei1xpNl5oOURWwr67p/F4pPks1B2E+5i4RjYD6znHmha0mvOaLpRAQsPMJt+NKeecFRiTGzpzCIB9TWHrz4MoWC7VVSzVxHVtO16WWW4auOcB/mEkyi2LnqoUmPbRMCFNnI2Uy838+gDoZAgk2PlWGqqWmnbBnJXnJv3hFOfb6H/2yP028GXV3U+B60914u8D9PWi4X2j/tuFwo+O3LPd+JpcLZOtuStZk635BuEWdjkZMjf+jGVkoCk3BzdRVMVRqZKRPrFbV7cD031oQlzPpLiFZiN05bj+LE3G6blDh+WcsrvXyF9Zh87IHRAlG52/S6+Na4vX2w1vVq/80cg9LRTcyfoJRFfm0BHkJtiqJomTxMAtfrPf53cqnb/uttd4d6kL+w15jbVAVsMbYFkVXCfy0d0FOMRDSME8tjmRKrYEDAMQeawxUmeLBO80rze5lXo294mxug+jdEWRkea2K9LhRlX7Gy3tMG4vFe2jjCMYMwRY4Ga2Y4PLghNAn048bmeM3knBfJkvaU5YyAiy2UDjwUzd077zOxiR85uSYwznYOmtnF+v60jVtEPfSfLaK1ZUKSQq1X03OtkK8lmxUlOuVFZShJQWkxL+PSwvw92L6wtCEmPLUZ/pQV/nFxc2lBlzkJWl5kZD9UZDuwe71ylp5hakznvu3FYzDTsX/neMZiho7JJYCitW8wkyyna2X1+/wBI4AKyY0tfdTNuCA0x6/YEnUy9f/aAOASiDMZwt1eslbW61TALb2GhpwyzysFtGPsapRHdLnnavP9RX33yr88uupyLuQTmHU214tZrXo3v3DO68/ydn57o4v/JEwwlkqEGYKCSJs8WZEkCK29ne0qDb08nRWxWSuQ72d210c9Xu6Ltnz3VyPvT0qdYsp7tMOsm4rjabifb2dy2z47V6+vqVyXGVal2NjU13nGdnF7psd+0yWCrFODRTT8w5qEcjr022Wk0NBx11eySjpccI92NJevThpj59/Fj7Dx6ovtFUUq5ouliadMn1AdfKPuVLCxw9HXRnDWOf4wiDktXS7oTxKyXvYhHM53klAyBTJtsByp/vvKvb1tprVtqZnM2rulxYkWZff2O5Hd+H1QnOf5FxwbiZh5EWb5b9YjbTxZPVbnYcFO5OXXhSTC/9PoW5De6GBXudh2wNTfxAheJIs2SuQS6vGdfooqjyQmrMEquBIKgl1YLmzbLmRCgjCxvOlesRLj7VLJk4MMaFRSHnDp3CADHJZLJSMU+WCY6bFMBMuybKJYzBsd8uKD+pW6pXRLeODn3e12IxNEck1lPIzNCM5z3t4vnxMyxJEzyZkUfxidIc9iR8C7xDt53sTPlCvGfwDigwYLlXKy0VbZozUFJc3Njx/msBPWH2ekuDvg7qP7XL5t+ykVBW/d0G8NuFQPa918fM6/vza2xYY63f/p7rX5uNmCJRJ4gH5nmYMwDpI7zCwqks9lTZn/3v1yIzYmbD+tWAngYM0BFRZQagD2z7ipd7tz3x/rwwi2SswQJQX5rUA6BHqOBNtwn3mt9NunVG7kiLsmCUtQV0dt5m/L4s9ex9O/QAPnymLDSzjtVJYAA34zxY3Ok+/13b0zhceXyZycytFf01sFbAIy5idp+M9VO9et4G+xFf+Me/UpGkQ28CzDOdedgcxe+hEh0nsq0rwMNjzFYUNSRoTjuraJOs62pRO+WStop5NQjhQMpDhCmWiRiaAGClko0lqNnYaV9gqHJ1qe5oquFypWK9qVK9abcuWO2reaLLt6cadcfq9MfXmvSpcuohl9NK3RjgXU8zGLnv5QraLVTUxAe/kg/2sPWvPIaqcjyWIjrYgp2rwgMdGWAu9Llpscjr5uzn6UwXnbZ3r+1ux2ZAJtfmMXg58IibYI5mq+4RMveDZTeQbwZtX6vmGlBA5fPeKZtTUAs9tyWYmJRA+kpHstl9SYkQBB4cq8LaNcmTu07QxdyTA36fnJ+p02lrNAmhQGurrJ2tpvb2dlVvVCO3vUJEZ8h8Ij1sbEvX07NzXV5i5nkjv+R6oyDDCqLVYl1QcmfPNAyA4Tcqgex+CDCu69GDhwZw7smLs2Mt5kPt7Wyr3mzZjOfVmxO1Oz3V6w3t7Oyksq2p+t2Oep2OjaBg8TeqZLDn1B2MVauXtbO/r43NbQ1HE719e6yTs7b3/qwJKBg3Wi1LtHAibF9deZeOD/9kEnwL80Xw/Vnx+dLDDw704eNPdOfhXVVx8CuXrNTgfQXQMZhBzrhChuS9d1h/lhjZOlmOwih2dz6DU8IZXb2L3tQ8i+uNzhEXPPa7jLYxKqKDh2Rld7yUYWteCI5k+DTQMeMKl+BfGXIyd5prGRpZZgdwBfmRwocOE2Ypqw7kVrNVJwDdHA4LWYPpbg4OmfPBAbArHl7mFCwA3mSp+bQvJQPNkoWG+QD0/LJoy+UGenO8KxYj5SoAelFzOtopyqKZks7UVr7d8VDz3FCrQls5SG9VEtRqmk8amkyKWkyZrwXLPZcM3NLYOXBV9s/KzUvhCZJMtFgOtZqjRZ56rWKeiQuYYmSZE9TC+1yOwhwviwlOcLxftuaKgLBYSWDUM9F0OnToi7k9mWpggQtdXY1yXvWkq2ISU4w/S4f+p0hx7wP022PrnwL1LOrufXv0HwPn2wD+rwH0jNRx++dfH1jvkcrxb1EUUIlmqvGAnCDGpfrHNC2IDr3XxVwmZGsR0DLWmCCLcSRqsTfvLwPMMSuJbu8GDE2KS6T6SqoDVkmiUrJy8hps82umftrFZK8dIOrn8h5SHIcdud/8yva27saTZYS+0I2n+3yT0SgivDvH4GFl/XW2T/eIPe1Gr8fpqQ6erwPIkXEVGAOm4Sp8/hg26zWiZ+B+A/IuBtzZ83UUH9iCxg+b5HJ6S3Y7jx8dbCjwVC8nIm+6WUz0we6OmrmFNnIrtbRQU3PVVwurBpJ8SePappblWuoQVfRhRSeE1elpp6MXR0dqD2fqURlXE5Wb2yrW68qxA0aGMhhp0O7q6nKgqwlmM/H+dZUY1K9SQOexMVlBN7+XK2qvUNFmfqXNMmREghdCVWB2Mm59RFqy4wTY0w49eApp5c+5mMtpSuGVkAkw00W3rfP2ldr9rn3ce5Mg7wGY23u7lmDZoY3Dj2p/OvSEJxy3wmoUaClWijZ+Afwznwibl6yRnrJJCO+pOyaY0UgdC6FdJwkM7T6vEyNoMtcB9fPLC/WG5luqViPEZSMSxQyIWx79A3H93tCd/Q+vjnRycuKumS4ZI5NyOR/M+EJRV5dXkbTovGi05O9OkIrkqiODSmOE7+3v68E9QlsqGo/7Ojt97efL4Tsazw3mlA17B/ccmNKot0RX3b68MvmufXmh2SQ10WEcn5d2dio6uHtPjWZL7W5fr98e6ey877hhfjVrZd05PLRb37DX19HRGw2HUxe6UwpdJZbFFcpYjYb96d7Blu49uqNPf/bYnIhSvRKkKickhtnRaNxzzCo3NyZFSMboZJ0olgYIuQBLJWT4YoTMl89nVUKXjXFQBKzw/tpvn3F8GkplyWRqVsUZmeVchPMfMqs4v2wH7lFN7OAz4jDXFTIrxvqwwSB+8THTTS85AGFx89ep1/xsxePEgCU1+vL9X3C4DTHBeF34ep0NtMqPLQWb28iq4HCswjJRBe7Cam5JV66cKCnnw7SJdMD+WPMua5iFeuO+cqWZcqWRVGBvTkMHoNc0GufSaNS5kkJfSTI0cHv0vsx7GgBhztr41dABLVqOVCwsvCLgd+yISA4kgIs9e3ToKFDIbJiY8V5w2AvAT8FjQiCAntCRw55fqpwW9ktWBnOK2bIBvbLoKIceP22q/9Uj99uAvg7etzv19+3QbwP6OpM92+usj9DXO/T37dHXpwU/VUjcdOmpvj57Qa59wqO2f5/xzc3XIrshHCPetIjUiQorA/XFcq7xKJWttYe6PJ/o8pwqfaQRaEhBBzjR7XIwpx8ZfHBQZ4YUAC/M9gD05BrQ875w41WxBezaSNSjtZ8AdL7GRCPXoDyG5fXo2Dt8vlfamptYBluULoxKm+xgyHJFiaQxd8gRCpTaXN4UI4Asj6OMrMaAHEVIWvted/sulPw7TkIfwjaVSMMRstzz+EdHl54vVhpYEhevAfvwzUZVu82GNssF3W1V1VjO1FxO/bu+mKq5WqrBeK/U0Kh+qEmpljppFbxX5OC8ZP/b7er1yalOISn1l1YfCKtGOmlczZAIoRcfjzQczNSfzNRbMNVIdMlrQ6fPaDTlNFRX0vZK2s0VtJ8vaztZab9EbU6HwuEagA4IEi/KCD7z5M4qcHbikU1trYtf+1yZwI5EvfHQLmKX/a7OL68M7v0U1Buw+gln2dxWrVa7zt62DIcDlECLlMjjVVIqg/H04Dqdi4IiNU0CAJZz1W3TSsuCbAaSVdnZYmOUELOV8uWyE8KQWQ3GAxvTnF2eazAceLRON7q52TCgb+1su+AAUOAHEDJzdHxuQD9itUHnxch7b0/bO3tqNhq6PL/S1TnrhiAG8jPx73cHz/TA3ulZKMpKrXLZ9qrI9tD4/vDquVOtsFKlkIOYtLW5o48/faKPPvpIW60tTfF/5/U8PdLV+Zn6nbb6va4Narjm93fL2j+8413pebutN0dnavcApLh99rY39OEHH5st32239fz5U11ddeKeVVXVSsj6SOIaDto2Czk43NKdhwd6+NF9NTbrqjAyts95TgWsTjEzIroZxUAWBIHaxJbVWdpZKmElVpW4V0JO8KbHkwCjnHJF85TM67NgDcx9L6bpkxmgZ+ch709mvpTpzLOERyuf0uAXHsdsij676OvCqZ0mrnFWYQ0bXaUxD/lvur6kAAtiXMwuzLxPbWWR5MH1IfFuNB9pVpm4yK0uSyqtisr5HKZBARDnlpmBnyUmCNOZBv2JLnoDXZHgNhsrl5+oWqOIoUhiKhAkPTzvp9gI56ouJnC+Qx6GTzvmMSzUeH+Twg7W8VrM+/77PItALF1TCXHRBUhEAQcfBatt7qGZeTpcPxTCpKxx77OSYPrCzpywGqxmmfGxeaOQw90PXgfkuEoNHsfI6XX2G6B4y0buJLYU8yGOzyVhrmAbwDm0r2BMshO51qBnLV+6uFyPKc0C2mM6jbFI+r0cmxqoE0mfsbtZ//ebeNWbz7sdy+rbNf06x6fe+vP698t+TvZzw5g04lX9qIJeeV3hZAVDVgz8tE4+jPMDTDk0uJjW085i10k8Hh06XfnV2UgX50N36eOuNIviyuNEfk8ytzSHi0TaFx0IwOsOnd0eenSIIgDlDGLTDaBf78zTwoQRmZ/prQ49e/ssbVmxmyOnO1jpPA4bvqVA5J8PWGJuQ+IPfz+PMJFRrahx6q3M2DXTxXsszljPB2vi7jwIbfGeA+i8D2Nv6wHxcJjLiG0R45Jm3Md6LfydU32ni6BEulrmg/nr7bXUKkl7G3Xd2Wxqu1pQM1mpsZoZ1KsA+mrhUTze+MtiXZ3yrqbFWujGYXtXqloV8+oOR7oaDHSCHKt9pbfnHV2NYiXC+8JNSdVcNGuGp5TTJMlpuMqrs1jqfL5QB8MZ4h95VoDXIox4NpO8dvNlba1W2s8vVSNKMjXCcaISlqi1uop25QrbSHc9ZDynciKuy2V+5QFaoYrcBsMRjGnG6o2GOoGYdnmhiy5D/5hVw3rf2N5KU9c2PApeQCzKxyG8XCzMtmYcTbeejeBDIx4yOx4nRbgdwGYz1TGnQR/s9D4KEjgByPjoNMI6mAMKM55cKWf1wOn5iUG60++bDEan3tyoGfAoOpqtlu8ndvFHRyc6PTvTyUnf06KdnZIePHzoNDU6+1FvqOfPn+vtm1MbCI3GU7VH0UHXq1X1RiOV87DV6bo421bawtxnc0vlWlHtzqm977s9DmqMbhq6//CRfv6LX+qzzz6zwcp0MlK7fWk2fa8bDP4L7G8vTtS9amtvu65t4uWSvE7Pr3R6dqXhOMhnHL53797VJ5984udHbCtBMueXlHxSLd9Sq7Whzc2m9ca9PgYnM91/sK8PPnqoUiOv1mZD5QYhK7yOTFDC9Ad+TqlMFznVdBLSNa9HzB7HjQ29ebynmcEVBz+KCd7PSplrrOXHzfXE+5tJ1ZygRsxrpXLdoWeAfnMNRs6B2fa4u9G5psZBLkDTM9HeBd5FE9bCuieNasXG1Dt49ukxk7w+dzLM4WsgqC0xsSGCFildyaY448VIHV06YrSxLKmyqqqAfSrFTjLXgtS25cRFdxmnxyGT0YEL9bPRRKPZyNceBM1SrRW7/uU8ktQSzkMkr5D1qirl6iYYA9iA+UznDlTKlw4M6GH7iW48IrX5PqyxGsWqXQX53pBWgQiKcRpBGgFIkigBitWW10Z0/p6ejUYifKZW5T4Yhe87PvMrpHQ5VTEDatS1rObUn080HeOFP1Hyf/2ff7mC2EWlkkdHl7D0D0B31ZaUrxnc3LQ+dFM/92sgAxgxinBHGR8BAYapdGSZ0ci64Uj293yeXbnWPm/9z8grsu/3vo/8PBuLpj+PV279z2iR138unSLf30zq1EownscfcwFud/i3TWosQuBC5nlfp39nI3cOlbjBZuO5Bt2R2hdDnR8PdXU6UudyqtFQ6vUD9Oy5kQIoMtYs+GM9UhVQA4wgbeJTXKFWnc09dr8uRG7+0wdUOWWpvo8U5wFZWhhlFXn25VEdm4a05kQXIMse19Im6j3MNrghl9hbRqHFSNxlkrPJ43VNS6brnWY41fM8g9Wa+t5FEXGL2Zex5U36TkcQPO4RXWmubKJQSTM1cyvtVwu606zqoFbQZmml2gIDhwlRBibCmVluchlAW9KkvK15KYxNMPGAucX1M6XIWUkXw4Ha7Fu7Q50TfIJJ0HCk3ojEq5AP8ou3YFbMa1ooqA+ZcAG5caGB9W3xWjDlYOzeUl5bhYq2C3ltaaIKHucAog/BIMDhXMcIFWY7YOi8YwdoxKHr/6ZzTkMy6NzgP/TpJkcDXQ16BvfTqzMNp0HMHE/jOmu1atrb2RFde7VeVrkaZDj80zlguGaxjUUO5ylPHrIgzmGsBSBSRbJbDl7BamFTIh6zXwPvXPEOj7AP3suMNW/LUF6T0dAM+MFwojdvL/xxOl2pUslra3dHm9uM3kO+c3VJR3+h88u+r7e9vaYeffiBx+GbrabjbgGsi8uujk5PdXZ5FRJDokwphr33LWhzY1c7W7s2+elcXfk6bbQaWq6G6g566vXRSsif8+SLn+nf/4e/cgAMExEKCshJk/lEZydv1B/0rGPHPrZ3eal6raa93QN3bM+evtD5eUdV+9VDeoOpnNO/+3f/zkXIDz/8oN/98z/pzfGpi3LS5Z58+liVekUnp281GHTU2Kjp/oMD3X1w114HRdzO7LTHWcgumgKMHTQ3Y8TV+hpkrz6d2KMACeF4wvs+0Wg8sTkSwZqDrAAAIABJREFUUw/ezwrJdtjjVojB3VOxWL0es2fT0Eyalo3cszOS9zkDdFZCxCjj9c+qQIAu3XCh6MwACGylXC1iVVm6YVXq/XgYphSKTc1X2077WyZdM775xX44n2tptURLz3kzk5Ke5stBpL0tGVG3XFS3xy8cpJLMi1qOmQriTR9xtHAMppOe2uen6l6daToY2eCr2xlYaknMLHbDta0NlbcbJuZlChrOLUb0F6Ox91ZFngtrpeVYq8JY8wrPoahirqlZb6bceOIRO0Zdg9kk1k3LlZo4Ls5X1+uSRQmnOdRNC+WxnF2NtKB4YDWEC98qrxymXbOpV2ElvCSKS80K7No5sJmQltTIVz0p7JWXGuXmXnthpWtATzhQUkDP5wLQszFunmOIMXKa65qBeQRu8EalhjNrbm3rpLPbYHl77H4NRCmJbX28nu1i1jDqj/7z9l4vI9llf5912LeJcRlYZ2lXPwbq2d/f/vp4IIDRPMaQ11YpYfjg35ZgYdM516AzVudiqMuTkS5OhupdYM8pjaYp89tTjJySeWIJjK1gU3Z5pmfm55jdXgDYcyqzR59HdOj163iLIJc9z/UOfR3ciVjkRPDcgoMiIDWFWysbww4x9Snn/bctayrfR/9INjT6VvbqRJg6vGJNb56WAelDjAmJ9c7paOw2gN9+k98F9HiEvM8A+sBQDrlvqpZWumtALwego1ZZznzj8FN9SDEuL5ZtzDFPipoWmloQTGGWUEyP2Uvz+lNYDWHazqaOkO0yUs9+j0Y2BVlgCJGy/3HUm8CQJ1ecLgGegaUmN17z9hFQUZulmjYKOW2SzITBEaEZljit0v0bDOJ010jni9lPsWQvbTp3xrtMX6wcYOoNoMJ9WC3UX2BQM9V4Nddl9yr1/+7Z330wYEWEW1zNWvXNgy2DCfG55j5waCWRZpUZV3jsmU7W2PNxzZg8upKqMPUJl0gNebJdrM0umGAUi6mxTxZYFKBDxziarHR+MVK7i379ylnmhZJUb9W8b4ag1B8MDP5dZGAFYln39OCDR7pz544Na7SIOE7yEs7bHV22+7ps93R62dFVe+CfD3Ddv/tID+5jtZrT0esjHb890XjSV7mW12BMbnxI+Wr1ph4/fqy/+uv/Rb/6y1+6cCA+lsNyMOzo6OStyX1E7f7un37jDp19/Nbmns2Njo9Pvd9lbM+UBcY7r+Uvfxnf6+3b1/ryyy8N7I16TXd29/XF55+pVC35e3YHbRdcdx4cav9wzxNRu7vBn0iDVyxPg0QJQa2YegM42ZAufebVxmgy1ng61fHpWbz+Nn8qqlKuOSO9Ud+wogMns0yGtn7fZSue7F7LzvTr1U/qxb8sVG2eNKNDXU7ZSKnMyggJFuCaq7rrpEuPa2FiOZZWEyUFzFY2rdFOkoHZ5tyAxVJd5fyWMGlnNaA8cas9ryLgDEymCy2nldgxr85UrGKoU9NqltdimjhfvNfpq9u5UK9zqeGoqynriflCowGN1ESVYkOb2zthB92qqdKkcObcY0qN0RKrI+miO7DuHw8Grj/kabkiay4UTgBzSZPeUIsxRjQE0uR9v6Fc4lfe4Sy0LCH3gaPjNZZTMCEiDrVM8BZAipi5bGAtC6BDtBurUM6ZSAfrH6962ET1ctOF2UgTTZOZn9t0Mf3XAzrjhKz/ur3TXgfr9wHj+gX0PsD8cwB93ThhHdzXL8D37dKvK841NPmp/f/7Hz8johgSozM0FF6z4QPQMUNZB/Sr06kuTwfqXUxsLoP+kdFUkeQr74tkELBBCTKVNStUW5gA6hhV5PKqAOhpR3z9Wmew6eSzqNr92Nde7Gz6wiPHgCIQMoPdG/j1DhvzCDpxngfFSbrhNuN4GbI5Z5GnV0G2wMj+jPd2vC4xScniU/m7bLDw/xXQscrFeoHHxoZuI5H2a3kdNsvarZZNioM4iNaD+EYXpeypbJxDR1nQDJlUqkyAjONiCrIKu3GcoNgtQ6ahYvdONtGQ0XRqQTkfRFYxAG5ZXz52+/yZDh//8cxLIOvQGypps1JRq5BTczEWw1SvxJ1VHlIrJDrelXN4Q/gpMIqnO8cAo6pCkRhFyFSleCOYLOAohRENgOy0upUGk7ELlD5j+PMznZydqjeIoI1iWdrd31Jzs+VUNvLhAWfcBW0RtFi6+zW4Y9Xp7tv+q7EXJQ6V4JJSIbp3xva4A/JcKJ5S7Twjd76WkWM2yqWrmy0SDT2lGoXt6sWF+sNYwWGpX6oULQMD6JF1VWrS4eG+AR0Ht41mzfGdlNOse+y0N5qZ/3B8cqGTswt12n01Gpt6/PGn+vkXv9Te1q6d2X77m9/p2fPvlRRXmi4YV5LpDYGrYMvY//U//yf91V/9lT7//HPvdymCuoMrW9y2O1f68ss/6O/+7u/09s0rv26N+qYmk6naV113fYeHd1UpVw3wFEY///nP/ZjxnTegv3qpZq2qz5880c+efGLCyffff63+sOeUur07O5YextkSrymSWa8TcfbDix/mt5O3whXOcchp7jmBQkxDTPLjWgJgkX75PcZ8pmwAGwwv3eX7fmR3m54X68B943wZIJWR45YJk5s9TdGFM+5dsbNOrLd34It9x6sej2cWsKSHTWaQy5bKV0rKEaHLeqlAEFTY2FIIlouQQoNNz0FmQxyAD07SdKTxkC54pHwpstnxo1/N2dnn/G+dy44BHZ4D4/oicbFMCMbhBd+ob6m1t6X2rGP74AYyR+xicxMtka5BQsOG9WqsFTn3NDXsPDeIA86ryXNlGjyamLvSXrKyWamyyCs/XSlhZ498lQaI0JcFE1WpAcM/n9eolGiW53yZqrjMqbaoqELwSlLShElbQkE+1mjcVbNc0iYTudlS0/FSU6Z1rU01GzWVBj3l4VGw9sA46E916Dnrq3+8Q88A/c8B89ugeBvQ3/fv69aDtzu3239eZ7v/1JQg+zl8BEbX/5yB+vrf3X6cN8S9lN0VArc1QM9Y7hjwSzMOmu7EHTqAfnU2NqBPhgvNxyuVHFwfGl6IQiM06bOpRuwq2aOno3igl4sCclw14XZhrx1dVQbatztyDqn3gXn2nLKe3KC7xjePDHMkLFgzrrwvAhgYRWemN3wNungexzWAp9/49i4/ez9u28Dess9/71v8Yx06gJmF2dCpIgPbruW0V69qq4bWPKxssTulK5zgAU3RlBS1wGcekE7lOk57AnQw9UmNfejQMfJw2htdMGEzMHtdBATTP0ETjnSMMTUFQC7IjXwdBQfvjBUCqTY+OvS8WqWqbWCby4mgtphIxCtOgUZXRpcAkbBAEhjENEau0anbq9sjzZy2Nuru4mztiQmNf6NPDf6B5YcA+3xqvTp7dTpZpHiQzMpVfNcbOtjb187WhupErBbpeELvz24u69bpPNmZxoFetBkIhQF+26VUt+4vNN8hkr08ik9jYL17T0E9ZHA5rfJlM+IZ77dJv+t01CVZbrh02ImVFqniAsLjwcGWHjx66L00OvYkYYy88pgffTq7SvboZxdtXV62HU1Kd3X34L5+9Ytf6/Enj61t/vv/9g/6H7/9R3XGfYO5J1UUz/OldrZ3DOZ//dd/rZ998URbW5vOsB8Ou15F0KH/5jf/qL/5m7/Ry+dPtbGxZWLbJeP+dlf7e4d68OADv4fHR6c+6H/9619rb39HT58+1W9+8z/04sULhwH98hd/oY8+eKTRdBAFRn6lBw/vaGt3S/liEtMX5oCpt4X5Pw7JYnRbUklY9yKhi86P5+HimewCQJCpH2RL5LcOCClakWAe3QoNIasMjFWC72NbVQrMNOyD/S5/hjSZhbTYjtU+HRQI+/YiYBJJ1jwJZ14fQTTBkGVZVK890tUlXgSsAWwDpUq1oHKjpIOHd1UnYa+ybQa8zyv2xUV4JZnHBwVmOOBRRM4XJBCSVz82UYxyPnAKUlzFByb3PDyQ6QRPgYUB3R30IoxpMHyhM7+Ynph4Vh6NNRz11FmONGa8za4etvww54ZsBOu+lii/VVYNXgOrPEbrPQJ9hrqYj8xir8xoshKVWEnmEvXLKFHmKqDQWEnNFfdNzoA+KWAlPVZxWVBjAQegYkUAyXAdzTQUz7OnJqs5xvuLMMaZ50taNVtqVCqq9Xv6f2l7Ey45zitL7Maee1Zl7VgJ7iIpik1R3Wp1S+pu9ait055jz5z5AZ71h9iz2P5R9oxtaVqjjQQXkSBI7FWoJatyz4yIjIg5976IqkQJpNTdx9CBQACFrFwivvfefXepFVyRc6/h/P6C7jDv/GsKulGhL8xBLhf2qiA/j+FeTW6XC/ll2P3rCvnlgn+5kFcd5+UCXRU+So+qH181oV9+nsbiNIJgOZiXBZ27ZJKYliXkXu42mEZFL/B+rGLOn5PTBPG0QDazgi5PeXqPFx6mNOZYppgVnBRt/8IhrHIbYxgKiwI15IQ8zXDVDuDz97LkCGjqWHkDn4XbbXIuMYbyqwwSF1GF/9L3NAGzYJE4VwUbVr7ozPqu4kur7yNuQtVklAelwezPusfp4L/shPOcD/urCrqiTMtNv94bH1irAV05wYUq5ny91GlPecMmhNKZse4gI5uUkYRloIbB/1ZAqsesEISKKFj9WpH4+Plz58bnIe0+fzrWZMzKZsM+lwsdvRV0Nh81dDwHa0hRp2MbrykyhCm/U962EdUin+8uz2/6c5fQu0xgLC6xxcAOl5GxHhxBhXbYq6grhta8BciG5wpgmMxxdDbA0z416zM1MGstH1d2tqXPXmsR7uTenETGktTK/RybHRpxpEaWIhIlc1taa4aeyFMkVZ1bAF9SW4iRwTjNzCZhTYM5PdPXZArDQsKpndPs6XAggxhK75i5zufIz4Ro0Pp6A3vXTFK2zqAadpMkQInQRMTMGP+z2ULmNmTBs8jynHr5hZfwrbffRqvewqef/Ba/+uB93DvY12TP941EsYJ+2VGEN9/8Jr7zne/gvffexfXr17RzZjGifW6/f4Kf//y/4u/+7u/QH5wp2Y2rkPv3Hig57fp1wvsv6D17+PCxJIA//OH3xeT/8MMP8dOf/n8q6J1uA+++8030Njo4HZ7i4GAfvc0uXnv9JQXtEFKeTklqLHStVoVaxkKkii8dNP22Cvq58VCVqSBCqZkRMIeDki4t3Qsaydi0vyTByxloj0vyXJqyyeO6kM5+nCRp6EJ/DZrSmLf6BaeGj81m03K8ee2Ki8X88ThBQg7DwnIrJoO5nDJZvJQyRiJoK0TUDvDymy+h09tEp3lNRZvXRl5M5cRWODMjhS5JC+8oYtRid8kAP0G6nCMIusacz4gG0HymruJuWRV0c6ScLNbKTYgXfevL3A1HLnIx4MaI4xkm0xHm/HqlaFL3zbYlMgvoJNHOvtYOUW/w/aSByAzJfIA0nokXwmuXUbm8lsj9EleLAwVd75hxzhOVqyrCcXTjVGTv3DhYOTX9bEp8pS9Ss87XRz89RznshuIylIU+Dx7fC8dFoyDOWK5I2Wj9vgldo8kfWNCfN6U/r6CvFs5VY5mvKvpfV9ArWdnlQl79m1VI/nLh5u8r17KvKuqrr4n/Xa0BJOLnoatTj4XAkpiqgm4yDlozJtKtzscpRtwXnsT6OTlNkZIYuSDxMChTkGgd6grSHWdL29+yay5JVZxCWQyajFNlTromdNk2nJP8qvewIqOd23hV5foS2z2jTONcKGYFzX565ifvMUK13CvT+a6EyslnZUOxWVnQVm0di7ncnljUrYxf+pZl01G6wf0jC7om0dJZjvs7BnM0QkaCcoLxTa6TFljENjFXK4yqaLNcrjY8tt23H3wdYZ32ppZVP0+ZV34xMYrzUEr9WMwrNz2+R/zvarI0Ax9ryPj9+Lm14KHtOlh3MxHlBFGTh0CJTvkcSGBTbCXVJYLgjQxHrTHhU1kkFGTlOtq3E3okVMlDj8gKDXCWgv8zudctAx8zZDgeD/Hw6T6OTk4xmy0RRQ62aUW6tYGNbgf10JN1Kgs7H9eh81rJek4Whnbw16RIUZQFXWlkdU5Rlo6la6q0kKskcHxP+Thkr1dNAYlJlIsR5dDULjJTivF4islsgYPDpyZ7m5FQZ5786xtd7OzsoUNkYbcnVjKPNJPAmrOeGoRkieHpGY6OjuXlzkn67Tffwq2bL2I6nuDew0f4+Ycf4vhsoOe9t3cVjVodabpU6hszy3/0o79UQhuLMgs6Jz9K3X7605/io49uaw9NX3lakn78yafoH5/i5Vdfw7Ur1yTR+/LuPcnxfvxPfoTtnR188P5v8P/+9P/B44eP0Ntcx+vfeEXyucPjYwxHp7h+8xrefOs19LbWpUtn4A0LAvejZHtTVkXOwCJdyj+/U2upSHFNQhWE9ONlUeeegF4LWjVROlWuRwXda8JOkTljWZDSSpUyLv5KHIv3DhEYrnwUJML8d8LkXCJqCucqjsWJtqYkk5FDkyrOdTGeYjycYjFJMR1lskhmyAlNm6iscLmmqTnwah62r2+j2d1Eq34VTkHfd55HY2ToIysmxs3IQxTLLhxOsEJ+EsAb6M4jgS7PqJ3hKsHGHO7Q+dlTjsn+luQyQvUy3vGZQkfDHCZBxojCHJmbYEp4O57Qc1X+EnxPUzb/fqSGL00SsdzbNaJRwNybI8mnKuqUKmUTSlenWJCvw9dIzgOJsFTFkGPAlQ5JoUQKHFdTvMuctjBB6qZIciJ/HJ59mmrImKRIYzU/9KTnCo3ukXyNIRuXPBR5LmwwTMoUBjQN+r0FveAj/f9Z0Msx6Kt26F9XzK0y/K7T2NfB5pcL/x9S0Fd386sFXQzM0opcBV02mEwYM9nC5YI+Pk0wOF5g0F9gepYhngJuwgObe1AHS8+T1pnpZrRcpcvvhB1rqRrgMMKtWgsu2gjAjKgGCY2lmYOmwXJnrX3sqhNfWVVXyXFiqZdxnxeF3Ao6ZUcyCOFUZV5JEmxUWeWcO7n73SkLVIUMcAqQAYYCPjiFXQD5rD98evq1zHPX+vf3fMhfB7kz9U3+S+XjcIoj01ZFkYW4hM9XhADCMaogl7Y5r+rGF4OXN2J5ICrgwmWWsdlBMixlnhCpYAfPbGqzOeXkQTvYUcrPzJoG2eOWzQpvbFPh2q8s6k04aFFCRdaxQyKcV0LuJnGznbrqtb1XDM5ZKegyoqHGPZ1qOuJEQAJRk6SnGk1hjAXLhowFXWsAjzG4S5zMpjjoHysqdDKjdCZDM6phe3MNW701dJs1tOl1H1FoaHoEU2BYehv1szw04yzBIovh0qe8Xrc0MiJNpRNdhY5VOnaBuWVjoMei7JLyOxmX0NLV/L51zfD6KRw8OTjUhDQajnE2mtCtU1ItFudmu4a969toNE0NUK3CyD7mD8LnLOQk1fWPjlWMr165gldefg3tZlP+/L/57A4ePDmQWuD119/A7tYuxmNGzcaKXv3e976Hl27dQrvRFNTL6fPO57/V/vzRk4cylNna3kY8j3H7o4+1v/2jd9/D1b2rePTkMT79+DNF2v7lX/wAG1ub+PCDD/Bff/4zHD59iq2dTRHf6Pv99Ji79glu3rqB115/GXvXCLt3BCtz5zyLZ9KRM+aVBZ02onm6kHWt6xhBi+Q52fvqV5sQw6BucmPJCG35I+RNZ7pdaNKZMOUx5eujYyCJnCycWs3q60R+LnPJ+asmXScXmY8QvEeUiZgNo2VnCWZjcoRIXqP5jKWIkfVPAiYRHXmsk+xHr/NaF6G/psJM1RAn8EKs9rE1KE4EFx0gNxtWNiKOP9XX0Q6ZHhie00AtbMlbfj41XwGS9Jjux/eHw4Wpbsx3hEx5XvcOV25+jpGf6L2N0gwNGr3kruSw81pdYS5OkmmAaXNz4ecYBzEWxQxZNkXAqXzE4K0hphSp1gKx3Vlwgyk9ZJciqHI3noT22bSWDEJNENQTzJ05Jhw+5H1LbwsX4byAz9Q3Nkl+gaTGsKxI70VUBGikdJIskLYLJHSpY7PHdcXvm9D/kIJ+EaF3kVZWFc5qgv6q6Zu7nOeR1laL8ted9yye58XkOV/4PB35alGvduirj3H5e194sz87oVu3aN+U8NZ5QS+LOgs6XaaWMT23U4xPF1bQTxLloMc8/UUXt7x5mslw9zrNM0yKDDNCpaU5RTXl0fq1Ax9teGjwAiMcQ/1nWcB562rHWULd59D37yno1W67gp4zJjU5DGcxchhtFSkxY/Zvla7UUEEvzqVbJGax+KkTVUAL93Ll56Nmg8+LsJMVXBYshQn9Aws635sZzVWIBIg1Wj7uCipQtXv8HgRT6M2gVDVlSRdocv9LglhpllFZNlZTDqFc6UODmujk6tq1zvBULE/HU/RnY+m+j4dDDFMz6dH7yUahsr0t6RZsysSDKNGWrlz/aBRBCRoPAeVOnr8/bAZMYmmTJ3eb9Fw3zXe5B83pRUDHOQ+NsKHiU292ND1SCjN3c8wdF6MixWCZ4nhB85mJol4njG2dzjVNbKw1sbfVQ6/bxkaLWekhMplrOJpO9J6VnysLAK8H+se7oYcGg2M4pfMNVjE1WJ33TsWiFlTMP+fhyuu01FLT3pY7eSPPcT7kDp/e9pGmdU7qNGKhBexwyIOepDkaa0RodiJ0N9rSr7Ooaworw0k07S8Wsi89OjrC0dND/f21vSuydWWYzmCR4rMv76sgvvvue7h145Z270/3D0TkevnFl/DKiy+iQ0Y9cYcsw29/+zF++ctfCG5/7Ruvo7ve0/P68MOP9blw9763d8X25b96X9I3ytbW1rr46OPb+NWvfiFongWdzRcRj8OTQ6RpgavXt/DiSy/g5ovXFaW6vdPDbDHFaDpUFDO1xjy8pWlmANDkyHbOsiAzpIfyK14nLOhskPjf3DWHAX3zbRfN58n1xHJJtQkbrUI75zg2WRnPdCKQ/HNzf7uwxuafm4dHpkAZFlhSTNUYswkl4sKpPHFQi7rlhO6J0MkGgM8voHyLGn+05cyWZ6a/5r6eVqd8TVk+1/VDEl8YtJUFbrbaXFHl8AJqzWdIUn6zCDWmpSHS+8hizemWUDrznwhzsxnlZ8opWH6VbFqyXJG3C4/w9wIhY3zZwmYuFoSEGm2t6GikRX4ATb0QpJhxqgaDtybajeezufwJZoT3a76aFWrNc0UzWpKiiHWyhA3QKOjxn8CpGfltwRWgHDtC+IWnfbmbZ1jMx7KudeqhBiw2PW7mo+HQeMrFLBwhdufIFa+awflP/+7b57I1Zrn6pbGM2Yk6YEFXLKgMUxjmZmHrlWwtEz2/Mmi5OJkv76MvF+3qK6lx1QywsnOtpmD+uuokt3ru29TMbuDCknL1788LXBnOUD3mauHmY9CK9DI7fpVcV3398x5Pr6kcebWvKhOOTLJm0jXu3BbTGJPhQpD7+DTD6DTBbEAHOUJR1JVyAnQQFxbMQv0yfcDpOUPotgr34L3Dgt4m5O64aBUFumDnyP3is4lJPDDtALZKfq6h1/RjcKjNzvb/54W83CErSctx9FxWNfElwK8Dl2SM7SKn+aFJ23hAkElKspn22zkWZHGsSNjkP88i57HA8vpapeX9bmVfba7sc7Gv4S+0fh04IebcE5PJLvzAoO1VxGGNu9dOhE6jgXaLjGRKaei0tUBIIgkbDZ6HYtVyb2hMVOp+Rf6SBrwGYqOc1BlbKHvMZhunyRL9yUwWsXcf3ld8p5zhSmoJde9ZspSXPS17a5ykslyHAAv7Jk1b2FD41KA7uolpJ0zyNn+vnaM+SyM2mXSpJD7poM10cJCExJ1aPajLRjQM63qT3aihCX1aQHYYZ2mKfjxVQR/RRIZkp/Lz4Vy71gqxvbGG3c11rLcbmlwD32RpthagHTB94OXlpQLD5qdi5YttvZqLXcLuv/M5lt7fbErIXqbki7tDrbVcrg/MJY9cB3IgZlM6zZVRxKOJIloHkxS1JmVuETbXezJukWVtRE94e7669sijWMxU1Pf397WGodvczpXr4AM8ePJUf3bzxgt447U3sL29i6Onx7j9/gdo1Rt6rDe+8ZoCZejn/sUXn+PzO5/JVfDVN95At7eBx48f4xe/+JVkYd/97p/Km/7u3bu48/mneOWVV/DWW29pEv/FL3+uhmA+n2pyJjubigmiE4yZdbnqiAKF6nB6f/mVW4LhN3Z6eg3H/acil1ETT5/y6eIIYEGX41ouOeAiWaDZMGdAFknzMaCdayRCJd9brmxIkiuKus72VVIcyXEkwVVhVJbMyXOKEzg/n0LeBFwV5G4sExbarOaZsHWtHwKHDmsRkthB6LcQhS01pJzAqUUv+FiIEEZX4ZPpHrG9pqnRVHt8Xuv8HjynAq7Q6NCoYCLWR5L6SIbjtTeTtIuwvOBonyekK898WuNS7070i6gOOUZsUGhuI06By2S/uRr9WkZXygIJIW6GtnFaznxEy0CyXL3YCJKIMYAlLDLF4c4niaSisyLWyoJhBQyVYvGnpLC/mEhpUqR8tR6icjcfsxkPiKzHlnGxDFSoWQ/E5QkDcgoF0en5cdlBVIGhO04oYhw8NlGncJn+VnrDOP/x375buPqASmOZsqDL0Ys/MsITzxZ0wzftZH1eQV+9eVd36L8zBZdWhasT82oxV0NR7q0vT80Xh4YVTx3yl4hYlx/rd41hTHL1vIJePd5qI3IO6ZXF0yqldavcJ9n3r+JT7XmlC0os5mJ6Dk9mKujjswzzYSYdOuMnWcwVmVeQfGbaZw7vhEnphqYyJfMUm+xaDklVPlp5gV5hO9hz5n15KBpr+mJBXU3seigWc6IIlRtbWQArvbsx6y0Jbc6d3co+mDc/H5mwZr3IsU7tqd4HK+ixQ2mXvRbK3BblhM5rs2J6U3onaJzEkH9gQee3nLk+zryGPNNJ6OGPUG5vvAkzpMkcgZtjc62FnV4X3QYh6UApZwXtPmPaRpoLovS+3AXSXIKyIJHMCBVyB8mhnCFNAAAgAElEQVSiY4Wd3Trfg4jTaHsNRXsN4yzH/tExPr5zB5/du4f+mCXU0ALmMZN+HdC6l2Es0qaWBEeqYEjGogSRaWte6VOf84AsPbi1/OB7bnpja394zZhFbl6Gc3CC4POuM8WNzlMUdHu+bFBnjL5NE2XajzOLw11yYmGaWuk4kHGvzez0DGjUXWx0W+i067i6u6v3gtpiwZ9lkazuGRZCHvCVzEn7/pVgJL7Hqz8qX3GDThkqYgWdpCvuGVX/y/edE7rrR5IScidKKRahVOaFi1E+GWM0iRVqEkWu4lhZSJkZv7bWU3453ytGzvL7PT06lKvcYDBEs9nA2uYWNveu4nQ0FczOyfUbr76O9979jpLs3qe07fO7Qh3+6J23cePGNRXMO59+gs8++xRRoyEDmmanjSdPDvDLX/xa0jXq2FnYnzx5InMTSt/eeedbmrD/y3/5v3H79vuaKj0/Qpb6aHd62NzZlvaeRVmM//FAkznDa65c38Gtl29h78o26vR0XyY4HZ5hMOojLaaaLBWlSjvRBXfBZHa7sgaVux+tS0sdeEjpI6f0iFajDCKqy+WQRBSl1KWMDjWXM/n3K261YosUWlvw62xIp2SM9wVRpRRFRtMXurOxoBMFqCFeuCq0DIFRoh7hfX4t3dTAxuua3gc3IPt9KukY643nkARnfBDXS+EGHG/s+iABjiQ51Rbu0vW9aTvMZLO6/j1jq5MkVpOh0EI2zOI92d1EBhDPrNF8LHOkDgs6DV5CBwuXMDYLqIfGPARTdlL+21aIokm3uzm86Vj7PLKZ6BA5cFjQZwgWqZzpmoQqQg9nTopxMkU2SxGmQC1x1LhOggIpw2LIAyg8Qei+hmcfKc16mKTGyYcc/qJAY+nA4xaBIS/wEYc1Fa8WJsx3tPOfpDgW9MpY5vKE/lUFfXVCJ/S2OqFfnsyrLrm6qZ8pzOca9hV2dgUdr0zWqwdE9Th2oNDmkC5Cz07pq19/uQhfbgy453j2MSsf9os/X10XXEjWbLKraNoVlYnnFG+uakqPZ1PtdIb9iWRr49MlxmeFbF9njN2smNrc9ZYOcearDqSepZnJFLHsobR/pY2n56JTAFtFLn/38/d5pampfNyrKaVqUkRW4ntXvvBqQhcJbvUnG4pLaWvKwuaU6QWI8kz+6CzUZFRzOmdBt707p3SSyFiQrIBxAhQpzK51TZQF8dOv+VF9XqtNXzWlz70IJ15dBV1Rkr6vaE7KmdhMxbMxal6BrV4bexttrNcD1N0Mfs4d8ExFYplzt0gGsAyOVWAIMVefM+ExpVERoSJzVc2Mj0a7g6CzjqC3K1huPJvhkzuf4dcffYT7j59gRptRiz3WtF1zHTQChinwQyYz1eSHNAqigx315DWflCNOlJzQy+Qquj/JU6BcTAgF4qsrlQSEXss0LPnll6Q4smlzzzNt9jLBkF7q5Mzyeax10dnsIep0hA7Jy38xx3BwisHpMdIkRy0EGE+6vbWposAoVsaUhvW6QmHOUZ4yvatq1isHRobp8IeR30qr5tJ06PwsUCPA89/IcCoonAylY+dqwcx0eMQYN4VEphyT2RTDwRij+RRPj47kyrVYWKxq5AKbvUg6cMalUrPPyb3ebEgO9/DJY03qbB4I9a9v8vXVVdCPj/p44caL+MlP/hbdzjo+4L77p3+n1/DO22/hlVde0sT7208+wuef31EYy7fe/bZIiodPj/HRRx9hOBzJkpZFk49JwuJ7772H733vTyUL+8//+f+S5G0RzwU518IuXn3tm3jjm29Jp857iyz6z7/8AvcefImnT/cFCW/sbOC1117FS6+8iO5aE/EywXyxkAaaUyYnflrBsiCSQKfrjtB7WcQuHN5qiOhlwELp06EtkNubTMhYPigt5FqE9qN8z7mXVdQwrxMSzNhYsYBSSkcTGa4izCSFBZ3QL9EvusT5Th1pzHwEg/ptr2/TSeGyqFN3vakiX3h9FA734pmkW77T04Qvp0T6p7tD5CC0TK+GFrxiS4hDbtFMQMEUNpPJaQDV9ZIZasC/lxSU0jU2GjKj1vddJGfwnERFk3VQ07mkggxf8dD2u5LpZ4LLHe3N48UYXrrQa0TRMW+KgtnmCzhprAUqzb9I/kuCArP5HPE8gUeme0IL2BwJh1WftL6Z2WIruY3PnwZRrqZ3juYcthUjrXODjS/lmQEKxrI6PhpcBVQqGaKN/+Hf/NE/CnK3sLFnu/LVgnq5oFc3vl0FPBiqnaxB/NVUvVqIq3+zerjbAU9HqzIPuDrly9PiqyDy1efGx3heQa8K32oT8tWQu2GrknmVkHBV0AlRLaaT84I+OJli1KeMAxcFXcQ0u5tWi6lga+6HWZhY3MvqK3mWCroj+H2bFpYq6BeQu/aupbSOB2s1TcmWlxd6GV5hNi/n+Svnkq1KvlXB8OcNj14p5VU8KOjLniPi4cHnR4KW/MyBOSVbksVYgMsqGUz7Y2qXCTOL9fy19fwr/5If99wLNKEPCZ8vU7Gsd6/sYWtnB46bYzo+w3Ixw0anht1eC+t1rgliOMsFzQEE884zHmpkctuuUI4CitGtrkVfcj0WPjl2UTIWMo2sjYDErJ2b8FsdLJZL3P3iHn55+7YO4wGjNrWvs2am4Tvo0LZVJvSEJo0gJ9RFkaUhajTkkI1wpuuSVxUNcbRTLwu5GMorBb3KN9ddWBrSsLExUmKBCSNF81SNIe/F7tYGtq9dw+beDlqdrmJKqROPFzOc0vv9+BBnZ335l1ekvlozkh3req+HZqcjuJYQMddhYlfLTNDeL76Put5K3XQFwSt7oSzo58iZwi7sJ3tMQvkWG1nGGHNlQHvRMi2MO2GeF5K3MdI2jXE6nCr2dHA6wHBouQAs6u22+c9z8u2urymUhl7YtMHtn51qWqc7HQ95wu+c2Q4Pj9Fb38aPfvTXuHr1Oh7cf4T3378tI5rdvW288MILuj4IudPpjf9ue/sK4iTByVEfTw72MZ/OxeYO6TSWU27k4Nvf+Tb+4gc/lOzp7372U/z6/V+LQMXJ+OrVV/DdP/lz/Mn3/kzudzQPYgOxf/gUjx4/VlNx/+F9HBwfKH71yrUdXLm6J0ier2lODwRavHK/ntBZjHC2pXrxfRVRqvQ1sPAVW0fwV3ZTBX3Fyc2gmkE9GJsm7tH5WdjOmbJIOUISqZJZlf055V95wauYqz26niVS9ZjbIGH+mjHTnUgBJERehMi4mf3knZG3kHEqdweawolo+X4NTt5ScWMzSVkZ3LF08znjSPMafGzr8QtFh1K6W9MengQ8KUNofMQ9FzX8IhIuzMZYZNKycNIrFhN4biK3Nq6vhDaViXAkqCkhgjA5Q6AY2HTyRGYv9U6E3sY2HG/dIlJzMtkXQkv42piPQGSArEJmCPDalmUyOTg8zIliiME+Fl+gQCA9PyV4hPiFxclZzs4k8yLgRoNrL1+xtZFbl5OVGo68DGf59//6nb9XQV+1fhUkfqmgr06zvDxWC/rqlFUV9JLzrN+uFvM/tKCzK/3HTOiEKlcn9NUKcnmvfxnCv5jQq4JeThIsAGKPc0qcYjaZY3Q6xfBkgeFJgvEAmA9tQpcMrNR2VQC57ak9pC4dynIVdU3ypYUoUdzIs+S17cykbD716OVUdD4lld7g5yuFqpiXjUdV0E1XfbFHX90/V1+jz9JuXf3U9E8HLZaNMgZS+ms457a1bEpYVCq5lrG77cCldIuF4Llx6CsfQtWnPc+Aho5JAzfEmOQnFpd6E9dv3cTVmzd0eAxHfZyeHEpqstEMsNbw0eB2rKCZAyeBANNlKNhZBZ3cELF1y5g7NUPsiHM43EHWyoNJ7mh1eM0O1q7elIUsYzPvPriHz+7cxcODJxiPptKSVhI0vt526CudjMxavnDZtlYNWi2S45qOR6IFagQ4mpapUxXvoSzo1ggLiD9fSykv3TNYngcIjYBGcSKEh1+90VvDtVs3ceXqdbTXuiYJSmwKi+O5PMBH44EKen9wKteyKXdAVAAwqrHVRJ056fWm7RQVgBLAp7ucb5Gb0t+eP9fSWazk4/DrFdspzkLFuyEPwFjtIlEqB7u8J0nGi5iCVa6JxPa3LAb+IJ9hOE3kMTAZ0vBliMmIpjQzM6UpmAe/pVz39toaNnd3sLGzpcf/4uF93P/iC0yGLOJraDfbIuCROPbNb76NV199Xc/zg/c/xK9//WshQJz0Sejqnx5r+r558yY2ejsiuD3dfyo/eLtfLiBq8jVuvXQL77z9Lfiho+n+7pd3Raaioc71ay/iR3/1Y/zwL38kKR7VC4TF2aDS5e34+BiffPox3v/wAzx+8hDT+URNCI1nNre3sNHb0y6fqyLzcyRayTAT/rcpbYzUZqhTtRrhr7nnqDklB0IBKn7JAJcEyoJKWHzMylqmBOdOmKZG4LVGBo3JMaj3pg7bBgqvTCojN5yTLOEqVihCjXRRW1rhLRqWEubNEIQ5anXjPnASJxojkp/P4lgWNnKOMi7vaahE8p9FvjoOoXZfBZ2wOrkC3L2zyLKYJ2UqJhuXqqBjuUDgzJF7C8wCqi5yNCgFyz2EbA7cCPe42pnHmPaHWJwOkA/PZP3auLaGzu4u1rdegJ95aCTkFywwxgwzJ8bSIwqXIZom5hrnu8gjElQ9JIslonmBuhMjqk2x9OlQZyFTaVLATQo00hwRzyIvQxrkmIcFaC3N5iHKI7SzOiKniVlWQ5I4Wu3wHnb+t3/1LRX0wKe5AmPaLG2t2qFfJsVdLuiVsczzJthnpvHykH6mqJcTurJyn1PQqwvwMoxfPQYh9z9kQq+ml8vNhvbzXwH5Xt7r/2ET+kW0pKZ0pEhpSsAd+hmL+QyjfqpgltkAmMwNTucpUNmnmge6Jdyx0MyRKzOXxAtyQLV65P6ZU3oObHI3y0mPstIVmdT5hM6Ds5zMuQ+73FQJrZVuvJKr2e+Vs2L2w/pR+bNXzv3nzUdppCJjFVmxmsGKuacb4YpHPwsaU+K4LuAtzjjYqqB/nfXrKvCyWtT5eXDXNM5puepo1+/XG7j60su48fKLKjiD4Sn29x9J2tMJXaw3A3RC9vIZQhZNN8IsI6RLcpBNxDr8NDmafz3/nDsvSwtjqpml05EzgbCGpVfHjMlqgzEOT08wnsz09xWXYnjaR8yDvvyc2r6DgBNM+ZnzveVUXqeGnH9HfoFjv3INR493TbeVU9g5olG2ClJJ8Lzkzp8kJUeFnNIyMqEny6IMZGnKXe3GjRvobW5oguRjNrnXLI1jtINN5hhzRz3oa0d9Oh5iNGPYC5sm6+qozecOlsWt220iCH3Zn0q6Rq/8Mkubz4vM4upalPlJGUJTQfIM1K6adzZOFQs+Kz94uzYNVZLPn8fGgZprGu2EmMzpYmjfhwE0k9EU/f4ZTvp9ydLUiDJdrNPFlRdu4LU330BvZwv90wEePvgCdz78BYlAaDY7YpxT77+3exVvvvmW9OW3b3+En/3sZ5qYjbFv1zWJa2+8/iauXbuBB18+wJdf3NPuW8WC6YO0MWUgUBih1W7KspbP+6R/hPl8cq4GWF/bxl/91V/jz3/wF9jY2NZaQWz0KBJSwevouH+E+48e4IsvP8edu5/h/v0vcTY6E5qxsbGFbreLXq+LTreFZjOyouhwp54gSehfWEWRmmlRlUZJGDlk3BhthVciUSveE987ciAqqWHl01/9PmXxi1p28JAUVyRidBsfpYzSVQF2sOQUy0naYwQs7x+TxgUypmHxZ/PmohYxp53TfyzyHK99s4JtqKlmPaIREY1a+D4H5VqBXu70fgeLPSFseTU4GI/PdA7bIWtIBDkFKBhrStu1BTIvwdynPDhHjRatnJ4J3TshvugP8PjgCEeP9+Etl9hpkHvRRtCrwWnW0d28ohTJpo6OGJNigXExwYJIYJ4inCzkLQGS3MLABh7u0+c5IidGux0j82IweHWqIC9q0FPUyImRZjXlU0USQhp2hreEWYRmTppchMSvScLIlQv5E87/+i/f/lpSXCVbEwlHCVvl/FYJmhnMIVLRxd6x+u/nTbsXxVgxa6XvSQnXlY8hNm3ZwUvXWhb7r4Pcdaj9A0hx51j26pN9zn+vvr5Vch0nIiMpcZoro4nJ4ORuk8KedIl4vsB0SKe4uQr6oB8rnGU6tSIoJzE6wRUUUxiVjXtdFvBFpQEnUcO2TZZexUmXBb0sliwAVcGTEVG5B9bNWRb01XH44r0021qRVcpkLL2O8nvwseRcVv2sCvzKRF/B7HJKK39WenXOKhEBMccR1E7tPMl0ZHnzEpLBy9eYy1T56tVHwtdYPXfu7ReU27gQmZCwxZWXXsL1V15T0DZlRQcHT2QswV36RqehPXrkkLhCWCzEbEnjVbvGRP0k9Mazp5wEuS9WcUyX2qPH6VJ76YSTi+tiOKMm1mBMxpi2O2uCeLmX5ft+7/M7OD7Yx8n+vq4FNl/cm1vQrr23IguSKc7wB/ILGI3rMR7XUTFeLeicaux+KCONSSHhvpyTMT0pZNPL57iQhTAHoxbDPna2cHXvimDidrMlYxAOPW1mmNO1TRC6acxJquLeb5bOFTXZn4wkyzsbTzCnreYKz4LcHB6cfP2UkjXrjWcKOyd23s81GeIE8uZeLRiUxVUFny+NnBiRssp7mQ1GdX3w7CExkdMoJzBqphISpJxQ76N8zOeJPndK3Iia7PdP7P3yQ7Q31nHzlZdx46VbWhvMxqf45Fc/w/DkUNA+A1VY0Emsu3nrlgo7JWy//uB97B8coD+g4YmFI21tr+Odb72L63vXcOezu/jsszsYDAbnih0WdFqkVA1xo8FGx1XTEdVcm/Y9D+1GG2+//S289o030Wi0hMwR9r96/SZ6m1tyFuMZM2dy3vFT3H94D59//hk+u/sZDg8eYzI+RS10RQRtNmt6Xrt7zIrn+5JhMhmUBd2aIkKqF8ichyJoiZRWFXRC3LqWy8+Jz7eSH1ZIH3kELPRcfUie5fEEIWGNu3tb2DGv23NDzBc5ezaw+LOg032WE66YofQ9X1I73oBX1M00yS/ghkwyG6NwY5HwPL+OyOvBcZplQaesjoyQBEHElQDXPjSMieDkdFKzIBuy1sl0pyMcr1GdG8wikA7fvD8sypUadQpyefeoAxTM7hYh0mmBs5MhBqMx/NBHp9dCpxWhJgNVk/MS5fBIxHVTZEsmvNGAaCb4nbavJtMkmuYxYVXETvIWGLgSBnN7z1IPSUy5HyWJ9H/nvcumjIlrTLBzLNMhZ60hnyFQfHIQUd5nOfccblXQLT6VIv0UgcsJPZdeWEWylK0VJXlGXbfM/AmdsAI8W4yfLezeuVtUVXAvF/R0hVS3OlWyE+ZjKdayYs2u+JbaxUXSg8miqovtcvFfJbGtFuKqQFB+o39DtIAHRvkr335J80pXl8pYgbuhVYMFPiaLuU1kFzvqjMk3gq6WctWil7tN6fRyjzE8iTGb0grzIomLKx+fnay2qHY4l5QOYz66tIDMSpKQwbXdkvnOiZ0/S7WUCgGZrjK/0fOy6V4TPr9IJw2lKKahV6tQQfGVNIzPpzSCEYLAf1sWIv5rxQCzgHN/zsay/D1/rWB75gexXEYkY7kOIhZzTp7STtvzWf2x+tsKKdDnU37RakHn3mvGdRQDUQgBRg52br2I66+8CrdWk3HK/tMnWMYLFdGttTY2GzWEnA5o2M4JRCSUC3JjdQ1Kx8aCyohCQrqzBPMkwZgRjJMpZguaPgBho4v13gZ2r17BlWtXsXflCjrrayqy1PXe+eQT3L/7Gb787W8xOj5WEeXKoWqQ+Lq4R5eMj9A2C74ics2tTRwP+Z5XZM3qfiPY7ilAQgWdBhselQkF5mmigh4TsiTPYqONF65dwx6Z1N2WWN+8r+pegDAt5DstJCJNZJJDNrk0GlylZEsMF3PJ3IbzqXbyjI8djMcYL1KMF2XILt/CAGjWgHqrof01v8fG2rqKAyd4FQsaa5AMSXSM2QCUDZHdr2hQ5ofbHl2kvzKOVfdb1WBpyqpUCIzJpHzJfO2F2qSZ1h2ngyGG0ym+vP9Q6AX37ZMkQa3TwdWb17HW25RV6fjoEU4OHquppTucSGSuj253TQV2bX0dd+9+qQhXFvW4vF+vXtkR2Y3TMeVpn356B/0zupdd+Crw+dc8DynXQdYzYp7a3zcbdu1TZre9tSMiHT9HksxefvVV7dVfff0NJWpFTKoBFIlKvsDp6Qm+uP8Ajx58ji/ufIjRmKulPuLlDFubXdx68To2NtYEU3NqNsLahZTWYHh+bhwa6K8QmMtgFEnyWBV18nIWC9rDErFiWpu1Jyweavhi+pcvUFA+RWIyZWQicRYI2Ch6IeYzEh1JeDQCpBdSg074iUQ2H8mCjHVmhrOwmx+9H6QIalPpzGeTCXyvKZIcCz+nfaKfSk5wFwgiy1EP6Ofu0JmDhdoikFmo2XyxOfZCC5lKlnTaI+rP+4aZDoTvC4TiqmTI/EIBR0w/84sQzpT0OfJmIt24ccFsg5nsmrkiI/mVSUJOq661p5+Mkc+GWCYDTPMY48ARp8hbBghoJrPIJfksapS9RpgmA8VNB7EdoHFCpdMSMWNTPX5uI0S0yuXKzwmR5gGSjJJiGn8tUA9P4bpU65Tnwr//X7hD57SSrsDulMDYho6ohBUsUqDsUJECtdzNmH7BYOJVWNoORv85Bd3c1PQ48tOmO1DpsEbiAPdrMtLnjWsF3SslB1bky+dQwjF09OGdsQolr0L1Rgq5aDp+B3avdpLMrKXJvdxAWBxpvMB+2awOn/erJobS6rTS0hPWFjTFfRLbMbJ3af06WWI8WmLYT3B6EmtSn40TJDNq4e1AV0EuixzJYiw5Fcuc/73qNW43pMHZLAichKipjrhTIjRICJlITzUKVtI0OXIZxK5awQFeDZEdOFXRLu942X/yOSmIpPqassCylRrx0C0h+sqchv9W6iM+N5JQuGUrd8LyrCqNRYLCJlYWt1VjG9HTKrRgpdqrmJfjGt93FpyZl2OcQYXdqTnoXb+K7avX5SAzns9kxclddDMIsFFvYI3RjvLCIP6xhNui3I7wKBs6k2cS9uS1SYkaXMK6lErNcTYeYzCkBjhDu9NFb3MXL738DWxu7eDazRvY2dvVnpmsZAuezfHg/l08oG6ZO9B7X2B8eojljEYcxoMgKiwLX0biBkDNd5XdXsn81ECZKMEISZU/BCV2hN94l3q+JDA82qbKxE6RxZwdClnMvrC7jZt72+is1RE2A/lR+00yiekF7cGrZEvs8hlqwWQ63lN8BN+VlwBJfzxoOPUPZxMFvAwnUxyPZ0hyxxICeSDxoiDK0OBGwlLANjc30e11zOM68NBptRFGARwSKjNGZjLJbam9Pydnohv8DGj5KrORihvCQBIRuwwilgxqachYRRYUaY5EsXQpVOXBw32czWYYTiZqRrgeIRGs1V3DWruFeDJGMp3qTKJfO5n8HquAjFUc+bTTC54xqITxJ0mKhh9Kmvba66+j1q7hN7d/owS1OCaT2gisVePLJk336qXGtbqsOTSvK1WNWvmF5G4vv/wKfvzjH+Nv/uYnWO8x/KS0WHQCkzxNmeFOlcYCX3z2MU76h3h47z4ePLmHyehUaWBb2z30Nti8BbJZJUk0SWcivLGg8n3k2oifWdWCcK6lsRKbMSbB1eohpvNYzm5+WAOPWn5GbLoEFDmeNPG8QJllnqacNk3dQTOflE5xLJ7MqpB1MVMEuUo3KJls7mlGZ7sWAo/vAXfguVYFJIrx69JkYftwv6kpnPtz1l4OKMw4jLoJAidDmNVET58XvtITwRWCY+ZbXB/znswo0xTc7iFa+nALSmwNXaYYjDtw+iqwgSErP/TqWEyZsUiCXShrXdZ/z12qgeH9zSAgx6eh0brMl1rZCE7axxInGLtLHDNe1m/DzZvwYwfRZAavXEvkkYOjeChmf4uNYu5jUUTKzVgUCfJ8gk44VW123BBJEWGa1pEkPj8I+PkYnc4pQp/mOXwOAZz/8C/Jcqd3b6KOyHep2+OBUkIU3NGx6LJjZuGVjR5Leqla1ilfOQmtsNRLGH7VRU4Hfan7NlmBJw9bsfvKDtJsLs3kg04/hPEIHxNmq6Z2Tea0J8wd+DTzXjGyuFy8n0dsO5/4+Xy441khi6k5WSGQrO7vLzcD+rtzL9VSyiN2qNkO6jlq8lkinnJySDA8zdBnQMvJHItRgmRkMKskTuU0bIQUY79Xk27FgK88yA0mN1sYwvSEaTXZsTuWYQ61zMYmr35o6i/JdVVBVyxjOf4KGyh90Q0nYNGRYbieCGemqqjz71jIJ7wV+B6UjVH1vSqkgHOkPO9ZNEoLScHa3J8VSzRLFvyqdO6clGdR7eWJaFNk9Vv+e8WDBr7Z5BI6i1w0t3robm3JlnW6mCuSs+n76DWb2Gy2sVlroElWOSc6P0PszRDL1JYe9ITNmC7ng8hRnLk4o6f4nAWCEHuIIGqg3V2T7/fW9h72rt4UzM5s5SbdxAJDdniN8hCdjwc43H+Ee5/9Fl98+hEe3b2Dk6f7KNJcSXkk2nJiZyGnPp7/HZDTIqkau/kSnahQE5Hg7N3lZ1Gj25XvIfFdpb1N01TkLof7TQBX6x3sdVrYWaOuPEDUjVBfq8Ft2a63oZhLWc4ZtMoDlY5T5UEX1CPJD3nd8P2m7S0bpbPhAMPZAoNpigmn4skMoxlDKmJNoYtShkmNeKNFOLguclqjUVOOebNeh+9k6NYspYuQrL4vJxEysGkOkrLB53VunWd1X1aQMM1UyIGxM6XkEhCpoZAgzZSaN09TIQpcFwxmM4zGM/ECpjEJY5QM0gPeRKeNFiVuHa0MlpnByp12V0WL3vJ01EvTHN21NXzzjXfwjW9+A9NkjF9/WBV05trbvcufDPdamD3CV7ohaoonKY2hMuKGxDoAACAASURBVHmORq0mrsMPf/AX+Ou/+R9w/cYLui7JFyBTnJgLm6pFvMRSjPIUg9O+4ljFvn/0JU7PjpGkE8mw1nstRIwHbXOXT8MhSi8zNQNcbQRRUxHKPO9FTsssKIhmLFqjNOoWuMMUHJdNdAlMk6AFVy5wvNbT5RQx9/V5LJUIVymUatHAhbmQ/KzoO+G7/IytmebRHbMpY5KgYxFPNH3RwEecnp2sw+fDKZs7+bBks/vS76fFDLXWDJ6/RMjRoDDEhtWLTa7WPaUMVE0VaxIDThglm/OxLHlO8mfu7BmUQhCdahGtIWpYpmasplWXkGwiDblQeX4d0zLJhnfyuqSmXjGF4wyxdE6x8FOMyJR3O3DzTXhZBD/J4DI7vphqwh4hlsog4t1a0CbXESpG7gOtb6OAr4851XyuIRYpSXA1ZLGv77XRGSIS/83c/84LeuCmcP1UBZ3MOmrjVLC+oqBzOrVDy+DuqvBp57OyTzcLwep4v4DGLb6PU1A1oXMHYyVKZEjt0a2g24RuU7seq9Sd8xBandAvE9mq4lz9erkg88/5Bp6zwFd28KtQ/eV/v/q4fF7WgduFaPsm7jUoI0h0EVMCkswLTMc5hmcpTo7mODmaYj5YIBtZlreg8RIyrw4EJUixqFXTeblztmnWEBPeGranLrSnZkGQGxtvfRZ2ubjZoaIWrJzypO0tJ2m9nvLQqTzWpWMljE+kRSYnnPe4a7J0t+o50XqVB70FPjBcpNrlc7K3bZ2Bp4aumJ6a5VOxD3re1Z9UJLrK4EaGLnpfTIetz6+cUPn7xHNxmi8xJhmPu1ciea0awlZDDF7CgUQ+us0GtjstbHLy8HyT/bmURDkYUbfLFQeZ2WS05y6mcYrpjLB1ikXKaFIf9WYXm7tXcOXqTexdZ3znNUHtzUZXcihz3irTxKTNtpufMN5sdIajx4/w+Scf4MNf/QJffvoJ5uO5GjCGNpl7Hk1sCsnbSFgm2sLPLk8si1tchrLIajbQh8fmzTkv6BOS4JJE/vW0r2y4Ll5Y38Ra5GM98tFuBGh162iu1+A1dGXIUU6Pq2bbtJNCUco8cx6C2ixK4uTqECakP5nONfEu3cAg+OFYJLrx3CB5TpDTRabiXlKSpG1vNh20O01BzN1WA1vtGursOhkdzOLMs4QSKjH1C7MwLVcCKozlTt4Y9RaOY6hYNQJboZF3APeNdDtMEsySFJM4Qf9shMeHB3jaH5z7+VcFl8TSTTrkrTMBbqmdOBn18SKRvC9JcjULa92ustXfeOsbGE1HuH37tk3omfkLlKIVOf1VZ6NcAFcNqco+lZpumT6xWaWPQBTpvaGHPPXwr73+hrLPA35OQU0FSc2VGplcKE+8mOu5Hhw8woOH9xQec3j4BOPJQIWdTO8wdLGxuYZOp2VGMGykNXHSBdHX9SLPgMRWbzQS4nOpN1rn07hDbwDaIPvmVshXS6tSIlsshvxeeZ6qoPOz5KqRrm6acHk9cSCQXM3WAPLw95rIJLq2JDhd9boXWQ8y+K7VGRXZgIZJDUnhmHu+pGNbwIloibTeguvVUE9riLIQUUGE1cG0liMtUrj0Ys88dJy6TG4WlF4SDea9TyY8EdU8OTehocadevjAZ1HHRcoguNPPJfIIKJtbEBkgM32KOF9g7AOxTyLbXIYv9flU6EFRXEXm9BC7TTUiXnoP+bKvAJzMayLxt9SQhMkMmA+QxadykZszjYjqF34/ukYSkk/qGC835GbXa6YIHYbQUFvvwvmP/4rGMjahrxb0akLnrkF6w8qr/LkT+sUUKMnGiilMVdDlRV0NW+epZNzhckIv7UjL3U41rZJtHEXUDVpBJxRvj11aRCpq0iZ0K6oX0HtV3FcJOKuT+TmxqtzhV//28oT/9f/eZBX2b1cLerm74utxS40tXQFnOUZnOY6OJjg+nGF2NkcxoFOQ6cjPeQu8oKktZAHn9GFmYxaawsxgy1dTWVzod7qtwJ6TLmyRCjundJOMWT3njVEW8XJKr+Rqq8VcHe0Ku90XHGVAhO09L/bZpJHEzCde0bpfXAklee2SLq1639VEiBBo14Ug9pLVy3Qh7c/Lz9QaxAuGNCVP3JnGnoujeIlJscQ0jcH+WttBQoxkhLq5rF65Q95bX8d6LbTdV5HJuY27tqn2aBGWWa592HA0wdl4humMtqgZ1ja3sba+has3b+HWiy/jyrUXBLG3uh0LQBGnwnbwnDIJV3N1o+aFO226VSUxpoM+Ht79HB/88uf4+IPfoH/4VGYRvEHZ0FQuevXQQZ0HrCZ1IFvQS53Xh00c1WqH94ykduSA+J7S1FjQx4lxLOo+M9dDXG2vYc13sRFFWGv6aDVDNNoBwnokQpNbq4tQV+ncxSpmc8F41sCX9E4rGl0EFkhDkg/NR7h64NXH3e7pcIjTEQs6GyF770juGUymGE4IdZe7dq1hgK2tOq7sbmG73ZIVL4uHtOhakbGZt9AW431cxPHy/eY9J8Y8zwSXkz3Jp0YYZcNp6JW5L/J5cHVC0yaSGY9PT/Hk8Ahno6GKou53NmKU7wHo9RoyeOFj9U9PJYWLeS+W9yO/hnD0G2+8hW+8/qaUAh9//DE+/fRTTOMpOI/a3Wa00upX8yeTg73+V/3gFEwyE68ZlTPfF/TPgv63//R/xNvffAdRva1dOv0SlILIYspmn69tMVWhNN/6GYajMxyfPEW/f4jpbIwvvriDg6ePNLXzXKWFqmRv6115yRNp9ULhaMgZjUsSGjzUo4aGKcrZxGsoLPSFRj3klYhQxiY7aEp5QI244j65tiRKwZXhkqYqPCWMN6H1JAt6wWIemyQ0I4xOmRrrBkmTjAalvt0CrriO4fTMf0v2P/3aXRnWsMhOkS0P4EQ5kjpXXU20lw3UMhI+zaN+GpUFfZmjCR/rbgNeUMfUZzRKeY/RH5/IAklm1MHz5mNDkJN1T508Q9jK2GCu6TwmHBJ6r6FIm3CTHG48wrzgztzFIszhhAtjsc+nCOIAWbaDzNtEHPRoxAw3/QJYHmv1tPSaiP1d+dGHTOyanyKfn2LBbHaqEEIfDRJP2ULFGZK0jkG2jSRnuuIcNIRTQee1/IcU9OdB7tWEXmGw3PGdT+kqujapV2DTeTEtMVQruBxRaByxYn6ifbdN6WaIYA0Cf2+FvvI0KgtLyfqtCvpXFfZnCsmq/qk07Fidui8X9dV/u/p1/G86KKmjJOKgnGKDcIxkZgXdzDAcLGYFRoMCJyczHB9OVNCXxxPBpnqN5V2uPHXu9EvY3Ww+DSwhqmGmIbIfwcyyxnSMcNLjxMtsIkLKXOUa+/0Cqq4MR/h8JWdZmcyrQr5a0KudekVgs+2w/RCEz6jK0rVsFSGp3if7Ds/+OCdGipTHOb2MXC2h1cwpd3TPKBdKtKBcBfEAWno++lmBIYtxbsA5b1LWVxpYRZGHZjPA1e0erm2uoR24iLJUPszkGZC/McraWDp1zJNYU+bZcCxZTK3eQK3VxpUbt7C7dwUvvPgq9q5eQ7u7jqhWlz763CucErdSUy/DFcnWLICERhsFmeOTIU72H+OTD2/jw1/+N3z5xV3MBmPUGLKiiV5qXdRdBzXuiJWiVwgCJUpSscUruVd1vcnCl1yCPMdwmWFUNm2KaPUdXG11sVWPcLXdRq9ZQ1MNg4NWo4ag1cCyUUcmBwyiINa08XvQ8pavj6+FjQonVr42ueWZk4y+LxnxdG477J/K/vZkMMIszlDQhIeQJQN0GLfKf59nmE6XmC8p0wO2enXc3N1Ft9NWESO6x9ejBk5pXpCb3+razDzJLSZUme0056D3OAs6/215b/DeMTtlSvl8NRckST56uo/jk75eQ0PpXw1pzGk2M5zGaNSgvTkbwuF4hMPjmV4Df0gwwve13cKLL76Ml198BZFbw70v7uHLL7+UbE1Fi/ygS45Jxkm4fC8QeCY+xCnWomrZrLLI/9G338FPfvIT/Nn3vo/W2joarbZ2ztzPi9vAqXi5hMumRNeb6caTdIFFTAmT7dgPnj7Bw4f3NLmfnBzi5OREud9cgWztbKC1VkMQcQIMDTOjVzsHAb7PnmnihTpq183AHKallWl2XPXV2/pz8lBSxq8WiXkh0FiKhTDjK1M6ioW9lNavssviZZ+EyBMPGR3gYMEl2u/zDC2S88mZr48e9PVaB5SoLROeqWPM4icAC5rP3IEmfLcGlxO/eFmE7S17RFa45M+wAeFaLfMs4IbDIc9QDrUB/fSt8SDiQ8fEKGqWkDubaRa58jGJcpCYljcsi13SDxIGCKHPUIRj5CL+eUiXhMjXFKlFYhtbCS/vI8unyCKiFITLyfSPxFkjiXcZj5BmEzjBEh6LOZsuDh9piCSpI13WLQTLGyuCtVIlOP/pXzOcxSZ05swScld6T3lwEoz5ugm9ElGV19QKAe2ioD9TIM+FHLpFDGJh9ybjAV6qtpcu1WDnnsHVn+tA0862msovDFWqm2m1qBuM/9U/eBFVxefyvtxu4q/OAuPXc6pWQRdxydjpOoDkUW2mHGxYWNCThYPRCOj3SdaaYXEWIzkaI1T0Jw8C7jBJOiEZiLt4O5TOd8ol5G7F3Ao6TWcIVVcGJtxEEcKvgxpP289VMLWkPWXxtSaKp4MtaY09fpFRbnOETTyrk/kFsFlC+A6JJvZ5WNxLRaO393z13ReEvsIOImQUl4iDPjM1CVVYzLMWcsYYsPbQAHwy7F0MOSHSM38lEjWMfDQ6NTRbIW7dvIItusQ1IriUQM1IWklEipsnDp6ckYhS076UhYkND/Orb7z4Eq5cvYZrL9xCb2sbW9u7qHEKIOQbBiJ8qeDRJKaU3p3zEsTJsELE3WgWx4inIwxOjnHvzmf4zX/7BW5/8BscHR+hpRaMpDyzyOXnZ9s9ex9amkLNkEUe8yvXY0XfkN6cZDUWz/I9Z3PHor7XiLBdr+Pm+hr22k20PVeM/04jQr3bRtyqISvjNo0fYdMjv58VdK6MaPe51FROLzZK+RQUQ5TULUSSO3h6JMvbR4dnGPJJUPkTOdq9elFNSWx8IePpDGdnA5EB+Vm+dH0DvbUOemvrmtLlp19KprQBILemdJhjEQ6YNsdJkU2PpJk2yfEANlmWIWXLzDyzWchZTDipH/VPcf/JIyEJ7U4Hmzs7kqjREpYWq4enpHgCzRYHCDLjqcu3CF69NUY10Ove2trG1d3rqLt1HB8e4+jwBAtpvnnX8J60qz+SVzo/X/6OywuZJ4MJ4uyLkiJGu2acAhYeOvaRCPjKay/j+9//Pv72n/5PMpChKxyRFDlGeix49rlwvUo3Qen3SRQuicvVhEv0gn4MR0eH2N9/LEY+9exEHsiaXdtsotYI0Gm39V4wC0AIiFalhimc86BcXovkmVT3aCE/fJLmWBCT5Rwp4089M9rKiO7a8s8QRXkKsLGjO2FsPvFxiJzZ5DEjl+1GsrUqCyY9CqzgGuROH/qm/CNIjiN0Pc32lQMZZiFCtylL1JxrCb3hS8WhUvLFtDmPnv4ktxFtSIzssNDQxWuaUDol7Ba1KkRG/u4GvfN6NwVEpT9KrMGisU7egJO1ldRWy0fwnQEK/xTzIMMk6iCm613SQbgM0KbOvSAVL1YO+9hfap9W51CXM82RxZorC65sGQLT1wROFIQU4nnWVlH3aBPrppizcQgTFXxxzP73f/OeysTzCjovSZrsfx0p7nzaOj+oL9ju1YReddzVbr3sd62QlhBVxSKvYgD5q/GozMFHB7ls+QyeZfiG9sva6V7o1leLuRXary/o1Y7r8lRetQBfV9CNRGaMfe29qavnM5WBAi/gHF7EhC4aTTiI58B44uDsLMZZf4HFMIYziuHRv1rRkokZ0SwWSGJCWIQCKzjaimOlAbYdtkNKhQ6bSi5TxXNWtqIs6AL6yh20QZi2L5YDVLlPM/a47eONVm2/ku1vr9HsbirHKP5OxxMLur3p5wW92pxXhDt9v5VpuwqF4Q0xkae8wZRWzC005vKnZoY79rP6b37fBc1heGb7HpqdprmZcRLt1NFq1XDj6h5aNNpIFxgeHWB6dgLm1goGnzs4nEVIHBZqF1G9ZsX8hRfw4suvYGdvDzt7V9BoMrO5ZoYyJGJGJMdV7H3jflSOcszylhEKe6XcAlMUoTtfYDYe4cmD+/jgV7/Eb379Szx5+AjLlIe/OXwRWakxxY77Rj5AxvvSpGdVUbeIytJtrQRvaT06LmWDOu+1diPpkCx3Fz3fx7VOGzc6a+gFgVLfCMfXug1k3TryyCxB+VyrHwZ7u2KKVz7rbBzotc7Ph/cLTWyofWdBPz6xCf3wdIgBJX6EXF1O55Sx1VBvd/S+kXTDXG9a445HMdZbAXqEf3sbKir1yHa33CuLXFpdN+RoaBVkO18jzZqrHgs6CbI6b0pnP+49uZYggUzfM1/i6PQMD/cPNHk3Wi1sbG2jUW8q+rTfPxbRj+Y5ZV0Rq5vv5ZxOweW1V/E72Fd1210V9HgWYx7T05F/WykczMVvcc4gsD8nQazeqKEW1QW37mxto9dbEwrD53Cw/1j57QyC+fZ33sM//xf/QsjQxua2Cjo/AyvoBgPnCwtE4Wdkq0lD+4x0bAofTe5JIgdApsKxoNO6tn92jOH0BGC+geyHm1hrtcX0bxGFCtiwspiUq87SAdPsZXn+Fmh1mgjrLCZEQ2LLTpdFMn3W5ZWGnDwMKpryDHGeKN9dO2sSiMdEI0lyK6ROYBHlY5s7HKTM4OrMpIpEDbjmIqobSac+yffhFDFaMVUbDWRhHVkYidfDe6g+idGgVLIRIAs8JTM6hY9OGiJwfSj1TDCkZY/LhlbjEiFsy023gm5SSTYYNqUbSz/hui5vIk96koB202PU0Efhn2AWFTisbWIe9OAX62guPazPZ6inia7v2MtxGsx1BneoIc8DpKA3PK2vqAYao57uw3dofhNigSbG+TqwjFBP2YQkmEdTFLUUUUUa/4cW9Apy//sU9GeJZsajZsFWMZURQEWGuyCQVHnn1ax38f148xj8XDUK1eOv7tKrgn4ZDq4OLjE7LwXCVBP75Qn98mOowMnqkIc4u1CNLChoRShrxUL5v4TsOKHHsYvJFBgMEgxOY8SMf0xdwWYyoEnmmE8nZl05I6M2xXhWFrdqOi8lXtqnK0L0wj61KnYs5vpJ9jS7SgEGFdJgLGkr6gUykk4q/T3JJ2Uhrwo69aR677XauCjo/Doj7BH+K605+ZjlelCHIlmxJXRjjl8XHAelGrOgs5Epp+5qp18x3qupvdoxU0rJqaxKQ+MBF7XXSFMRg3pjc1Oe4/VWXfredrOO4dmZtKiL4QDHjx9ictaHzwKQLTFNAK97HUXYUtIVZWc3br0gS8/tnT0027Q5NXidP2jHyWZNlqlsqFKyoBummyZLW4Vd75IKP98KugQKZqEyJI5xtP8EH37wPj784AM8efQY+weHdhg7DmphICi8QaMKvie0/zw51MzHlseKOlfmpYUnC/sy1/RMQx9+dGEjUBBJyCmWCovBCI08w26thpvddezVG+g4HtohGcwRnA0Kx4PS4c1y4qtmigea4jdL/kvl5FYRskiQOx6eYcRgl/EUo8UCkzgT034yX2K2XOJwsEBYt2xzLwrR7nb0/MgcpwJhMp6it9bC7qZN6u1mQ9nqLq/NJdm7xv7mOcFDzoaDizQ86fk0A1oDolAaGswwf5pwtAJIXEn5jk77ePDkCY5OTkS8I8zf625iNp5gPKcVKw2DYky5ujVVlqbGeYmS8frjdcwpmUTdZr1lZ3vFwGfzvGKvyqaDNrPV+URUh8WSpjIKjKnXsbu9Jy37dDzEJ598JGtYesxfv34V7777Lv7nf/7PcIXe+zu7eh0yCyrXO8mCwUhGFDVJIOV8Rirj5ybJH1EiQdiFBgXu1fn4TII7PN7Hr2//AsNhX3+2TBJJ1jbW17Gx3kWTaxmZ+FBuxmabnhpTkeysWSiQxlPUG4Tmee4VWlWEdWZ111HQXCag2bKPlAMNHc2SORYJbZHn+nxHJ2M7mzJf17GuN97ntBOOHOzu9SQVM9SG8L1lhoM+8R6dEPfh0HwlCcwzPmxLsipeCNGC2RRNNog1Vw0mfQS4G2+7DdRJNKzT6soS4OLYXhsbCkMD6vJWJ2xu8cVMNDM7Vn7wiotGE2lWRxY34MZL1LMzBBgAwRkWYYEzrwnUthC526jlEVqLGH66gJvHSIMlzryZzmA61HmU5Dkdc7wj+oQ5ankfjjNH5viIsxALrgizSDwBptAtozGcYGHxsl6O3wu5e2Ie2k2hYlWyDist+gW79HymPe/yVRA54alglnq/82hFKyrcG7Eg8sNadTfTZFymMNkD2o1xMUGUe1cVJ/vz5+2+V4twBclXBd88ii3Gsfqz58Hu1WNXDcP5ryyuy4Vp1LnfkLm+xYhyz+SErqYYpRoRZIkdnA0zjEZLEeQyRumN5ggJ57Bjm88wPOtrzzXitLBgkbADhGYIZqFQMtL5cXg2BZFxSuhfjAVea7xoSy0s4dVqdVe9e/JjL8lczDvP2G0/h/FuLRenQU5GvJgNEhObndAmLUxpachdPyG/Ev43uF6xZfJQtsJsn5d9kkZ24vdkVlL1o2IH6zUShaFzWuCjFkYq0I1ahDrNL2qUPzUQRnXUCBO2eEj2VJS9MJIb1+BspIO6f3IiW11SVbP5XPtshqCst9todNYQ9LYQdTawvb2t3SltUfm9fMUlmQ9CVchIDtK1UJqbcIdrXhuGj+j5y7HM1i8sLGmS6BpfJjFmoyGmkwmODg7w4e338dEnH+Pze1/i7GwI+tDtrG/ijddfxbUrV4WGzKZjPHn0CCdHTzE6PdbnK7MZfp/M/N71WZfPoNEM1ZRsb9M/sMB8MkbAQ3I4gD+bY8PzcbXRwm69JfleveGjtllD1ApFgNJEwvddCV1sxkoiZGlnysNWzQsb1ITktwQPT/rYPz3B/lEfk0UOv15D1G5Lm5s6Dh4f9TGma128lNMW3182XbzfxrOx3gtCuN1WHXvbW9jZ2EC95hv3g8oNyqX0FpfIBwm0TkmK8y0WVe1qtQsqG3ydV9xxylegULGgj8Cjg33sPz3AZBZLgdKJOqiL6OXbSmEZixVN9vkio4YEGM9Ntkc3Nu7dg4h755res1pQQ73VVHOgRq9EKumvzmuHqBPfS6I/LOLSuTM8RxJBtsMe+kd9fKnAl/s46x9r/fPyyy/iu3/2p/jLH/2VJnQG6dDwJmoa65wyQd5zMigq1yOWrFatIO18ZRGvmoyq0PPP+JNGQp/d/QQPHtzD3bt35BvPFDgK0ygvpCPa+lobtRqbTb6Pc8TxCIt4jJxxxUUuH3Pu61kQG60I7fWOeAlB1NI14HgNDMYx4jSHy/c4SzCYjjQJM6Ocg4vkcWEbUa2h50rYnvv/eDlVQeeEXsVUZ8oEJ4mOenKaPg/ghBmWgeWvM1fcyxwElCOXPuj8lYoS8VUSg9KXXAUxk4BSN91D1HpzF0/eVjmYkd+j3T4bXe72PbHbqb7ijcfp3fe2kMUe8niOZbbAjHnpboKlx0Ylxhqb8KIJZLtIs5acDVmIu+EZ/MYCC49fGyLBGpZJAC9eIshSRNTh+w4Sn9kYKYrlTGqjmmJfO4ixYYRGZ1/vAdEMNlWC3Fd36B7Ta2QsX+7SZKxPvN5e5GUdOuUJz/54dudcSW0qCG/1guO/o/REkPCq9rv00l7diT+/oFcubRfSucvTdjWBrz7HVShewq9LxjQXz9H+1eVG4aKgm7kAD5OMbH2hpFbQPcYTMviA05Y0nCHSpYPRBBgOY4yGKZJ5jmQ6h8ss4iWL/ARDknPOThX+oEjIFXatoGwduPxp4nVXgSGlexYLJWEsmoPECQmilixoPUupW7/YQVc55+aZdvHnq+8VWe78UX1G58W3fM945BkUbv+r9uiVCQ7/fSW9u4DeL3gB1dcJXfAdMW6pfeWhEEaRCi0h2BYn7nYb3VYb3XZHBygNSOp1TqOcJCLEcYqTPqePfRzunyiwg7rqjfUe9ra2sUYSlO+jRsZ3u4V6p4Ww14NHy9Ymd4nmbqZsd7n85QjEvjaim6E95pAo2JsrIFkhlzBtxcgmPKzM+eq9o114gjSe69fTfh+3b3+A2x99gNu//ViHMw/Yzd4G3vrmG3jzzTfR665pN3qfEZr7T7D/8KEOexb5WMxhqhnKiZ3e774vohPfryu720rmKpYJstkMExaJ4xOE8wQbXoDdRgvX1nrY6DbR7DpgmhqnRTYq1CSzSZPmmN5fi3InmkOMd74uIhGMBB7EczzsD9GfzgVnn45TTUB+I0DU6iJsNDGlx3q6lB88YWk2unWuMAI2uWRB8zqnw3WBrfUWrjBwhJ7k9VAeCJzMJXcSdGwcEK61DII1OFRXp6SNZcMppMj061wRKJY4y/UcDo4O8eTpAUajmZrelhuhXjN3NN1XlA2GodCltMgwmVEPXMCv1dHb2MT6xpYIaoSnuYa5duM6XE6wfig3MiN10a5VGIvY6eLELDPEaYwxm8z+CU5O+piOJzh6cozFLMbg9ASDwakQHbKsmZ/+V3/9I7z3x3+sJi2qt9Tch7W6FAdTOrhxpVPuuauifXHvXigDqpWn+iI2mSkLJvfYqdDAg8MDPHr0AIeHhzgWce4pRuMz5NkC7RaZ5xnN0FBvuIhCrpMWslRdzlO4C3JEOLXmqDcjhM1I+15zYCHcXseCSg4/Um48P/94yRqTI2KwT8RGn4hsGWuqDAWuMAlpx2YTy+Kp505ypiWq8Se904vlMZywwKJGjX6AaO4hXHqIxMAHJlECMj+4AGgwbjQl9A8saiGcsAkPLSM0k43mkC1u6hQNLiroJKPRtriyxOUGh7AMw2W4t9+Fk7hw4gkW+QIjt8DMSxC7UwT5BNeiQCz3PN1GUmwgDtqAZJWbjwAAIABJREFUn6LpPYHjnSFxFkiDOmbYRZYGCBcxgjRGxJxV38E0qCEmh6BYoMaobF6kXhtT7EkZUccjuMWp3k8OP87/8W+/85WkOF4AJMWtFnRO6CKhlMYyFwX9EnnsnM1+2Rr2WVkbC7pSu55xc7vQtV+eyqsLttrPm4vds5P7s7K5i8e6XIxIfrCCXoUXrNwOl9CAy40Cf8+pOCS8Lja6mZGwcyyUEMQLhlAjdZsBPEJQRaR9HHfoJ0cTjMdzTAcj7ct5Y3Gi4oE95+E3X2h/XpHVtC/0qVW2x+NNw0OHsGkFt/E6ZOcfz5nBPhOEFi+4aaeMxA5EkT34PPmcaUVZGsQQtqs2gBX0bZ9/2dScbwcvij9vsirJq/oUKkCgmrb1nKrJtSp8Kw2EUAAGfkQOGq0mOus9bG5tKUCDhi0bGxsqsq1WRxM4izptRDWNcGqirGaZy/jjYP8YTx49wdHhKZI5i4+Ha1euY29nD7du3FJh54TLYswpP2rWsCQjMaSRRmCoivS1FSnlolk9X/WUygCTSlL/bAiE/SjXGdLgGUFLzSJ3j6kZDfH0OD09xQe331dB/82Ht4UA8IBlkXv99TfwJ9/9Ll595RVZtFJfzAn94f17ePzwPvY5sR8+FVOZJF4izk1p7ZvYWFsTdL292ROaocCMJMbk7ASTwxNkwwFq8RKbQR3Xexu40mujXc8lZRMqoQY00q+8hukKJukYZZPLHIuETWIuw55B/xSHTDij0UnhyVTmZDDG6TCR1WXAqNpWR9M6xxo2A4PRUBI33nV8rdLggqY09OwGNjrA9d0udjd7WGvXtXog05/3c7XfN28GKeUF4YS0pBPkXRG4KvtlQ4K4Z+b+nLp0Ot6dDgd4cniAk+MzNcznRERafYZ0Satp1cLGUr747NIdTyjQzu4edq9c0+69017T1F1f6whdISQbcldLfXNmOn2m14mYlywwGk9xePIU+0+e4uDoQB7xbOaDwte6gwgEV26zyVSkrHfeeQf/5Mc/wp/9+Q+wtbMNL6iJ2Ce/A8eTDbEazxUnzNVGvOLK6H0uVQPVWVoNNPyV7y3Z+STJnQ362H+6L4Oa+w/u4mxwhPHkRFanrjNXce/1amjUXTHa08kSyRnt42jZWliBDk3iTCMcl05rMaF6NnFd3deNdgtuUMjPnsiQX6ezG++jUqIriIgSZfo/cHVCz3bzQ+e5xdUlwYFUhi/MXz9WLO3Sq1l06sLss2tegKDmKbkqTqdw8gR1lzkO5muw5Pns1bBccmVGvgZTO1MVRuNNmXRNMD7Nl6pGTcY4VaKdD7/owc0ieEvzH5k7MRbuHEt3pCSOrWYDWRIgS7ZQOGtaCSgErTjEsjhFGiw0oWdYR5HV4Ca82fj3iRj4cydHxmndXQrpi1x+/k3E6MEpEtSdJ/Cyvs4iNZL/57/743NSHHXof58JXY5x54YOzy/oFSftoiBe7Jn4Z2aNWDnNGW62OiFf1oFfLuiWQ14Wna+xeK0e9wJuN3mZJfFcQO78+1XYffX7/Q7kTiC9lKmQdUnIvSArUq5OZsDAzp77dAYMML2Hh8hJf46nB2c47Y9wtH+gpJz5ZCqGKw9/Ev7MoKZAq1kT45Z6UMLJPlOmZOxg8JoKlGfMYMlCskwNAmFnFgkpouTyR3mdcx5LSLiPhet0MVc6l+3cuMO6mOTPX/tKUa/227ZRv/hRIZ66Fc4lhrzxVr6mNEgRualk1Uehh7AWoMUo0q0NbO3t4ur1G9i9dg3ddZPrSHvMrPCQsLCj18WDj9nT48EUE7p/nQ5w1j9TwEG3tYbdnWvY7G3jxvUX0Gl11QxQtmIENu7IOB34GMVD29HxAAhJ5uGu7KJB5IG5ek2KDLTiLBgvLdHrAvblPrA0aSkJXSQVKjwhWyioh2xjFvTf/vZjPN5/hFa3pc+Gk/raRg/ffu+P8a1vfUvwNCdHNmfj0QCnJ0d48ugh7n3xOe7du4eToyOlhrXrHrY767hB5vX2NtZa9MbOkUlGtMSSWdmTKbIx4aEJwmSJzUYLV9o1bDUCpdA12m0E9RoC2rVGUVnMUv0ZrzVdV5wy5wsV5oMn+3hycoZ+5iPxGHHK7PUFRlN6pvMIZr11EZJg1e5KFUBp4HA0wmw+0ftB/382hJrqAaw1gL2NOrbXW+h1Wmg3GIJBT3uzDiWCwAberA1MHUPLS1vnGexeFStd36Xkjt4A/DecbCfzGfaPnuLg4ACjoSkLKMKqlBOR76qo897lv6fuWg1IWMPaxiZ2tnexvbuHtW4PQb2BqHQHZNPJRojv09lwiIPDp2rclNJWFEInSHZjM8RmlIhII4hwZX0LnWZLnAEW1UcPH+L4+FDZ69//4Q/wNz/5W5EzuV6Sc15gcaX029e9UDaUv3tmlejQiieIzlUK5PRGlfKscs9ONEmRraMzPNp/hMdUA5we4c7nH+Ns+BTDs0OFI9NtsN0i8ztDkbjIBwGclM0Zd/V8j+3+oFUpGekp40zdGpqNjlYtrVYDUc1HrRnKNjfxGFTCoY9a9jLgSmeIJbNlTiJmvKJ1U/ofeFiSFb+k5JU2rSMENHohO5zBJ4nlAMiXvkY9vYtkMdJu3OUenk9SjHIeQCb/4n6frHsVdCqsRH4zoxsZ2dBBUg0kh1lOWYZISIuyqMEr2vBRl6U1ijEKZ4zcH2lH7jS7SDJGxJIY1wQz0kJO3PkIKUYomoVCXry8IU97FvWl3EvVTuK/k/aeS5KkV5bY8XD30DpSZ2XJ1g0NzAwXIPmTZuRbkMvZB1kuuXwZGkftcIfc3dkxLgBi0MA2WqC7q0tXahUZ2sNDOO2c+32ZUYkGQNpUW1vprAgP9+/ee+4Rs1lPvveyk44KyMIaMpBVn0e4TFEJLxEsqM4w4uA/uaBbwV4p5tdenXbM3ZDMb24wI68YS1XIlMJezDDmppjb1/RaX3+o3hSZ62DP35nQPXy/2hisdqc3ELtJIvyEvgq930YGft+EzgPfpjBau7CS0dmORb0gKImQG8lglHAQch8N5jg5HVpBv7ySwQgDKtIJc9WWslwsEaZxrniEl3mQSRcseRHhLCmU9edjuvU5GJjHkmckW640r6fbB7k0c6Et7sHh6zofXMn5iw2A5Uin6pbtehvkf/ubDlSnHFR6knbdpp/1wRu+6Hk9rocEpbXNU3JkxKY4CjWJ1plSttZGZ3MTG9s7WNvaRqXRlB58ktK5LcF4nFhE5oBWnMy9TgWt042K91m5UMbm5hYe3HuIB/ffxnpnTZD89b0jmRMPCp+mRv/+VGoEsfl1/zm9qSvGftXgP39+1kaCM1SH+mz7+qGY1vrxdWY5nbGogXX7zOlQe0ruKz/97BM8f/YY5WKE3d0dkcYOj09kSUoDm29/77vY3tnV3lXPASHkbIFRv4eXL57hi88+x9OXX+Pxsyci+DXiPO6113B/YwutCrOhSbIcG+FnSS38TL7lk7MLzHsDVHMxNvN5PGxUJOmj1pnEQkp7llEo7fiQ+1QyymOSjUgEJNQ5V+73yfExDs+v8MV+F0PyOxzio2mefBBOnO7JZIY6p15ee+W0p7zfRhglMwx5Bmr1BlRjoFqEDHB22y2stRtoVityiCwQlcrR1MZ5MMi5kM0sEUSHAjpI2TvekZDG+y7h6oF/hqll0ymOz0/F9u5eTlEOec8yc4L7c8Kulh7HZ2NG1annqHC6K1fQ4H3aaKnAcrVWajTVtPuVBfffLOhsenivsoBTJcE1Eu93TqhbO9vY3t5Gu1pFq0Dr3QyDXl+xqF98/rmaNa5O/uxP/xn+m//2v8PunT15IjBfgNA1ZyiGA5HMKr8Ld/zeHjhsTWFt903BN06MssTlk0CYma6JVONQXrvAaMIAooGy158++0r69cPD57g4P8I0ucKc0/l0hDlzvZdVhBnJeAHyBbLZqdJJMU95QkUoV5osr3JcE+egyHjXSDa0pXoJM/Hb8jJw4blpRGfHa+J0SvY5KOV1Bl1zt0OnTSpmWIQDCeMqaYz5NMAgW8pwKirFqMQRqrMU88kAk/kE80KANB9pDVfSJF/ELKqBuShMLBObXo0J/QCIbNBcxnT0PDM1ZNF1LpzLQjfPz2LC69hGLlhDYQ5UpucIs1Mgf45hKYfz2ibG+Q7CXAvFeYD6aIwiGe08E+IFpsWpZHdVTuXLMpLcOiZZESm5a9kI+dkB4hwJdDEmURXjXFv2tsXZDPl5igpz3Iku8BkiGvNPhdy5Z3jj262C7hnVt6dor2ekjR4PUn/T3cDl9nV/74R+rWd/89+/Xcz911t9jTdTuhkF+Knr9i79zQfhhnl/8zUpS7JkkiX1O0sSFgh18uDhAWxTMPdnk+kCw1GK/tUMF5cjXJ6PMB5OME8mCEi+IRs1DFAsxKgUCyhQ6xxyKrV9nmkgXbKWCcgky4iYWsbABGldXSKXheA5Bjodt9w+SGx3O5gtPS5Af0InLJvox2wsONW7Q0CyJYf7X0PpTgqowkb2NYlqlbL22oRtRWqhpns41DTnOQwKNHQOXz5cg1IZ2Zc6z2juXClvqtQbKNfrmoAmM+4+x+hSDtXnOoK7QyNCcUlGG0gS4zY6G9jd2cHuzh421ja1Y+eDSfKcZDaUf8XM8Y5V0Em8EalIHSWhVyvG19C6c7hjofa/5/7AdZwkd8mWCibq4LXrnfe11zUiU1tmFcBo3MPBwWv89ovP8emnv8Hhq+e4v7uN+/f2RLbaPz7G8XkX7c46PvjO91TYmdzmVypFIghBgP7VFV69eIYXr1/gP3/xMS7Oz5BeXqEVhthrdrBWq8htjl7e9NiYLadGYuv10Ds6xuj8QpnPa1GED5ptWeLWmw1Z5tKVarxY4HLYx2W/p6m7WC2L01DIM1HKGNNs/hgd+/y0i/Nhgu5VHyMy/R1yQ9a9L+jyt4u5hopQKhaMLLaYiQ1/1ieD1wJ7SPDipN6IgXtbZexurWF7fR0xva4Zoyz3OPJViFCZV7KHlvXZOMdJ+0VTX/D1skmV42JIf/gUJ2en2D86xFV3KAiTHAwOFz6C0vwSiKrQw9882dnU8M+VmX5WIPs5wzilSQ41zma2InY9g224CisWkS+XpJjorK+hTbJftSKWP4s1GzUStcqYYdy9wIsXr/D1V1/iiy++kKRsvbOB7//wB/jxT/4r3L3/CI3OGoIwLwtYvn/69ZMdvVBDejMIrbLstT6iP/6qkdZKcecpQuSDzSLRRUL6ytUACzOJhJaz3R9c4ezsGKfH+zg5eoWDw5c4OiCn4xJBakMIC3S9XtH+n899wpUX08WisrLRaYpiHgMhSuUYtTqljCWgUkBUrqBaaaFQKqt46hwT1MfmeQo5R4qES9SEEzZhc+7nF4K2w+UMxSSU/G3C1x4z0pQRxAHKKXkrI8yyFIt8IEfFeTpHMeEJmMeU8PWCvgVjTejk8fjgHz7708QmcWUKLHWai4BWKsUo50tAwrVQQ17twWyBYnLCBHtkhUuMizlc1jaRFjvIBS3EaQ7l8QjxPJFMMSosMFn2xXgvyyK3jHm4jjSsKpY1WE4kgcuFU6SS3JUwRB3zRYzijBHUlKtR15yqAVEy6T+VFEc4wg662wYs1zEaNzCY9orOFc25vwUhdxK86d6E4q936itGNH5vvlpoadCw+u32JP3HCzqzdQ0mWoXj/de8fh23pG16LdyhK9yBB3cOyzkNDSzXlqzeaTpDf0Qv5SWSyRyDUYphf4EJ2etzRmPSqjVTsApJTfxanMz5gBQ0jVsT4b+Z0oCwvjULhOYL9E4WU92cvJSXroW2OXop0U6WpGwseOi5ycbFwJLgwWbAT52arG85WmmtxTPSGcP4a8VOmp2wL+gsniroyVSypMRlKUua6DB52ba6+EsZl6R24MiIQi+PGc0xwkIZQT6viZWkJqIGbEzoJ82pu1KpoVCoo72+h1p9DRtr60r1YtY3IVqDXuco1wgZkwq8QI7U6Zg7YR6Ec7GMmb0qbbNgtps9rIdv5XPgXrvuj4WR44zgZx5fImmJ2Gl7/VUrYro+EQHgdD2ZDASxczr/+ONf4+DFU2w3KiKCkcXc7Y9x2R+iubaJb3//h3j3gw/RaHVsYtA1C1TYCKf3+lc4uzrH48NneP3qOc6ePsey20d9GaDGyaSUR5Hxbfkc0iAVkjDs93F1fIyr03ME4zlaGfBhvYWNUgW1dlMFaEaHtMkEh+enOL48R3e8QKkSyhiGKx/FrlLKF3NCipEVGxikTKMb4rLXx+VVXw3YhNpnR5bUPemmdXoCyBVOnvALHF7RYSaymMuAtrwpqoUQd9bq2N7oYL1tKVaUT5qkjveKWKGauMmavia50qjEe/1fy8diFXFGmFJml6RTnJ6diRzXH1A6lUOt1hChkF+HXhBGwbLmOE1nzpXObFArFYbcNIUWMLBntiASZ+x2XmM+I5zCmTvf6LTx9ttvyxiGMazU4XP1wPfP0T+bDLEYnKJ7tI+vvnws90BO5y9fvkQpX8Sjt9/Fd773fTx89A7Wt+6gWK6j2uDXKcrzgiQ8ar+Nz2TfLNzq5ozlPv/2GebPObKmCySi0rRkEWCSkNRIJVNBLorpjNNqXuu46XQi0m6XyW4vn+HJ11/h6PgVTk+eYsHEPCxQLLHxiuwZUUSpFd84LMgQSNkbOZLr8gqLISIEnhlcP5Qaapqk+eaKpcgVBqH19I2CTv25ZGtB0Qip2UDpbIwUpewnRhERVUNiSDIAhsgnC95SaCBhFza3M64cwiLGE1o2E50hU5/Xig2cM05CJHhf605yloTOGTRPNKKUKyM/qaKUlcGyziEhySaYhUME5SlCukSJYFvBfN7BYkm0liS7FIXcFYq5IaLZUOTM5aKm3XghrMqljxA6/yPHZxlTWsyhjVJMvt4ClrkGwohl/zXCYIAoqhhK5J3iuHQPmbgW0lyfdHhzbTNJlvOQdqtFL1kzUoUrqL9T0DVfG7TgYEqb/G4Y7ZJDRWaPqiORUAmnUOps5Rhnhih+v6WH2BUW/b6+/i1W/a3CaxPYzV78zR266Qk95L5a1P1rt4fkRg5yI8Oz98FplLsdfvDc4STpEqNhgsHQ4GGaWLDgJ+lCRT2l7hxk1tbFro2DTNMUpVnMhdZN7xzGlGnuJkhvoaoQFDeBs5DHc5vQ9R+nCh2e3GFakWSnzYZiOk312khuotRJTl/8t8t+9WEQuGw93aTKa+U119qZ2zhkoQqaTjlSUZbH108maGiQO5sCGpKIKGKBHxYp6zz4XfPGp4cPF29UTgcTTjy0i+T1jkpkyqHeJpGmjlZzTcWN0DwPYB6KxVIVhXJDchfezCY3sc9aOtZ8jMH4SoWQS/vAo0GMqiW/gXJCMlS5o/dhRA625dJVLGKFg3g3QAsCub6H+F7d82FTvCWgCc1wpDk1OLOp9M3jZISjowN88snH+OVH/4iXTx8jTPpok9VdbSjJbLYMsbGzhx/+6M/w4be/i1ZnzUUIWxSx2Z2SgDnFkNyLMJXsaP/Lx7jcP8Ss20OWjFEkwataUMAD928ioE0T9M7PcXlwjLTXR3kKvFWtY6NcE6ueqw86wXUHV3h+fIT9qxQ8qtn78Qxl/8MDmdeeBiS0wC02NxDJRzuUbe7B0TFOzs4wnnK/mVMOuU8K5HUp5nNCcriPnKQL9KZLxPkympUimtWi9PHVfCCbWnIBSozudOsZHY7GeRfXgV0Bp2ryBLTacQWd+1fvNkddOou4/hwtcidTnF6c4/T8TMQ1spiZjd5qN1QI6dDFnHa//tM9TjdDNqXIod5cUzBPvdHUnjgqNDXVSrbJaTjMoVJlo7km1KNa5+64gxKRIheIQrSDz/Fs1MVieIjLw9d4/Pgx9l+9VjH/6ovHQrjWNjbx9lvv4Z1338fOnXvKFOhsbKLeaAstIYxPAsAimJn0yikuNGxovZSTBE5DjTTyhvCI6Ciix0K5D5SCsimZTJeKwmUlskhcnil2X/PZKsS0hp2JCf/i6VMcHT3Hs+e/xvnFAU5ODzEZ9bDg2kJOg6GasFq5qeaEpFMLd1oq/a1SLgjdCysVBJE1S5IuByzmBdTqZRlEjRP6QNqZJmSGyWYq6NSdM3cgRbKYYsR1RBCjGlav7ZRTTDDGBBwaGQBUZl1J7CxMWbfyBYwSkhF5Lo/EcSGqxZ22ZL2MJ46rCjDiypPXbJpyQOM0P0UhKyE/bKOc1ZBnZkdugVGYYlGcI64tQV5qmE6wnOQxSRqYZU3M4yqiPFVkJ4iWl2hGjG0NMFquIxc0UApj8UYYlsazfEKJo17PFEsiuSn5BFVMo22E+QWQ/hZR2BVqxIEq+Ff//HuyRKExvboYTsvKcdEy0Aqr19m6G2bVPIST5W04+/rnK77tvlj6YmETrsmAxGJVnGWoXSZPDR6Q/HeUS06Wpv3J61+337c4rlVLUfmWa/q/mW79w2mvyzu7EW5nh3cznfILWXfL92S6e9YjEW50qtnPBc05VyNkeUzGqVjWJGeNx1OMR9z30kt5jiQ1ljmLh6QPUUn+yAwh4CEYEqX31p5k7QYh8gG9vK2p4Y6e8KT2N4SNCb0TqdblyxDMbPpVkeeUQIkOIXgylHlDMDFsml7vn9lcsHiJxBNFkm/RNlAwk2sePOx8vXfTDUbCgxGP+PU10bNwE6okFLWgJnapA5/JTToGRAS3A8G8x+nvTK3+UuxfIgMTTDBlIlm6QH/CCSFCpbmB9b376Gzcxd79hzpEN9Y30aw1jcymw4VmFtzH28Rt+elmuqmJzR1afI/8xj2pl/jI1pTpYVoDmJOftN0rMbzX0Lvfi3t970pxl3e47gv3zd/v12iPke+IVgj+zBba3TKZ66OP/hGf/uYjjAZHKITctVPulEd7bRMffut7+NM/+TEePXpLxcYjGr4x5mtlw0JHLrLG2RTRt+D0+AiH+5yaDtDrXyqfmqTTWNMvHVISjC4vMTg9w+jqCstBhq1SAeulKnbrdbRKRYTzVMSoo24XJ0mGA16XIhBUy4LQJxOGzSxQuYaVK8qGb611UC5XzRf94kJWsGSUj+SEZ41AXgQ7C2Dhayey0+31RWDaaLexS3VDuYgCfbfpN18sIEuZgMWzgY0jG077bC0/wEie1tLbrpj9qCyNV74Zr8Oax15/gPPzSzO1GY4RF6tqMColZrfz72fIczXDbprcijiW5C3ll4xjlKpNFVoS42rNDsrNNaEFvL/s7AhFoCsWqcWmo2BJP4+dQRHDbXQxqKXn9Dg+wLh3Jqj9s998Jk/4509f4Px8II8D6tzb7TU8fPA23n33fTy4/wgbG1toNJo6wAtVVg02/rRk5dRp/g/UrHOPwHNXvBiqLWMj7vE81Sosy0TSIudDe2u+tjgyS1NFitqzbsRzGjrZcEb1zHhI+SS5QE+x/+opvv76a0nfjg4PJb/jfd9q1PT32OzTW4CWzBFtWGOgVCDRlQ1RWQiN6fIT5bGzmDOHgfvqRpPGLVyZ8KyhDtxkcTz7df6QmK1aUhD5LqZxsvg9dM9LUaoSLp/KZCbH9yxUziGXjH8NCpgsZ5jIVGbEbb3FHwsNJRLEVVNVCAMn+CwbIRclCKIhMM2jmNxDvOAOnYMW//YEi4j+6kOEuQWKbATSMmZpG9miLtK0zGlyV0CuizCkBW+EZXAHyDVMweQ8QHlC0XSIa4807et9sbnI5dYwnW1iuZggjyfIB9zbWyRt8K/++Xf4+QrTZ0EPyeBj4VAlo1u4iyv9nWJujxEh4j/27ZsOSl8sFM3JHZqHPJ0jj03GlrKlH694rtu/x+Qedpuru88bVyZf0H2G+u1ibof+XIVIN4XT01MPyX/L0tPY5BhRgwRGFkPqckn6oOaZ5v3DwVSTN7OSOZGTKa5unSzbxUKdk+2OOcHG6qxZTGOx1XOY0cxfyWihiniUEbzhJilSQRQZig2EoEDLBlaCm942ncJMq+sDNEhw40RCxiqhJJJc+Hq8KQgbJBYDpimxkFdL5euCwQNptZi/+bm8ibboa7JKc8qeTTGbcpdDTyhnOxpG7p6K5UvPFcQkmbtVBHdWmaC0JDfFPGRBziv1rFDpYH3vAe6//SE2d+5hc/eeJGvNalPGHkLPyT5m+hhdiXNTwel+zcCu1jTj5kxnca2UqvnraygCD2AVekKEq7vzlaKuMrHiJOibUQ/xWpKgi/R19+t1I+C+Dq8hNeZCc2YzHB8f69D+1a9+hV999HOcnT+T/ISaajKn33rrXfzg+2S5fx93du8qk9mvjfy/6/XwBqW6KMtsiSGNWmgfevwap+dHGA6ucH58AEZThbMZYga9kF0+7KN/cY5Jd4giIyVzETYLJWxXi7KGnaVjnPR6OJxM8HIKJCVgVq0h4MjB5ixJsBxPMJ+a8UqxXNTBw/+JNLGBpNyuNxyJzEgdOoOFwgILssnh+NgKtl9OZfe63mJB30C7WlcMcJFWvHkLrqHnAu/7LDI7ZT4HCorJAsQBoymdjTHPkuvi7qSw7nBi0eLn0O+NZNx0ed4Vilau1iWXZPPAg5YbXCVuhTygjSDFTdWc022clxlRc30LHSXuNdDobCiBjveXFXQ2mnkUihV9T3IsHfLyRUrhKAdk/rdHKRMsRodIR+d48vUzfP7ZZ3j81RN8/dUTnJ0NtIbgCEOyZ6e9jju7u7i7dw/39u6LVMc9PINVJPck54SfD53yWIyo1uB0x7XB3IxxNKWzgXXkWVbsSlh09tqu6+IUTvKik4rxOlsKojU7OrfpwjdlIA6f+yGuLs5xeHiI169f4zkbkudPcXx8hEkyQqtVk5c6izmlakSBaIBUqZj2nyQ/no+0gk3GfXknlIpkqVMylokVL7qMhp8YUbGo96UAmIBpeikC2QCbsQyLsBFybd9dLBA1S5Gjzlwwhp0JdGWj+9pgniHJmBzIfHhmV06d3zyHIhLfGmLrR8TPqXsnTB6PEESffmJwAAAgAElEQVQ9BGkJYfIAwbwtkxmy7qkECKIB4uJIMauVQh2LtIJ50gKWNUXJcngOGOAS9ZFmV2KGL3MdBLkmMvrRa5ij/+UUmA8Q8sc0YcuXEUdtLLMWkmkNi/kIQfYEce4CUUYBcvrHC7p2gupYrAO+mc6tkPPG98X3mwq7L9y399M3RA1f0M128vbu3MNE/mt7iN3/fYtY9Lo1u+FWv47Jubx7ksGoq//TvtMgd28rSaMKdv6OoU8ihpJ3uAOlXjzRxDUZ02kpw2SQYpZmgrb452wHY2x0vo5a1aA8/lzTpSvsmoaZZcybgEgIdzosVksG17NoMdLSDEyu99tCM/gZ2J5bE1tiGey0tmQhpzxmPE1kYsG94XXj5HbXhL/KpSLKnBy4p3cFyRdzX8DsNXv/YtvJ+QJn5CEiB5ZDzYPSdO90pWJHXlDxNb9tQnkpesOJojSZl82MbJKbhMDk+X+MuFRFudFBa3MXDx69hwfvfYDt3Xuot1raO/JrcstOYxbpNDl5UvOq4HbL0Db2f6jDi0iAyICSVVoB9xO60A/3fjg93S7C/l717/f2/b16L8uOckUu6e9T/zVZxD3JkNeJUiYaeHz88cf4+c/+Aa9ef47pZKCvsb21h+9//wf4kx/9M7z//odY62zIoco3Ev57ft6E8fkZcALk5Mp7i1PqOBmje3WG87MTDPpdvHj2GL2LMwzOzrGcTVBiIxQA09EQSX+I/tEFCskUjYzJbCXcYVEuUFc+welkiieDAS5I6KMioeYKByNUR0PzTRjwvrfdbbkcyzyEpiucEti08ev0mJM+ZQpVDjk2DNTd0xeehi05KAGOXu5729tYb7RQpcuan+oVTWuJgSyEtlwydIdNWz5XMsMZheGYhS4/2mv+iW/Q5pmtwK6GKujdiysMma62UtCFlDFZwBV0BebosDXJUI5GRoyjJV9jYxMlMt47a1Y8XUEPQ+MZFPK0P40RRkUV9LhQMVdFTqN6P3RrTJFNL7CcDvD69T6++u0X+PzzL/DZJ5/j9PjEXOgYaiNViREDW402dnZ2sLe3J48G8kZoeaw1AAmUZKsrd9yknhZ3a7wbnZJcqxHNEuI+gxIJhGYpOlJDBt+vBL2ek6NrTeaC2S6rcVEXvMBsMtSKjWciFRwHh4fiAXz95LEIoNTgL+ZTafNZ4Figm60qGg1GwlKCNxPSxsGRE/80GaqQc4Ln+cHPlfc27WT5rIa0cWXsL2XBMUvYEBGn/zzT+ij5Ms8EZajzXFXiGf0fzNlOxwWjcegFH4YidhIhZGM5W6aYgWhAajHI8wyFuIlCXAc/V078AQ1j8izaPUnHssl9BGlLqxsy5ZcYIcyPkC8lSm+rFOkAV8R8Qp15FSHXNHGAMB4rmY2DmnI/6DIY1pFl68CyYjJY0KPkKfLhFIWoiDi3Biy3MV/WkJJ1n2ND8BwBJ33w7J0j+J/+h29nPIQpreGEzkB5RddLOiAm0v+ngn770FstJKsH5k1h9lpf77zFqBu+Brcz9yxV7jBXSFl8mzqiCXFor2v7Lvv25rT0RnFf2edr/yudN3ffRqrxu31O596AhTcG4XNNmONUEJ0MYCZTTeLKSeBM6oIheKPTMYqdp8IuyOotVezA5+OwYoGrw9mZBogrrYKeQ8hdkNNJ8nsv+9JDx8Il73YeiLa7Hw1GmvzIeqUxBSdzQVFO5022rVYafC0FWiyafaogd0JyDp1c5TkIXnNELH8NV6dEX9Ap/5iN5wqnoEc0iTP6twqRWL588DgxD5MpLofMGZ9hMDWJk1s5o1EjHFdGtdlBe2MLW3fu4e6Dh7hz/z6aax1U6S7F7pyNDAMd0jGCbG6e7nlmQ+c09QhyjApYZoTGzDtaLk9EeETE5DqHqxNLEvNcQzZYtwvmNxX0282qv6c5Wd9uIle/np/O+Wu8d7gb5eHHDO2f/fQ/4rdf/AL9q3MZAFFy973v/hA/+tGf4v33vo2NjU2R/1alR/y3eP3prkZdt4xGnC1yxANZqoopkhEPxzG6Zyc4PHiNZ4+/wsnRPmbJxJEvGRMS4PjpSwSDAfLTBdZzwF6jjGa1qsOuv8zwoj/EYTIS/J7lIW38WqeNGk2TsqWMkYb9AXq9oRo1QvzlalkkP8LM43SmdLOLwQAprYKZeBVGaj6ThOoOoB4D2+sN3N3ZxlZrDTXq4aWLXGjVY67TPIm5ZjPuhjwwiNLRYERomhV0rmMIlxOF0rrFywxTRreOcNVlEMsFri57GI1TFMuU1NWUdsazj/whTpSSq/Fs4STIZpEFnYE2lQaa1KJvbknqV2oYTBo6ZJEHvyFxVtALnMwLhLrL1wXdhxblgjni5VhwMIvh1189xieffIZf//IjHB4c6Flloeb9yoGhfzVAMhrrfOF0TmUJSXeSaj54gJ3dPdSoVmCTp4AU0fORCwnpssk1kyAyooluyh+fjj4KWnETfMT3S+kYp3pzBdTZLgQqE/RsAUFEuJYY9fp6v7wntXJMaKgzktcCp/bffvEZuv0uLi5OMZ70VcxqagyrIscRcafXRqVYUoNBUyzykrSi4X2SJHaWsqEnVi8yZCwHRxrKZMUJSpW8SHVBWJKGm+eieFlEzMkKYWgM7w/xI+x8DdkNBDFGiQXGzBeE26eY07aVbnpzrgbpf8AdelkN2yJjjOAIcTwW7L6cF4DpLrJFE4EY+BwMDW5n0WdBj0JGvVpB14Seo1Ihhyg/QcgCzHM/l8Mi5nWvIVhuYZmRY8Ezjxr7Q4S5MYIlA2wqmCbrWCxragBQnGJC69eop527tPEs6H8Icv9jE7rWQU4Wcft7awgtL3z1kFudaATnyIjeETlEMjJWNbtEkZJ4M/EXRZKzfbFkV47+dWMLe1PQvTaeH4SH7u31WZEUSYa7Tk2ZZpCzJAzMIpVSK0uYeoEendxI1uJ0PqJ7m8G5PjOcDM68m76tkLu8ZsfKZcHwhdwXhWuWuJSU5ALbSsGmdF/QjYi4mqssUxfunTmJJyM95CNK31y85UIdRiCjFslmGMDBwsrJ45pFb5OqGbvYasG4AjdNji/o/Dv89/207qdajxhQCzS5TDBj2tRkIlSABy+hVdmHRiGS5VzypCvKnCYLFXRHLldxbRSLqHIvub6B7b27iiulnSYNZmi4UpaVJFdBtLibaMpkQY8iJkQxrCCwEIhcUWQeBpAyEX6xZHEn25WWkDesX5I95ZpLGFfrHstu+6Yp/Xah/91m1Mh1/n5eVST4P+sLOv8MrxF/zs+LsPtHv/wpfvrT/wtn54fo9cao1ap45+338YMf/Eiw+4MHD4Xw8LX5z4T/hhCZ6Vifv5nSKepPLF4Sl/LcdXKVRMvRZIqz0xM8fvylwj9evX6B8XgkdzLKI2fdSyz7PaDHZCdgLYAZzVRrQLGE8/kCJ8kUh6MhhvMZ4nIBa2ttbHeaaNGze7bEdDjGxRUP7UsMRxYVWqyUkKf7XKmCi+FQBT0h5E+jpUJBe12yprnTXKtH2NnYxO7mBtabbdRobkOexoxQqcLSrJllcb1eN7FpzYGkY4ln3OqM14nTOVeB/J73uqFIbMiH6F0OhJJcMbd9kkmSR1MjFhWSUq8LumSfNBAhhE31RazozUKlLmLa9u5d1NfWUKzXtbPOs9BpbWirNYaTsKCXKw3ZQEdFm9CzwCZ0O8MyFBRdvdSK4vXLl/jkk0/w85/+TNI1fkZvPXoo5Qbf18XpmTgYg37fZK5BDjsb22i1Orh79y4evfUO7j98gHUXLETXOnauQqFygZp+rjvkK+D4MtoLO/RVHBmZVtmELnc29/xzxaWsDb1qhuXYGc3fZ5Gn9734FY6ATFSGjdOLFy9wfHqE5y+famLvj6/UGPBsivMZ1tcqKFcj1EmyjPNYzlPJ3oKF8bf4uQkpzBWcdI2rYRb0InssBMUxSvWiZG9RXFFDT5IiH2s+mzcpaiQOkjjp6BbKKMnLyCVdJEiWh5jT6CXHNRIjUZtYLKqSxRIJDMIE89kllhiIOM7PYzkvAYsNIKgjDiij43kyxCLHPzNQJCs1+Czoi4TOblVN+lzpcIrP5VKR6YgsLHNsopvIMhrHEGkk5D5BsZAg4r9H7tI8xHhaRDqrieWeFXKYla4QxGMUIqJJGYJ/+d9/63cm9P8/O3Tllrtvq4X6903oq3/GzDNvNJS+4PqDlDctPzz79mbuuRVsogk01Re9yTUWDkJSofK7eU5Rzove+aZzqpVtLffPtIckeSxJ7HvCwhNqd+famVOPyuJOAxPFlSib18xRCmGsG1EsdXbiluloDYc+dDuIPIvfNyqWH77AZD52oSVWzIOFFRh2ZHrXLj1KTQjjB+ckcDikYGqnGfdkgsqp1y3wMGZYBB2Z8q54MSDApg4PlRlbm7tCFkC7Zh61WJ3QWXxW4Xe+Jl/Qc9Tino6wmM4E9TLcQoeD5GEhllEOizCwos4OnmQargZklWu2pQGTj0oNdDY2sHvvLh6+9UiH0ubOFqp1sktZfKnAYDebqKgHZG7z4WHakR6kAoLAgiAC1OQfHbDLVSoT88ZtQpepDEmTbBDE5ufBdMMb+H1cj9Vif/se16Hh9uf+nl9tBDzkbgxqi7HkZ0XY/Ysvf4N//+//GocHr3B0dKL7dXt7D9/59vfwk5/81/jOd76DMhO9VhATfh1yP+Tsx2vKTF4tGpgVTimNI5hqX2jMbxb/k3O6fn2N3z7+LV7v72M0GSNaLjUdB4M+5t0LBFdTlDgxA3IDixgEUqoIbu8tFrgYD9CfDKSrb7dq2GzUsV2uIZYhyVI+AecXl2K7T2YZeCtX2x0M2BhPJpjQpYia7WJBjP40GaKRD7DVaeDO1jbWWy00KlWxfImdMtBGhVrN501B50RjPBI+L8b+p0EKPdNtfUa41c4VhrvwWvF5JnG11+2je3mFfn8qjTntSulkV2d2gCbzpUVRuoJukDuRINv/50s1IUlsPluMX202ZfHsCzoPbDbCNFJhAS+V68pz8AWdtoTWQ9v9x90oHxeiN4TZv/jyc/z8P/1UygVmDty7sytEhI351WUXh0f7st1lczIbJ0hGiVjk5F/cuXcXb7/zHh48eoiNrR2dA5Va01Cu2Jz6qHjxqz+uLbw5Da+xUDhlmRtB1JsnCXHwpNkFVylMOLE/o7/jUE1xI7iuXC4xntL+dqQfn56f4NnL53j+8hlOz47RH/WlJqD1UC431jUvF4pK2qPyx6xcbN1Idz2dpY4Lo9FHzVOMXESVzQSFSoxKmXK+OnJs4ImWsKFTNgSRXA5vHAhsRaiMC8rzlpF25NMFfdgPkWZdRRkHORozcS/eQC6g9wLvtwHS2QUWWV9nEZE/TeigaUzDYl1DNkIDLNUYXMnznf/GfF4Dpi1kIBu+iCBmxOwQIUYohQyYocpgCwslrfHHrIp0ckgQZXMpVigJ5H1I0vAoLSNNOpgHtNsdII6HiGMScHNW0P/QhK4C9Qd26NdEiZVDzR96/qD7fdO5Cp7TTXvS282ftYNWFnwrDYO3LOQv8dYjk9Dr2O1r2N+zxCvepEZy016crE3Kx0Rq4/5iKbiYrM1kkurXfVE30psx0G3fZcELyuR1TkJ87/QMzvOGjwj5kjFqhDXelHxoM2adiyFKEocxcgnp8MXw+zRLXKwoizhhYrOy9VatfPq5b5R2kntH7k/pTS0nuIWaCYWFEGrMhyroZBPre74eTqEk3fFR4w6JcCWLuQo6r4rl/vLbqhLB789XJ3RfsDzCQUr99HKkkAYWiGSW2ORB+CgOBd0V6hUVdbKS6fk0XcwlZWJUpZzzaPyNvF4zDTjuP3iAR289wJ17u9q1FWJOW5w+qfmn+iKVEQ/I6uRBn69iQa8o6lOVa95QGlEYVMVQ1QNC9EfWofwsuVfj/04bzwnfEUO+qaB7hOmap+HMjnSP87qqoL+ZBLgK2fO68l6TOsHJ9Hj96HR3ePQKv/jFP+DJk6/w1VePlctdLhFGfRc/+fF/ie9//4fY2toxHbQL4HnDMyHIMEgIAy4V8MMY3pAqBvVUlIDyvuX+dKnrfd7r4vnBayW8vdx/jUH3AvF8goC+8L0rhgzwfIRwDlI8yNZutRDWG1gU8jgf9XF0diRJWqMWY6NRwzsbWyg5RjV5HNShnzGopT+UBeySaxFqtpdAn/IxHrZ0o6PfwCxBI17i/tY67t7ZQ6tZlx1qgXnfPHyJ+PidkHND5BRkYmuv+zfCqkJjWPxlmckYYFM7UIXDgk50rU/OQLcvi9XhgKYwJsljQW9UK4qvjXLcm7LR5XO4MB4Ip1bqkEOysitorq3Jmpi79EqnYxwGaZXJXLcdLwu6mPzlunFEilXkaGpEtjTPBb1+8+1mI+aVCs+ePcE//uLnco0rF/PY291VDDDPISb1DYd9TJOJCt2AjclZD7OEts0LNRBrnXUhXHt378tGeO/uQ6xtbqDV7Oia8QwSXB2Svc8IUM6CN25yfE1+x877lO+JkjMy1dVMiuxLXohODFNv6CMx1QV5ETpfZ0Z85LUYJwm6vUucXpzivGshNOT6LOYTnJy8QP/yXM8DfTgYwkQtezEyY615Svc+s8IyNZR5TAhhnRNmNmltvkC1Dq91FUFc0FnMpq9M60EOA4GXnhokz/rOs5YM9tlygmRxgVk2NOdIEesI33M92Rbvic3HfNbHfNlDFHGXTkJ1HmFuA7msbghhQMY9z8C+iHH8M/InWdQQzNcQoIqYKGLIRuoKuaCLStST9j5b3sUyVzeiN7kVwVCr73hJ1USIQlH5XlTUI5lXMU62kUtnaGbPUMldqaBrI/HHCjqhlj9W0FcnlNUJ5mZ2/+Ypng8mYR11q85b+OZQ9Vaxv7+g83XlufO/NaH7Yk4XO7LNWV55aCtgYsJunYx0MjTnGFwNbAetiTwVEUJBAWzoFib5UYRnsYwimeHqVF1M4pKQGXXBVlD99Kpmw5HKPOTur4D29o5URiOC66bGseiJmntCnshds4XgSTYYJFBwzNZOmcSQXA55wmfcGYpZy2bDJD4689TwGLQnXwE+YDz9KHeTq5Zp5+kz8E2kOA8hG3v3hhRnpKyZTVG9iSIQB6Mxppyo2DrlQ00lnNIb7ZYmGO4ROW7z89bKgOS92QLdJMNgkmKSTFEo5MXeZUHfu7+HtXYdG+vU3AaokCGbNyMekV0y02lSs05nq2XGKE0altQRhS3kQpIRy5raNb+KKcUivJDvtCIQpRJw0sdbkjVfwL0z2u2CrslkpaD7z/d2U8C/z+lLU1scq7jrfksSXPXO8ezZb+Ua9+tff4z914dKeNrduaM9Ov3cyXY3Zz0XaarDlPc8oWhmUBtiMk+mSIdjLJMU+SyHKu1IC0VpqgUZkxGcLdAdjfD84CW++voJDg9e4mL/OXLjEbJBD9mwh3iSMAwKDJTiFaq2Oii3W4iqFVyNhzg4P5SdaaMeYbNZx7e27yDSLZUpg3w0nmpnfn7VRy9JcT6moU9On1M/nSkMiK5xIjUtU+3uH+7V8PD+A7QbdblvqRHllEh0yK3ztDlXitpKuh35EyLkefMfOwvU4HhajcxhUlfQ+3re2TiNhqkmdNp+1hs11GsVlMUryaSVZ2gUGwO621loTVF79HyhglqrJWtiEuKqnY6FMLlGnwVdDX/kODSVBqJiXgWd/AFf0CUtY/FcMD8jp5TEyWSM/dcvJWl89fIpiqUC3n74QDJiRisP+Bkt6W4YqLhfnp0jR7vTbh9Hx0xJO5fapd1u487de1jf2MCjt9/D3r27uHPnLgqSzhUlF+Qqk4qYXLGo5+gNJ08OJTqPFk6Rw+GApFRnf7qi/CDLnnwOMbNlQrNAj5P5Ioe4ZEmFtA/m88JdNRuSwWgg4i5laieH+8omePL4KzUpWomJnEjlVaDkQA0iXJ/Qj4CYLJ0ted5MRqgw1TJHRU0FUbGKuNgU10G1JZeh3qy5wBVDRYIlveDNN0TrgmKsIp4yNpfukTKpcT+fB6jVtxCFFQWwMMN9mfUR5ccI475qSoRdBGKv04yHV3IMRGNB6iQBThM2m1UEi3WEAcl1rKczzIMrILtAo9CXZn+JLWRB3VY7RJkCcitSNCpsFIhmpCKFUmY3QxOz5absXyv9z1BDV9p2Qe7/8//4Xc6Dmhy5PyIxhC47JMXJ29bFRIpJzBvQGY94uRifqFWo0f94FXJfLexvwJIihhnE46fEm+neydGoGXQENmNgG/PajCPoAW0Qm7HU+XEbSYbFW8VRCWPUoM4xZphHf6IOnfBbSs/hqQVzm77cvufXzbNLVyRlzW4YPtjs0PXvOskTwRJCf/ObtDYvv/MHu+Aa983/2jXLHpkORzuCDEFgbnA65URuCVGcoU2i41KnuAsn2YYe0FEOpUr1GvJ1wm+3yDCNP1UIfCCEGrmCLn9yTT4WQ+iNczzx7fd9Xr7o8/MQwpHOML7qg25ojHOcTrl3MzkriXEs6i06ZNHGlntRsladZIaTVJILcZWL0FWYDP++8QFYvLY3N7C1tYE9EqU2OrizvY56rSSrWxYpHvr5Yh6jbCr4djFj515CHNJBqYkoamhiD6OKeeyrs+FujS+QPR4pVXSOEt3nd3bot6+Bvzar6JP9GT4XN+qK202sJ7R55Mk3dKbjn+Kqe4qvHn+B33z8KR4/foLXrw/E5XjnnfdUzH/0ox9ha2tL15GTEZs6NY9BhmQ6FcNXnwcJm/2BmOu52RKlOK+CTpY0DUiIlowXPBQiLKIMJ2cXONx/ga8+/hV6p4c4f/UC44tTVJZLlAgzJyQ5JWJ4xIWyzH0WMXDRPcEgydBqAo/ubGCvVsd6taE97XDCWM2pTIKuhhOc02jm7AKDGZTAxq9FtFPO0wFJT0A8B3YbwN29O9jZJAmwqunYgFxHnPU7XqJbPDSVjWArIxb0G44Hi4BNjvbJGBTP6zPqD3FBqRqfeyJy4ykGEzaftCFtolIuSrLGM5AQJ0mXvEdFHmXTTKJZnj7kNdTba1jf3kGj3UG501bBogxV9wZsl05SHFdwlVrLCjpZ7gXaOEcrE3omW1vqjLnf5bnz/MnX+Ld/97d4+uQrdNp1/OC738XG5hrGox5evXqJeTq+Lujj3gghrWmDSKobrnH2j44Fx5MYR//8d9//lgr7/fsPsbN3R/v2SrWKsot/Tcj4JuGMu323LyfiuJDt60T8Aju37PO4ae5NQhhEjpQcUI5oASpTRQeT7+B8Hjh0uQKrz44rIypwsgxnRydaIbx4Ti37Vzjcf43RsK+Gu1iI0GDqXimPSpFMeGrgaU/N6T7VcFJg08FGK64p/GqSZrKLljKmVkK9Vccis7WsppwlicAZCvkaipUYi3CMkdIu6YzH+jYHohSIe8gCogAlZPMGMF/Xzj2Kp8gXuyhU9vU5DE9rWKQ1LGccVuYIwhRRaYZ8MZFHBif3yYgD5TrKhTV5AwxHF0gX5yjmp2jmpygX6YxZQTrPYzQui4xHm+dSiWfhOaazru7nqNDCItjGeF7AeBGiHMzRnp2gROmbiv7spqCT5W4OcQsVdG2u9XObRFYLuj5gZ+egYBD37ZsK+ypR6PbvXxeyWwXdJn4rhHJGW/EPF53fTYwqUuwuWSYc7ONNTDhp8+YaDhPMWMzHiViYw6ELIUlIumExvkn+MmMJkwBRP86H2Sd82d7GsaathCKgc5duXiPYCZpfmWbtQTBSmS8E/kDXDp9BFbJtZSoZJ3FOvrQh9Drqm6/nJzxKPLwrm+28LB5R11a7FyPzZOoW2bU5n3Gavmhqt9RywrI6+kgOuSYOrpIKb0rT6nSqB9NN6CQtDXpdpCzo4xTjqa05yMVhseU15KEiSMwZ2dx8lgskUYSLOEaflobMaJ6M1aUzPpYrjGqlhL3dHUWCPrh3F7tbm2jVqigK0pSDDaYwOVSYKyHMcfJgPGEdQY7Teln6VBKR1IxyKvJEAsktyZI2oqQVdaPfr35vOnO7H/33N9lcbLLchPgN0jVewVVS423JJB9ABl2cnh5jf5+xlc/x6SefqajTDY+JWz/5yU9EeCJywX+L14mfKVEZFjUSEFmguqfnePn0GfafvVBxb9XqaDdb+rutThuFSllcBqoCwmIk/2rqfveffo2r4yO8ePwlXj39CqOLc4Q82NlIp7wfM0wSWmWaEZO+B9DuAHsbHby1sYFWuabnRMx1uostIcvey8FIBf2838fZeK6toHeN40qU+oJqBmw1A0mxNtbXLcbVSaO0S+X6ZoVUe21T7Aq6eCdOqibvIz4BDl7V39O0ucR4MBIZbtBnQZ+roA+TJY9AVKo1VEnwo5EM/b+JKLmYaL4vomFRzIJOVnZT7n0bOzsixZVaLenTuY7zBV2KkmJVRaVcbUo/zYIu1Io6dF5Awe5cf1G+R64AkbsUj7/8Lf7mb/4an37yaxW07377fdy5s6Mf01M94KqJKNdojGw2l5c6rwE/q6tBH6en57K2JQpBZK9ab0nedmfvHu7cuYPNnV15yROaZ2ZCvtqW06K04JpobJAxq1ZPeHbnwopjppQFzA/Pk9tgZwVbZEZIy4ND/iXm+unfrxQKGk7M1ZLvOUZBn8XFxRkODvbx+uVT7BM5Oj/FaNwVGpePMpQLAUpFhlZxODFb52iRIr+YosDo2riKRRBjOF5IKsnlYlyyCFUicjw3qdOXD0dEEl0TlUYJ3eQckzkR2jxmmnF4gPFMYWpahumEJOU2wmxDxTkXTpCLzhBELyWHy8bryNK6Rbdy6GI0apFFnbn2VJxESMZEktZQKHZ0j0wYcJNdohClaBYo8w21jiHEP03qyBZlnX/FAqH9l5hnhOdj5AprmGc7GM0KmLIhpkpidIESuQi0tibLnRO6GNuuoJt0Y3k9oasArBT0VR263sC1ZOx32e66b1e8yG9P7wY3m6Trpil406jGh7vIEe4NtryR4ihz0+6X+2c95DXMvjAAACAASURBVK44JkZk615y5zST5Gw0GmMytuxd7dcpYeIGl6zY2LFTNQFTR2p+1V4Hv6qHV1ESW5LghhGP/CR2XdBZXJ2fuBV0wwA9MYqH8JSQNScXMutZ0OZW3OU85XTsnjVP0l2xlEeBbnrax9oVo1ZdpBTVJzOBoDeXTHMyX9B5xllBN2tSK+hCRVTsDHL/3enzxj3NNyz+czKVwBy9qwtBbkM65CWGcHCtT3iP17BANqp2wKY19coCNmFJGOIkn8PYM7cnIwyueujT39utOzbWq2jXGtjd3tS0zqK+1umIER4XKPeYI6fkI3o78/8SwqCsjj2KylwEa0LXnsoXdJNmmJPWwtYxnmQp1r9zRrQdoU9fcyTMWz/30Ps3TfCrxCLPT/AojT0LZtLLa8kd7/7+AX75y19KukSUptNZx49//GMVdh7q3KXxPuG9JHY9C4LbJ56dnOLLzz7H5x9/grPTU1TyRU31H3zwgR3kd3ZEZhOvk4WPkDffXzJD//IMz54+xm8/+xjPnzxGr3shXgT3pfN0iXRCCJKznDXPVMxsrBewu97Bg40N1MslOR9qZcXnIrSGYZzMFDZzcHaG/eMu+gpqdhIoTucBsFML0a6V5H3ekv2sZd3752hVJXO7ITJttFOxiB8hSpYKnl1vDiR2zyWjKa6uDJkjXyZNZkrx600hi1Hmx9MelPtbFvRIHAtmTDPMh8EyRcXK5ku0dd3A9u4eGutryDdbkoZR6eILuoUN1cC8dBZyL19jQecunjGuQosUGEDFhp1tfI6++uIz/NVf/u/46X/6jxiPB9je7ODe/bvYWG+pkaXZjghlzCkoFDGbpI4TYw56bFa6vSscH52i2+3i6PRKyWBletDX61hf38Tu7i527txVCNDdR++j1mjKhVEyPyfBZUG388BF02raMUMX27Pbc7GQtaqd/fIYpVyUiJkILvbZeCdHkb3c+cTvCbyEKEndw8Z3PB7i4vIUr/ef4/XrV7i8OMLTZ18iTYdYpiNE4QIVBrtUi5pg88EUJQyErLDYMltgrBVeInSA6BXlvdwtM7KVa0lJg8M86rU2qs0mkiyTF8h8OZGpDN3eLNiKYTtF9AdU05RQ0AqFR8YYC/nHd5GlSxSYtDYjKz5v5M1cirDA/ycqsuT2JGOufhvI562gT+cDZLkeivHckVjJcCpikRWxnNVFpGNjGucSRNEZkBvrHqLNcJq1MJ6VkSjwpoBcMhP3gOrbPE10/pc//54g99tOcV6HrgJwa0K3yc4ZyqwQKmyy9vpyV3BcQV8tFm/8OMcD1/lfO3naG2Eg8ihmIbJAEpJf5rIJtM6bpDkyF7UXEYuYGl1KYlIdiiTCcOqdJpSi2eSrQk4r1pDkCxYDTuVGarlmdF9P5DeQtH9vxmlzu2hpyW4Kup/SbUq2CV3Xi9ORm2x58InkRgIJX7eDfLl+4EFLqI6TAR8wO+ACfWh8nTZl898jKYNras45br+tHSObAoO1rGO0xkOxFja8GCva7R256/tDBd1e+5vv7+bX5rIYZSTlcDzGiCYNxFT17Oe1orAEJTsECCvS452fE8lOLOhHzIqmK5e4BXY4Kb2pXFKhKDGkIcihEOZkiMOpk1D87vY26q0qSk1meJNLwFSnSKxnMo05IcWFmviy1Jvy2tJ7m1pWFXaueqhFZXLTrTyAG2zizR/pEPoGiab/zL+pIWIB9qjEatPnp0pDA3iNM02QX375GE+fPNfKiFrjt956yyaqtbZYu8aaN9kM7zE6dvHHyXgiSdNTWnC+fIVRf6B/lxP6zu6Wvq9xn+jcALl/57HRKDZELrq4OsXTl4/x+MkXkhodHRyLQLZIFoiDECVKr3hPz0cIwwU21mrY2Wpjo14TkY2vgQ00zYYsFS2Q7nw4SnB0do794xPt75l9vpSRWSSf9rd31lEr5NGo0WjEOCr+OuqecciX7lrX0K82RyroWgca3qesAdoeO9RMbRjJpxM29UMMZM/M/SublAyXE9q7BiiXCqgWyZYuoMzDU5wqWi07sisLHO2Gy1WsrW9j985dNNY3ETeaChOKrx0tDY0qMWeApjBMGSNa5fToPHnN5Yz++vbkxmRis7CMR3j65DH++m/+Av/u//w7nB4fqBiRR9Jp0Ymvhkbdgm2KhTw2Om3Z8OqeYKYD3RnpbDdfimTWG4w0sdO/XsjXJNEZx/jX9toa6o0OPvzWd7G+tY37e/exubmJapnmJ+bIyCPOLGUdMZDPkJpih1ZGASYpJVpEG5zMVmejXNuvnxWx+lUcFObrPkcqTEgaJnHXlEF8tLjL5p79snuGwbCLjz76f3B5eYzTw1fo9c6EUFhRL6NWWKBTpUtVYv4Ty0jqigmNLhjoU6KP/xhBvECR3KcoUJ3Ispw85iuNDvKVDcxC2rWeAtFIqAMz8JbzNSyXDYwGbqUWDRDmJiKrZYwjXpjCIk9f5AX9DshOZ8GfIccEtPxQee6yBk+4wmDDRBY+jV0nQNhDIZqjzEo8jzGbVzGbFySjy7iOkB5zhEppgXw813sJ8iXMshIm9HJfthCgjPxsgZLWjzkNfCroqyx3byzjrV9vF/TbE/o3Qe6rRX31kLs9BfL3KJuSdI37sDcKu1n7KYpS3ztdJHc0nAQIWZMJy8B7kd24gzWyESM2CbGzuKeEgV1ghv69yIqlN1YpMi5PRDMHy15bdnooz7Z5q/vl60hYaSWtofASDz+Jm9GFhSDw97j3URFX3rhLd+PfJWuThBoeIoxoJDRNZymhA7RKpIyDdoUsynOzwnRLfx4GUaBIHx1mph111qfOUcum+JUGRE2XyZx4Pbh/8p/R79uh//6CvsRg1HcSlQl6owRDJjaRL2cbfO3nODdRpiYyIPdf5sCIWRiguwyRFazjpuEND6wdxmZuraPTqCrPjHvDQf8Kg6uubGY5TXGia7Yb2Lm3i3KtouJHG1sZi3BtEpm5jwQwCkAvipAU0DyfjRszsEkbJSS/ghDdIEU3jamfqld/7zbytFqEVosPP3Nf0P3f99OnnhOxqV2y13SObrcnTTIRoRpdzCpEOfhe6Blg9w09rg3pmCFT7KLlHvBg7w2uzIbzFf3Az43pnQu0S+e1bVRZFOpo1inVqqOcqwkanoULXI4usX96gGevX+LJkyc4OTzG1cmVYiGj2RwFyouiJWqlGO1WEc16CfUqERG5HSmZTLAt0TSy2DnT53LoD0a46PUxGI7Fyuf0zqaVBfThZkdNNdUahLbVqKgxtQLOr6fmx61N/NmyiuPp2ruVgKEihI5tDeYDgszpcYJh39Y6IplmwOWYrDoWSKBeY+hMCRXKT3nLcPKjRzs5C4SgGWdcrqG1tiYXw8bGFgrNjhnLeIMh5m7R871EyJ33nD3PhXJNcj1GoAZ037H9npHcyC0QMXck29T/42//SgX96HhfnADK6VhhK+U81totlCtFhens7m7rM9V5Qq6AGwyIHkrWyOY4LmI4tHXD+eWVyd3ory+aeg7rG5ua1B89eAvvv/ceHt59KIi+UmIOPdUjVqxZyDV4SDFCxz9rHqi4sZgHkrl0G5i3xQo669PgNNxcI7rWyFaKFeWTW/aEcarm8la3QCP6w1+eHyvhjUTBi7NjpNORiMjFKMXmGv0kmGVOOJyhMqEaGMp7s5D/HgssTIpItQ3/rTnDWqoolzcQFrYEsYfVA4TFPsICZXEdYPkIwXIT85RQPD0UniOdnWC57CkeO8yaCLOS1EMkspLxrsEzlyKj13s8VkGfLWgKFGMxbdgaUNr4xGRrYYJGtYjFjEjLBuZzCy2ixSzmPWCRoBqXIEuP4lzGTlSMpLkWpvM7iGd5VCbnqORmCrwht0oFnfpc5bMyoMV5ueeYjsVjmYzoPzCh84Zc/fb7Jhj/Aa8efCyUN05dN19FnbgLuljVYQuWpjZ8yuI9FeltNFrIetVIVfyf0y8nciO5KXOAD0U+0k6XhyNvckHAii4lOnFjF+u7/5vXeVPY/SGuA9jv9uemNfdpSz78xaQdBn0bckDHOf6aQe9KAGM2cHVNgcss5nzwBXu5fSybAULtOqxonZgxAMVCdDi1UqtpHa4LqKHNMg9B2mQq3tPlo7vYT7uuNmXeFPSbici/P/8ZasJ3E52fjvyB67Xo8rBPUlwNx+gOLCN7OKWlrZGgEk5kbnfq2RZESCgnoo9zqbkjO81OsyGZGqeRO1uMQq2jUrJd5izlQXyJk+N9HB0dapcoSVE+lh6YB9DOzpZiSGvVksxVfBpfTNmiSGQW3kBvbWrTjW3MJ4WkOSskf6iYr75/j+LYPWKlZfXvrxZwFvTb31afAUXcsiMneMw4WdoMc5lHn3JOfnkjK5nVa+r4EXTwmun0LLMh1rNKXx2+V8hqlSYe3M2/ev5C2t+LkzM9ENR5721v4f233sGDe2+jGrcRcZKshEjCOQbLBOf9SxyQNX1yisNnBzh7dYDzV6+RS0bYrBexs95AvWYRlfVGWW/PmrWZdrl231gaGpvnlAjZjD7+MwwTGhCl+uxobNMWAkPduCvmvIfJ2new+TU3hYl4DkHT/Xvr8/IF3ZpPhgW5549rLBa8hckH+1dDNUxE8VioLonkLZkCB7QbFXSaVZTZXIgQzPPQYGZqhticEEKvtzvY2r6DemcDxfaaJicGLknqGdx4uVMeVnBkuHzJHONY0FmlJWHlmsvpvcliZ7H96ssv8G/+9i/xi5/9VAWe+1V+9lfdnhj51TxQqUYq6Ftbm3hw/47ULVxvSV7HYs4YV9vBqaml6YshlwyNSvT+Ly9IEBzof545a602Hj58C++/+x7efetd3Lv3AGtr685i1UJdyL9QBoO2ghamxc9an4vkZFQtufwDPoGeX+JIvVbQucayaZ2DBVeI1sBZrDP/De8/b4MQg6WGuDg7lePh61fPcHywj+7lBdLJJeJoqMTOUrmFWr0jroPZYCeKlqV/PBiGosSyTKjtdJxIFhxHVQRhG2EpQ6HWQ6E6Q6HMtUYHhfg+onATYVBDkowwGL/GKDnCbNZToxfnKjK7IUK8XNDFjRa73GPOVNBz+TGyHE/gGPMZofQGlpl9RpSR0N0tF4xRLLCp4+9vATSy0ZkyQ7gcIlqmcmOUMjZMlLqW5YtYxutIZ1vIphkasxNUAu7rOaw6yJ0FPeZkE7K4WQLZ7yvotyd0sg2/6TD8psLuJ8DrSZ0FXTeCHXm+kPvD0w4KcyvyhdwkZxOkU+6cWdC5N1poT04Cj6tZ9vUEGRnTUsXcBaP4/bRIgNxheQb/inTpZoryTnM34SR2YFtRpySajUWa0tOaOxObDBSmwlH0Ov3LGh81TySdkAhBSLq6hkAwHI0S+G8JrNfXobRM3AbJcNjJMzyCECjNKFzE7IzhLAZZcTfHLtFaMbN5NAmcrRqu1wROFy/EwulhNQW5PfrtArRazPh7/DremGcynkmqdNEb4rw/RG/MeAIjj89zeYxZbHhA5q1hYa52qVrRpMgI2d3td9FsrKHTppVlEY16Ga06PyvOAnRJIkSWKLZw0LvA8fEBjk/2cc74yzGd6bgPa2Jzo4PtrTVsrjXQrlfEjBU5iS5Z5Ahwvy4NaBkBC3pIiCyPRVjC0hWT1cLs71/f4K1O19ce9yoyN2lrftL2iIafMP3X9YXcX09Nk67pUmyk4GazHjaSZ6CCbisaIjwJ0hmd5mhnOZdZUL1YtdBAkh+pc87npPUfjQYYTYZ49fIlDl+/wsHzF7g4PpIqgV7p7z56Gx+8+23c3XwPYakC1GLMSxnScg5puJQB0IT++0eXOH72HC8++RzdVy9QWE6w1iyhVc0jT6JSvWyMc/7P4ilI0w556pdZ2DkRaV2m6cumMXbZjA2O1aiadJXv10fzUgJnDbFrQG8VdNEYV9YfqxP6TUG3gYRNkuJKiWA461cWdE7c5+OJ5Gtk3K+1i1hvNQS5S/HjHCl9QWe3RPlapdHWZFttr6HU3kRYZFpbxSEpRqZltK8v6Nydx8WK2PAkaHLl4JvbPBsyGlelDLS5xK9++Qv81V/9hbLR220+H5ua4o8OX+PVqxeyfuX7oQqn2axhY7uDZrMhT/dqo46i02Bz3cVizvep6yjbV0s95MqB+3WyyY8PX9vUPk1RLVWkqHjr4dv44INv4d59GtRsyzWwLCvfss4YrgrVQrLZXxpRmGRinYtuFerveSGfUiEZp8EXcrMSWCi2VAYwhJ5JzKPTGyf9zNY2mvpnrhkZDHFxeoqD1y9lvHN+doyjk2dGkIvLqNQ6KFfqQlTkLEh5asjwralTbBm/igRJBmrZSoH+HcyeKIs0VyjHyMspkRI/auLbmE1j7cHpurhYDFSMo/hCr3tBRzlO2GlOjdMymAKa0KeKa6bKhpr2bN7STp7XLIypNqGJzQDIaHbCoayMIKsAixqiLGIbgDgYI6ZBDcZq4FMuyfKbyJU3kC7LanQa+THylLiJFAdO6D9g46m9JQ93TuikN9BfWB8bpwfno6yABDfIeHcxCf8VT2ngu/9ecZTOSEV2oGLimOGKj0f17m03B5yFENjP7Xtmi8valG5k40TkIdmM0viFXXcC8CXMHLTOYczSkkxGwofLglFMF8pf95Oo6bTpQmbHNW98D52vknLs4LADx09f+nMygrEDiw/EjFMBiW5krs/pCbwQnM9iS+YujV94yGlHzimSRTxfkrOR/g0/dVyzdCntkHBN0I4KOg84nwqt6s0r63LMCeE5+FUHo/Nv9gVGk6BjBatRICPfOfXdJnWtFp3VYmaQpsnWxMxPlugNU5x3ezjpTXGVOVlSroisUEG+VgcKBZTKVZTrdTRadvhwqq5Vatju3EOr2pSzHeWjXIEQYgLlaNM+opBAn+kw57MRBsMrnJ4dalK/uOzh5asj7WwZf9lpN7C72cHezgY26ANfKQlqtpUJpy6mX9HRiWY8JLHkMQ/zWnt4HwSbuG3NooZIEKJDZByS40l+kieteMGv3hvWCBi8p8PLOdX5xlWZ8c44SS5dLn7TSEi24hGkKUdDrmq4ThpjOOIulC0TZMDCHRzd0HgYsWAsc+RkmF6b9xRd4igLOj88xIsnT/HFp5/i9PUhOu023nnwDr797vdRoj1pPY+sHCMrRwipfSU7mXV3FmBwdolXjx/ji4//M46ef41gOcFGp45Wq45cgUXYVkGcBWRwQ1mQpFt5FXk2JCwoRBBkf8q7TgmPAYI57V2toPvnUj7iTPNjEXLW0P6aqI1dmc490mTyQeMVGDpmKYoWbsR9LaWNS/S6Vzg743SXiMx2ypAZ/pAFvcMYV5LPrKD74CKZAtHshgobokq1OtbWNlBptlHqbCIu15QIWGZRlxa65Ap6SRGhlLtFlLVF9EtwMlzx/bmwIzmRMxQJvOf46T/8B/zlX/xv6HXP8P677+Anf/ZnCKMM+/uv8Omnn+LFq5e4vLzAdJaJfMrJrNGqa//N18Ss+kq5pihbas5pzkLNty/snmTom8RB9wrd8wtJ3kaDoe4rqg3ef+9DPHr7LUW2Nlst7dmpv2fh1efDFRrPxIhFytZaOhuk0LkxqpGPgxwZnbTXTeaykWWtCWY2WZJ3QURvzuRIGcsbmuauF5sYNmfpdIrzk2PjeRwf4smTx2L3D/pjGcJQrkeTKia6lUp5JNO+Cno+gjg4/ExTOoLSh2S+xDBNECpNrSX2exwFKJSAUo1JmXmU8g1gUQcWbVvfhROEURdB/gDLiKFYDaRpSecgkScS64LI9uiK/GUCHHfysyoWmUX0hjHVJj0sFn1Z0zJNMFP4SxHLtI7cIo9SRo+VMWqVIZbZlQic02UJcWkXhco20kWM/ugSxQplrGPT6dBj41//+Z9kmgQo3CcaoHAWPqC2Bc18YXc7LcIhOrj4YUrS6wowJ1Yni1LOt3NzYndFolaO6WF0/VKsn0GiIktkLgpRELYxJNMpQ+hnSKcL6cYZU2pENx5q5orEqZjPOnfkLOK8cS2W1FLNvDOX0pc4/bjkMP/r14iAJmgjrvkJaxUh8Lt1X8xXWepK9aFpPjtJFnLe4rwOvFm1NSCZLdK+iTKEiOEofMC5f3JyQBFKnCzvhuxjr0fFXNpWSzpSueZU7f7uNbvd785WEIbVHeSb7+vmQJQsiAiG05feho39pOUnSw+/e2MUZpgPRhmOLq5wdjnGgN2/AgRJ0FhHY2MbG3fvyyqzs7aBQrmEcrmoiaJepWtSDlvrLVv3xDnEhMUU4jSVD/lyQWY1P2j6I3EmoFsTYcMhxsM+Roz33D/Guby5ryQBKhZibCo/+h7u3tlRpKfcDl1GOff0LPIsMGTDhpW63MusoBuBTh7PCm/whwoJdM7V0MsTibK4XPbIrUhukAtDaWR8FNGD2nwSZD/pvvlMArZpfueoqZYcipWmk40Ti5QFsiSCSDnJ8Xt6Xu+sr8u2lHIv3le8goqa1M7QiErknAwHPcVb/uqXv1bSG9UEDEH57nvvYK3dxNbOjsnbuDvlRFmgXKug8CE+PwzcePH6lXbrr/Zf4uLiHKNxD/UKfbgLaBJ5CXLIzxeoBAEqvDbS/dpQQHlmymed9xrv/6JNstRX61khB0SNtRGaNK0Tm1LjY3tZvjeFgjj3SF7DNKFkh79kKwuz5nc6dD7XbDB4is4XmI5G6F5cgkVsPBwhYcRwjrplNgFApRTIlKXFSVf7bzvr1MA5TouGA8rRSHorV1DpbMjfvVLvoFJvStYWV6ratYdUyuTLTo9NbTtRULMf5rvR8xWVNIHm5lOcHezj7//t3+Dv/+7fYDbu4+GDPfzpD34gFj7vHRILv3z+BM9f7+P08gLjCZEP1VMVL0od260NhfqwwFNfr+vDwqJzxgh0hvKkyOYkm1aRUHI6Hmliv7w8x7B/JRVFtVbGg3v3xYr/8MNv471331c2uw0/XCXHmJcrmMuExzl0eiMg3e8uwtYhoDYk+fdvpEPKT/Us8M/zf94JznJdDYJDqrzKiM8BdftEFbhmffaUDc4VDg4OcHB8hH6f67ildso0oqKjZBgsUSoEqJeLKDLtji51lFgixsUsRporWLId7/cFr0sq9KhBKSMHE54N9Beg/K08R6EyR7GcIsvn0ZsWkUxz8hNhlgXFmfS6oISM9/F8xt64jBwY0sVziAMypacp4miOBRn8uRCTXAkpStK956gxpx9EMEGpMMEiN8aMlhli8reQBU1Ey6ZMpZLoCrl4bjwUIrz/+s//TBM6yRc63OnCxQKsw4e7GEsx0j5AhKs3C3qeeeG3MqS9TGsVtjS42X+gVsTY6fFhpMmAJytYFCkJIizoTDujBSslHfw1TioGI/uJkpC9N5rhg8cJ2EOigpEdNOe1rddFS0xM01D6X1udSn0R9IXeT++2x7eJiTc1mbJWdCltMWSAcDpJWXxv/N7/OouWDmulALGp4a7UJQGtFHUVc79rdyoB80Wwg+4auuUyWnIRb2vopXL2vZ+m/Xvw79NfO2sSDDW5TVhcbWqui5B7WA0xYQzqEmfdMY4uBjjrzTFSIi95Zk1s3n0LW/ce4v3v/BCNDmHBtg5yT9CqlOkIxuqd6uZno6eJjfccE+PmnOpSC2VhljFjZkkGW9A1bySXqGSWYjRZ4LJ3hbPTc/SvupiMJijkY+xsbokN/2DvrqZ/FnrmypMsZcEdocVDcuLg+6LTnORtzFvmFG9ei/SG5gdG2N57XAuJ4t6Q6oPApbg5roHnFnBq5Tfed3bdzUrUDi/HbeD06Bz7hHIxotSF+6yiQf5+840UjZGYztXrXqIcx9hc62BzcxvlcvkaQWMBYsFMFTy0wCRJcHB0KFncz372M7x8fYDcYoq7my3sba7jnUfcqT/U3rRarsgRjdOlshQik6ExYOX4/AKvjw/x4uUrnJweon9xgGKYoVnMY6NRx0apggoRuWkia8pMaYZ2uDHPPFBMJBsk3v2ZPutVopT3FL9d1EWAdZbIRlezptmb0Hh/AWtkxaV2sjVa4JoShQWddqmD7qUKOnfNYzZKgolZFCNLMWvUBZ+zoNMMSeeJ3BfNEZK/V+M1Klv4TKnWRqOzjmprA/laB3G5rjUG0//qTVrDRvJCZwPLBpUKj4D6c5FmeV8uMBv18PzLz/D3f/vX+OX//R8U2vLOwz3cv7unJpiIyVmvi9fHpzg4P8HF1VA+/t3LOaXtGsbYbJCz0Ki3sL6+oThV3hOcNJlDzudsQdvo5UzIHFGrQq4ht0hGnHJX3+8x3vcI3asLGUbxzt1Y38KH732I73zne3j04JFsZCulKnI0LKqXsczntVsncjrnmlCxsXl9vuabYEZgxoGw00TnW7ZAkVO4zjp+pt7ez/4Mf6Zz9toHwqBU+XfwDE4zLNJAmvvD4wPxRg6PDnBycoCL8xM1nKU4h2KUQ7NWxFqjKmc5cknooTGjsVVUQkquBy1/ebZSjpukKAUxqlpnmb+H0q45uVcDFGrUuBPSjzGckYiXR8K6NaNygvI3SvkIpdMpjuqiMnLLmq0nOJyFU0tjy8+wmJE5HyPNKphnZZnLEHHNB0sUwinCbAgEExVv5EqY51pYooEAbVuxRpeI4gSVHN38opuCLvtSPojqHkm+4lTBg9TtP/5AQRcJ3U1Atw9/fzDpQ3Qwry80DJfgr5GRyAIhD+DEJGb8MSdzuo/xmeckzmLOqVxZ2C5bnFrMa6mZvJRdp+4Ln9vBSU/vCpIOVB0QS8Hg3v1utXh7mPqbCvk1S10udt7BjQ8Td/VFFLmLkf6aDz9fHwumDwfRDGoQPvftcxYqx15215Cvz1tXUmevZugbCrrxXqygr77em0l/JSvefTCrPAb5zbuc4zeY19dz5M3n6mE0685th85Dvjuc4viS/t0pemS3B0BlfR333/kW9h6+g0cffAvN9vp1QReZjTI0svojHraMd7RIUykEdE2YbDRBtmSMIg9AGm9MDvF0PQAAIABJREFUzMiB3vf0oJ4n0u9zH05WKx9qZoBTf0tGPJERTq27rrBvb22gXCwKHpbGkw92HCraVexdhuGwOaR1JyVwcUXQfI76Y65vCAk6lMoHChmpyZoDf13JOl+9Vv6ev85Nd6Qhfw+pSDkSiYfZbbK++XVO5jzA/NfidH50dARqz0fdLurVisxOuMag1pjTpexK6dHANRllW/OZWO+ffPopPvroI7x8+Qrz6QQFpNjb3JR//NsPH2GL3uylknT7fJ8KodAHFEm2xYePNr8vXr7Gq9dP8OTxpxhenmIxGaFdq2C70USNaAtd1tgwe7tGlmBOEPwajIBdMpOAyJ1N5d5Hwa6jI13JGtq5OLokxCXJsorDNaSJASYKVJZPuUV+coduqzOuvGyVyFVAOh6hTy1690rGLIRce9O5GlNO6IVCTtev0axJ483nNk/HwxUfCd6jvL61ahWFCmHtCkqNDtrrW6ivb6DS2EDMPW6hqnS2RRaCevQK87xjIpdc35C7s9RKUpapNAy9usBv/vHn+Hd/85f47cf/iGYxwtsP7sn6s6DEwVAF/KI/wtVogN5wop+fnXZFUKOZS5LQPdAI9PV6CbVaDWsbG3o/7bUWqlXe03TbS1VYWCXo20Apl1Ba+u7PUlx2L3ByfCoUh/dMkEWoVhq4c+e+2PAP7r+Fvb17aK110NhZQ6lJI6dIqBG9NIoVNhEFyYt5PvqC7pU7+rwd7yJQVbr1zGjws3P52iXUyZeFEjq3UmVfzMgin2E4NuTq5PRYSoGvn3yB46N9TMcDcaTIi6hTkkiklDwkknJLAWalBMsoFX8sNt0cltM5YtDzo2wRvzx/KQ2rRig2YpRICGVBV4NWxnJRxyxtIuUefTFGml1gFh4jC0ZYLJnv0UKQ7mI546TOYJY+8uUThIWx7HBzWR6FeR3BrIj5sijEY55fIosTzJMLWu+gRIkyGETVRBK1MY7bIuCVpy9QCUZCxIpEqP7Xf/FfXE/oqwXdT+jXBd2lD705of+/lL1Zj2Rpmib02HZs331fwyMiMyMzp6q6squ7mmFgRogLmIu5QgiQQEgMmrnjB3CLNMz8HC4QgoaWYGhKPdXTWZWRW2Rsvu/mbrsdO2Z20PO832d+wjuqESlFeoSHh7st53zv+z7vs3CrQK71w+Gjw8kx1P3h73fiyYKq3SC75pkxMBUtOTbP8umUsLuzYiVq5mROmmIcc3ap0yaE7dzZVNhVGBKM5SWpxjnP+enIFXQLYXv4ej9h+XhV/2fJQDSVPzjC+cncOncrUHxcDEaxnT1lZyVL+NKeyXMDnFWtJjZOoA8Ffbl/chM6Lzw9b9eQJJ8bD0Gffe6nvmQx90UhOW0nJ3zxGQj7ue/9eI/Of7+8oRINm18R0HJ1HM3QGYxwfd9DZzDHcMZGsoSV7SdY3d7Hiy9/jjaL6tY2ao26JnGuqWWGQAlhjlpxyynX6mMxVWjDjCl087FIcYv5GPMZiSGcGNT36+u4xwtDM78gZDceDrQf5YTR7XSVD89Gjn7QT57sY2NtXZKfB7MShsVYY7egIYbg5bxg0pxYwwV5cpNAR76DwcAPh4/c42QAZNOHHgcJYC5j3ppYFnwL9BH060w05pwSnAoiWdD9Ssi/xvweLOZ8H8zB0AxcGE1J+Pjq5AyDbk9oRaNRk4kMdessIvx5uULg4nWnkmudnJ7i5PTI2M0kOPW7aNfqgmhX6R5GxrsjkLHgKaKVr2IuQLVeQ3N1Vd9bqMj1Fa7O3+H92x9x/OYNJsMesgvK24BWKUCzRm92woz0TPBmL7aa02vJ95yoialT3X2SNgTLFWyaL+m14OvGSZpXiwtKMkczawRNKWXvpaySSRx0nvfU0fMgpd99/66LHgv6aCDuTXeawnBCFYrlHlQqBWV1V+lYp/vXJnW7lyzFTQW9WkWpXEWhwl811FfW0VjdRK21jhxNWoIqFkLpsvJiYJMkP36X8y7UIJM2+95cGvdXl/ir//P/wJ//z/8T3n3/Uq/f3vYm1leoXzY+x2gayqaU9xzTzPiLVrvkGnAAUvhMP0LohBXsC2vNEpptSty2sLa5JhidXRSncZ5n+aDs/APcJC2lhZGMeS73utSyd3Bxfo3JeI56uYn9/Wf4/MUX2DnYx/PPn2Jzb0smRiHtqmczd+1ZljmJsF7B4RtfvVfen2NqhEpPgLTDzgq6b2A5/esc1srxwYRMyoVB6FZWhgLRPvrq+lzhNheXp/jp1Q+YDAcq7HEUiYtEOL1WLaPSyCAu3iJDO1c1W4QEOPVzTcT3KsB0yuYzJeVQuphBUM2iUM1qQufzqQUNi0cNW5iDZwXzJW4xid9jNCOhjSqlJjKzfYCe7iKmdJEOTpAKepinOeAUUJnXkV5QgljEhMvFXIQFyXXzLnKLCYrhFGma16COMNfGIN9GNjtDbfIGVQxQ4rqL98K//Ge/1g6dF5gVdPn9IK0DnMaIRu6xffcDK5f1RnAtTQF0cD280H4nqMMojFxR8MXhwS2NneFQMLqRrHhTKbLWBaPw9zzotRJQJKHljbNYLp3UEm+8itWHqM0Sck9O6Cp6PGBItaKVomtI+HkfnOILukxQHBFMk7KPTiVC4PZ2Nj0bQ90XdhYrec3LdMMKutmEmp7YO5KJnft3TOj0VVbD4GDx5OSm0kaIKOHlkyz4vqFKNla+eOhmEdrBHHYbyR9D+knYN2lh6r+fogiiULDlYBzhfhjiZjDGcBojZvpRqYKtvQOsbW7hk08+we6Tfclj5HhH+WC2jCBLCMndTITUY8LtI8w4kXNCz5BoOFKBJ7lFKWv6OhbOGOMRX3NO1jlNPzyE1KlfXuPu7la7deaEc5dOGF7mGRWTh3AvSckPmdeKVeTkl6Iemj4FtI3lgWwKBDmrcbL0LmQsQEgjoHnNcudtjlfGUjcipY96tGuW3aObOmgoxH0dGzq38/WNqX99fXPmm0g/6fA9FCkxnKJzeYuz01Npz3mYMTKTkzrXDTxkq42ayd7mUzXNLOTcQXK6KJJ9GDLty0GZ4QyDXl+TGZnQYoV3u0jnAqEdrXYbm3s7WN/cEJzPosDACoa8vHvzGseH73F+/Ba9+1vkM0CzWkazWpIpEKFxTqWWksXMCJuyOSD45+8jUu11sOuRxUrvlRKwzLREBULOjrx2nQzKPQdb5VkDod/PptpdS7I0npgT4XKHnsJglsdgFGE0tnOgkGNYS0kZ5GzMKyUHvYunwok/pYJeq1VRrFRU0PPFKiqNloxm6q11FBptBEXuOPOa4smiFq+H0iwOGMq/MNvgqfzCZzh+/xr/+n//X/F//W//Cy6O32OlUpR88/nBvn4m0QwWTCoYONkTneI0zL3zaBKC8tHBcKxdLvX+vR4ji4l80QkPaK7Usbm9gfWNVVSqVTUpRLq4YuB9wEFKzdsitrVhge5/RaGkV5d3ODq8wPn5FQaDCIVCGdtb+9jcXMdnnzOy9UAGSKVKTc9TRNRURs0K73Otm1wTJ1dQXguJIcLOV9eIObRKX+feUzlveIMhGoyRVSJzsQWCVG5pr6ymOUsi6Bi397fyrfj2u2/QubnB9eU5encdoTRsunntFEsLZHK3KBanStoLRKS28FbM85qu05kqQjZM9Fng+i8fI1NKI6hkUMhmsVasYzpYIAqzchIsUVcYTDGMLtEfdTAK6ddfRy5NCVxFr3U07yLGNWLcI59nImABQZYTdxXzRUnrC5rXkN1eCtjMM6J6hHBGxKoO5NqI82uywW0EHRTQQ0FnF6yge8hTOegpjsORK+jWkVr6y+OCbodAzmJdrCI4YoRqlCQH1jla3rjlixu70i4e7canvMkt2ezBAMZ+z1+CqbgfcL7qHrbxDQRv1g+KUUICx58vRzTt0j9kqfuCPlKCzkMW+HIH6ibSpbGFS0/zvuSeeGf4hAVFKOXJFW45LCm0w/ZGNsV5K0ULO/DF3E9jyenaF1lf0A2SdmQh99h8QfcIw8cm7OT39LC8e7NUyAU9JWBf/1p6xrFg2484xfExk+ikwI90ClGcxihc4G40QWcwwWA8w5gwaQzFTD579hwvXlDfuo/2SlMFtlSsI5PhhcxX0anVF4wvDM3f2kHui5i6USvkhN0p4SCph7yL9MJkjx7Z4PvCx8Zp9P7+Du/evVNRZ4HiVCXby61tkZ/IeuVO01zF9O7pZqbNZy5XUCE3P2prGPif5ysYxJtFUKhrgmdTofeRDan8e20aVy42J3R9jTVncjZ01rlsWuR8/SgHwK96ktd2splTk8dAjclMk7rMZE4OcXZ+rkZhd3cXz55Zrjw9GKQjnpvxEtOq+L6Sb8IQF32PuzsV5Hdv3shpjq/ZLJyKDMcDutrgFL+qrHo2ZxvbW9rPGmo1x3DUx8nJe/z0+gdN7PTink56mqDLDNkgIZJFmIeOi+/VkMrVxzJ8ZeGsRV3OtjPe0WuftpQsM0WhF4M5fxm7l14ZTlZKXorzb1ehmEZL4idJhGJ1d24w6o8xjIDBvIhhONdgwSuQeFg5DzUwtFmtVAt6DkQGpQaiY2G5gHq1ptSyarOhrPNyvYlGex2NtU3bpZfroCscGe5Ed9jgG8HW+cvzOo5n6PTu0bm7wU/fv8S/+ct/jW/+zW8w6Ayw0Qqwu7mGp3u7tht1awpv7EISGuVjLPKMJ6X6h2jGlE3YYIib6w46valJwEgsywLVegprG6uSptVbde3VGQzCppbf3zhKczVLpVJNPAo6btIoajiI0GGq29k1ri5vEYaMlk1jtVXGwdMdfPHiC7kRGtt+BfWm2fgSVdFZTd26R7Kcqsdf8zYoPnBL5PPuphSyu1VZSFAlmVpcFRsOSSYsByW9x0R6tbKiHDjN14aZGKEY/NfXlzg7OcXt9SVurq5xeXGuVUI4ukUaNygXYpQL5lHCMK4aeRBBDalUUXvreZzDmHkA8wnGHDSCmeD3ahCglali1jdvhRwd7JolBKU0xrMhBuMBRuEcuaCOfK6uvAmeXZOwj2jawWLWR6NsKXWzoIVZporFvIgUyYqLCLl4jHQ8QDTvYTAPMZa5Wg3pbBtBZlUOg6XyEKlUH3lJcmKk/tU//7NYMZCEBkkC0W4lWurQxUY31eGHE7pLQqJEJVnI7bCig5tBk2b48pA3bgQffo2igD+E091u/MGogKb6Bql/SKx4MPPwE6kvdl7U7iFoPi9rNT6UnHFK4IVD2QKfnS/k6qAfkc88Wckz6D18ykKoOFJNixaKIrY0X0cWKaO6GwuX+1nJGFwcrSNbLP3NHzHdfUFnwRWCwl1bIsJUaILEyubjvnz+iUnbF+4kHO8/p9eEBd0XosT+Pvn87QayLil5A+rnk5xCmJOhIfOU4lDJfO+NQ9wPQkvfiiJdsMw6ZxfPYrC3t6OwkWZzFdGcTnLevtOuPVPRRwq/kRSDW265MJm9p5QGhBpJuHGoDAs8H1PAHHiSwSLq4/t4d3ioffPFxZW+vlKpYmN9SwVvY20F+ax5duv5ucLNiVuxt7LzFHSladyIVtbIqoBkmLtclY+Avp6e+s6fQNp2klsY6sEmL2PySfsax02gHXA0cnnNRrjy77G/HpPvqy/oKub8Wn7/TAHheKwCzHCLH374QRInxkJyGtvb2xUU32zV1Rwb4mQ51/Icp1PeLNa/Z+LVd999h3dv3ip0R3ai7EusY1KM8PrWJl68eKH3kQc3K0WlVtP+tTfo4fr2AqeXR4rEPDp+g871FVIM0UCMej6PRqmEMtEKrr5mluHtXlLnoW9EWVmjuibHF0ORUEPCumyAjCsj038SeROZEUsrZhEOOSEZckd73PtOBx16GHQnKuj9eQ6jKIWpJEcWxEczZVquErUsFen8lpaUjWRK+qmzoHPXzoam1moiKJZQb66ivb6JlY1tVJqryBaryk8vlCoqVjoj3U6YWnIpFUZDfPvqe1xcnePk/TucvnuLm/MjGoRhvZHFzvoqdjbWUS0bZL98jtwvs6HmlE7nTIdw0hmORL/+cIyb+zv0BgMMaXNLm2X6ZcT0NAfa7abex2arqpVIrV7W91eoypxWuHlN6ESoSE4mOZSST/q0397e4/jkTKutyWiIaDKQ58Nqi43Cmgo67+2Dg2dqnul2qHOTBZMhMExuckMYUV55BiSNvbx82AW8sMmwl89qgN5zRiaTI0HHQfGh5pg6PpYUGmwSZe9s/5QueXe3t2pO2bieHB3j7du3uL08w+Du0hI7nbNgsVBGq7mKSrktiWsmQ3JoAQvGIEdj9CddRJggKKZRKxZRGjOZkDbeE2QKcxRqAYKycU1Eok0XkCXilyvpHGD9o/w0nA6xmA1RpfNrKotepsp5HPN5CYU4h2YqhWoqwnh0jVlqiH4mxIjnUaqObKqFYtxSGMKsOsQ8M0GOaDYXUv/qn//9WGEPdm4Z81qaUrMn8YXwwVjfFUY3CRP2M2tRm0w4jdu+2fYiimDkkxhzKjd5iGl7rZhbj23Fyu8Ik+QJvTkfwMHWvS9JSIlio69zFetxQfddu1yoxHIk23OOESc9sp1FonEmFst41rSLKTVJnE8M81A0oTO9TtzDJiJe/fex6/AhHe5vS+asoCah1cc7dE4G/HlEInzz4idmPm5CwR5yfwy3+9ctOdn5gu4LBRsFv9/0jyP5ej/smx+eC/9eRZUdI2M8Z3MMw0iOcWQMj6YzdIcjpR6NJzHGlBbmgJ3dFRUCFvYnT/awurahKEpNwc6PW4RzTqzs0hOTq9d+s0Ey6QoRHupJe5qkeJ7LYEL51Vl1wrL6HI1wcXGhBLPLq2tBk3wft7d3sbO1ief7G47xa7tuJWu54qsbQlpMu6qWmnTHmWAhn8dFpHK0nDUSGmc8YyWQ1GMOXpr6WfxpPetkavZazzELyWI1cujywHLcBfkGOO8D/nz/9/5gJyGvGJRlAMPmhXA6IzZ/+OE7nF9dYhFP5Sa2tt7SQVsu84Ayb4ZypYRyoYRZxEASyqIW0vcS0bg4P1Xx49Np1qu4vb7B4dF7XF9cCoY+ODjAZ599hrW1DaysbaNaayHN1LfZGIsMc9FDvD96g1c/focfv/8Gg7tbjLtdlNIsVE1sMIQla+xue20f/L1ZebUT93DrnHpgc3eUIwOtOyNDwvhcotnYpeDZSSKUhFC0DiRTT+i+o8Z5OELn5hY3tyR8jTCYAvdRGhM2Wfw3wmge/uO/UXhTzqxhC7mM1BKc3qvMTy+VNKWTBNZa2cDG9jZWNvd0TWcCKg5IJsyL30DiJlEia7xOpaO+uLpU4SUfot/rSBFAmQgfQ6MIrDdreH6wK1c4WvXSZMijebOIRWwuFIkTOF+X6XymxLvReILecIBhOFFQC0mfJEWywI/DGIx2b6+uYrXdxD6lnVWbTv26SFn1JNqpz2UsqBm/UK7HhpVWvt6M5vbySlMw89l5rRK65qrn008/FdHyq6++UiGnpK5YrUsnLsUIH7NqDHtCK9Q6a5x/P5sLoQtuMORqRg2eZIsu7ngRi7XOs0LDjYUZP9QGJ3+UxDMMtf7kvXN3f6/cg87VJU7evpOVbOfmSpwQGvwwB6KQryjnoVFfVUQ1bXzDOe2tOwpXybGg87ncxcjO0tqxx9k5325kKykUKzlklfbGOGfmTFS1NmK9nEyZ+NfFPB4KcaQD4P2siFFURDwvopgtoZkPUM0D0eQKyEwRBTFmDApKMxa6gWzckIX8XAV9jPwipSY59S//2d93eeiWxsXCTuIRx2cekPJp9rGctBX1LF1nuDGb2s1DqIaFO+ShLlauFblBnzsAm8a9FauTqIP6XbKLGTDCC4oQDTv9h8KXnJZdMAYTxQQB227bp/8si1Bih86/Z8Hy8IwntmkfLKKN6FVLq9UP9uNOZuERAl+Y/WNTQZSnOvd1xqpNFnX/eB7D4P7Py2mbsLEr2h5m1b6I8Il+htvbJ9j7/qY2RzmffPRwEPlmhh+Tj9v/HCtOztHLFYzkv/G/99/R/9lPTP7fk5Q2TaXRYxTlYIBJGKE/DjUhjCgpUZIcMHG2WKUAaDYr2N3b1pR38OwJmhtNFMpk5JrTFv+TdSVhWbnjklwYaJ/HKYFHrHEsiABxv95DzHAGJaOZ/tM3BXIloyXpbIbOfRfv3x3i3btD3Hf7urlr5QJ+/uI5mrWqCHvmmW4ENv7HQ1D7QNfgqd3VPnpmDnzy4q8gxYmGUycZ+yzaLDa0hdROjnAxjUqINHFqJ+JBhynXuMwNcvfNn5/SfdPmuQu+AfNold5XUNtsO0p2/Ty4RuOhIMaXL1/i5bdfW3bAIpTPPe1xN7fWtWNfX19Du7WGaJpCtVrTc2ZsLQ8+EndIKBz2GWU70NT/7e9/j8uLC0STsV6Tvd1t7Owe4Omzn2F9Yxut9TayRU4m1JnHcqm7797i+29f4vjta8Wzht171LI5tCoV1ItllCilIqPXrXTkRZCz5oxwqUhbeer4mcxle1TzC/CBSVLoq3mTS52Mk5wixBlU0YdCXhDptHT7Nq1di0DWny7QiTIYRDNMuYunWQ8HCx6Cc+467Q6Q86YNichl5ZMkKRkfW7GYlxd+vdHShN5aWUOp2hDczmS7kLGmvQGu2Ehwl9u5FS+BzaaGC9eNj4YDEfmKWXpakHENtGoFfHJwgIMne2hUazpv6HnPs4EmW1IHTWcoiEGfw3jKkKShXP54jXIlxp06d7Iswjd3HfQHQyOXucx5Juatr65gZbWFwF3/bFB4HfL65/dkShmbCaJSfK0pM7bBI43B/RhjJtnddayw92nkMpPfBt05v/rVn2J3bx+ff/4ldg+eo1pruvAec5YISoHdU5TysalV3oKYyjYQjkmEdYlvSpq0a8Z23ZSEmTGYRxLZ2HgVSmapTDEHQp+5wdfGzuoZrq9OMQkHuLo8w9vXr3D0/p14FnQA5aSUzxZshVCvyAcjiik3YyM6xmISI+4FQFjGbFFFOldEgRB6eYJFcKnJms6UudwqSrlnyAcrUvXIVAanCNNd3IZDdHsTRAOu/2hiU9GqMpVPoUzyXWqIQjZCSSgs+T5FRLkWZoUVbgMQ4wI5kuLSOal4Uv/jf/vvKsdOF63To8sMIiKZLdLFrQLiYGmSVDThasKOpecUFKbduPNZl/mL2Y2ykDvEbrkjX06tqQCFDOVdZgijXR8hZo83O0ax7aJd3KBjmy6LToKhrs85MsyyCLl9mu/afSET0ZK/nHe6JmHdzITGOaVxarTd2cc+mmLMZDkkDT7evftiuJymEtaqySIfO9IPn58v6PxeS5maK+hJyH1Z0C3eR11tchr3E7mHyn0ReIwQqOC7B/r/VdCT35+PT83bDLgbz9Bn0tpwjAk/J89udt8avFVc1cgxAKPAXwWUK0WstVfQWK3js188U2ra6lob1RoLS2CwtgI+SKYyy9ZcpqLMY8Yk8nhVTOOcDlg3sojVlCdf/hiLNHfidsMaxEyizFRw28Ul7WMvZEbBdKtGKS//eELwa2srmr4ITXuTotFkbJnyLk2LU5BHc+I4QCqoIp0p6XEbHMiizUOJUw6vo6IKPJ+HPucY+bx3SOxj4fAF3U8pfip/zF1IFnXdQ7QRnRnKI+OZcKwiyLQqSnfevnuNv/7r34oEt5hNnQojkIyJ+8693Sd4evC5Ylo5bfJ+t2tnoR04db3M53775if89OMrdK6vQXY+PdiZX769vYcvvvwVdnafYGNnG4VqUW5wuXwO85gkvCGm4Rgn79/ip5e/x+FPP6J3cam89dV6A+1mywq2a2iMVGq6X//+ETXRdaz7Wm2PXetuTUN/DBn2+PRDNsLazDjszylfBFFL3thVUSfHoh/NcTUmD8QmPN5jhWJe0ldxNAjDC8p0Z4X76Kd2goem6EtpCiW8XiiVTYOtnXca972+yGFcO7KA8XwTVF+roVKuodVeR/eui7fv3uD64lwkPt7N1E6vt1rY3dnCJwdP0G40tYLiPp0GSvKiZ5rdZKKGgtcDfw4LMAsWi+50McNwHGqSZ5PNYi43swX07yejgTgBrXpdTV6j3RJJjran/H4kUpbrJUuKJNFQ4w+HOuOdzBdpVIorIs6Nh5QE3uHu9ka/+t2BmsN6symXSIbZfPHlz/HlL77CwdNPUK42XeALkREjkvL1YZQqJ3g5Nrr4VXoWyCLcNXKyERZVYqr7nb775iVva17e7zpj2cgRnjfhmalK+HPkdEdFxAxRTDvlIe479Io/xPnpid6H64tr9G7v5ChX5rBZJFobo1jiGoY9SYg4SiMzaSA9byGetxBxAscYi6CLVPkC6YDr3ADZ9DqK2c9QCrYsbIs+79lTTLI3uFn0MJzMEfcKSE1LmM/KCPl9CjHSBepuBsgtRijNIgSMgM42Mcs3MSw0hQiUU1coYIgyPQ9KRaT+xT/9B7pNBLkrF50r4ZncdEiu4QWkCdxFf06mM4PUncUf84W5d5HhSkjSm+3HPazuo6fFb3GwpE0yNmFUyIZ206d3ZRMiIHmZhZv4gm751G6nrybDEqX9G6kD0HXq/nN6IM51LTk1K7yDqVz5guA9kesyaX3kn32ClYQmtG7lxURoyKcNOf2sTz7z03myMC5Rg0c7+eSkLGfLxG7cfx9f0DlhqHNNkPr+dkH/w3nmHrZNFovk5P14Cn/cDPi/93A+vx9vVO6jxtMZzm6HmtDHY2vynDSeMeSyuOXhxXfJkwn5fTh9qcNPz7D9fBWrG03sPdlXkSA0p4hTTbHGIqdWNpslDFZHvlCTtGw+Y/byBGF4K2vYFB0OM5QeUdPMohti5gqUCrDbW4/HkQr6u7eHuDg/R//mRuQSQtLPnj3VFMsdqYX5WDGhgYz3qvbvj67DVB5x2qxkdW2zwMbuMGIoTDqLgHr2XKA9GneTbAyUASAZl60ukquepbRneTh9KNvwKImuIWQ0qXFqE7Ixo4SH999U0PL1zSVODg8xGg8UjZczAAAgAElEQVQsG/v8FKfHJ/ozn++Tg2f46pe/xvbuvqYQcjz4PpH9/ObNG7x8+Xv85i//EjdXl9pB8lygnppRnjtb29jY2MKT/U+xvrGJ9saaCgvtZ4m46PeceuM5+nc38pL/4Zuv8d3XX+Pq9FjOVixSrVZDTbSRTNk8m36cZFydGZ5o6+SmpnWzCU1rwIw5Wspamu+VswgVz05Jc7Zv1cAxiXTdWrRoD/eTKc557TpSKPkXPHA50Xu7XU3/froj78fdECzqGiTN0ty4Bm5K8P4QPE/oKMfPc1olFM3XfWt7Wxn3WxtbyOdKOD85x29/+1eydr2+usBwPJQygJMzHQ8PdnfQrNVV0KkO0LqQq06iDouZJlqek7wvqf3mz2ODQka8UDLK3CZT/Z4kTT6+XtdCai7Pz/W+soElz4UphjX62ROBKOTQaNUwjah4GCOmxIrraRoDia3N58UYT5qLzeW+Nur3hIB0blz4y2CE0YTNQAZrW7v44udf4Zdf/QoHn3yGJomp1ZJDWdmkuywAxVvTA4LTu00GDL1Rn897RmFV/EiTqNnS50NvjQxr/JrTkDbFI9OFTus8KivYQrB+zDHLcEXMldW9XAspb2Njcnl6gpuLS5y+P5LZzmR4j1wuQq2aQrmcQi5vWvVSvI0gu4JMuqlQmMH0HlN0kC7fIyjFGDOdKiZEvocgWBVSli8ukMpdIwxuMCrcY56NEY8rmAwDRLOSZUwwlCoeIJ8eIY56SEcTIZTZIhnuLUyoDoqnqOAeBYxRymbl/Jj6F//NP1RLq60fL0w+2VmIOb3JZZDu4j8d8YKJSSK2uQQj7jKNCMfdtEnOHoqAsdR54XkfdX9gCTKJIbs9P31aoXNsR5cnbtaozpp1mTHuXNA8O91N8p4o4adw3ohJlnsSrvR6dabzEH6So5eDoXxcK5sFrRzkcW9ZwGoEuJuRVM181S14wBE8dDjwNOHjZgPiyRmW92v6SpsxfJFM7sb9AS/7fI8QOImZL7ZLOHY5odtr7H8lp2k2Wski4JsH/x75nb2f5j8Gtyehdn4/fygOxiFOO0Pcj2JN67x9uGsslXIoV6uaxAnP8j2kUUdQopUoM5RD7TNHUR/D6A61Feqnt7C7vycGbqVKRmigCadQrKlwsqAXCw0Ui01NvYzN5fU5j0kqo58xs+QtVYmuchHNaWYTXXchk5emM0NbCFANBjg/u8Lt9bVY3RdnZwo+4V7/sxfPsbraRrnCFRBDNmz6STZd9u5ZAhf3bIzIZEHXgbFIaw1CC1me+NzFUcueZb49E7mY2uULxCKNmQKFHlzIPH8k2aT69z3ZXPnHw32yGmG5armAoAUdqoiaDFUE+B73B128evUK/8///Zf47ruXQhNYkP/Bv/cf4LPPv8TBwb6KML8XncT4tV9//Tf44fvvEYUT3Ufc466ttLC2sorN1RU5hmm/XSTZyRp/XtyEbD2JKwrHSBFaHg1wenSIb/7mt/ju97+XCRDRLe6H6eTXqNdlX8qmQgWaAwbvS0dqXV6X6s8ZCsLXmJLNmQUw8T4zYwab5jlZG5PXTKuGE+2XiSJyl90b9FXQTwdjplMvFTUy5aFSwsUeew6JX9/4FYga5CyNTVhQHppy+bPzfS8YJF+qmkSSjS2nYBZMNq7kkRzsHYAL1LvbO/zud7/DX//1X+P129dqvPhv1tdW8MWLT7G2sqJoYULytJAm7MldrNzxRCB0RFH6FbBkZc2BkPcq3RkJuZO0yuuQLO5CsWwa8+EAr9+8wdXVlVALXlMMTiJ6QLSKqBn9+sXxYGKZAk/4Hhv6xYYbKTbsHM1IBDaSMBsOSgRZJzjw9QZj3Nz2cdcbIpMvY+/pJ/j5H/0xntIr/vPPUCgXUKSzHk3GSDCj976TJvJ91rQe0w7G7c79BM7XP03FhhF2Je1Va2dGXvycgnm8U6PSKJ2XREwyWoyQoSczmpoNMJ+PtVJhum04GGHY6+Lk8AjH79/g6PAVxuNbIB5iEfeUjV7IlHGw/gsUsi2lvE3nE/TDO4xm15in+7LknS14TgWKT02nykrPlLdSZoB5toPcah+ZGslubQzDAqbTEnKpguxnw1EHhdwE88VAMt45EYeAA08LyLbE/cku7pGaD1Ag4ZGo8v/wX//7saYQTVfc3bKg06HGrACn9L3lVOakZhO+WWSaOiib0rMPIHVN4rYL4QXid9Bm/ffgse67KVKI2HX6oiFCjCO6yVVM5v62s5FDmDugdCgSBKKzT2JK9zp0D08WAtMPi6ecKHoWr8nazKCOh4ItVYnMH2zNQDjzDxV0HbQMslEBt0xyk+sldOZOny6evZOxeYOZJPnHDnnvcGUNFh+vN5bx0rIP0Ahngak0scRz889dU5sr6P5zyb/j3yu/OmEM9Pj3j1EGfj8diIQswynO74fojSlPtP1ipZKSMQf15vVGzbS7IhNx15izHSAJN0xQmk9xcnGk5HZ+TbPdxObONja3t9Age7hA+LKg6NNcwHQ2Sm0agt1l9kAvfSdbUg5B1oIPUrHtjWczOs2ZOUo4mWj3yPebr/NoFIr49fr1W/z0009ihheLBWxsrmCdeeybqyKTMXs9SVbz16auqBRZ7Nw3GvZqfu28dMx9n5OF4jPpTpUo6Kw7krct0phONeuZkmE5qRqL2V8Tj1GfZGH3DQDvCzYlyk5wLly6nqZT04xPpyrSf/7nf47f/OYvMR4MUW008ce/+jV++cd/gp/94udiw7Oo8wAkYevd+zea9HktFvMFNGgsU6ujUi6jlMsjyDNOc+xWG9Y4ZNPmF6H7NYo0/c2modYb950bvH/3Gt+//EYwPi1YiQCSnEVmNKd1ks6ItggtVBypQygcY93LYVm8lbOdnjM0bVnQKWGKp8xUsILOs0qmVZJ1RTq3VGgGA9xPQpyNZhgtIDBZO3Sy212gkzgcOn/Mf0A7b6l6XLNNUt6UOnfXTIvYmNI1zmaWRZ1nA38e708WdXogcEr/8ssv8eVnL1DhXjSKREb8m6+/xsvvv8PRyZHQQDa5nz57rpAhIh2cljjh0SNEZGSu+gmFZ+zsYDiU7lfu4Z05kKZaFUIiGlmUijV5vNPwiuqUi/sOjs5OcHh4iNsbWuLy/VwIeudefX9/T9M6DWkYekXrZd5b+q5sXIp1eQnIEZDqCdp5O58PIU9gOMwUl9f3eH98ietOTx739KdY397BZy+eYX1zzcW1rujaUdLe3CS+JJVaShyRPbvGzOI2QKaQlc0qGxoJTrVesZwMf757VYoQOq4LUmxuPMRPZIN7aTZ9Q0TREOn0AgUqG/Qz5+JdnJy+x/Hha9zeHqNze4yLq7fo9S6Qnqfxs/0/RZ5M9iBCnKPr5BDTmAl+E60+CvmqTNKmEzYXvNONzyE34swdaqtdBKsFxJUtDOMq5vMq8os8CqMIs/4tMnEfs+wY49wUAz72uIBsuoZqalVnapiiBK6PDJs31pf//j/9d2LCNSSV8ObjUm5OQhx3MVGoJyTIyqUmUSIhprrTidtE/iAx8fIyL+1il+qLTXKHa1XELgB2d8mC4yH3hynSCro3e7EJfK6JSA/ZFXRfuD0KoI6TnszS7D7ouH0zYY/BZGHJlDjN1863ng0BDzgLm+EFY4rph92zC1JJuNMlp9wkvP54ItePX7pQPWSq899LRqhIW6ezXx5oDxnnvIxlHfqRgv54Avd/fvzRF3T/eV+wkl+XfG/42rNAsqgPoxmuRyHuCKuNaEJke/JalbnSddTqFb1ehO5MIWCqAR4QJJHxsOkNp2LiMuxjMhuhWq9ge29beuf2yoqsNdn9BoUq8oUqcrmKiGe8EZljvhDcx+k8RpC1BKp0mlr2CWIat9B5jgedX8XMjSXP4B82BDfX90qaOj4+xOXVKXr9O2RzMba3N7G3v4UdmqjkzaHtwQPBIHjC5wU6ysl7wCZzsoC5o7REMaojyAEge94gRE4OliDCgk4nKgq6rPn1Bd2T8pLNaxJ1Sr5Htq2xptojVHaQOimjWzmRhUxy21/8xV/gN7/5DQbdPkqVihz8SFz60z/7taBgQqAs6ix+nPCJZhC2VpFiAAsRNUoZOQUvSBAK5ezHH0PCD7MdonCGbucO/R7h1w5urmhKcqoM627nVq8zp8LBBGjlgbV2Azu7W4aMlPh6ckJz5EbH9De/bzOW0fMnGsjp3O2xpcYhh2cywSKk+kRRLpgMuJaxHbYIkspfiEBuRI8ro+ECw7llEBiuZo2pcXmk+TGYViZOJgvTtsgXcZVLQza1BEkx2tTWNXIfo/nSaASy0rVrz+fl5PerX36Fr37xc7zY3tXE/e7oEL/9+m/w+5ff4P3JOYJCBvv79BJ4Jr8E5ruTrEiki2x4nstMWgsjurHZWUFOhs5Aohws6G6dk8kEmtC566YUrVppoFZrIFPMY5ib4aZ3jyvps69xdUHyXgdjJxfbXl9Ho2k79krZ3C/5c7l6KZTygq8lgeT0TqSSJMxpaPUkjlGvNzGaROj2Q3S6I3R6I9lFkzxLaSmJkPtPn+CrX/wRPvv8C2xt7aBWb6LI+NksmfccrEhG5erAER9THBBKyBYziDIkxEayYGakNJFWfuSfhdB6G2U2gGyuqCxxBZ1DwSLMyZOd/IAommDh0t+ULe98JUbjPvqDO3R7Vzg//wnvDtl0vcLototWZhXpGWflMfIloFhLI1/h+2ED52yexoJZ6VEOi6khBiJu8n/ZPnKVW+SbRaC6jXluBYtFDcE8jwKvl2iE+eRasrRhZoL+grkDPCtqqGXWkS8GiLJd6dTTsxkCIsf/3T/+RazsbpLgGKSgCFAWdHZiERiPqh26csmN7OTSTU1Tq32FHWhWzB/0gry4eJCro5WpykNEoooEbwIFcDzsCe2wepjSvW728Y6a/16oG2VCDqbXlJPYx+vx+Ok/AXFbL2F7emMJ2+5F7EjxJ2yit4hHcyzy0Lv/vE/L8jvqx5OvL+r+cPaTbnK6Mg/rhyAVkQ2dfE7uVg5y1wGdKOjLYv2RCd03Df5r+D2SE95jSN1D7n+o4GtX7CUjCTa+gkIWC9y50A7uaKMJu0QgHwC1SkEyKWpoK0w5IgMzBV0P7Pa5WyRJLBO00R9OcH1zgbPLEwwnfVTqJew92ZWzFV3mCBGWKg0EeefexkQ0xqCmSy6ogMET9GdeIJcncYgNYoiUXOc4TXBqcPa63L2H02VBn4R02horX/3o+K20093eNTJpOoJlsbO7ocmKgR00w6mWKoKTWagliZI/gLN1pU0NfcR5j4jUw4Q9IgxmqsFRUv4E0siSC8Ic5RJiWNOrcCFNhzaxJ9cgvrgnCzufFw00LL70QcqpXbK73nPprAoKDTVY0P/qN78RvDvojwSNN5ptfP73vsSv/vRPcPD0KYq1igvXMLkXi7q/DlXYRfDLmNRx3kcuGCCa9hDSmCWcYzSY4P76DtdnV7inWc37QxXvq6sL7e6lTmEuIbOoU8BqvYJmo4aN1VW0V8zshK+9hUJxcjAEaXlESPZqzn6c0NNZehUYohaNJ4JKZ+MI6dh4L5MRkRqajNh0R5UOCx3h98Esxmk/xsipMax4O+mrreq1MzfPDnOts429/UdshU2MlC4q+/Y5oQveSdMFFvm/478tZoEvXhzgl19+jn/4x79UATw8OsHvvnuJH9+8xtnFBASmtncbkn+xQWawC7+OgxYdz0hGZqOcCWKtLHiNGgeBsDhdIE09YPI+KkNoHBMhXpAnUNY9Nc9nMa6ksAj4eqclBe12Bri8vMHRu1N5NyyiWNc7A3tIhiyWzBq31WiiUi/KBKpYYpBJUcz8RTRWHeHz5/VDXTcLZ7TIYJbKYRJlcHM3wPH5Ja5vbyQVa7Tq2Nnexu7eE+zvP8Hu/gH2dp+i3V6xQBMGbqWZk07nP6sVsv4upBHluGagoYmZnImPwXfCrV/8ysQjurKRjXnfkFeTwXxk/B722HMaVylw0VBZfi1JvlxhkGgbTgfoDa9wdXOIo5Mf0Tm9QHjUw7hDlv9YqYb5SoxqO4Vaa4aglMI0JPrdQGa2jsW0iIjS7XiITKYL5JmiNgIyeeSDDRRyG4jjOuI4j2w+izJ1nvMOFlEPkaRuVC7kMctVgaCNVIHrhDMgvkeejoBBDql/+o9exPL1ZQHnL7IsSaagJpLyKSdTY2fsiKSWmENPbhZoJyPwk7nBZLb3sKHWsVITEXoPhX2h2EDdRq6gegc3mbXoDeSBZXCA/8hvrNASkiVytpP0/ymMgSx1JzsTY/xRPKiKmgp6SvIK+7OcoNXZEauzmEbr8gnpPP4zv45fr47rkVe7hQ+oS9AkakeAQfLmcJeE6F3GPK0FyXhWZ2vGH+ouHfRqBd0fJfZsyQLXJJgwZnhc0JMXdHLiWxb8R1a5HzYcSVWu3+nbNMnXbJpaYJJK47LbUfpXvz/C1OloJe0pmI6ZNpkkmjHFj77UlKiRTU7ovFLbxSJVkNzq+PQ93p8eYjIdobnWwtrGOr782c9QrlZQqTUQFKjpZuGijIa7zioy6RbmMZPaPNuYSXds7MSKcra6lJmR3OSgNkfwpDxoQjIf5ZVDOst1cN+9RufuSmxXpolRgskDzBtmrLXXBEcy/5r6d7okJIlsgmZVFQwy5N5cDSffd1mQsvgbX4P7x2haEMqggk4YW0iGNcEKKaNem2smV8jMeta/SyRE8fGzgNlU6dn4Pve+XCyLAHVzdYX3747w7TffacVAGLrAxLsgi/2nB4LcWdBZ5LlDJ+TLJoxwMa89acYJqdPulj+H4tYF32/agd5Iq35zcY2L4zMcH57g6vQSo/5A+eOerJXL2y45XyooErRUzCO/mKNSLqDVqOl11opOKwlT2YiM6u4X73eh14Oe23CHOdd0szkmRIoGA5kOZWMqJDJ6/wg/698slTos6DOMFymc9GNMhG4Aka3fvWehkW5laKSWwohULiSERZLhLQu38vMFXsJKrnyF0gAlvu38WLBmbcDHGAFrrSI+PTjA588PNKGfX14rlvaSUcA9ydexuVnF06dPRFjkYT0ejdC9vZExSrc7RLGUxupaHfVmXQW2ID8Gooh8DJbup2GKkaEs6PQoX3D3n1eqYJieY1aNUWpUUKk2EQTUQeXQuR/g1Y9v8eOrN7g4v7GGyOVYEHXg/dto1lAul7C/u6nJvcr7m69PRGRsJmSUaASd5nL5qqxws9mSmOD9wQSd3gCD4RDXN1dLS2JmqbNpJr+AK4md/T3s7+xavjzXF1Q8LEhaNvVLJp/CjBGk4CBqKgVKoDmh841ispwP/zGHR16zFslqpG1KGgs683nNz0gwzKWQZmFUaBhXOhkEhUBrjdl8hFR6hmjBx32G25NTDM7ucHN4ix9/PJHXxTC8R6EyR3MlRqWWQbXSQpBZQYBtLBi1OuLOvot05g7pQohRimqKFIqLFZSyG3QgQIQAQb2IxloRhfwE89ENot6dEJZFuoqo0MQoaGGRmSAOf0QedzIIosFP6p/8YjtesIBPI8xIgqP1Hydnms2QrCNi2Id6ZjvALNREWfRu8tbeV+QETrpWwHhTaarwxhg5Z2OocArG+Bl5LFnQxSlyu2zv6Ma/5+c5EdENiLaVhEXYOMiFzechJxLV+HNlTJOwdvUTqi98Ng2ZXILTMkGy5Ef6+/LPklOwwLuv8x8J2/pCndyR+8LtC/7jgi5LWJcD7Dj1D7t7p7HnY5Vr1hK1eID3/ePXuiEh3XuMBHjISQXCR986DTohPDZyfC8f1hQPISIiH+n52aFgk5pTKOgfpdEPhxhOJ2IN33UJTYWYMI7RWfnW6kC9Ti1nVQd3LkMnKqBYyKKQr6FS3UWQryn8oz8cKOv55OpCsp9KrYqdJ/tor9HxbA+tVtMaCZo/BCQcVTGbUV6Y141MV7ZcrogseRFEbpTFafnLfLEX6TmieIZZzKmN08oUUW8omJAMcXOgm6DXv1cuNHkCh2/fyfiDsjzCh7tbu3LAIqGs0aTTVgplkv1ydIGy9ZQ0oI6fwGbEiomNfNKi87rlMZ/KYxZThuemcrHlGbfLokYHNZqG8A40xzp+D2PsOve+NA+hrlKXtDV0xhv8GZT5EL3SYUXrTrmT9XB73UH3vo8JU+YWUzRbFRVXrkdojWsrMnNW5E3I+4wTKIskzwhZQc8XuGcwzPUF7u6vZPl6dHgoWRuh9t59R19TzOescSgUtDsmxE8jlnzJDmhKs0rpGQLG5yqjwfzOrZsxVEphPiKF8pA2WZJWb05HTPKjVoM0MRqPnR+5h+ydIdCSg2OmUhYpC3CUuB5nMJpnhKxYcARJgdRvRxgr4UqE6uV+nTwLPk7Jn4hocnfpLJS9Rpw7ccZhy4Z4bkWKry1/9u2dsb95HjK4hPaqnBZlP0wZFafbTArrq+bHv7W9acTSVEbPj++d5JcXV7i+uUahCOzubuD5k2do1xqIyYCfcK8fo0Bdf5aNiPkmTHUdUn2RB1gQM+Q4hUpfK5ZqaG1sotpYw3C6wMX1PW66XXz7w2vlNVzf3ODi8gzD8UhrLQXNzGOsNdfw/OlTPD3YQbFEQydDxPRepmkIxOedBWJ6w5fEOeGZOByM5JR3P+ir8SWJjjr9zu21IrxX1xpqVl589hz7BztaPZDzEcc8zymNrAhyjnN87ZhEyEEukEJByNV0pJwB/l2GawJG91LCtqCJEOF0Orll5GzpZxo5fApp/jBOWmmZuqdNIkkeAc8L7nu7tMM9Ocd33/6E77//Xpns1LVzbUdXQXJomvU1VEurWMwZVMS1C22LOcANMJjfymMjP2thPiwhnBRA559Cu4hSM4XVFb6HjCIeYziM0I9KGAdtjPJryKYnqI1+QLC4REx7JCKT/9GXmxq9eXEqL3o+VyEnFYQQijLStRuyJ/Vw8Jt3qBxyONHqiHLeyoRbnPEMIRAVEkck4WGmw85FHHJXrV2FYDTbu3w4JS7/+MCWd+Qh20/bIZks6EmI2UOUH0KV9j21O1fEzsOfHxfEJGT+8EgefudZrx8jnfFzyb9//L1lX8nYzuV/yTxz51yX9usHsz3V93DWst69zzvFJeF0/zo+fvyP4Xe+xx/C8A86X2tCbFXCAsHDzhoeyzNmo8P9FfdSJB8NwhC9IY1lhnKrIvOd9xcDvBr1AmpVHuxZVEok5xBm4qS+jkp1FdVaHfNUGrf9Ic6vb5TexnhIEngq9YoMUWiGUnVuZ5yOWRRY7LirzpE4l6VjGyf/ItJgQAThbeZvS/+EeYo2tbRpJJOWk2eI9GSM+dT027xGeD1OmWo1ZOb6BOfnF7g8O8fJyZk+x8aB7G4W9fW1Fra3Ws46k/s+eszP1LAYGTQl1MXVJ/voyHQid/HVDChrckY0ghYtrlUMejBdyZznCN9TjytTbpdmyOl8gb7J9jTJ+oQqFkELmchn85pqIvoDiAjIfTJlg7yODLKOM2QwG6OcISrqf5x7G/dyo9EA95073N8x8KKrXfjF+SVubq9xdMTkti6GPZJzRuBwQH98+lew6WITxqmcBY0M6hy9zRXryrCWOYJ4rCzqJarG58ezwq2YTE2S0Zmka5ocBbeaUnEPCUWanaYKOs8xxd2ZxFXEOf3J7icOEUYgI8E8jcGsqEldITA834jYMY1Mzmv8XiSOUvNNF7SsIGQS93g/aH0wYxQp1PiIgU6CXUjI2bHd8yXHeC/qcff6A9z3eyajIxyfymIisw6axqREwqzXythcXxXTnOx/oj18HEQVCLtST86CTstYxoU26kVstNf1q1VpoEqeSp454Dyz2byEug5pdMP1TpxmDCfVRXOko3ukUvQhr6PRXkO5tQ4ERTCXLMpkcXR2hptuD9d317jr3ilr/OzyDP3BmHxEbNRWsL+7hycH22g0iwjyjGE1Zzk21fkco0Vtj8xrm1A5r1MaF9FZkggW2y8alJFVzjXNsN9BFPWlXikUU2i263j69Dk+ffE5nhy8QL2xiVyWRi/MJ2eAivN6d8x2eRjElglhU7Wdm9rHz7kuYsOclzWvoko9QszVlYYsyiZNbVEiKkj0zw2uy+GQQwBh+xRw1+3KXpoTOs+J05Mz3FzaQMCSSjSyVqZVcEXIHteNvAeo0JnFN8Yfi+piuBOxo4FMJs/14QStNp39IjVRUbqAabqJUaqJ7rSKaNTDduYC2egas3iERXqK1H/4oh17SI2hCTxmtItIySrWETseCrqRQSyvmBe+jPQ1udpUrXJAQgrlAiR3cd/m4HJNlYQaXUH3B6gv5r7o+olfhcR5mXtI3zt5+cZC6UvONjO5x/ZFijfO471xsrAmJ1g/9SZha78y+FgxT37fjxV0vRQ+JeijTUMaWemWH5oKa25Mm2yNkM/itD/bz3GBB94e0+loH0/g/JG+oD/+GQ8F394f00VbQ2HJcV7v6zObyZfgdGbv+YJeyzSYoKRFiA0Zp8B4MsP9gFKVvlyqSKLkW14IgGolhWadelxKYyqScNSqq2i3NtFqryAolbHIBuiPJzpIyL6ly1Yml1aYChm321trqNbKyz1zvlCxdCRmO6d50BYla8tox27JadpZs4hkiCiR/sIdLklGEeLJAIupSWz8jWyNmLmPcf/cub3F8fGx7CJvFUwRiunN57C9zUlqFds7m+IMqBgRhdDKhyCkl1xac+RDJ4R+cILOcMdOKJ4yNyvssoilvI3uchl+ZIAJf1kaHNOU/HUQ44GD8sH164o+C7lVNGsuPQnS38fsvPlc1Xi6Iso1F1npfE3urq80OTHR7eriQr9nyAUnRR7KZLCL9MjOLZ5pAKiXi6hVSgiyGafpD8wFUnIwcwDT9UcVy4LJa3ad2rrOGkxf0InQ+YKuhsg1/lbUI0xHbMYoO6LJ0ARhZB4HpiQxrbLuYbfys2t9jlkcIVpkMZoHCGc0UaEz4cKIi5xq6TDJJDy2Jy4IiLnqJEHy+QXsrAgAACAASURBVOb4HklnT9TC9Pss6gzkIkeDaDfPvnqt6e5vk0vR2Y33BZsPxqHmytwxz/W8K9WiVlT1qvEKuBu3NRk5nUQolaatpuDo6ATHZ8e4vr3X3xezaazU29hZ28LGShuVYoCAhitZFvTIseG5iqSzYVEFnbkJ+VTf4orJgpeHexWl5ipWt/bQ2thQVOvZ1TVu72/QG/VxePQOv/vd1zg9uxJ0EczS2FzZwO5uGxubTbTbZVRrJSX4sQkql1oIJzOEEdFeCwni+8zXlv7rjCrWKleGQEZYZWG/vT1Ht9tBp3utx08S3/NPvsSnn/8R9vc/x8b6vpQwhSIzCfjLyLGSqVFZE6Q0JUdz8jaMEEk3U8LbWBTM8InE3MAl/rkz1zhF5hrIjyT/kf+VLOi6fqmYIMmODqlslqT+mQg9OTo8xps371Tk37091n1EPwV6bNCLgIZCRF2KeaI7Z6TjYYgawriKeFFBPs6iNAuRjwdIZ7vIlKdYNLJYVKrIlLaQzqwj6pcQ9kdo5cl5u8OYe3bGS/uCzpuZXrC6ONlx0myFOwmS3MQT8wlID3arLOS8CYRsaoA0U3fCTL6g8/v5gu7OFfuzI74JmE9I0Xxx9iz55EffxXvmOL+Wb5Qdbraz50evC+dH6uMfqC4sVkld+ANJL1nkk8WPv0+iBjZtfRxFeNwQ8M+edPaxZoGfy/FQ/whD/nFBXx6Cyc5Cq46stJX+cSUncP+cko1O8vnoechpzsd9Pp7WuUeyyZV65+VNocPUFfTFzOxSyeZmclecNoOFyVhsYrqWSUXBfXAGKJeAdrOEldWGIirXW2tyKqvVuSMvoVivI1so4qpzh+PTE7x6+1YOaPwZlPE8fbanyYXQMA967v7Aw8i5y6ViFkcLROCejTA8O3GZ1dAQg4Vdblcm0YzCvivoBpcrnMgqh/ZwImXO53I9o4Tr7PhEXtx3nY6kLrlcjJ2dTe39WNR5CAv60nsaKypW325pkGIuZxbYQsmMONK2+/aFndO5Qnz4uhb1kWgDERJFuhK2d+iU36fbz3N+1ktfa5u8dU14ySffi2X+gU99cwXWSbpoOMKd+91dBz989z2uLy+V5kbGOlnvfC3E8M/nsLW+gvW1VTRqFczCkTTrXKfQtYpwL53IDKr0eQeGjPl7WbtPR6g1OY81rr6gK0GKCKBD/CjLk4mVy4hnQed7ZGmOU0w1TRuaxZ8Tca3H78tpNWngpKYujTDKaXfOQ1kNK/fi5Dw7mRqnK28fzPdRHB2f8Egk0qg2Kubm4raQgQ2HJMLkXDUsw6t0SRhjnj+DP6/WZuKgsd/JZi/mna+507brbOTu13lOcA9+fdPB2/fvcHx6x5W3pkA2EuUgi1athbVWE606kQRDw2ZzusdxFUQdcwmpdIFCUSzmIYL0ALNoiP6IWeszTebN1U18+uUf4eCzT7GysYmLqyucXV3g8uYSb968ViQpkav5FJhNgEauhPX1Kvb31rC/08ZKu4YgZ9ddKV81ZCEyK2cSzkjaI5HNNym0CceMtr8BinlrYoj69Ac9jCZDaeS7/ZFMnEqlFWxsPMXf+9mv8cUXX2Bna1WeEeVSXdwUZokQhaGigGhBKm2RzDRJk9w6MrtxmlUp5SzDKduuFW9gZqtFh+A6fpJ09pZUZNcX5ZgxZKnLZtAPbvzY7falnLm9ZXzrd0JTSAxlLZIiIJfTGqbdzKJZ7GCRnWKYqWOarioznc6yZcpNF8xwvwCKU4RVYFYoIVvZRK2yj3J6HVlK7sKOWO4s6HS8S/3HX6ypOgkA5N5HQemcyO33RkixPbp/0nZjcDJPGTtQln0PBV1dNTXCov2blEI3SyJPXW+uWOkPaV4PTHnvHGXwvGcAe/avL0q+ePlUM4lPuV90qWfSr2sBZkYFYoC6jx629AYEvk4+LrzJ4p2cyP3nl6S/RFF+XKD/rmZBr3HCutV/X98I+H1pciXh/44dO72NBcX+gf/8hZYs6sviz3dXDkr275fTC7tZ51dO8wkx2sPp8tC01Yj9QBm6cLJysizpxikId5a0k3AkCJRuU4RFiW6Vy8DaehvtRhUbzSZWV9poNFvIFUvak9WaLblc3d7f4f3hMS61q70VA5pQN9PaKP2haUepTKcq9r/OophQMtskEn8yhOE5oXMvXUQqW0BMCJ5yN0He7NiHmBOC52Qn4hebFTYgJuEMuTPMZiyTOgrRu+/i/OJUhf22c4X7zi1K5UDQ8tr6ClZWWmg0Ca1VUCgYMchfr6bUsPuI7xt3fmKXOOczD5tzIqdUkh85wXBiN78EwosWw8rrVl8XW2Nj15iLOhZc7hzX3O5PTa5gZ/vl11uEOpmFzXUCYXMenizehNKZqMUQETKq+fdaybn/6JPNQ/vp0x08f7Ired8iitDv3orpnCUHRx4T7jG5ACOPMtnOPI9wavek1HxO+WIF3SBy82GwPwsqD20SVwwsZUwTvl90qvSyNB+yZK8zYXN+9NGb3udCBVUBIUSejPDGS1rSJvqgs2mYz7Qu8Pe9d28UQdflSWjg0PPkNZLVQBOFVtC5ntHfc/VD1EcGVCntzkvU8pNTElDqaQiG6oWT5Pozg+81ZVYMPRpPQtz1+ri8usHlTRfdAZApMhmOyEYOxNTj6ULBN+16RdB9rZYXV0L+5TH19NxzZzCNzGkxml6L6EW10pTeDnEWteYKnnz6BZ48+wR7T56i0+vi6OQYr17/qJCem5sr9Ptj8HauZJnYl8dKs4CD/TX92litoapIVhY+PSyzW6XSKcc1LQNJJmr4C7mKYrTnc/KvcsgRsaKigEZm0RTpTAa395zYaUzDwKUUUtk61jcOsEvJ5S+/wNpKG1ubu2g227qmTEkRiVvCoi6tAs13GL9L6RhlZoxdJopAl7a0oThJpRbfT62GZmbMtXQr9cgpP0oKR2ItbY7HVuipRiBHYEQp70iSXKJ7b96/w/nZJW46tyYFzeXQbCyw0u6hXE2jVNlGNqCFbF4eMIjGSC96yMQdFIpEQecib9L6tVjfRa351OKLp2eI0RNBNVqMjBTH110WyiR3cG+unbnTyrmb2KRlznrVJyTx38jZyXaqfkJPFnQSRHSguYLByUg3NV3X0kx6MkahL9q+c/eTuT8A/FT+eBKljjH5uY/93hezjxU1y7n+0As9WZD9AfZ48n1c0B/XU/89/OP/WMOg+FVH2vKH8sPjt39h6VwPee0GT9kkxoNIF7A6f3ajH37kG0rPcCVYcXfr2Lf8sxktGOGKxgreHlOuWjQC4cQzn4mJqgkookWiTQPOW8NkaERa+b0kfDZWNu10SfahS5XsU7m7nk0xGHQxnow01dTrJbRqZTQrge0LNzcUcFFrNvQxFWR1qPZHYxyfHsmbvHN/i3wQYGNrA8+fPsPm1jaK5abY4fy8Ja45yFbxmnRm40FZ1GTCKMRUlkYV9A9nYQfGs54gOSEghNklx2Ixp8pjjulkrPhWsq4Xsqxllx+i17vHoNfFxcWZ2PEk0rHw1OolIQg725tot1ty3fLXNN8zWVkqN8FCYMzaOIXUgrp1voGm3vDvDXPZ5W3t3OhkMytiIrkDJNFVGXGxLIiyOhIiwv06oXTvFW9QIrXKIpGFoXa9t1f3sgA9O70Q8kCYkNMFtchK1IqsqHEH7v3HFQQyHmM46IFJkU/2N3Gws4NSPo/pZIDpuI84nCg2NZrSfYv3uU22avJ9VC+DdvQ+OB4JG3JXyC3t0cJIdKVyIqJ7FrO/R0QJxtonx/Y2PWQpOE8L7x5Ggw/diy55a4liCNpPqZkR8sHD26V40QNd9tYkz8nt0WSrxiB/2OUbwmXPR2RdqlLYuES0BbWhRMJarhNSaRUwQrRMLeMKiaTKTCpCkf73stw1aaVPnWSj3O0xU5tGOGSG99C566I/DPV8csUicuQmlCvIpvIY3A2kLqDGm8ufWiUr6DnF11UjZxrzVKDiTQ8ErmuAHnJB7PweCpjOM1iksyhWGwpSyeQLWhNc3ZL8eKJgIzujxJ9GNSiqgVhpFfFsbw1PtttYa5VRzWfEOVB+Pd9BTuy5FObZBcLUFOF8ZHwT5JHl9ZvKy0J2wSI5M2tk8hqIEI5DklmpGKkjl28jnGZwczMSvL1Sz2NjbRVPnz7D04NPTcfOON8cz0Ne+yTFcbrmozaCKAVcLOo8szJFXhumbhKHwvl/+AJvE6FOW3ceu0Q/mTeZyovXkNQUrqDzCymN5PvNpqEj2+VzHJ+dqrifnp9pv76IbxHOfsRqu4jNNkmNW8ilyyari0dIYYhFdIVGMYUKUwzDGUZRAYtCC+naFrJl5jIsEOSmSOc5OM+R+k9+ta9ZS1aj+kUajjKhbDp3BV3dlgyS7cmpSGvNaqNasqDzUPQTOgu6plgHP/uYO3bMvNApb3hczJOQ+uNC+Lhge6vIJOktOVUnv5cv6A/F2Rzt/v8WdP/9+dFbUz4u6H+owCebBbnK8nV2yMHDv+G0+WFB94XKOx/pddCEnHPEH0NNDN7jRfiHZHIPTnYsxOzUabLCC5IMVnaVjHskaUzNl39Qbl+vrtablhANcRbAEZsCRh2qpyDsbY5wpQqLqKWJhzOafIwFiRFmLOSAeimLlVYNWzs7cogjo71ar2mC4STD58FCfnx6iqPTQ8mjqAull/jO3h7WNvcV/lCtlNQ88Od4VEKPgaxeBrzkeJNXVQBTadN+U6ExiccyKLG0rkiIEuE0FnHJp2aUPdFqk0EjI71fJC/xOUwUSkMJy6UKe7d7J5tZPrdWoyLnNdp8ErYlxGY2uBYHTBmkDhmFXtAIxQ4YYWVuBcJCp3ASTngq6Jz2zGZWvpLcsWdrNsE7jwBeS9QfS7bDx5rPWSEkCWk8Rr/f0xSuSaHXx6vv3sgA5uryRvtxFnGiCGySeH/WW+QIbGBzY1v7v1ZrRdMkv/bk6C3e/viNWOqVAvkQRZSUdzBDLl6I7JZJx8hnGT1KaWFGjYYvXHM2q9nqA0Lkopv5/vmCzr218s7l0kZDFbJ9Sboc6IAjqdq7x+m+dMOBP5BpM6wmwjHdl/eYK/AMKeFrqQma7zdXA2yExQg3ExorBa7p954MzgKaE5qtatzXaLBho5sRKVAog9j7GUtAm5M0mZP0sVavqvCR4CnrYMe3kTvdwiJPzy4uFbAyGk+VosZfqXRG70tzpY1MmUx5Osll0e/0cXZ0gZvLK8zCCSO5VdBpUiMLY0og5YnOBqOETECoPxJCRTkXT/5wukCXQUvSS6fFiZH3uZtMyT2JZmwUndoYDGgpYXezgWd7G9hbr+ueruRzKAU5hJMIMXXcJEpwX52PEVHTDcrbFtKB59N5ZDMlI6otiCCQZ2E2rUQIiaqlcyXU25vY2vkU5eoGzs67ePvTK5yffI8M093yFaytrauoM953k1A8pXRZwu/cNhgniEiA+vV5VvcbXxuqX5QZIPLbw6T+IdLquDC+GXUTejh5CHyxxtEQVzbV3jOeoTDDyRD35AbcdQS/s7hf377B4fFvlKbWSLVRDuoo55vIVfIMaUMmz0n9VuZLDb7ckznG0yxGmTIGQQ0T8ia2Wkp4K1ey8gNI/Wd/cmBnNqFAEvm56yT1Qs5HburmFapi7nZ0DxyuJYvUQ+5irbuCrpuCF7sr6Ly4fUFX7nQ2K/cp/n2S7OZvOkFvbu/10YK5NGUxmC1Z1P3Xk22cnNCTDYHcrcgo/jsm9Mfw/uNJ/XFBTzYTH2tGPoD0yUtwBV1HuSOi2WP08h2PQHgUwa0hlD5k74uKaAIKSu7bH7Pc/d/ZxxSGXcuq543Dw3xEORORZ+NwoVQ1SZY8u9l8KWLK6Wz5M5mqR8bwjBI4hmBYpKNiDGXkwcx2TgqcmNkMcNpnYScEBjQrQLUMrG+ty0t9Y2sT9VZThBemr+mAxVzNBrvbV69+xNXtjcxpVtc28dkXX6FSraLFQIkyk40M4jVjFRYQHpZlZII6srkmstkq0ukKFnEeC8Jq5TSm3LExclKwuyULKawovVARz2WIaFhR50fq6fm1nBRZpKmhV+DH3bUc0c7Pz8BVA/0pWAxpg0trU7ptmce5TWxskvOCxj6036VntTVsMrQU1M41QrKgm3EN5UcGyYvc6e4Vuxe0FNP3GY7HmsLpFeCzuN8dvrcAjfuBGMaePEoG7sraqmR5ZPNTC7y1ta3HzsJBchKfA2H5H394ie++/itcnB2ie3uFYi6DlQYP9AC1Uh61Ip3j+AxMRmZOlIbQabefDjCl658S6NxKgAhJPLWQlRTdK2kcM9efWXioPGAx52vPCX024vdzOkEpQB6MrfgzWNBFgnPsdo+YmbmP2aHyVTL/gIUFhPAzbFy5evSyW+c0qLUMd+kuzInNF4t0SpCxSe3MQjaQqxt/rwmdz9OWHiroXMmUaalKtUZAqNmaV/5HVznG/VIqNhpNMaFMD2mZFKWDPIJy2dLRVpoYhV0LjYpzCMcMwhlK+0/NejwPsbLSRFCiIsRWNizYbOIpXaMnRCozxf39jaB8Fl/GvQ5HUwzHU0xpKlMhJD5XY95st9T0MtyoO+hpLTSNU4L2WcxfHGxjo1lBmWx9DmuFAnp3PUM+SIgM0qBKc8Zsb8Lc5BmM08hQW04IfEGduXGCRACkEyjfU/rRxzlkS1XsH3yJp5/8HKlUUXkAZ++/xtnxW7x7e4TxKMLGxrZ2659++gyra02srDKPnA55dhrTQpaqD2UwEBnjjS7CpDPycvLnpLeEnccuMjZZZxYpjHn9CaF0sd62jDZdhVbusdO1x0q/43k24Fl2eoSjox9wfvotujfn6Jz1MeqHamzqbPSaAUrFGK0qp/MZSlxzcmWwyGGaKWGIIoZsFoMA5VoezTZRtCJS//mf7MvLXT9Yxwa3kWyP1MY4nfjcRRp633QnAXFGDZo4eIA6lrsgfDfMi/LD/YQ3SnFQu4w1dOG7F9alivnO+vEe+nEh1d87MsMyvMUTFhLV32dsJwu5/15WmR6kWb6oJqH5x83A4+/jb+CPNhzuuX/s76zwx3ajLZEPI83Yf+4KXP7Zf/6h0IuQGNOu0KEkH8k29+sMFVdnBcnXWESfcI7u9VDszPv+UH7sPIHIw8ozpCLIoVSvWhvHw41Z1bIvNdhdTcGUU5j36Kc8ytieo6FpglkoCJux0OuMtsRXl1lurRQh+FqNxW9FO3JO6rRe5QRCkhlZwJxW+qOBoKv3h4eaEMPZDPWVbWzv7OLgyS5a7RpK9IsPzFyDZSQfMByDRY/hD2WkM3VkszUE2bL0nkNMscjYvlURu5FNkM6NXVp1TuspwpNkPS9sYrc9HXfwbFiM/DgZD0TmobXp4eF7XJ6fKq6zWa+poEu/vrYm5jNhbELR0gbElui1VDR4R8WMQZZsOskF4CEnOFL1nwdRRs+BqxfBweQxpJgUNsdwEAqqzWZyOD49k1HI27dv8e7wRJA6iyGtNclhqVfp272qx7i5uYXNzW0Z6dDMh9CwDjuXKc6fS0cs7bDDEd69/hZnR2/w/vUrXF+cYDzoo5BeYK1Rx1q7inIuJ7052e88T9jwm4MjJ6MMhjwzBE1TKhYaoTZjpFqSudj4sMAL8cNMawIGzdxRQtcfIuc4BEv0zftiCAFxBDSlRVLyRRtgR0zKUwFBi1tOU5xnnJ8DHcLEXqYBSCT5oU9f1L3PqFXeOxGJVlbo7KzSeA8qhXSOOsdKFrXlmeb83Mu1qgx9+FoUM2TLs6YY+59GLPQLuLqhwUxXe+V8uYJqvYFitYaAZMNiUQ02zWdSmZGFac3SSC8Cln3b7Yq4GiqsKJs30h1JmGEUo3s/QOeO12of/fE9hsO+7llryEkqS6NcqqJW5/RHpKmBFomrzYbQka9//zu8fv/aGpQMsL69hs+f7+PZ7jqafHy0qZ2ZGVea5DuSl3kHcSOR468YMWF+/u0whYKUKVyDBbq2ORzwtdUwkM+IoEh5GdcAmzvPsf/0BdpruyDfNLu4xdX5exwfXeD9uxP89NNbNa+0zf35Lz7H9s6a8hlWVpuuWaLyqqCQJKEAjuz2wEOxFYlS94LAAo4S/ChO254kqaY5sojWpfcEz0Qb1IVM8N9SlkiPCmXZSEoZYzJlnvoYFz99L5+L74/P8eboBLc3XWRnU6zmA7SLadQLMaqVLPK1AtLUr3NtiAJm4wzCfqhAlnKZ5MeMLHlT/8WfPrGCPjdPdcLt1k2bM5SmdE3Ctk/SR8dE1cTtIHnB9U6HLkWsgpdSIrX4gi5YMGudkPBMxxr1L9hjeDxZPP3vk8VR07N6uEcOaolp1cvSkpPzw5Qshb2l+XgYORF16j/3uCD7KdfCPhJwxUcqd3KHnmwO7Pfs3vkuG5nv4T83HutJfzih+y5e7xl30yww3AG5x518CMtGjftBHmoMy3CvjRjB4xl6V0O3A5rrgitQglQqK/qU0w6jh1SQKc/QftMgYX8N5BwELPam8r7Nt0Cv9yLWzSVSHYlMUxKXrOu2F9xoF2YJy7060F5pKsKU8ZIbW+vY2FxDmhNOziBLfr+T8zMcH52ICd8dzQTRb3PC39vSx3qjjLwzMOL0xm6ecp1MlrB7U5A7O/QZYesSiXJuWuNrM3PyQK6eZDhFVjh5IPSLphkNi/lUxcW/t0Rp5Fs2nSCcDjHo0xv7QpnijC8l8sFccO6h93f29dxWVlZRLORQLfJA8PttD0ebvpX/lUvGkl7MuYOlE5dBkbR0pRlPxE2546UQTpyGEXp9TuQ8sEOcnV3i/PJW6XLdHgmK1FoTHm9qDaAGo17H+tomVjfWFWlaqtZ0oLEZMBiYO3yTlbGJYFGU+xuNO6IBbi9PcfTuNd69+QnHb1+jc3GGbByhUgiwudJUrGOtTI8AvqCWSkiIkzLCBfF4fpS9dGhDBM8JEdNCWZ5qJcHziMQmJXj1RZLs94ZKVfEyS039rqB7Tb4S8JyqRmE1wor5GlAyyJhKmvtYpKYJDrhO4XrICjpfh+V/TtbnyXE6R+gd4NwpleanQchIwjwHWQzZd2nPz7hPkgFdfjnXPJWgJNRhzNQ3+pu7jAERuBaxyTkLReS5rtGEzvfdOWHm2FTeaxJfRJQ0mhyLjZrXUU+ikUhhumfpiDia4vbmHpcX1jDQp1zNtvPVoe87i/n6+hbaq+tYW98UJ4YNAfPeB6Mhfvtv/y1evnyJ4WKMeXaGjZ1VfP7JMxzsrKNeLCDjbvIMczK4F5d3RRYRB4Esp/MFFow6joF2poIg5uOlYycHAioT7D2yCNGpm/AzKFbrWN95gv1nL7C6tiNr1Fq+j3DE3IAQ11cdvHr1Fj/+8BO6vTvt0Z883cT+ExrT7AvVyJIk69wmqY5RkJDy1s0oi40Y/+xJyJ6I7esPrw0v/5R5FhspniOunmndxaONtwoRkCwJiBFCNqtK7LbvzesL4ynKUUboyJubW7y7upC/w935BaYnp4jur1ENmMGeRnG1inKjiVyxisw8h8w4g+wYaOWKXB4ikw4tQvq//PXTWCQrHVxW0CmiTBZ0scWdMYNi81TQrROZMdloGV3n9OoECl0kZKlIgw+SB1xmt9zdjKSiG+sRO/wDSNpJ2pbn/0eK55JU5P7O2Kcf/vLF3Bc9b0KjqYZ60r+joP+hYq6DjpAR0YcHFdvfKun+Z/su3Tct/qPVa28Fm/zn7kRPFHorxgmJmgo65Rw2YX5sPeEnEj+he1MOn0A17NB60EgugXyaa5oAuEckEY4ucDSA6I3GGE4Z3GPe1vK3JpzoXjsr6IQP8ygXiijnqTumjMTCUVgA+DPN/MOc5HjbspDz+xg0aXax7XZNlpe7e9simFUbdRXtDB26EOtQOT49x+HpGX7//U8YjidiXNOG8pPnT7CzvYHVVl3PhSYNhFXToJysbDrcNCf2vAp6qlhCnDXmuCSPjsjNTbAOYhJbxBrni8TfM83NPnroWFMkyXIyImEmghHGBsMuTo+P5LB1fnIqfkK9WsPu7q4c5xr1Klq1khAFBsBwJUGnLWOgO/IcndJEjKTLVQzLmbEXn1DmZDbGeDbFcMAi3kXntofL647iKunad3F+K1IRG5havY3NjR3s7Oxhc3vfiFmNhnb8srOtVpXgRPKUX8n4hl1xlu4etkaeqxYGbPQxGfWlV3/3+kf88Puv8er7l+jdXCFD/XCpiHq1pEahVinL6IaIBlEHpYIFbExd0qCcIx0cH00lV5RTHUuCXg+SK2dCQUiIIrGIrG5/X+uecs5yywPYoRc8YZNrOflocDebryL0Pg58WdlcxLGKCt8Hr1LQXerueQ4p/DyTwCYza0D4nFTEpac2kjHRD/NYN2kiJXQ6D2g4RORqPMGkP8YspJqC1w75BiVFnFbKVRVyGpGwaVj6KLCguDODcHkhO0IcM2XPIGvuoSVrlBkRkQmuKProDbpCNHid3HUH6Nz2ZQTFR8ZXmM0lf26pUFI4ClcuK2sbSp7jWMfHz5hcStC++fYlfvfNN+hPupjnIuzsb+DFZ8+wt7UhLgVRinlEtIL3HUmoJsFcZMiuoGDNLHuJwrTyNWRj7s6taaWsjPVFaoRsCqPpAJlCRkEyhWoFqxt72D14hq2tJ6hWcygHPeQZm5zKyzf96rIjDfgPP3yHs/MjDIZ3aLWrePZ8H5999hm2NndQLFaNJExWPZEvktuoPMkR3VO2qZEiSejW9Wf/6brn6sf5OSgoiF7zbm+uv3f3reodh9dcVgQ5uRu6ZlN1k01PGKOWrmE4muF2PEJ3TFZ8F+ckzn3/La5O3mPau5WPezpIq9HOl8gDyqOab2ItqGMzLiEXctAYiQCY+q/+7FmsA0RWmLY7V8ngA6C3rXOMsoJu07ngKT8Vu0nc3OSYdkO4k4Yp5jDmCzovSBUcH0zh6lWyoH+scC93XglpV/IFVjPiZGmKa5jxRWeRYrFjOIcj85HFKJIOpUBMMSN0HkjSVAAAIABJREFUTOtDkxWpq0pM5/5zycneHwi+YZA0hQjE31HQk9/3cTHXz3Crh+TP8RePGp40pUn2Ax6vHfSeEDJe6ig/DPTg1/O99Xt0X8x9pvl4ECIcWJFmJ8kccsKBqWxWBZy/7u57skcchMDo/6XtPZskzY4sPQ+tIzMiUsvK0t0NYAfAcHfW+B+WNNqacdZI2+UHGo0/lTY0DhaqZVWXrqzUGVpHrD3H7414qwbA7BfmTCKrU4R433uvux8/fg6MYifSO2M+uN2JJBeaBOW8WYXDgZGtbC4YS7hpDoGdHr0gPljWU7N8wWWEYfur+zRfWLGQkuzl7h7e0XuyV2xub1mhWLZ8iRnzgsZBPlxc2os3H+RUhaNXPp+xrUZd9qePH2L0cKrqE3gNmG0hRjWe21i5Vi1bqtkMAZpcac0cp7/m2ohK1jywyTdJQV3jMEKtCOxr2WNG3ICIqd7JCiajgY2GXWu37+VNfnd9o3YB8+t8NDeaguJPDnesQs+5XrVSOTL1XQaU+weyQRWBpC0XfDRcWKfTs067L1OZ+/69dYZdu726tfOLS7u6urP7+4GCOE5PtSpchJbtHZza6ckjOzp+4P3x1raVKxwOriufRMecf+BwYdILIDK9VT2hurUEuelJHBVjlKvz9/bzj9/bT9/+0T69e2ODdts+vnul86BaLFpjY1PEOhKtDWRmywWbzgcCnXi/XGsqcj3n1EeB5NnA2Gw4KFG0VIUeJFRVEYe9mwzoca+AZuj7TAVEXwT2OWgDlSzSqzGhJ8gDk6q/HwqOhKS0Fz4L7Xl4BDh+4UIJYQzoQ/115uohfGb8nPFr6WJMmiDBKW06EmrTx/tgOBGyVS6UhcbUqw0F8RIzx1mqVk8w1E9mXaGCxjkny1AgV9jQJGwFjaMBvQOra+aaKYPp0G7ub+zi4lzSzIHjR+aiiYdaFVvcqrWaW7ovxZw7Ieo1VKoewJZmY7gMmayNpgv74cVP9sOPP1pv0rVccWknZ4f21bPHgrYh+LGHNYpG9cq8N0mGVBvh/SD5jR46aMzMiqmiZQDfl3lpMiynmRUZFwXD8Xxk+UrBcgjlVKvW3Nq14wdP7OD4gW1uli23vLESTH7B9RxKeb13iKqo2v3p29/Z5dUH+Z0zVvr40VMltDvb+7a5ic56aUVAXpssuS6H98K9bRPXTgzocQTVR07XRZb0LdSiCglw1hEtKUbKJ8R/VzGEb40KNh0hgAOKkhba1une2uXFR7u/Prerj2+1l27PaZNNRFSEe7K5u2dnuwfWnJlVl3O5XBaKaUv9l3/7QAHdey7B21tzoK5bq3lcz4197EXFwRrizqmyifKwiOMzE0nnxKHifOiRR/apZtcDQ14B6y9U3cmexV8LsjHIrYlwHDJkQhCWgHbJsDkUHdJ1iVj6I4wLwbB3qCyS5v7/CugR8v+XcLvfWHrSyYCdDOZCTBJjeV/+TPOG4Z7EnyXRiZiARLW9CCNJjQlrzC5Bh0QNw4asVajQqjU5YTH7yZjMp9uxUeCNGHgIWEIM4KyIOJnM3Wb4CGpPIWNWzLo4Ua1asaqqtIqVSoyloCve1aHsMPxMPIoSPc0siA+9vJmU5RCMOD4+tJMHp3ZwdKjXV6qj/76hvvpdt2fDmSmgv/n5pV3fXFivzfjYzE6PD+3R2UPB2/XNDW1erjUiEGTgJewfK02zwoalqNxhwlPNqwfp2unqqwWERAYQTA8wGsJnyOLc3c/1GpjrdRF7yEUDjXARzFEUY/xNimvvP+jrdDTR3t6XnG1BFpWbm8zV570XJhMW//RxG2w4R3Zz3ZWoB6YZJDXnV5c2HI+s2+5Yp9e38XRhqOdtbrSsUtuwo+Mz29s/stOzJ3Z4eKKRQCQoEQKST3ux5GOLwUeddSrr3iDEoncWxaJiJq2A7iNxqO6J1Ded27DXtpvLC3v/+qW9+elHuzr/aG9f/2z3NzfWa/fUBmk0moI+t5stKYrl4fVRwIVzAHa4xr1mDusTJB1yDzoWU1+7tF56/a5llu4KCUorlCoggO5Nz0kVDtxQoXMOCE0KPfRltqhevkhykMuAs2Glo2iW8yQgIhNRSU+iusEAah6UHjVTwpmDMt9i5gUNSpqq5iZ6zZ1O20l6Erzynv52a0trcbO2KQWxQq7sLCaBpmtSsJJ3iXhFMS9XqZtN2sYkQDpTtsUsZ4PRXCNuVOOD0cju7q+s07+3dntok7lp4qBawe2Q9lPGdlqo0lWt1Wj4LLwcNEnk3Je2Uq0LgmZ8tN3v2/V9175/8ZPc4eA21Ot5e/LoxB4/xx2toeELgtqUwkq5L6OjeC2grseVC7KsYQRURD84Ipo8ydl84r7num4iF8wtVy5YtliwXLlkjeaOHZ48ssOTx9ZslC2X6kqzfjbJ6CxjTJX1zfoEIet0r+277/9gf/rz7zU/z/va3dmzZ8++sYcPzmx3e89V20CSQVECd8KlkdGA9/OZulAoJ9wOKu6wPzUunECHvQD1YC6dCRVVUbcgCk6FNhB68qmipWZpy0wDbyS1tOFyZO3lwEbzkXVvLu3Ti1d2+cMr61xc2+X1nZ132zaoFKy+VbJ6oW8btYXt7m7Ydqtmqf/9t8cK6JA8fFxH6YOlJEABpEDm4FKKGlkKAjOKkiK1eb/mywqdgK43GuVKIywRM5TAwKWiT1bmX0LuXwbCZJXs/w4bPcAgsQqNwhmx8ogwexJu57H/tYCeOMNWmVV8DVTozJ7+rQo92YNJvhdPIDhIHNKJGaD/e61pH9mZPqQWP8J4muxjnQ0aX1PsE8b3zyKMM/1xXIhrRPXT6w+t25u4e1GuoGAOk3k8n9tNu6eA+el2ZAg5MbEa2QoS4Eh88mqoa3kn8VPWkqyPlFm97NKtMNHZOJ5QOBGnc9/V4q8gtkEWsMTT2pnXAjAyZgfHW3Z69kCqVVs7u4ICMT2ZadQoazftjir0j+/f2etXL+zq4lzAB2zR58+f2/4+DPoHttncdOEH+uP05fM1y5W2LZWBpFS2dBpRCxARDjUSVZdb1bX1ukjBC6KRtzh4uXPJI2sGPsDy5PRIomIOwaT1cNS3CaNAo5FNxmMR5Rgtgo18d3sNTUGysY1m3VqtDXEAUPliz+HORTV3fYUhx7UC+afzK7u+JqANrNNbyBMckhUV40ajKY/zkwdnuk6MmTW2tmyrtWOlak0udShywUtgFG7O2GMUCQoVuYJTOANoo+jfcid0eVg/2CYiLhHQ5WMGwsfY32hk99eX9vrFT/bu9Su7RKTm9c/29vV7G44YX/OAQlBvbtbs8HDLSoU4sw1M7TKqQNc6OGXfzGUPNsMQx1i7TGQMOracDSVaRFWmFkjk6ESJ2ShjHL4yKaA5b5CePCJILrmr/nu0fi7kBakT9KN1x0pUJvqx62x04iUIisyiSCVHQwnxjIZ9BQeCOF9RTOT+I2NMggnLPZ1L+zhjvmBF0KdswVA6VMFN9RbOTn2lrQaKzhbRZAuBEWQVMxQEUHLWH8zt7q5v17cda7d7Nhxzne7VksuxPsolQflA6/gokHg3NjJWKQeoWdCLmLyC7eG3kOxxje57Q/t0c2MXN7cyULrrTa2YMdtrlOzZoxM7e3pm1c2yRsDoCE3xREDohimTVNYKmCexZ9SyQmJuIug9TRKRZ2wNslfeZlPadFSsPnXAiGqmkBd0nS2UbHNr105On9jR6SMlIVn43oWc/nYycsEYBVJIquOepTNTG446dnV9bi9f/mQ//vhCGgto8rcaLfvm669sp7Wl8VJaexDclMCGxE9WyCGgS9goJhuBt8KeUIEaJ0tAuYNRDGcMJFad7Zr6CSqjkRcFXwMaYzpnxdD2GS+mNrSpjfNzQBSbD4c2ur2z0cWtta/udO3/+PIne3F7ad3FnZXL91auTGxvt2a7Oy1L/ae/O1g6axP3GIfbvWMS5CBZsurRugpOKjjRiOoPWEKFHnqpGrJJQO4hUnkUCnC2kgIRuvzNudVqqFbjLG3ie3FRJ2GNGLS8gvEMKPm9+DdCAELf70vZ2BhE5Rr0NyD3JFqwCqcrt7J/PaAnX/+XfXQfm3FI3av0WJGtg3rkCBDQo1rRShlPVmyIkHglESu6GLhjRZ6E3OP36Of2cDjqdmEIiSiVJ1vOoW09t7v+yLpoE3fHCuioFAWwWVUPMxGirkSnN2lzIxThgZzAroAeg3olpwy+2WrosBQMNZpY97Yj9S9+t1pmVAM3JQ7ygcaUbm4mYt3XN4u2tb1r+0eHdnj6wA4Oj6zSaNgyA088ZdPx0Dr3d3b+8aN9fPfWLj6dq9fKPDgjcQ8fndnh8YHVG1XLqV8NLFa2dH7bWe+FqsxdIPEAyzPjjQCNB/QwVyr9BfymF0FLHv2ZsTtPScQHuH2qAA0PhYo9n077iNUAJSmfGqEyw5WsfX9v3/352yBzea9koVYvavykADKTWtjFpyslAFcXN2LAdrtTGwMEOPdKqEWzsaMDCbvZ1vaWbe3s2PbunljJCkxFnyln73GP6ZlzQEIGG9G7DGNfLqrhBktwBxaziZUKRfXzCejaxgreQZxmNrV0kR6rj5fx/tOzqfy6X/30k1CTH779s1T1Pn64sH7fWza8NTS/97eb9ujkQPd9RT6jn8kYa4DBCehyLIyuf8wchIQUAuJ0hFhRV0Ge78PkdlQsSN7qcKXq5hq4mA9JPIkNVTg9bvrmHssCITLnv4MOApW7+p9hXC1yRsRylxwynuMwLsLrItEAORr05E6HAJGKCHgDhZxg7eZWy8q1sgL0yioZnocc5TCtgazlJMTRYOi2zhLxItZ6YjmbMw9Om2KpANjrTu32bmi3dwORIofM6NvCVegkQFIXKbNYgCAKGpW1XBqb05Hl87RazQ2Kgt840xWoQ75+/0Hky85gZLe9nvVGzKn7WdCqmR3W6vb8yQM7fXxihWrWJqmpzbOw2t3gRuhfSqA6fHfLLsaWoi2FSp3NbFJM2QJeBRX6Im/zKUHdzWg4Y/LFghIM+u/IILe2j+zBo+d2+uCpLGNtPlBrj70LvO/jb47O0AIbjtpW3yhpHv/m5tpevnxpP/30wt6/+ygjmO3GhtQdT04eaA/VIYWWy1YsV7QGeA88lnQ2QkDXYweCOCj2Gh11YSsCOlwR7TnJUkNmBXXwWOWui7Sml9ILIMmbFdJuZyuWwdxyFJvIEI/dK4DkuT3oSVf/1es30vK/vTu33uCdDYdX2N3ICyD1j7/aWwIJcTMJ6HIQ9LovwE0OHSlri25rgY6vKkUgjQdlsdujqhKPEbKOqEy6giYSFaknC4EZHWYBY1WtTRbol/63fqPWpASfZU5WpYoxVJxBui8SVmSeEDPxxCwhWbIHy/XXCNHH7yf/W8IfupkuprMmxa2FXdYkN9/w0S+dwxLIx+35go1s8OVV/3j1uoJNKuQcEi3Ph9xlLZn0GCYHrjAmu9kIMwKP8xpxfuKesiGWrroUrxX9V0xQrtptW9CCgFOQQ0Y2Z6Pp3LrDifVRQBrTx1raWMcKgZwEIuIFKDEElj4vUuxeFwUJHmFWBU6dOdTX2qza/u6Wese0ZjgkCei9+7Z6XMzlNhuMnvHXzuFAiObmHjgZkQyz1u6mnZw9sLOHj2x7/8C2Dva8KiObnc50AF5fXtiLFz/am9c/ayQEKBvIHrbr/hHz4A0rloH6ilKeyuY56GqWy+HUVvb57hQuSzB0EbrwJhPdS8HtELND35mDisOag5l7BaKFhrmrI09t0O/6GKiEdyZycsMqUocnSMjlhb19+9q+/wESzzu9X/r0c6C/6UhMbiQ2CYasda5jqZK3agnYvGAnxw815vfk0WO9R8b8qCxZ17IZzuc94UHK10zjT7UNmP4Z8RlK1ZZ6rgQfoG3vk3tCr5nxBK8m8mvkKjeBBT6x0dK102H4U5WOej27/HRuL77/zn5+8aO8u3Fq63eouH3ckfi5s12zk8M9O2jRT0fHnF6mV+WsZSEoALQIFxFktI6DOI32hV+f4eDOBsOOkAy+54kavWvWKfvFg3OxVPHkJti0MirH77Y2N70/LQc2Nwzh4KKPnM17Sw7on08+QCzYTwT0EfD/iJHKpVoqKAcOux1dB94s15AWAv7hG0383jFcIaEs6NoNxiP9TPubva8pBkb7eB6XjSU5WBl8hkIHYxngdIxTLu+p/BfWaWOtCumUMcuc29MW8yJeVqqQXatqeZF6yDuAq5udWTo7UtuDD+bQIbGCdtx3unZzd28fz3ta792BWQ9eaGizsRe3G0U7rlXt2eNjO3l8YtlSysZgeQgvIdqEBLh5oqLpKSYYQjBHRZCGzSRvQokWC2Dygip0nSMIO2GGUynqTJqkStKS2N47tadPvrKzs0fW2tzQ1AkE7uWcWX+4MEwlRP6Hk0xpk+G7AEIS242vX7+3Vy9f2OtXL61Wrthmq2m7u/u2vbMn9AhiIGgiVr+KOfilU/jSntakiyNWrvdALHB2Psm/Ajr+FuJpEdQZI/RYoLWsvjtJ69KKGRc96oIkpAnnxCKz4jJtBUYoJ1MllpP00nqTkZOTkWm+vbdu59q+//F39v7dC7u+eCtUPfWP32yJ5a7AuWLWcsA7IYZRtvgRg682fAgsgsMCOUiBWWIpBN/41Q+HCDc7SOWZqX+4ipxy5KBJrUAe53bCKIqyIGkNx4AeDB+QzAyBUAsBQSKycLLxMAsan18IQiD7yNdZdppuAxpZoUnNdylUiaEZxsq++KrhMpGowvtYsdUja/3zgO7XjczbRU8I9AQ2Xn+yqo5ZX7SKdHjXpVuVbAWCoQ4WzCjEJ2PxQgjkGolG5BuBKgKHsSUbbCrjFIRGCOij+dSuOz31weU3IG1rSDgwcj149xl1C5YlzkYngfDXQGGHahQbZjV2pxfjXXY07CAzFRGoSZtVC2Z7BNetpjXqFRl3jPojHfiQnMhea/W8bTY3BEHDH+ihXDch057oACVjZpOdnJza4cmRnTw6tsqme3lz2HItWfCIXzBvjSY5Yip8jznwZ18/lbf61taWhGvom+IFTUCnIkdNrlRqCQJEgAPHNlXpmkNxGV23rQ2a4SsddmcvrxMuR1RE9hICNhSKMKWHOhm7lOwCS9Ou9Qddib7wWl+9emVv3ryxy3PXy+byUgTQQqjV6rbVaFlza8cOIMS06nZ8sicJUfSs8TR3RjWomqMnbGkCOgY1mQLzy3XLQriCZJfJ2HQIsRPZTbcJZX3lsyhqzRWYmFgAvcM/nj1DkCVx6Xd7et337Su1T9od+rR3dnd9Ja379xAV5W9NS8KnGXDEY10A+dIC2CHBa5XEUpZsKkebGP4OY5IoCX4naQ0ewWulRG/V9Xv3MotRz3gQ5ERzOSUIiG5EpnqpVFk5vilZiLPws4mEXSKbXUF9OlqRaSN65iOmIZjPZoLQ70dT+9CZ2W0XPkrbltOxpZcTCenUy3nbrFXscJ/xxIJaIitDKvQcgocFvA0KDckrIzMM0x0ZY13nqVjYqNkNh67cNptnbDCc2s39vd30BnY+GdkA7tAYO+CUlbIke0XbKJakzne4u6UeM4kFFR+HPtyHBfawqblNSqA0bssqJUH2413H7u+HNhj4mdBni6u96sKhxVLaDo5PbKdZs18+3LNScWalSsHypZRNl2i0j1XVQ2J1Pgp9Aj8n1ZaSrC/ZwUyiTYiljOZbNp2B3DFC3bOMXVlq2bNao2aTVMV6s4bNMy3b3X9i3zz/xh6d7mjkM8paO6EtsPs1qeXrg/sc27BxvJHnEH9nOLFXL1/pnPhw/sk6EsfPWmOzaadnD+3w5FDnSqGIoimvH/Es91mHv8DjFYqbBm1CpkEiaHrclFBaFAtS8UZ/3m2mWZMQBGlBZEhwGMdkpE/wuBdMsRGt2IZYFvA892vuwlwTdCBmQ3v1/qVdX360Tx/eylci9b9+3fI59KihLCJAVqIXOpxWWrYetoDcVgEm4UQWA7Zrvq9fkHwE1WMN5i5REzf0IAil/rdBbSRkV64W5LZ6YlMnq09pHoceky5agO+5mEHdqRD0mdGm1+OH162xPAfkPKDjpxBY4np//x1z6KsMB+hEMyTJGfLVT1evKz5mDMTx+vELFLhuluG2qf6+6FX6wSy4UUnS5+Yynni4ihb3j0WFwhR9K0wWpjBeUxlJN9L/hqU6mI6tS/+RPh8BfeZQuuvsE8yjFjpLl4Xl2Tx5NnMN3juP7nX8XVQQlERXYHHy1VdKmp7mciLYvQyknjPbrWfsYKthrXrFSuhXYycJQa/TtRGyqfmMVesV29isKTtHnY7qSOz4IV7rA0GdwMa1Zt0ef3VmO4d7CtZsPuBPIG1Gmvh8++a9jCU+fvykjc3vIJrySMYTx1bbLDsZsFBV/9xSFSsUEZ6pC3qXW5u4DkDWYdpgpZrImFu4/1ErnOCvf8eA6kgDErLMUBMcGWubC1oieAxsTKVLP7wD4e3cfvrppX377bf2/u0HiX0AudWqdSUij88e671SRZQrBY3ulMoZq5VLVoBVLdlSpWi+ltM5m3EvSSRzQO1VS9M7hh/AITtLWzGPnKwfuPSwdQgyrjgc6vEmmkzo2YAgJie2KyUgGLFcXZ6rtTAY9BXQb++uxYsYg6pCwiowEpWWH3SxWLVC3klL9VrT6pWcldNDyyN+knPlPP9wsR4qtDhSSkCPEq/avSHAE3y53xqHZDaeyjicYfFgVYUehEKSLTR5KfCZIYnxilwGKyRC6uE61D7F3GSMHPLU20T9rpLQm8HU3nfmNpiiELewCvehkLdKMW2b1aJt1LCRxSYTiJ+xwyBLHEahxG9BmhhIdcpYZ1+pc7Hg1bmfy9ilDu32vm/tHnoOZoPhXO5jbfgKnAGFnORXWQONctE20N5nbpyEiESEwgE+Cr13oHq0/IcjlMLtajq23mJu4wFCRAQ5DFAQuEH21rkxQ+xZ4cJsVqxcqtjuwaE9PH1omxtF2ywjfz0Seia70gXObhMF11wRRXk04/N6HwJaNM3Ap5NHi1lU4vI2mzdUoauwsa6l7Mrm6Z4Vy3lbZis2me/aMt207d1H9vTZV3Z6iusYidlU7ytW5T6ORrHkrVQmXJz07XFGUsogSmOSGNQfZzK7+fDh3D5dXtn1DaY3ff0OCNdvfvN3Iqo2kDWugHgtpTyHwiPTMrYo2XTuCbDapkkW+2JhhVJl5aQIUTsZ0NlrWWKPCukgti4FSI99SlhJ8jQG5L4pxCwsgeGsTI215/vu/vrKBv2epf7TL7YV0EnlY6CJAV3jI2HOIbLJ3X1t/fFl/3nlyhYIHSwgPW54/DgG5z3jROhfOUbh/hVMSSBXwL4ldMwdRl5pmocgmiuU9fhRgxfxCvXgQmIAeBsDuhKLFeDg/sfMOqry/Asja2tU4fMgnXj3biX0NwJ6nA3/8vHjdZMIS3CFA8rRwQXIpovgBgBCRgStr5GC+Hu8IQ6x0XimUSW+elDnpaUFmY8QMpjPrT8eWX88MeSrEYXj2E8y1ZUYrd6c98kdugziNiGgr0YWA8c9Lj7PYNYJDleWvhkgWPxsls32t2q206iLCMdYHgcxTl/dYVfs1HK1KIGZ+iaWqm5aQWKDuA0Hd6fv8CoVc2OvYUcPTuzJk6eSWQUm4wN4C/iUES+py71+LenY61sEJ3L26NEje/wYuHrPNhotazS2ZblKUGdeHYW5LIxjFKzUCgpMaG22sNuUCAUmvDayG2DEkSd+TcgXm5ZxozliLBNV6MDvvFfWAYHCbRnnSm6o0v/rf/1nQdZUuTw0Afyrr57ZL7/5hQJ6CeYvgjyaInERHAXEwMRXg115VmDuSw8bfXx/XwbyALA5ooJ2LXihDuqPwxDuinhGoiX1u4sLu/j0UcgHhD5aGbzW8agfJH1dWIcDkkXEGE25lFU/kvYAanS16oZVit6bzGdR61ratH9r+ewysMZ9EiW29jSXH9jtqlSIAXpb6wRa+vsBYYwoV5JDE33YeU61noLSlx/AKAn6esmmIF2howB3AqgTRGgkUKY37Fnn7l5yp0NIirQW0PEfI2m6ZXMraC03amWr13i/CAaBEuQkd0t1zpkajalAIsXdl3jXTEkUSA4oCJVr5Anz826P2eS+XVzf281934YySHKRISY9mNgh+d3Z2rbtFiI+JSXKoCygrEO00MNEAqx0UBj2ULvXtc5oZJ9AWqYLtXVIwqIdr6dVfqVpNlTSZpvNllQEv/nlL+zZk+caTR2072U/PF8M5W424zlQ9gPczxVl1Qquw7w2inE+8uwqi1IWoMWzyFhpmrUMsqyMaqYmNsiObZRhjy/kQV9ZVi2Xqllz69SOn/7Sts6eWbmetVqhbdll348eYk6wIo4jaCAg4kDMHYaHMMdXxZMZ0zRFTYeASjDZ8/H80l69eWfv33+0drfjMqz1ku1vt2x3r2lbrZptbJatWnRr48WsINSEs9vHJv154jrTNIkcHn3Uk+RTjoskPFmcTdet2shgU4EV+tRdem3KPD2gS0UdsJASFUnqTNqms4nImIvpxFL/5TeHCuhuuRE8YIGjAvlN7NUE4UqiMwk/8C8DVgzoK8hAWszBXjUmA5FBHyn/yB4GQkpkbEtMA51kWK78TBk60INnXlwQz8QJCgFCk2ZygNVBR+mAxhnT8NywZ/0jBHRmT8OL/UtB/a+Fcv9+Kshw//UKPVY+8drGx4sBXSpjK4ZkokIXe9311r2/7qbzInyw+aUkNZXFIJB0n8x65M5EwOyMmk1pUaAeRv9cxhC+OeP4GV9jUI/Lav1+HR71IE9g9wpKYzMRblbtnkhv9B8h+EtKmEEUE+ROIsW/N3NmB9tl29tqSnSE+yebQQmF3DvRq56XoEyjseHtDmXa9KqdveosZw7UgXq4jZ2WnZ48UAWLrSoMePnEI/OZzkmnXoYI797Z69dvZUzCAQ/D+Juvf2m7+3t2dHQNyw+8AAAgAElEQVRstY2Wi7hIRAUzi0KwL0XNLSeRCZ+nTVjeys+ew8qvE7uNqjIUkN4TFi/FDVPctW2i3tiMwzybDZ7zHOyOzuBD/vbdz/bp/L29efNKzm+1esVOT4/swdmJNWHjuratlfIlxXCRq4DExbPwNpj2i6xieXaIYRhyVPSeeG8+lhcqwbmr+RHEqcIxcAHhoF2ha/f2tYI6QVwqgxOc1IINK8pvGbMNhD+2Nm2rsSmhEtoE5SL6+hkr5vI6mCMbnAMVDsF02NPv5aR+FnTYs1RSYbw12i6H0R/pcIe95189YYoJcNI+me8De6ral2a761Roxp/zBKvofFUwKyNVEAWBvBktQ8KW6mjYR5SlZ+27G60jMGjIdLyfdLZsR/tfi2FNAMV1DFc5PADwFOB9EUDzGoHzaRaN0UG0I+FmdGs6kT2v+xx49TwY94JWw0jVI31TWOZDNi/oaalqhSIs9Zy1clmhXUyR0Asm+Uu2LcRtmPK3jJ8ixTy27qCvkcd2f2K9Ia04n2KJ0yqketm8Gz9RsfMzdnWlWBZ57B/+4R/sm29+YYVc0TpX90KXYJLPU96vxuWPc5pxNcilNOFZf3HvIO3rJOuUdSGFLc2qk5xlA+o6Sc+tl5/ZKAPEPLJ6qWa1dMUKqaptNI7s8PEvrfHwmVXqOdsoXlvWuk4IFpoZNdnDXkUuWQZSEYL35DXaUqvVJGtfmPVL6/aGdn55Ze/eYp5ybT/99IPWC/3uaq1ouzsNOzjcsYOdLY3PFnKbLlwVteITcZQznmJAMQDIHCIwZEV4KbJkxoIYpEzN25WVcqCka71MRCx07QGtc4r10A5nHQ1xiJRfAijR3FL/179/uKrQ1/2iYDTAC/pXAvqXc9Zr33TvpQpFkwjCevieJ14/Fz3kQH4he45uNqEKkjBMFDORmL4zVdXPYpNKOAIma2Czhh656m6EXyQcDqzh2x/CVvxQhY4U38rrfc24T0Jzfz2o0wP525D7X3uc+P0cbm8QpjTn6J7F8YDyXi2jDV5NOMuQ/jY2ksgJTu36/t5GYyoqDgKqWPMxMwJ6eOGuRO4iuXFu3J3yzEbBiCVeH5mBxAqINseqPvfQ7ts+Mp597ty7n2t99nWfUyFuxXjnSGsVzA53N21/e8tq5bL0AgjmV1eX1u/PRNCBAb21vSmCV0G+yq5IB0vZeQP0MAfWoffca0uyFiid0bSnT57b7sG+IFbWGOQmpBeR1bzrtGUqgqY5LFcg7ufPv7a9/UN7/NihbPq7glypHDKYaNRVzcq2NFvUa3C7zaDgptFMkkISgXVAV5XOvQr2wdoX3ONgA0pfXRVaEJ5wEaeZ2ij0xjggJ6O+XV69t9l0ZJns3Kq1grgFMOBZ1qz/7LIk61XCgSv1Bu/mMDdLYoIhBfrchmUrVXq+JOSB5CWfL8m7ucMo3c2NgjeIBl8J7groN9cSrqF/p1aHWhvoytOLnCr4T0dDKfT99je/suePH1qllNPrH/d7ClqQ7iAEEDAFZ0eyW0DShCoqkPtcf1xjsphVBR7Ml7Tf1nKv3I6lYFzfPw7Lu9ugT4U4V0WHZPg5/00iyT2dYduZLYpVDmschb/b+zshE8z331xdupc4rz2TtkqprLEzVO/KhYrtbxxbhj4xwkJ4JUhAxJX+CARCO2lp5Kj8XeAmemaTFJEgRJXB8Xhgvf693bbvrNO/s9F4rCSClTHnuhRKVq5uWr3RsMpG0zayedtbzKwmPY2irimwPdA55C3WIEI2qD12x0MbItYzG1l3NLB2Z2z90Rrr4FxgHxfSpraIfBvSWRuD1gwGOj/4+X7rwP7dv/8H+/Wvf23Vcs16t4zp9aw/atsyNbEMVaNGnIMKZ9qnRmjfqU0o9WDOcfhWJJF3av2kpzXNrOuUSY9tme3aPDsUebBQblguu2WWathG89hOHz6xowdHVmPkrtAxW/bDhE8UenIzHG9x+hhaDOgx4Ot5gn9JRIB5jXCIeoOh3d7e2939vSNTl+f24c0bu7u7UlsL0xfOL5QVt1oHVq5uqDjQmROnt4KwDGd3DOhiy0OGxW43yPfmAolPILlekyN9saXkRHB07V1sirXL/tBj5jI2JDOkTSYS9NxS//f/+HjVQ49jTw7Bh8AXJGFjAF59P1HNJ2H3zwP652B0Em7XbKuq5aCbO6Pi9DEMPVfofUclHjaTB/IwkxgCurPI12YIgj3olyuAkymHA0AJYUAhQnBXD33Nn/iLsPtfD+Y6Vv7VgB7RjGRgX/8bJqMLF0hLmoMrvHe9+mDnKKUoUIrQp0VjmiqVvvL59Z31RhPr9RfK4NWnCoFbAT0FX5Tvu9NTZKg7cunV+/rDe+Z+mWLtHQF3zyHjQctvEPqB0h1DSP5k/YgxoBP4yxmzrXpZ8FVzAxnWrIIGAeHmpiMYDD33nd2WNTbrls+nNWMqGDbMSDOzy98JFh6N7P3Npd11OzrMqLSfPn1uJ6enUiTTeBKkLoLnzNWYELR5/e6t9J7fv/9go+HSNjea9uDkyB4+eWRHRwe20ahbtU4Pn9l05rVzlgYi1sEPDE/VSb+dAwB4DI4GIyCQdOA2IDfr1zLpdaBDRP10WLnAkwiFeIsoLcIdlePEFsuxPtGPHw67Np0Dm44slY6mMDPLZiBPVcwmmHy4Tze9OO6ygibEsiUVKG0EXhfz1yXLZJHALVoq5a5WzLdf3dzK65rg/fYdcON7HWiqVIdDERG5lthTSod+Z0eJEnvvw8dLJ/F9OrftZt1+++tf2S+/fmab1bItJ327uTjXaN9s1Lc5THEQuzDPLuQn5Vraql1DUHf5Cj8HaI+sx1OdfOnCHSR6SyuWQGKAkt3DXPBqwuKSv/8yqY699Uy+bFMraXyPnjKBnPdBZQbpj/VSLvk8OuJIyA/Xq/iPI9ebs3wqYxVEQUgigvmLeq/y6wxjc6p2GX/LaQplSW9chDdIhxPLpHISBQKVQSGs072z/rAjWDqdTWk2GlEVTFKK1aoMWqq1hlzQNkA+bu+sgO78eCZJZMiBcGSA46fptN13O9afTcWQHmCjCxFzOrcBzpxU3SF9Zw8zKhgnAZR4EOTzOSE28G84R+r5qv3q139n//a3f2/b2zs27Ln7nYhimbmlMzMVChLyos2TKRviOwvB0r4+QR59Tw8tR3U9B6Vq2XQO04Y4NbJC7toy2b5UDizfsInt2TSDKNGpku+zB03brFHhkmpE1nlM4Hw/qvVKIuUi/eFQ8vsSA7raHVzt2UJS1xHNGo8nNhj6dMPN7ZX0FG5vr23Qb1uPdsXtjXV6XdvdcYlc0EHMjVgjBPZ4HQfjQVBj9KIV/Qaen1E1yR+rJGLUzl9eHHODcxBfoyO4LrAEMMffkoBSDIyWgQQNYgYZ8f/8d8GcBTgwoYEeofXYQ49HdJIUx/eAmjxj9gCQhK2/DIayVk2MjKkyVYYaM3DPsOPMupMYErZ2ymqcwOPP4/1L9eiBv6Om+Yr45oHdSWXr1xaAL9eiJ8hF4twX7yFe0L8V1P+1Cv3LgP55Xz5tec2hc8752JpmYYNOun91fWAtwQD1KpgN+uqHv7/AoGQsgRGq7VhDE9Q1N65+HVV+7F/5c+i9haC+it2x97BqS3gQ15RAyOAjPIo9JGSmHEPRCpZmE7eCDoKJHujL+YIVMmlJQmLW0dqoWr2MOQoe7BDBOoJxYfGiDre1XRNsW6viHc4UALrf6OV74gZ7mSqR8SpY75e9jl3d34qhyuFNIMdTnRGURrMpoRUihdaRqmE3jFHleXFj3/75pQ5WWky7+9t29vDYjjXeBnu8sVLMorKlJ5jLViyTLVkWr3Ucm3S/qDzkxqDvEdDdYxv+wdqohmCmeW0RQYDR4Dp4Bi+4WaTdaQjosBxcG346owIZSeZXI6azoYhAeZLbGXO+fvgC5fvonI8quuMXOhF88npyml+nPdPvQYCa2Q8vX9nl5a29/+AKdu0ugi0DvW61JTbdcYtWxvHJA+nQ089njpt1+/s/fqd+47s3L63fa9tGqWDbzZrsUwvpheWBvQ3lNCxGGVuaCiUTYsf+zXLg+zVKBnQ/E3wMzc8lJ8iy3330M0gGZ70STvbGI6s5JgR+fX1MNJ5RPjXCSF/J7rp9u7q4tE+XF9a+u5Upi8i1uawdHx4ZIjQ11NXQopepi1SELL2cWmnqpD7uK38HaoI8McGM5JxRJv4NMXEKP2FJ/xtG+dj6vYmlFyW7v20rWIwGHXeYSy+sWi1pamFrp2X5YtHH3UplVfpq+WRyVmK8765jMOWk0d5pW7vdFcdEBLf5QknveLm0ATybBSsoiEKBei3N6hRJFHnBwloKelzzsG557yTcg+FQVTpX8Ozsgf0Pv/17O31wIjnkybTvvf8c7VWfo/YeuhpuNoMQB2lXa98DOmTejA2tUcCmNWXt6Z6N5jXdH+Rsa/kLK2a7EvsZp6p2Nzu0cbppW9tn9vXzR/b8dNMaVUdZglh5iIgxcAfyc3Ddi2PCqn5X5l1wldAuYI3hlcLeS7t65yIjdIK9oL73mJ/NbTwc2IcP7+yn776112/faDqgVKnY9vau5tgZIdUETc0d9TQ+ytqTRwAojitOKqBni+q/I1erGprWN1aygQyptRpdLTUn7W3MVUDPpG2gJMFHYsWep4euwz0R0P0Bg+TrlCXgHwqcPGgYm1JlHHpdXwbzuHl0eCU+YrbByc+/o8IThxBBTc+RGMtyCC5K6dEr57D0AB4hVQX1CANHG9bAahcEFiRmPZiGWW6BAynXRk4E9GTAVQ/kswr2y9CeDqS4vxXy/3Ky49cHyhmEkahG5IY3HAQiVnBu8N8caMGph2sDhEwQZFb89acbaw8m1ukubJioknnXBHRnqkM0XBEFPJhHJCBUEv4OImriM/bq+zqQ7NC53Njy6tVBysLzODsZmaFPLZtUZ5Pq/oReVqVc1lgOzF3GaaqVkrJMRGBQSQPuZaOzcKu1rO1uN63VrFu5RBW8sDKiKBq/mmk0hMCnXmE6qznXZTFvt+17u7m5s/tORxk1h9Lh4bFEaJgrpaIiCWD+l7/j4JWWdm9k715f2etXb+3Dxzfq/+3uN+3k9FAjK61tVNf25QSlYJ5HfKaqfzPzSl+dQz9YK+lwSWXQMgVVgC3tlbHWfPDT9sgU4HdbqGKilSIzj5yPalGJw5rGGhcntukMkR1INy7egtc6Gt1sbgac+FvtJe7BZKgqmGBcKEDagUzG3PbShl2kY9v2/v0ne//ugxTFbtqIkXSsfd/VfaPlsNGI5hzbdnr2yCrVmrVa2/LDhtgmPX3IRZm0fbq8Ucvk7euX9vL77+3925c2bN9ajqCUT1mjWrZyLmWVQtqK8HIU0H3WXMhGtiz0SLmlpJndcyHqJWhVcjZEFzxV51mf8c0sbTzpBmlnb5d9SZCLgYqKSSTfMCKqe7JMW3c4tcurO0ny0lem399obYpkVtuoytObA19jdYGbAFObe5ixqdXzGKT4ayQggIhhqkKSh34DwRxpWaZQhiLazSR3TCXd7QxsOsharzMQyY71jkIg3JKt1oY1WxtCFaM0Ka9/Sh+WaQn253xp1WxBokXdLpao6Pj37Iav3ZGhss++Jbmn/R75M1xT+vaFbMa2CkXLBkc9EAHuq44M8S5INnN2fXetth7iKhjZtDZK9pvf/L09efrAyhWUFweqzmG5L9JI8WqaWkjQfJlVBY4uD69dQctdbMSO3ygjjJOy/qhpo4kbpeQLE6sW7iyXHwmlGC4KdjeiSt+07d0z++U3X9njs6ZtVknsqeq9/RXPaw/YfqLJ3jjIsDrf6/OAPp2MRLwl6cVumOBIP4tKeTyZ6W+Hw5HNR7QTMpbPZVWIXJ1/ssvrC/vd734nTQAqfO4T4k5U6kDw7MFHTx85HyQEdJJUkh/cI7GMnUz9uXS9ORfiNIdQBffA8HhMweexVOPPdJIRrQKZkpWfm6Sl/vOvDzSHTkBPzkJHeJzKaBXM1RdZq6/pAcLMaDLIO4S8DoZfbjJVyKEaVN9JpWjc1F5NrWZFo/3qKsjHMTRfdDo4ox+7yHKB1R5m4+NMq7OA1z1y9bj0+z6WlfxIogwRvos/T8I1fC9C5qsgmbBu1etaoQnr514/FhwFl5DkI1bnMnvgv4M6XwzoUdaSgE5A6oyn9u6ibXedobWHgHS+eQnk8d8eltdZa0y0fA7fF4UT6r3NooMWCRmy9gCnK5in6K2lrVZBl91Vp6r5AoClLSXyMbWJtAzc8YrZZlVRQSJV1SJclLmPqRHQeQ/d/swKWKfWitZo1qzVqMswgl4VBxxmHU5vdtnRHNKgGquEtJazSZrZV1P7AeY1VWYPZiivoZC3kwcPFZQZVStiqFEsWYmDgMNxsrTFJCN3ph9ffm+XV+d237kSW/f04ak9/+aZfMI3N7esvrllGYwcFlkr5GtWqTUV/DiolPJoLIwAXxI8nw6wu34ue2I/9Am2BGdJqAY5WdeJ994YMrJxlpyMvlouOCmGMRXIdGTiC6xcuT9Tm4/vbbkY+6w+Y2bptIGecDhIPW20sE+fLiUXe4cT28WVgnkf69F0wUaTrNU2W0I0qMKxdd3e3bX9wyPbbG7Zzs6eG03ovcVEZd2nmgSCZLdzbx/fvraff/zOXnz/rf38w5/s8sMba1RLdrrfssO9LavkYI8PJLjDFIprGUROgtukOms9CCtBAg3JbTzwYn2gHqn6scys+56X8EeA3CO6xxrjoFVCl/ORpfg7XMF3bz9ahxn2fl8HO4EciWDIe8DWKOXlkOFlhGiIJPHUhYwoKOYjK+YnlknPtRbpkVOJExRiNQ63Ykxvfji1NqY6fPZ6Pr0zT9u4D9JSsGq5aJu1sjXrdWvUqlbHjISzQ6/BeTYoDsK+j2ftZJ6yy97AhtOF9ZQgkJj1rdeb2BDELHGoKUarA5exVJ61SkKetlrGLK+zAA6IkwZpRfJ+6HOLqzMdWX80tX54wFYzLzLp4+cPDHffbAFvAzQiBjZPTUVw5BqRMC2tqH0mPYyAlmpCmQPG4MzkLIU8aj9lqTFVa8Fy1YLNinMbp8dBIyRnuTl68HVrbB3awcMntn12ZvXahpUWectKT9+R2tUZH+ILyY9fr2DjHVqwq0ItEM64FyQs3DsMdyQCI36WJ+TpuZ/lIIPauWOElcb25u0ru72/t/PzC02A0H8nkONeiJDQwfGBHR7u2/ZuS+sVkiKkwDxk0UzOphM5A7gJD4Vd4GTR0hNSEqRmQWXRDxDhPZPSGCSQO5wInzIK7eQ4thYDeoQjVnPbieqVC8P5mgzekEGSFzL+fQzoMSDGjFuZschya2a4j/c6iQX4MLJdk8+zgt5DYI5rVaSy6HgT5snd4cg7u/qackrGupcWoH8FNIek/1pA/zKAx8C9en51ktc9vzWc4xc4kgYF8X027hT4A1OO9c/lcL0fHQIuMDEVCmEjGE/ECr0/ntmbT/d21xtZb+hwGn+70l0Hbg+ZahIn8fbDuo8EKVAt3BDA49dkQI+98Fo5rYCOWxZjK/VCwatJlrkSQx+5iO9VxJ8gm0hQ0swwTmT9gdFSZU6ZOU+Y263Ghgw7igVEMHg9M1UotGqIiNFjWj1Qqi1mw7N5VbkcPLB3NWo16EuIBhIX0DASqAQrKkxcpTabLu9INZ1LASne28X1uQL6h/O3dnX9SVVKfbNmj548tq2tHds7OLGNjW2Ns9GLZlwynytbsVQNGgo5MZAVzKnSqczj/LoQdofalcAFqdRlCnAShMj3kKrJwPT29YIGNFWSs/z5gEClzU3JtxzasPdBAYXrHwk3oCV3d227ubm1i/NL+/jh0s4/fLL2fU++2/Rva5WajC4ePv21NVpIxx7Z9va2O+5VKpK+RPubg0YTJYHEw7+9EvIElEqDlwbk1++07er8g7386Tv79nf/bK9/+tbevvpRFTpzvJhHbG3WNfKjgmE+E4QcPwTHBuKPJ/TI5HqV5M+J4pb7N8TzgoAez4sYrNcB2xnf0m4vRCnOpP3lwmaoo+mw9N8rl5mTx+nMrzdJEQlBJut8iNgG4GckV4NhW4kA1qIkdqgrau3xOlNpu213bDxZaDSK9hIsaraEJh/SZtutplVKBQVxkKcq0wC5rFUxLMpkRCqkX892xcEPTYA4WtieTu2n9sB604UN+iMb9FkPLgYTW1/QzNR3BfYlEQlTGmkS3oxZyaaWC+emOtyaA3cvbz5BUTRF0x9bj1wMYmsrb0+fP7Ozx6dWb6CJ7wF9skDeeKp5flQMKSSGAxJYDFd8aknnDvPwIgDPpYKWT2WthA67RDEyli4XbFbJ2gQhmxQyqGkrL/JWyOG2dmh7Z0+tfnJmVUYhUznLMtoYxnxj7zzGDp8yWStzJgszJYsE5zBltAroIkHCZyJmuuNdVq0eigyns1PEkPAxCtjudoUQUkzAR7m6vHadhm7XmtstOzjcs7NHSMvuWrO1aeUyznLOgyqXNm3B5JJcQsHXpbca2kqMPUYhNVribp6m6S50G7KQnd20x0P63FL/8dmm+6FH95gEtM6FYHElA3YM6PF7kHuSFyn24UUWolIPX2Ng189F2PYNwwWKF1ws3ZB5kwlFiFzZdhDL/7LSFjnpi959VIaL318F9tg7jr18RS4q1DVRIvlekwE4GciTMHwu6KgnA38M6l++rn/5eH5ArRKCkFeoUg8XFVjTyWwEeP8FyDosBmQnP1ze232fURTPgAnmsUIXRyD0teM9+rzDtLp1AZj3qlx0LjYfCzoQjmNwl/RoKa0RFhStKkCZiexYymQJtIcArv4iMCGypxB7E8nD7k5FspTM0NYhohXckcn79kCzoAYOUes1RMtS3hfXI+cOajqINFiRFjuZfmK35wYzXId8qaSeOEFra2fbLUQ3WyLNMfZI7/Lm5spev31lr17/bB8vPlq3PxFBj57x0cmZHR49sFZzR0xjlMdQ8arXWkIkCOJUNYzWYcsZiXGerAXnr1VAd+1skeAC/AiSofUSoEPvf0vsWxs4BjUydsme0tebd20xuTZUBeKaoNr8hDf5z28klvHzz6+s0yaBGqkSqJSqej+Pzh7b8ckj++oXv7XNxo61trdVUQiWDuOHBG+eS/3HwGWBNbwKwHL6w1bTleykIjcZymXthz/9wV7+8K398Xf/r118fG3d9rWC+vHBjjU2a1IJhB5WgjgRDF9WxJ9MygoFtx+lJefvn+oaARZ3KoN7Iz3ELMQ5l2gV8z5A0jFIx955LAj4nRXbeDYTv4MzSFVlJNAGlTr+hooqPgbXnIAe9yvruD9dKpgzbzwcT+zmrqMgPpqobLGrG1dARENBEw+gegWmFSpWKWVsYyNv9SqqcliXwolYWGo6DcZGGRv1+lJ4k2okfXEpnA2VHFwMR/ZDx6yNDvuQMThPypMGSfVSaFEEpFMvXi0xmOBLy89p3bgyn0iamqoBFveADimO/nm/j1StY/iNZlHENCSYSY4ln50CQRqo6s4VM5YVqz9n3c5IXgEoUvC8PM98SQI1lSARXIVyrmyFec0WMitMWTqfsWVlaYscSp4kbAUrGIYydWtuH9n+g8fWOtq3MjwDkASth0AEXTmd+SizyNcJ7kSy4FLlHcbFtCZChQ6ETZvKzylf7zmuVwjoihEzfj63QjFjw8lQPJzxeG7tTlc66999+4PGZG/aN5LcbW417fhk354+fWQnpwdWqhR9HU8XIpgy0kmShSOLJ620GT3J99jJGeLtY8HtsgDW2FaYggrv/39+VP1MKS5WCnEOvUR2GPvSQBfRbS3sagL6qiqXglvIKERiITvzX+QxvFftF0iPSSYStd8DpB6lWVfjbqFSiTKuyYAuRDrYt0Y3pBXknqzQw0jVKnCqf+YjYizcZECPry1u7vj1bwX05ON++e+4oD6Dg0JFz++6CYFuk+rryPj1ESgXkkGy32Fzr+apDMborE8XdnnXtw6kuMHI50nnZv1gdcrjxnQrWXXHoB2JbiwQREpYT1xfMndZMqaWqh50H6eoE9EL9te8GgMMm5SeuVdRJHG+wYQwA1UFJbo4MMj+L5czYhAza75Zr1qzQeZaVBAHYld1Lv0BVz3zvFWD2mEMxRNG+pNMCPDh2uX07ZZSwmOOmL7YXbttCDQwJUAVhuTr8fGpHZ0cW7VeFzwGJ4AEgMz6/PLCPnykR+bGKJl8wWr1TTm9kQjwubuDn3LLioW6AjuWpdmie7XLZxsoGVg/uCytWjehtQTyQDBUIGGDIuAT9o74C2HkRsplq/0SLBwlEzq1xRR71k/W793Z9c2tXu/l9a1kLN+8+2BXV9d2dXkjJ6+d1q4dHhzbwf6+vj568Mj2gNVbBzJsQaaT/n1MyHXgJ9pF0ZFsnQL67DsGG2pfycsc5CQtVvv1p3O7+PTB3v78k/35D/+fffftH2zcb6uVgqIaiMxOs2kl+ThEbQN/HK4HQVr99FBdxWmY6cQDetRnyOXdUIZDka+sOYiBoBDsE3feYg0B58J6Zv7eWc2aAYdJTwsnmDTFtqM7/bmpSuy7KymdrYFspJXHVrR5Gm32ufTP6cfjOz6GYAXTO1xHtL1JOlCNq1erIrnBDV0s2lYsLK3I9AZ7nT7uaGzz8VSGOEC79E9jEgdHBBSqfTuzy5HZe3rzbItFcDxEB5zKO0c7MC0SKYnWamxY88yumMakRBrioUaigmulD0C6s2Y4k3ujsfWGWAI7LQRHQAL60ckD29jclnMfAX0y74vQSYsCXwiqbQhvjIIxNqngyOOKlU7LYWTpRd8KmCQtdmw6YyIj46pz2Z7NUl31+lJYw6a3LVNoCnLHTvnwqGn1elEJWRyDTp7dsUKP6/VfoqMhLgUNFO47c+iytmU9kyBQEJFgWUZdesl2R+lwWmgaM2VWnnsErI9dqqntAQTP/vvhxY8iPNJvpym6f7BtX3/9zOGfZM4AACAASURBVB4/fWTbW00VO9VyWe5vrNHxCASOqtsJ4KtCMSAQii+RhC7XPQ/oPpK5tNT/9LCyqtCVsYRqIEJ/ECeSAT2pFOe9QRfH5xCNsLq+hh46GZ8uZjA1SApzqO8Rxs681wqbOb5kXrnDYCsXKCDJIHhDsCHYofDkycFaL17PF2Q6/UYmfGg1043KUhBrkejBekTgywr9Ly2EZIWOmESyIv8Sco+Qz18L6CzwQHVIaDNFjabA7g1z6Ku5dLJbKaEtrIsxQ39kbcQd6K1P5tYdm40Ffa9HyQjUgt4gXxHYNDK0tKLGwpbSv4ffxcHGnLMOs7TpANL7hdQyheU5FvNzPJhLcU5CsO6S64Y1YZ4y1nEgBPTfIbyy7wlgQJgcaGSu5QJqYkWrlhE8wZjBNzvPTRVHQNehHn0AQzUe55JXiZYUF9I+PwtUCByPMlQ+b/fMWLfvXB2r3RMpDiGO3f0dOzo9tL2DXZG+WAfT6UKQKZD11fWNvXn/QWQjep/sKUnH7u1J4OVg/8R2t06tVKxqlKhcqbrcJTPePD8SqoybBA8CBauwTklkI2HLVQ69y+lti+i6t9ZP0GZFIGg8lnLbPaYcvTt79+ZHu765snfvPyig3/f6NoTAJAEVzC1gqO/Zk7Mn9vjxEzvcP3Ar282WVesbVqIJyhQBjHxJEPv+iDwWn6OX1M6qTRMTt1C66IvPlc81JkryjZTpeDCwi0/v7cWP39qf//R7e/36Rzv/8Eb69ThcPT46sAbViXQkfLbe94/LCwshDHoCchWTw1mYHw6eCECPjsD564tz6FFKOVm5aW3Lbcz9xpngkWlIgvi62u8BxozmSBHl4/5IVAeUZJGxy/uxDWYpwd394UjkMdY81RZBc6vZkj0qySsqdJxfEc1IpydWq+AK5r15vdbJws1geiTtlMQpVX8kpxKRGsO8nlt3ZIY+GrMQtF3zWaxp01YgqeJ6BjEnEBAJQc3d8lbOeXA19FrSltfmxXDEA5yKG331yRjOWKZpeH72O9+iKleFfvrIGs3D4OTnFToBHSKbqgPg83TRJjPUzHxte5VOIj637HJopfmdLa1g/dmRTW3T8rmqVQoTK8zf23R8ablizkaZinWWhzbP71pz58CenB3b05OKtTYdteH9fNYGTrRAV5oZX044BFKye2BERzW3bNXocCANO6k7LX97EepkI7zUuDLnMS5uM66f7G5hsrtlKoJooEkXwdvgp5c/SSQKI6HNzZo9eHhqR0c79ounj61eLVulXNOahGuBNke+UJFEMqiPZ/SupxKjY4xBQm/1+n3vrgI6PXTViQktd23q0EOPPeDkLLkWCpUbWU2oLvzBHa5Qz4T8W/rQkFi4wcGYgIxHEovr3ujnve6woQPkH9VxkgHdM88IuQcyXOxTrwJ6uB7x+xJr4fWRgZHaUuH99R56sjL/S1V6KfQAv4RyVheci/yFrOwq62K/hB5/NIcRHyAIyEi0fxr00jXc6YpYUemKazyZw9Rlw41sMJladzy19pBRFTauJys8v4RZgBapZuKGh9Us+dWFyGZZoEsEelRc8vvex/Vg6lDQeDiRj/mIfh1knKmT8bTwVX0uBKPxeKo85Zzl8635AnOj6LOHr1RMCFkEyNTVsmZKNPh7VYgr7f+gFR8Yz7GScjqrJ2eIaZBdAzPkCiVZL+YKRbFAEeHp9nuCQGFlSzYzn7Yn0oL36rW20bR8tqLsGAb8fQcFrIm9+/hBs9Y3sH1HA42NbO+0bG/70H79q39vG/Ut297at81Wywow8PNeoZNUMM+qrF8zuM7lANmFNa2AzvhbmAhQLzgoShFIgHt5/669jTpeV326d+/e2Lu3b+326trO37+z7n3X7js9ka8yhaJVNxu2tXdoza0tCe1strbsaP9I0rjwH7DQJIEDRkc7fzVaI5Y4ThMhxUx5AhHz49U6jtwUwSI5Jd18cIjR3/WDjz7kzIZ99N9v7f27V/bd93+y3//un+zFy+9F8tuuVe0XR6dWy+XVt0ZECKZ7VCKkJ8i6EYmXCmrKoeUVk8wvZIsalMCipXG0aQ6HMsFXLbtgmKECIejW+yRHyhbTYJihnBDEJFblrp63gjrTaf333f2NpELhsHy46UiRUbEqkxP3oCLS6IaVC0VrbGwqaa7ifgZRbD62KbP9zIrP+tbaLOqQlwKfjDuY/EECmATBWde4IvYI8rO5pF+HQWtC8D1oRhbzkKKeR+ejEDVaMlMp9blXxEzImZIN1l+eJCBn1axPQui8Dmci5yJnogL6SlwGO+WhxlNpzTx++swePXxmra0jJQepLBD6APsSPT7nDr1zpkEmBDgc/YJzpoTaMvTGh1ZNt2WX2p3s22zZsHIJjsXS0rO3Nh5eWqGctZFVrb3csXluS5D7k8dH9vx0w7YajMT52GdMQIUEJ8evv5Aqj4Hf4xnS5rQAfH0h3iI9kFjWB/RR62cR1hnXCgVKsijeQ87RjGhjO4Zoi8yseULX5Zwc9XV2sG9f/vyjnX96J5XIUj5lv/7mie3vbdvZ6Zksj+HlRJMsN2rxZqfyrvC64DyFqKYJHLdl5fpPLPUfzsorlnus0OUZLMgLKUQPSKsMKHh2+0XTcKFnByt52JDphaxCLMHQs/HszDNABbVgGegCM0F2NrDocwHuoUrTwRfk7gQFBytXN79CWIMzZP0YfvCEN72a1gpjLTHL+e8M6FqECYg8WZ3zbyr0+PMvK/W4LuJ7iwfi6vepoAnSCbc3BtlixaFApR67VyAxcK3/G8ODrGft2DnOF9afzeWQRrcOwhHjLauAzthF8KuXaQO5saNgYRRioRaI2MOq6APLWL0kBD5QIaVS8sN1OF/a7ZgQHOaICVgk54mALgOCeE9FrPJDW1d1PldlQY/QN6QTrKIuuWvY+1VcmXOILe4JBOsGMlasqsi06YMRgajS6R3Q14btTj8Y+VvEUkAYgEfb3Rvb2C5ZY3vDDvZPbWf30DZqO5bLVzRqA7GpUCrb9e2tO4e1r+3i4tzOL95LxAFhl6dnv7Sd7UN7cPrYDo6PFTwLVOr5otjEVFcrLYEoz8psPaSvVN7Sixz+kUriBDNnEB0ZWbfXlvwnAbHdubGL8492Li319/bx/L1dfWJmumPZBT7QOZlAbG5t2UZzx5o7O3ZwcmY7B4f24OFDKxZ8bI++v+sH5H2+Fe/q1MTSWa/Ivb3k+1Jz/zgRKkB7zz+22wQ76pyh8vIeIPvcpWD9OOSQgTMhRjAe6d1be/X6hf3hD/9sf/rz7+3t659teHdvTxs71iiUpEeOlSgVeRxd+2y/hKDpLSy3+43uZ7D+4z6N51TyUI/KkjGQr/YwUzKB36Dv0U4Ms2nxfCOAcx+i5C1fCei97kCkS7x5ssWSqikQGiYfQJ/qNeRvi+IgSYcBdT9QjPHAxsOeTYcDrV3QzamMhyaqxiABwijvIeM8mdloubTeeGYDHNHC6BlVOYVWvVi2jVTKKmnGQguakc+k5pqGwM4VQyC4CDDK4Wpw1gTKjvMeUmaNYkMBHVa+EjGXcpNgEuOEEEfhqIA+3Hd7cmarFuv21TffKFlk+qPIiCncxtQkEDxd64Ke/mKWUxIA7C7iGnuasUSdUCPLZfuSz16OymZzpluqVigVbJLu2mDas2yBJJ+2CS2hum3tHNoxcP+DA7kMZhZTzdPH9atiKBYY/q/PENQ12swxwd7DHjkkjKCDkq51rymdI4HMjHiQgv7Y28oZTfO4SqEIDxSGSlzoGJK2kzjmrN3t+/mUXtpw1LV371/bjz9+ax/O39to0LbcomebG1U7Pji2kwdndnB4KovjVCav1yWyJWv/M32SiEYjWVxx0ayZOyKm/sNZfanZOKCEQI4AFo2Hiwf5tV0qJKXkZmHD+387M1vz5arMPXPxPlx0UnNYgixoJbChAtQZ6VTsHOoyrJf9nJPhvA3AzLuP9Hw2ChaIIFoonzml+Zt2D+v1jYmB3zc1magnGEAvGtdQn8fdzfgKgiAWYfh5/CqzlKVD1b5unLgWv+rAREnbNTq9ypV9Ybg+4edUbp8lI7E/Er9SkazG7YBgHeqB9UyQQoVpHOB3Ams0YllynXLe/+ZDXtJRQlW9PZdylEdxFIQNwgUO7fgnLQ1PVMJYhaAlv490ubtkuFQ1AckR2haCsseH4DAFOzPoF7M+gCxxsCrRA5VENRKZXnm5X8FaHtg3aOAbCPLyBIKAzhxprMAYwfN77gQfPoE+YdJ67y5tuaKP0yHreH710e77F1aulW1ne1+bCRZtrdqwYqku2AuUA4gegIRK+d2Ht/an735vHz4ACc5tMkjb8f4De/b1N/b4yTPb1bhXcxXUpRYXhE+olJLJTQaYeJG3BZMOOG9x6CPHOxqJoEfgePHiJ7u8OLdXr17a+/dvZVNK5e4JTdq2GgdWr23ZweGxHZ2cWmN7RwdCa3dPgR2IWXPUWSBW9rXrkGvtL8aGiyq9wAjzc/0crSGJBmEYricgNIUSXBhDQIfsxdpyvoQLikidK4yH9XtdrSMeBye2jx/f2YuXP9of//h7e//iJ5t8urRmsWSNxqamHJD7BZ5GiIj7RMvKWxJAuOw518emRaEATTUYXcw4P4LUM9/jb0GjBC9DDBEzfRa080FLHDFU246FK8KpQ5dqlSyX4lCIvXyFTSw69u6pzXMjulJtVKTmRhujXHIPAZ6TahmoXc4AJEeI/gx7Nu51bMzY2nio57nrY2YCmRDeB4JRQ+sMJ9ajvUVilM5ZnykOHyal+6xkuFwoW7NSttZsbtVAXpZCHbyGKZ7mKPxB6OMcoPVEG4pK3Kv0eOw0qw2bUz2DtAZEVXtokVYgXuDWx1joZCaC6WA5tlp507751Tf21de/0LUtV4pWLHEv6M97hc59gu8ATC8Ymg2kyoGf0W8HuRpYJtUTjyE/KZpNONOKlioX5JM+TDHiReKRtuKiYMUcQjuntv/wqbXOHlp1Y9PKBPQohCWdlJA0RHfKwOsRPyX4hcSCT97wy5wqanwxnOEPY98JyLG1pCSRewETHW4EAZ3/C30NYW8oGxMD5uiKOKLJXpByJ4JKmvFP22DYt48f30pOdtC/t4+vf7T7m0u19Gh/PXz42J49/1rFQaXqqnPq6XP/SR6IMYEUp7W7LHtCRjuKCv1/eby7dNnEsSptmvwyd8CWD24ipARVbYkZv5gBCeZ0Fm/MhES+SgRWJ7CEnoSqeCdLuaGEi5VIUEJMU8wNgI2y+m9eBwEzXtyVKUawqCM4MtLgQTTMrobgHc0dkJONFbLH7XWg8AvvgVa0B7RAGPLPECxISKhMGGuDEEa/mP+BLOLfV+XLvDF9HF5DmOcWIqEWvzjLjlCE/+arWKTh9338Jnlt1wNmnnQkxHZ4afI59+qU50O2csVX0E0PFW3oIkRSX3RniyzxWNVKrCBhH0tlpmApVCJqYvv70HUM0wn8DnOmsHlJVVcIjpKh8Luxwpfb3ufXQ2tKEr2escdMeMU0jsP5AR35zAUqHNZApbEFpNcW0BzN1AY5XV6bIDkR5mCfO3SmPuVsYm8+vLL2oKekc//w0M4ePrGdvX0rVWqqsjeaDcuoB4FRAo52I2mb//DDd/bzyzfWvRtbu90Ty/n5V9/YL//Nv7Hj0zPb2z+25vaWTcbBhYmDhf2UTrkhg9AXN2uRE9dsplbGcMDjte3Vm7f26ufX9vLlS1VGtzf3Ouy5Poi7QOSj6j59+FAEPaQnt3d3VCmiHS6XsWJpdV+SVaqusU5vDvKh3pvaMMEnXLKcITmSHelqfSYmMuKkSDgkkygUa23Fp+Gko9c7wo7VjV0gCf3xj3+07/7wz/bp5Q/Wvv6kirW5WbftZkOysYxxbW7UbDIcWUmOihn1qalgIR5CfpQPg7TD3SuCFpHWnooOcPqFEgNge663JgOWrgymNTCc2Hw00/2Q8h299eXS+uOxRGaYlLi5vdVzSsJXkropCSVRhVc3qnZwdmTlalkcEJIixjHn45EEPUu5rPgBBPIRoke9jk0GSODiSjey4TJjN+mc3TPW1u5bf7AQsZUrRjCfpolxWRtyPvu2VmDh3dSKBWuRUIyHVsukdI00oYBFZ+jxg1yQILkXRJhGyKVtATOapGW6sBJSxqIsxImSSHgFv4PBbRKT6cHXmY4MvcLiRsEePHtoDx6d2d72rsRWiBPZDM/jGguMH6PFMBotZSRDbx5JWmbaNZiU8bHL5eTWCnjAL6uWSZdtmcnbNJe2cWFq8yxkvbHlcMWb5qycbVpz55EdPPqFNR48sUp1w+okUIGnJbVNPkFaFD/87F19JCB0P3PTNhfJ0pO/SGB2/Zm1joril8ZO1+PJcb0Td9TmkwRHkIBWfPTeNkiVF1RetLCvqKRl9zsZ2usXP6idh78EOhrsHZTmvvrmF/b8+VOhH3t721bZKBla//wNedt84a3PZnVLxGPQMVDT1H98crwUK3Q29pGMFBA7gd2VaSRHKcZnCOyfDeYTDIuuURwq/AhnOet8abNpZMF7AFcFH6/w0qwgSzh0bTPaKHKgoUJfjcmEmWbBBE6AEAMzzEzLJjWIoazvXJh3RHRk6qIdCkDSSv88wWDRxQpvfaB9HmTj366YynFzLZlLZHWu1YeSycNnyED4m3/Ra4f9meyxhxbBGtr3uUMlWQlhHM1yaqYfDsA6YVIwTsy7xywz2SpYvUYtduC49aIPiFW4WaE1khDuiQp9PIZn4ayXz0kpX7YWPr8v6+fSukq8r+TrXq2j1djGuqUS2eAiHEqxhZaPo0ir8a5wTzio4/vVdQyIinqyi7ndtGEl3wpS5OBvtFrW2Nmy7Z1dkX+Askt14FSqdRefQLgG85KLq1s7f39l5x8v7eaurf7pzu6+HR6f2LPnv7CzszMxzGOPGYiV18DkCE5jyEjO5HI2sM5dR37MzLNeXN7ax4/Mxd/YxacbMYaZd0dzfmtr13b29kR0wzd+e3dbUDUVIkEmrmFZlObzYewsSN8mro9fFEfK3PBhnZTFYB7v2+cJZ0Jzgc0sS8x10szvxuo4Jk58j3slTQKC1Xhsb9++tTc//2Df//6f7OLjK7HiIakxf42YztbGhm03NgVXM2pXyBa81TNnP7g6H1XViCoul9bZoUAuwZaZy8sispPP+s9ACWaESYT8HFVjZCg9I+hMfTRrMlHQ6Q9x8nMdg1j8cSbRsqjkXacbHQau+yKzkHoiFTlJ9gQxn4mz52klzYZjmw+HNup1bUSFj6rYaCib2d7S7O3crDM3GzF2RiwMkynjDAE9bfN8TmRXCLCSNZfDOK6FGWsV89bAUzyYzah4iIJeQZvD3SsdZZTSbg5OU/COmOGGmLGMaoiJkIQMvAKJ6ZPwFWw8S4lo28YACqA8a1bfrdvpsxM7Pju2uhLItJVkGAQaEdjWUu/MSYgJW2LKQ+ybx4uxpaUoB9+ia8VpR6/BbMuWmbotUNbj57mOpTLMtY8tPU/bclK1bAaW+xM7ePjcdo5PrVrZtO3yhgJ61M4XWhN8ybWOab35KRe+rk8jIRGjOOcdXNBCIpuszpPnfzIG8LSsBbf1/lwRNSa0ybMntnycD+K+AySscHoQpcEIhv3PFAN7EunYJ08f2u5ey3Z2mlYs5SxfSMm/AHCK2JrH/AY/9jh99I/PT5Y+EoFDz9hvPvZ3QT88CiA47L6G3nWgA2EWKqtsRFlx7K2H6zabIAMYENwwPrbuk+LnzBgJ2d06oAsaDCMznt0AM3sw59MLa7IhZi4jQ90r71U7IBAcyIaSB0yk98fbmmN+OOoYR6JNqFTiQZZMCJKBUXV9qNA9wH3Zx/f2wCp/SSQWcWEw7vDZgbkiPEQ2bwzk6yp2dRg7Bc1FJBJBPRkY40JL9vdX7yskaqG1lYy7vqmVuK85FPq7lQKftyzI8pOvf0WeDMlHcqEnr138N1yNuOjjNUy+F1Ud4b0lE4UY1Jmj+2zzMI4TdLv5fQK6FMRWrQcPbqri1VOcW6fXtrt2R711fg9BlcbWljW2WlbfbFpre8u2qH5rVbn9qVc/ndp4PLOPH67tw/tP9vLVGzu/uLTBcGLlat0ePX5qDx49tq+efy19eZj99JQFbc6nqsJvr2/k/ob+9u31rd3c3drdbdvanYGPy6gSrFujuaUxOxKFvb0ja7ZatrHBYxasXEN7O/Tkw56JxNbkHO6XQTmuIRdhWss5rxCScP9jgvTlPfL9T5+dqjYc4uFv4n7jukf1urgvIykN0Q2gxjcv/mhvfv7RXv7wvV1+fG+jbkdBoVGrKaBjxVop4jDn7nliguvsTNtkObFFfmi5oo8jgnaMB0OJryg4kaQQVvKO0gi4VBLs0PtkDEegane3PbVgIJ8RzHEog1DJeCPVEnuBsTKYyHBmeCzaFqUCFV7XsmkEkMJ8+9iFf2ijUMEw/8/rGfYH1kdMaTC00WCM/Lp1F2aXS2eq6/pGqVYF84yNQOCQHpVCoFfOBHMq9EYhb028EfCSX3Je0692gRU/zwpCMkCUNCIWpPM1hgek7JvN0nN36qJRlQ3mH1wzsA7vXWftfjCxO7gE/FUhZc3DLTt99sCOHuxbDu5HHhtfvAjoLfs1dj9hJmVKElmiH4wAlFDOLE2esaXGPavMu5Zalq2feWiTNEEdL/exldLvrZC+t4wEawrWne/bPHNgm9tP7OzsoZ0eNaVCWM3VLRvssxWgQ/slmnshiBQD+mdIcTwzmdQBreACB3R5hWoGo524diMRN55pJAmQOaPPfSym4tkk8twXhemXRWH0ShlpsuZOSo64HdJeu7q6kMzz9jZy1Ad2dLxvW1ubVq2VxI2gJS37ZNDkIB+b+t++OVOFTkCHTLGQ25NnK5o3VgW1VjZKJ0REaHBgtecZChfGWa6Mv/iBnVA1ca6SMgs+IeZEZiIbJgpp5MPNiQE9wiBkExFy1zhWKPQiFAyrVoIm05nGO+gnxEyI5MRvhm8cEb7C+FseF60gNcuhENmzyT59DD6fZWdqJMMEX1foMSImD88oNxmDVbzZcZGw6P96QE8y5D9n8avPo5ExmOyfQ0HJwzeOIf2lCl3Py6RYdGYN1b2+H1sngVQXX2OE0+N7ZYwoPt/qdxJZ7pfJTHJT8TMWZUxA4tcvk49kQF9V4HG0K9hWcojqdWT8Hur3NPYWqsPQ+olVvAZq0VDPZ22KPvpoIhY8gQZt5gUjcNmsHRwdS3Rl/+TItuW1Xhd8rwzeMjYeLe3ufqDZ79dv3tnrtx/svt1V4C8Vy/bs2TM7PT3V7Dr7o4PX+PW1HM0+fTi3Tmdgg/56RImcmEMIs4fdvQP7+utvrNHaljZ9a2tLkDpa5v7+6HVzgK7hwtWeimSeREIZ12DyK+OpMaDHaxsPNN8rnjAnk8Tk36cFU3tAjx/xgFS/ejz2YBrulwi3eZi5cxuP6Cnf24c3L+2H778V/PjpLaz9a+mLl/NZOznYl2VppVRSQNP8OON/tHkwAylNLJ33apyoMRmPXU0tuERqyiLva0LVLz4Iw4GSuP7ArNPOWKc715khdTjaDdmsjzXu7lpjoyYImRYg7UCqWUby+F4hNbdqnjbcyDkhIAiCvGcyvkGznTFINMEHfexKx67oNpjYAFEaM0OKBcSbQE37EXndBWx6RhSXS+tCdo3nVnA3xLWwWSrbVqVo1RQ9ZHfw47l9Mgx0pqh1RECPCJ7akpwbAZnjnuJFDriO37d83F2DT6ibm4YUrDMa2+1gZB0Qi6zZxv6GPf76sT18dGyZzMxySJkCueeA2p1HxKGCoAxuYvTjIcUJYZW9AWf1xObTnhUxdllUrZd6ZOM0Ik1FK6R7Vku/t3z6znLpuY0XRWsvD22RP7bNvSf26OFjOztpWLNWsvyMSRnnhiQDeqzI2asxoMd1q8QwjIEuplEvYz3llTyH4tqNRUNcx54Yuhtgsjev4jPwR2JAT55ZkbwZYw3qirTH1FIaDNy0p9+3TyLAfrJ/+qf/R/srn8+4NPbWpjWbm7KXpu223dqyIpNDOZwh05b6z7966AEdezwFdMYbXDeWbDiB3obA7gIBetNhHI0eDf+vTFDjI2sxVRfG8GAkwYgwcyob1DC+o0pKPY+0EdCVYYZqQ0QbGcU7dZ9/i4QQDClWN4mNRFCnNyVFMrLadRCXuROkMFjV2uA+r1lAeztAkSuf9YT5TDIgJYOy/k027Lpqq8MsHoIxuImokgi4McuLgdZdsBC4WUPqfjj6LvaEJlH5J8h/MaDHw/QvIQRJDkPyRa6vacioww9VJXA9glRuMpDrHiZkcnk+xlGSH7GX/mVPPKInyYDOvyNzWo/9hTxufP8xkYr3KW4aPZZm8kniPIkUuY6DV+uLufKQ6IX5avcyDzKqEGCYf8YQBQg3KPChtY2cI1KyzHHXNjbkonT84NT2dg9krUpQWij5rCqpGk2mdn1zZ+8+fLI3b9/bqzfv7fIaUZei+tsH+0eaqYdgdYmxw+Wlde67Vik3RcyhgsdnG4GJ6kZdScCDBw9lV4oca6MB5FZyVCQkJ1oXeEcHyDsG8+Sa+0tJUjIgg5DoYA9JbbJtEa//Zzf4s/+A6Pi3A3rUYYjPyXPx+rQeZlObz0aq1Bm/w+Dl/cuX9u71S2tfXdhk2FOVTrXeamxKgEPz1PT1IQTllzbPDG2RClr4qElyoM7gSICgcG0ctQN5gdyI4BB6BL3+2EZjs94QyDSv67/ZqPv4XCGnw3Kr2bAlLbvpVNMfwP9iO4eAXkxNrWJjm427ShKGY4IqNsYz62mUlDEzzHVSNpig28AnffKpjW2hyjwKPsGvgows1cJAboVRPuC9hGvOqsWKpIy4S7lqjXLecvO+aTh1SdAUZiK7XBJbEhNkokUQXczFAaHYkoZdQGXKeTDOpeUzC0nA5qJz5RI6H2THvPr694zrDQYGxbG+mbVnv3pqXdec5AAAIABJREFUz54/CiZKc08G0JoIc+YMx+NYhrcXPCvRyJhy0VgNfWcKx5HNJQ1dsvlyR4GdFm4uO7V85s5ymYEtFkNbLHI2mW/YMr+jgH705Gvbe3Bkm9WSbcynVgrOeKzdVcCN6zQ4VK72QcKal6s/HRGz4jm7PoOSRUSy4v4yoCvgh7gkrk5IoFcckhi/gk6LklHiXGiJUUgD29Mq0XpdeIETpyk4L6jWmWG/vbtSjIWESFBnT+xu47eAdPOxWm6p/+PvHi7p4xHUZYwAVC2mp391eMH7YmtfWSfVeFDwcYjPxRkCMSq1EFQVDwxmmyNTPR7esUKTRD3M1ZXEa2Ash7Exz7K8FxJ1w+VExmuVgb3DJqv2gdyt1ugC1xnmrrtQQarJK6DnotJctNgMwTxWJSuEICyQzwITL0BQwTqgJ6tU/uTLgP5lhR5t/T6r0gM0yLtNQuZJFbx4/SStm5Cuja87Pl7MCL+seuMCl8pQgLSVjITAGhX7VkhFgNrFV0j8PgpZPlIWyR9xKmHdk00mNF9W6LIvDIE8JgPJajCSVSKcFSGsVVwJFToBPV7vZEDXIRY0EvQLKy1yZ42ymujBIngUE0b5pvep4rp2cXOrSh9FOZTlTjUvuis3Jfra83TJCqWqnKVgSPcGI/t4eWPf//DCXrx8Za9evdJao5dO1YjLVr/X0Z4oFqq2s3Vi9XrTdrb3JMmKcA29+8PDQ/m7FyCA/TfG3qtLsuy8Dtxxb5gbPiJ9ZmX5ag80xJH0MM/zPC/zNI+z9DCj36YlagQsUqREUeQMARoQht1oNBrtu9qUTRvez9r7O1/cE9FZwMRaWZGZFRlxzTmf3d/eHEmSUpwRokhdSVkzzTfnxM1I+LXRvgyO7FVVD/89M/Q4oHWj5OvHS5E3rx+2BQIvQtRu4vV26lUPXP1++T329yOOYDoZYNC7xuXLZ3j6+DG+/OxjfP3ZJzh/8RSDqyu0GxkO9/ZwuLeLWpaZLWLvP12q7D5fMWPmFExRpXBeI5b6Pdvp0xENBhhPJgr2yQgm+Xpy8bePkGVtExtq1lBjeZ9AOtKe0lGwhDwZibVN45XMvtg6mc9B8dXZ9QuMR6QZNodOEZLBbIEeM60p0BuaICOlhedynSUsRH/KCg8z5qmcelGMmTYRxCkgjqAOmRiVU+mXi1c8lNurHDerVdCpV4DxNUyngyppJAeyzJhBJstvPF/aCK5pthKU5DhIKwU6rRpROJZlJysdh6zZgjae7aWysU/OFjjrXeGCqog14M0fvYa33n4Du62OIZwLC5Xc1/wRpHtdpRgN55iRzjU1u8sAelmwIHSZMvueIlmVkU7rKCyrKJJXhNXT8hiFIu8rNSQTFGYVJOUO6oev4eDhO2jdvS8Rp8PVHHVW2tZ8/4YncgluAZCjZMFIsBxTRcwDW7L2O3+dBwa+h7ZL7msbpgQxjGUH/hZv97lD96AybgvyWD1DV9NUQUCgeA0O3Vp6EwWYL8+ea4Zdks/Pn+L5i2d6vrq6QLNewcMH9/GDd34kaePCv/uTBxpbk+FU6Synb/WStcrpGqg3lPp6JljYCTJ5WXbpIwa5UVgJQSq0OpHroTetec/QWKeeumd++jsRoBhaVdm4UIt2wcVGJyYfK6HbrGMYR5ADt365Z3TcMI6W98xNjlwblsdFQJ1lnbEziR2K32g3SPFN1iiX0PqO6s7R6tsZqjs1Pz5/NoYr/7vNbNcJNgReigxmjmUwZScH5W0781dlZ/46Vlg4UuXnxN8b8UnuHFyMYD0P7s5cAEMy7uWAPH9fv/+x8Y6depwhxqh7vw7xtdZ9D4GlB4Z+bX1jbWwWjmd5yV2G09S1CCqKN61IhSTMMBO5CqtOXFc69hLZniiHOcGz5y+V0bEkW282lKGf3D7F6ekpuvuHSCotZHUfcePceyZZ168efyuH/rOf/QO+ffpEvXEJzTBTSUifuYuT49t47dG7ODy4hZOTW2gxSMgyOZd2p4WKysw2QuNVhfh6cH2nBY5Q5et3uwLizt2vaWy0+D1JSfKAO5pW2CJoucmhi5lNazO/tr5njW/dbIl/758T7y+CcWVzFjMhwHsXF/j28Rf46pPf4em3j+XYp8Oh5FgPdndxsL8r/ndNTRCUGebTNU4qRkOi2U3Rjw6d1RbKX0ralNlaqYwiRVgaBnZs7+6g2mygyoCJvAzlIhq1KuvqGPf7IoNZjIci0Eppi8jWRoDbiGNnU5y9fKo+52A4xmACzSEzox1OgdHS+uOur0BHymmaNFADax57PjK9ggXL1VbxY4BNFTtm8YVyghFtHPmSQmm+Sj71LDj0xQAl8QhUxB0/pRAK1d6EoaPUss2EszpB4h86Z1oMp3je36kpMyd2jFSwwrazYk4gGslUltRKgGbhL4d9DJdAs1vE6++8rnbSfueQ0YJQ1wRTE68gNHfBqF+HA5K1sH1lYEIi7KfzkQKApLLEYNXTuWfTMkrzEtIVVd5SzCscYaKq4FjHVJ4zu6dDf4juox+icueRnN1JukA9ACDjte62h2tQFb2AcHdbZ2uToG1rF8e2Kw6IfQ37vov3ARNL2gtNMQWHvp2h832F4YlQ9O4H+TkUaZHdDRUybxFKECZUsqzSaLibly+fK0n49b/8Er/77QcYDS9xcLCHO3fuqUVU+Hd/cm/lWbkzIsVGg5uCTsug/Rx1CPPAzi0bdDatL21qUW5QlTEEBC0jXofty6BrznOhvpSprFHX2dnJbP7cjYM7ABpcZkEsH6lfzoXKxeSUmU6IEUVknoEYjzMBF9Z/1GiOJBA3I7PNTDkvxcTOMXfKFuhsO3R3OPF7uUPeKNkE+ll7Xd4jt9f6KtsmRogBTEUFNDc5dHcAfyhDs0Apv37u0GOHzPugxR4y8zWOIDh05x+IA47479eZdAQajB2632ffUNsZPI8/rxTlSPabAiwGKDHhiGh1qeFMYyYWrgDwY/alygxxCHOhlFkpmYQ+PHuuKsextJ2k+O7JE3z37KmcOkFqzJ4fvfYabt29j9buCarNtpjplIXUW0hKmcrtLL1/+smX+JffvL/O1Fv1hgzbMelj7z7EvXtv4vjWXRwfHqp/yvN3EJfPO8s0By4GBoBSXGMFbTZHViZeIAdfrls5YQ8YfWj+iIM1fu8O3Q2gr13/i3V5PDCx+X2y14UqRySx7MbQ++h8PUfWHOEeY1O0NpWdMMA3iVg69YuXz/D1Z7/Hs+++Vrb+5Ksv8OLJE2Ujd26fSMiHhC0sLc9mVFu0qQF+zvB6aKpmPVLgGqqeMS/BkY1uG/VmG5VaVQDHerOGOUaotzI5UyLQeT33Om2h5K/PzzAb9rEYj4XAZ3a+nM7Q711JWW40m+PJxaWInEYjm7meUk9hleuP8+zcoSv0JilOOSfFWZFdj/TGrDiocGDB/ZwTQlhgzGw9qKdxVRIQZyX3Jlr1MspFOlLR1IkIaTRdiPqXWuyq3in/tsSHgU5gbxW/ZlYCDnabKCXsgzPeYQ/deuAsl9tMNVH2K/X/iVKfM6vfb+LRW4/w8OFr2G8eYTEl7as5aY6vMWlKk0ziLMzQOYfOHq+mLjiZMKGuwhSVGtCfPpFaY3FaRzovowjq3C9RqFCmdoLJ+MrohNFAqbqH1q3XsfvwbdRu3zOHXq4gC2Vstx28fu40veXjkzxxgEkSJFXmQkIWJ3Wx499M4vKky/k03KG73ePr3YmzDM61zy/+PnbmcvZLU/vjZ9Mu0J+wusSWNP9WNLABc8IgVRiQwQCffvopPvrot/jqq0/I9iUfLczbv/+3zNCdwzmwonGqm79jljIyoQOOJ/HNyYYjFiiqPgXKcWXmElTIaTzdqXsGLpKYeDQmzB9bT8HIA5gNim5UCnv5hWOJUeX0Bb9YfgpynUSBikTfhvzVA3cimlAFp8SnP3TD4hEdZzjzcvIWRasHFJ7V+PvkAAkai3xUZDuL4etj5+6OLHbqbiDzrCXw9bpYArWvg6b4xvULrHvjSWB42kLYxxmdO9s4S9PnyeHRbJh8anws3isns1j8YMa4LkGFz3QASuzUt4MZbx1sOgSi5nOp1e1giq91SVD/zO1zkBjKBigwx1rw99RNN7yFERqtI2WSiqQQIUZBGaZhM+y6BG51VjBIvTk06UtywpOSk+Q07HHfffAItx+9hWZ3H61215TbShkKJfJXryQM883XT/Hll1/iq2++0XXb6+6IgvXo4BDt7g4Oj+4Iza5KUmDKWwcrwZHbVIjxMlhpLo/4qU540/31++8Gzddw/MzvyWb2hx4+cuf3zT/L1vrCKKajfeOOfLvk7kZxe49k5JIXM5cRHS0o1Xl9jrMXT9G7PMPvf/sevvj4d/j8448wGV6jUc+EfGdvnQRAo76ReRBFTpQwpXBlEImWphpgvSle8XqrifbuHqq1ugHfODudFdDpsIc8lV3gWifbGrOWyWCk2Xg69TkDkiGpWTk3TXT8yNgGJwt81Z/gcspWizlxt1qBc09sbIEG3IhVFGCw6hQMcKiKVQrWLmDJmj3v0WQIFptJCsMqGLNkvid3Y6OUYqfRQqdJMZOxVPv4Go7a9YZknDORJh4LiU0Mv22PAFVGlgCtWgXNLEWtkqCWmfoaKWPpoFWGXlLfoS4sAMWf+kTMk6Fur44Hr93H3bu3cXv/lljqCimTqyEm87Flm2kVhaSM2ZT6CuyLU4rXGM1ms5EqY8Wkh0Z2pr03mB5hMm2I5KaCAZrll6gV+5gML7BMqximx1jVTtC+9QZuv/YGbt87FI1xNamx5rFeg2v7EPxHHKB6xdnbkKyWEe/AdpgB03L+BK8mMUg0wKM53TU7ocRc5vrZQXHba9wrgv5e8bG4PSTGYXtPxkkNiaGsZRgSO1ZgCJQcjzWT/vXjz3B2/hxfP/5GILrC//Vv7q/cQKg7HRyJG77xiGC5pZiM1H/hzJu4Y1nWYUhgvPG5QzcUq+QMU86Zhww89KbN0HDzmk65egghO1f24I4llHLdkNOp8wIqwgpl+AV7x8wgvX8R5lG9dM8Sp5XVw2hVcLAykKEC4Bc9dmbbzuimrN2yRkZY5ixuyixlfrcQ3/66daYbVqBn6RvOSbrBBorzm25RpJfoSb2Zl/xjZ+cG3bNSP7/4Nfw+iO9tBFD6jJApcP42frhD9/NgVutU+H6dtisUN12b9WuDPOGrrr+vw3UbJUbiq81jDs3/3xH/OreI+Uq8yGvRE+uls+xY1BBuxD4XAh1mUoy8y5Wq9KBpwK8HfVxd9hRtqyy+u4/7b/4AO4fHODg+EbNTqdpEmUIzpbqU4IieJ1iu1+ub0luzqcyC2BJS0jKL4bHlGXI+pshzYKCqfaFANe+NyyiJZpVsV9/nQfAAcV2ViNooca+dErh/6OHvkwecW68WSNP2ma55KLG7Q+dz7MTjdahqg+iFDHPD4D8pLEW6MuxfYjLs4ZuvPsXXX3yGT3//Wzz95jHG/SuUigV0Oy0FR8m8LIIN0uCyJMmKBHvptZpR3bY7HdH/kk+gVM3MqVJfu9lAt1PDTofz4xOtfzp19uZn5E7nGCNH616cSYecAQNZCUXawln1wRjnc+CLEeVLaWRtHE5KhgGAy3i3kjlQi1VOo3eIp32UyYr+gzLBxssg7j6C2IL4iqsUilSmANRKJbSrdTRrFayWfZG5sE9NLYfB2MhptA9ITCNVMAPfBU5LfV/LKmjXMzRLbIey5M7zN0Az19WSXOVEqSc16bkTE3A9Gkj0qdkt4+HrD/Dg4R3c2ttBmWJORVZrSJ1q1ST2z8nhXkzrSJOKMnY5zKVRlFJHvLS6QqPwQv3+YeE+JosO5rMVSotLNPAYWeEcxZQAwiquk1tY1u6gc4s67A9x+7QNVbuK7OEbADZeo54Qek9bgVTAWeWAZAJhCZLO1lwRnll7JcuduQfGcY9826Fvt1P5mY6+394/HhizCui23atX8Q7j73IhKieuMXIstphH42sMhhx7PdPYa+Hf/9t7ytCth25IYb7Q/oDUmswGCHJhds6oPAliCXToBEPYKlZPpmQnQPEN61FDmtm5oTfGMefblcHy/ntwIElg2AlC6mvQG6NWZeY0yvKUzKRS9cT4QVILU0mdc8iOkjeqvpzW3RabIiYv6UcMc36cNzk//7tNh2z9qj/k0L2nEt/Q2MEpy4kJY/Thm2V2Z4tzrEJsZBlFe8kodtb+nr4QYye7PgfG6+R4jnAHjifIKXeDXr2/ebg/cqJYYcSSrjP3rVn6zEH5ccZZ3fYxklFqO2vzzeQR83bkuxFwBQKZXEvA14g7mJxBTps6gDkFTOHIHDmlRVtouvOWofP3dvzkUrYIeSFQlWbGLy9MtCNJsXNyG0ent8Uwt398gmZnX5SU1XpHZV6im63cRo3vCkpBEpHkJ6IGrlXXOvfKAELg62psuo4CKxl4za+FAkplecaRfVOW7g7WgwUvCcaVHhu7fPXDM4ntvaHrpFLv5jilX6t1QsBy9Q38DL4+WB72/+e+pSIZS8jsqa9mY5yfPcfZ82+Uof/+w/fw+ScfoXd1hma1ih1K79br6F1f4vLMMnPagE6LUwG7CpwYQLHyQdQ37QdxEUmppPnyo/19dKg1SrQ9BVoIRBqNcX15hYuXZ+hfD3BxdqYgge/trQOC34ZD4GIBPCYtKqljpbBmlUYb3WKdnEAxs3FhUkzyw7SZBLJxchJpXRSpS5HukNzVZFA138+sl9A5ViLNz+urgqLm4SXMkkywYBA0t949v/Rai1vWmbrolWX3KHyUolmro1PLUOf0pgh3DFzpwFuV3ImcXxAYVxT162W/h8FygXo9xetvP8Sbb9zB6VEDhYSIdVK5EqdgPoAOfTJjwFwXWp7ANwtMaW9MCz2Z91Fd9pXNL9N7WCYdTCTRfCVxlmR1jlqNZE4ljJZdJPVT7N96C/deexPHp/u6v8WkIU72PEEI/BlhzZF+V2uVug+RQzcbz/JS2SYCAoOkVwQ9qzZ/mM+pxz1yOnQ53MCWGDt0t2k8xo2EY4uARmqkYri05M8JxGI7aSPhxhnu4mYSllkt1twxHNXsDwfM0O9ayT0QdDgozoEsKq9LWziAB5QNsHds6FZGZFyFWohcvGruczaQJc2CULpOJcmDtXE0GgETG3HHqjK7CAlWgRIz54zXBeGFDQT1DhKiPCWFEdSX4hhaAN7ZZ9s8JfnCZbBDH1jAJB+/kkhIgMJHs7YbDnMrI/QLbTeM5bA/nKHf5NA3zaeV2NcGc8OZxyNlm4A510pn/zDuoW9mQFZCcgcZByUepRLUtA6UJO8ZAB6BK9uPnw7GUrCIxhcr9Z0dHR5n6NsRc+xwYgN/k0OPe/Dx2F3sXPz92RvUpotaAe64dbxR9ms2MajPMQCkqhaZq0RfmE8q2BiKcfw7aFEbngHMcKLS7uXlpfUVl0t09g9w594jPKBoxN2H2D08RrXRVSk9a7TX781qkmMRdJ9Eep8KUOz3jY7bgg3TSedxxWt2w6GzQiTazlePTVqFxyo67sjjDJ3X//+vQ/djjIND576Ogzd36nz2Hv5NTp1/Q1CSCYYYIFGKc7QRHMWjwZqNMOpf4MnXX+DD376H377/a3zz1efKkivFFfa6DcymQwmc8Npy/KzbamsKge0ED2ZoOImloEAPOdj39/dxsLOL4pRaw3PMplM57WFviPOXFzh7yapKD/3+wObIJ1M9E1w5JvBtBlwDOGMWnVRDkiAlcR23BYlcmwBpzuvVojgX2Itf45DUXyew1qqI/NvcoVOzp4Al1eQKwGTBa8m9R4deQLlQQUpAp1alzbITXsVnlzSmUzeMCwm4zKFr5rxYRJtjbyRmEc/8WCNktNeuQc9WEzPs+bwoPnf25OnQr2dT1LICXn/rAd546w4e3G0hSYaYLSdqE1B0hZWntFQXocx0bL14ChDxvrIKo7rgfILlbIQKBZrSBsrFQyBtYrpKMF30McVLrArXKJeIraCTryGrHeH49B3cff1d7N8+RVkOXVx3eQVza6yWbQytf1dUC2BNK5XQT7DXH6iig+PmWnWbKVsSwJ1ezV07+SBc5iPUceLi37OU7/shfp+w4VEMAYftUcNOrYPlUOF14LVigdDi5d/zM8gySZA3E5AJdS3+z//pduihOyVq0AtfcCadF951zm0xSeaTJnDBnuRCMnhesjTesnymmj+T4ck52X2zCsTjOuahf61CfODMNY5rc+g8OXfoNiHGiCZkgCTYqPD9gxRl4O+VUxJ/uGVWmvX0UR9nA1J2yr7pYk1SEzvD2HHHGeFGpi1xlz/cQ9926N/PdMKMech0/EYZj7otJvGth4dGXRxgJrUo0ituRqXb5/Eqhy4wIc8/AJ6EZ4hQ7spQnXUtiie0sBnx8u/Jpb0FeFPAdAMhyfcXPEv7OZOe/K9nqGEMJXbosVNwp0IjGxPreAa+dpBhw0hFKjpOibYw6JuPVWpV2TrELPY5Ba0LEb14tUHSpq5J3hOz2JOLc4nB1Jot3Ln/Gt76wbu49+gNdHaPUM44W76rtgADA7HVBQCPxhmLqRDxccuCo0siX6FD1+cZWErrZs1rH6oQ3J+c940Cwthxe4XDr4Xfl3gNWoYe8V3/QfceplnW7TPagPk6q8vXbt4C2Q7ItisJHoxoXwUufgE6WAkirWmZbIQjXF88x+OvPsenH/0Gn/7+Qzz+8gtcnT9Do1JQ/1fkM7WaaHXZziDYVuXRsG5N3GKlOehqvS7AUb2SYXk1wHI0FWq9dz2QzvzZyytcEOw2nKovTWc2nq8wpZNbQl8MQohgH6EoilatXTGumRLaWsFwuRAtLB0Lx+A48jbV+Jh1TEguY6V0Ar+IU+d55w6an7FiW58Oex5em5RRZCC/Gur1WhfhS6O8/DLRPBNKWVrWLwr1ULZv1+nQa2jRZpM3lNMSXJIcK1OgvsRktkJSrEvRcbpY4nLQw+WI8sHAnfvHuHdvH4/ud1BrFFCq0BFzmmCk6kKxXEeSVuTQF0sGaGxxcV2zjE/7Toe+xGqaopJUUS80kJBqtlDAqLjAMJtjXpzKoSezCbIxsQNtHB29iZPX/hWat99AqdFAjex0mmbaotAO991bq+7QOW7oyQwdeiGp5FoYEfDTk4qbeDy8rcRESKFo2D5xIujbSO2HUOGLwb3aK0ik0GchGe2oAcVl+8PCXQfPWiXW7mYQTLsge81rWqatMCGlwv/xg0PJp4q2VYZBiLSNMqw7dr4hnadtQjozvqGpWvl7aMxmzRQXSlBFEzSQghuBa5KODKpNARTlOUYhMEHRoXukpIvG93XRCFHAsozGEZAyVhERCt9Hfl/BThD+0PVifdKyS2OXMw7zBeXybrBnccax7dDzbJp9WQfGfX98i8ftKOFto5pnsCFDf4VDJxd97Ihe5dDjsrUvptiA31Ryt1KREU2sF2Aw7u6QXU1umyHOHTpKxqsff37sMDyqXQckUb9b/0drFTnybaez7dDjKgCtpsqV4fgV+AVOAN0/yrgGamGPwtdZPgGYcugT0V5aoGoAJsuC7ZqkdHjW2FxvIH7PMjp5v68o1nJ+rrGlZncPD197E6+/8y7uP3hDymcsW1IjvVKuWk02jKjI2XJNs08VzeGLiyExLQO9hlZc1SUrt0uUJ7RIvGLl7E9+7Two4s9+vr7+tp+LyR/voW+vrbwlEjZaJO7jazV23OvjDUF6jB9xUKSycqFjja1NnyltbSKup5gO+7i8fIZn336NT373Af7l17/A55/8DoXZGDutJg729rDTaQugpavMvb8i0C0QOwWaYyLcSe2ra0Pnen6JxWiinvnFxRXOLnq4uOyhR/a+KTRLzjlyAtQkmBIK406dxaO0UMtMtAYgmYkqoEikic72gSqegfbXHIo53h7ny1OgSrYzrj0BgHnm9nnFWoJyo4G0UpOTLixK8iCj6wEGowuQJZ0PZeWhWEN76OydTJ4YfTigTg6d5DC1DHv1JjqajKcqISskdj+5n8ZExS9SqQ6OFgWN/bGHftm/NmBct4Ld/QZODmo4Omxi73APqZz6VNerQI0M9s4LdU0hJESvE8ktohcg4bgWwX7DBZJVFUWSy6CMSVrAtFLAtLHEKpuhVl2hOF8gmyTI0MTezj0c3XsHrdPXNW5Yr0yoabZuVa1tdYTF2sjQZ7nUriE6y2uHvraBEd7LK0yxP1g76ODQHUG/7dA9oPb9E697Wy3u0A2cTB/M1kXu0O3ems8sKwt3QLpl7aai6WykPNbC//6wa8XsABzTTKt0Xs3YW4QRxreC3KBoAYOT5UGTD5sviufAXTBlNTcUO2VRlXmQCzkAfZwLne/BCEvGLnyWVHPofJ3LW4s1zNuqJ2a6vZQQNbHWABQLxp2GTyATpyJkGSw4dAU/bBUUCpgxWtxy6LExijPs2GDq5jHr4ozoHwDFbbN2ubH1Z14zLbi1KkowDSEoIoDEHzquSM+dgZVn6L5o4iyWfxeXvn3BuVF34Qan1NX5rbXNc7IF/73eL2wUlZ2iDN2PcTv4WSNKnRs+5tunY5qbAYzL7HwPPw93SLFj8munCotYqJh95cBEbZawRpV5xzOo4fgNiQuUqL7FaxoCy3zzmWGTcw20kh4RC9m6WGBIhsUEeEle9otrlUVr9TYOT+/gjbfexZ0HD9HdO0St0Za0pp2jZY4ql7ESxbUsgJ5dA4kSFYg4DnssCFjrEFXB8oCD/AxLUCbXZsHzoCy+Bx5Q3RSUylj8EYd+kzHiexmAByhVSGCSt43WizUEeR5UeHayUb7U/nTxJXPoHBPUIpPhX6lHWFixTD3CfDxEv3eBx59/jF/8/B/wwXvv4+rpCzSrBLd1Nc7WabRU1pU61nyKEtndaCs0okgAVFlSqRpx611g9PIp5gPLzC/Oe7i4mqM/ztHhPkdO5zpGihmKmAcUME1sthyR8XxdSZR6IOf7Jf9snAjpjobxAAAgAElEQVQcF6Ox5fqxaQULziiFesVeMsHDyDN0ObxyiiXxAIcH6J4cY/fgRERGBVQw7A/x7eMn+I6a8r3nWFAFjXin3CPlVR8lNsxiLUPXuBrFXeo17Nfr6BJdL0lOZumcIJpTWxILAhYT9p8r6E8W6JOPfj7FcDbCeDYHl021QtW3Ig6PdnB06wjNdh3FakltUAqy0FnSoTPzLiaZ1rWqEImx0pULK8yuzrFcVTHEAQYgp3uKVWWMYu0SpXIfWYXZdxWFxQ5S7KLTuo07tx/i9q0TtLsZkiKvX05OFWfksgNBi0IpHOlxg0MXjwF778VMtuMm+8XfcZ1sB8jrXjldcmjFbdjoqBL4KlCyBayJlOgs+DKHLh0VcgWG8nteXTVSXk6eWRveGFsnU/LFl/T3TDIK/9vtJgvTkqG0HpaNx9DB8MBFcRnpDdPAefbmoz7MNFwkw6MQl7WcjiZrhx73BnWRwEjWZkDt5yA3ypMNDn39WX7FWJbTHDE3vqEp11mbz3OH7MpK7dbTMmMYDI/4yY0+9qYMPTaOPP84cnNjpuMiExMF7wMoYjtL5d8Z9e0mE1EMSiJDnzlMqxi4vKo9LwxPEGRZRYesMnngptNCNJ1ov+43OfT4fNyZy2mqLpj3i/we+P22DDq0BPzaqjoTUOEE42gR2mM7Q+T7aZFF/MGmq57TLVLxSusilEj9fvsxuPHT+QUAZfw5vAciiPAqUXB4vkdJAaopCG48nUsARcp5rpAJWW2ELx5I2GdbxYU9ekmRhhlxP1a+ZsgxnmJRvdXecIizyz4urgdIqhkevv4WHr3xNt55909QqzdRrhhfM9+H6Gt+Frm+0yrn18mNEHQEGKTqWgeVqHA+avMrrcsdOvEraYlI8VyY6FX3+qZ7o7WsHvqrS+7xlMG6uuH7NSkgq1W+59A377clBrFD931Cm8WMWuuXToTBPB18qMBJb1oSu1RQI2vYFPPZEE+ffINf/eLn+ODX7+HD33yIyipFo1rFUXdXbHKtWlXlb7Ft0akTgaaStcHMFYz1+hqLu3z6LcajAS6urnB2ZRmzj3mZnoExvM3Y2zUIpcCQBFJlyQqN1RQZwWzShCdPRqC/DhruZFKcmoVAOcl076kRoNGj2RS9WX+NQBdwLSEOIBWJUbleRb3Txf3XXleAeHjEEbEGBr0hPv39Z/j844/xj//4N5iMB+hNZzpua4ASzxQEiJgwUM40ZOZ06DUUJE+716ijkzBEYHIzM2e+GIPTQ8VSFYViFddDjsLNMZjMMGOAVVjomk4lkSqlaex0MuwedNHZaYvlsLO3j3qzK6c+Hi00skYRLKnBBb68Mqu2RWDWu8ZilaGHPQxWVYyIXUmHyCpnqJT6klhl+R7JEdJkD+32bTy4/RCP7p5gb6eOaeEKq9RGykzbPpTevdVCiWWW1kWWY+C2uOSelGprpk33I26v6S9ov/KKVD5l4vZWJFRBDjuvVOegZq71OInbyPRXBUkzr22i2qwMrJgE29r3MTmN3UqljXuBWLWS1uCY9pXfi29jgsL/elxf0SgTxMEPZlmcNXmCzCxzDhSF2hLWI/cTZBRtPL10biFLWFjfei2nKj51Rst8Noi+l6T4XI3FUUJJkhfBDbrPwW44qtBr43FwvMPmhs1ob0dKBkKKNNAjJ+XZy6uyWjfwfkM8W3eDNONcM7mXQ1VBGVzod1oGY7Kybkx17hvjeza0o4UkX2NoTJWQ6VBEqWt0t/ZzaK0w4/TXq/WxiVTfztb8esZOdx1UhLG07y1mBxKGkp69p4932ey7wC0RNe+m0zDOdGIw/Pd2b2yO2qs+nHn1NaHrG7iX89J3fv0cTe/no2NShSZ/KLYMweA6u+QvA7DSz1PnT4MkkKSBNJlBhNBkDTRbR+e5rqztixIlfysCOHGWlSQml/0Bnrw8Q28yQWdvD8e37+GNN9/G8e3bOD69bcZ85bSPHFlLUShWkJaNipg63SyXWk+cAash2P266Xx9yoCsjdyPcnqbj/j6eIVr2xn7/ffKhK9XX/PrNU7lsGgKQufubTOVyfOxNb+2ZrTMHvj0jDv0+Di0GrRPaIRthM3Qu7bW+cyKYbVSVlZH8pLVYoLhqIfHj7/EV198id+89wF+//4HOPv6G9zdO8Cbd+6hVa/p/pSyEkarmQzuOBByzAZzjHp9XDw700jaxcWZKi3Xq6XGxOgUKVwlx0i5UoFrrXKovRtVk/hzi+IcHLMLoDn+vcbEuJVZ6aS7ZlVSDpLGn4RFlHKlIhsniEZSjKzXKmg3qqhmJVQrKVrNBlqthmakOYK3v3uA/e4h9ncPcbx/C6PBBB9/+nv83T/+HX778Yd4enGhY2YlQU261ECcepCFLmTnIqYBsEOHTqrbwhRZ4GHnHLqNzLFPy9n3FL0hx4UTkO6Cuuw9Sm0TmNcA2q0G5qMpRgOGLEC328DhwTH2Dg6xv3eIVrervcKAuELMiBwVOd/J8T5EbzTFKuGUB0OiisBzAvEW5shKc1RKJKxhz54hB5sLNRwePcKbb/4rZelZvYhFeoVCMTh07eFASb5mDgxjvSFAt5Fr9vCDnWVAyX0YEhJf93LEEgPKfZbb6Xgta79oudv7ue31yii3rzhUpD9g5Gayi0FClfc331828cQ97a9z6uV1VUA05yGoZz7PWxZa2KJg/192K5pD5x8QtCGuc/W6reSVVZihMoILM+N06EqOibZIhID83iNCQlM8Qz0HjoXI+NvoGOVS+VxJjFPdGXS2naYbJP+M2GmoB05Qzjpj2HTo29mKR17xM0t+unlhIwqcp8zFBGG4q/nMUqj/3ioSS11MKiLRsYuIQQpPhlYsEvRHY8c2Bed0WUYl+Y0qHNb7oPwBwyF3tN/PbPIyapz9++s9Y90e2Yrvx7aB9mvlBp04hPh65H/rQLxAdBPAeP7/62sbEQBtO3T+HKAZXlNY99rXGyeSZ1U2Hkbg3KCvA41QNo8BcOa4vq8Etn2fuf5i6kWrRDErZmCUO3R9VpjWzR2pTW7w3nE56LzVM6aRLGO1SDEjYIoOYzrF5WCIK45qsYReqWik7c69+7j/8DXsktgkq0vyUGV3rolKDSkJRejQ2e8N8++aORJo09anTzLkbSP7PR2Xrwc/79gobVduPBhfszY6hiUSJIr/3kvF/jvtXXfouiabXNn5GrZ1YwqOm+24eP0SW+BTBVYlMdCt2pMacVpKLIU9Xpbf6XI5XXN29lL60b/81a/x/i9+hU9+/T7qS+CtO7fx4PQ2Gq2qaFOLjSq+efEMX33zrdDr8+EUi+EUk0vyxw9xOb5SkdMAbks5RB0PqVATIGMVIimiSsnUIrENFkCtq5Z0DLOgIcHOI/+WQRYDZfbSa1XMqJO+4Hw4BVJM0536E2SIqyUF1CpF7HSaUtOqEQ2fLFFOKdlKNBx51sto1TtoN9o43jvBg3uPlKl/9/wF/uKv/zve/+QjPH15jnlidLN06CsmW6GNSjZM7nKnjqVD323UpVbWLHPSaIoiK3WkYw22jMj7+TLFYLDAhDPuM9K/TjAgbqoIdA+a2D/YwaTfx3DQk4IcH5VyRdK+x8cnEg3Z2emKibFc4Xp1znc61blG4Ubq6JMhzqRuiwtWapcocl0lC937tEIFOl7PGnYO7uH+wx/h8OSh2j3FyhCFhD1053JwjJfCRRTCWKcCelGXW8AikR9WO7UPrYC9YdtcsjlSm9S6DQlDXEFcr+coEPV9wCqM9EUCgYyox4WbMXyLaQ8EWd+tiRS+xzaoNA6uiSsrciyuaKRsIsb6n03ASA12rlWxvZWDsWNJqVoz46X+NRe5OXplvgKa5Fy2bnzjPms8/+dG1TNj3cAAInGu9bWjidintjNOj34sOtp0iO7AbnJS8fv49+uAIcqMhaQPGTArC2KW4g0Pv1ckxgVRsI2qXrJiFcbnFhoYip/yesYRzRKJcdqXDUPgDv8GlrrYIftx3lRS10IMpeT4Rt+UofvvNp0unYZlRNtZmBtqyzcC5iAa7VsHWHnMkbc+tEaCIt+a9CTw8ke9Xr6Hy9/62vEREI92PXP07NzDjDyDdDBnzqMfVxv4GR4NezXB1xqD1pXoYC1D1yZkeqbFYw6Tf6PXk+/dAXNB80CadEuijYsCiE5Y5qUs5myGFxeXeHl5hUq9jpNbt0WTeXr7Lvb3D9BpdU1hiVIU1ToSZuhZRepYDLAYOCrQUlvEJGBdQMIrQPrsdS/bjNF28MbfuTiE36/YIav6EJjeNvZUMGY8f45yxcHk9/4+Ugn097DPutmh+3vpWjOBoM55YD3MHXpOlsR1WS7bLP5sPrZguURQ4kRyt598/hV+9ctf4h//6q/x4ovHeHB0iH/z7g9x6/gQi2SJi0EPH3z8ET743Yfi0ydEfTWcQpSrsKxcCVahhFlhgSFHzTRLTQBXCQ2yxxX5TGduZXVSALPdMp2OsRBTY2haKNMxxj95PU5SVMoiJiIp0ZAZudpwQLVWQaVcwE6zgqy0RKOZod2soVLmBBFxA3RSNmViXBpFFBYJmvUOXn/4Ovb3jtAfLfH3//wbvP/Rp3jy/AWmhRWGcwtOeE3nClbtVrhD9x76Tr0qp97NNPBEDT/j3PFqJnncVyVMJgWN6FGc5Upqa9TnAI7v7OP0zh4Kyz5mMzp0TglM0OtZZaPVLKDb7eLBw3uqNDSbde0hibKsGABNTOZaATmVL3l9SygRwR8wBmw5cl8UqzUklSbSahc7B/dx6+5b6O7e1b6sE+XOrD+Me8qurltWueAJW2heFSR3CANj2u+l2o7B3sfg3rAHmGy6L5ENjZNVd/rBVykhWYNqzUlznWw7dAktETsTVEZjX7WdhMZ2P87SZbNXK5FYyaEXKHoDFH5UVLtaETFvfkXkMBad8lyr1bKyU82WF5P1OI0cHEn913rK5sDWhjFYEB60D+bzxOKenGIo9mJCxpQb2qD3HBGueMSz/RxV2TcjrAiYEGcc8fdmt7/fF4kdKi+iOwj/7I0MKFI6s0zfHIv3o51S0AlD1uX7SFfeX+/P8ef7zd526Pp9CKg8Q3fHvL0o4vdbB13rUSxjUBMXQZgssONwLewche9OY+MeRBl67DTW89uBOMbZjvzYvFfO6Yd4Qa9JGkL5at26CAF0PsBn2TJ75H48ca/KnYtfk3hkxLNUrZ01E59tXE3qCsORjwLq9Spth3EsFk5ZdWFWsSrKGKlaw/dirz1J8fT8At89fy6DRbrRnf0DnN66I0nU4+NjNJstjfWUCZar1GS4OL/LfhizK7KbiVwkINUllhHKgNZestKdX8c4iInXpxNlxBm2gfMso2GGH6+/2HjJIJFBZQsDElfT/liGTn4LM0R579IDeh1zYmpVLLvrnq3liC2j42vYAqStmc4oiDJTZYU/U4b0ajjBRx99hJ/+xX/F+//4T2gVi/jX776D01sn0rn/51//Cr//7FM8/uZrEK9RkvypjZcxN8yoUkbjSkGQYgFThudMsJMU5SRFK6uhSKGMcO+ZcQ3GI/TEGkcMhglPsW0idkGC5pjsaP6b419TzHTu5CYvoNqomqb1XhfNZgmVAqWer41oRckJad5mclJE6NdrDWm8k6lzMpoiXZVxenoHhwc8vyI+/+oa73/4Gb599hwTLDCY5lUGHoetcXPoXnYnKK6dldVDb1dTlAj1C+X2RPeLCYppmK+QYUpq1tkS14MBLmbsKQNHt7s4vdPF7g4DLsPBkCb8xfMzvHhhjp3TcHfvFSVEdHR0gHaba57Vsimo8Enu/jRhsMKKZsl67SWyyllfmjKyTJhKzRayziGa3RPsHb+Og1tvoNG5Jant6mwqUKIqnj7OLIlkpYpypqGgKhIw2bpA9cyAgXiGdSszcuiO4WIwt5HwBByW2zq+v+892ao0TwRoc9hakf8LfCCusiYOCo04bo7bbdv77SA9zuYF8syMmGptk98pKUmx0iWjR68Wqb8IARfoyLNSSZk7SwR04jImRCqWuCm58WLCmNyF8CRV5hD/u3FQ60s0V9ZzWJOZhFJeDJBaZ2g3ZIcKCEI0544izia2jVPc+/DX2c19dQ/aUepxBuMXz85y0+HHPXJmnyS60HGGko7/LUv63L4aR4givO3s8qZgxB3rtkO/0em/Av3sn0M0eOzQ/b1zRbcAigtll/j4tNjCAo+DCI+QlUEGrnGPjt2Y+/WMI2AdR+j7+Sja+v7e4ND5/kQQ+8MdUww6jFH23w/IjJkrJzqyBmrs0NctIM3rB24EMreJjbCMdEkUdTEQjkwVDZeqNYznZNYaSDxoMBrLmFDT/O69BybBuneIrF5HVusgrVCCtWpZermiEnzCdUEn42szOHSSaCgADiVGB7T9oXXj95fPfn9tX5GaNGfZiq+PryVm6Ddd3/wa56RIN2Xo6vS/ouRuB+OkIM4umFdI/HMt6LAMnc7A+/OTwhL95Ura8r/86c/wT3/zt7h68gQHnQ7azbqywH/5zXt4cfYSw+FErUQ69CX5u1FAu9ZEvdXAlCh6lppVoAltO7aC5pQUJZPcQkEA+6AjookJBg2o+WaNToiTC+wBJ5hOTIud65LnPaO8Z7WCvf0ujo53cXjUxc5OG/UGZXELeP7kc/R6Z7i+vhRGwJHOdLDEM9ExcQ2nCds7XJ8lHBwcYXdnH/N5GU+eTfHebz/DN0+fYUL99NkSYwNhCFtDcBUdtAB3Udm9nZWwU2+gU06FNidAVDK8S3NApIxlcZJqaysGrIVUgczZoIcp5VsPKjg4quPOrTKazRTNZluOmFoHT5+SW5zKYGrvot0GDg9r2NntoFbLFKBl1Qpq5QKydKTPZGDMFlShwIoN+/8MrlIMKVPb3kN7/xTdk4diits9fIRKfR/lVRlZv4eSJJgNs6N1SZCYZJLD+B7Pg/4n4E/EB6FmJ9sHobrlIDrH34RnBmuxExVJQPTwkvj6s1mdiRXWgt1SwTccH/eZ+x2a1XWStyUB+6pE1I+Hn5NV65vU229XCivOPXqvUzee2KRQRlI7iGMVJfZ0ylIjYtRiUfoC1TIXggHqNje0lQB8REc6vSETdIfuP2tfi7jHegEsR4gpq0hmIes3aJwqgMIchODGyYFC8Yn6Nd/IpsPnr28Qo8Cg2haXnOMb5hm234zYWQi1uWCpKoCqpDhnpXVjL+IcLMc3bCxKjGTqiTqojJU5c+hxwBAfexyUxMcl4xvG+MRtv8WUFgc4cUbtht9/x1xlO7O3Y7HeqLIhXeg8N94IaMIC3w6kHKXt890Bl792KOsgJhqD03GsMWAB3OLaxWtHHw4nBEHcqPFnx05dG2eLKY9/7dUIZk2sPllQ5o4kd+h8X/a8dFwrZlkBa0KEbjmMYC7J8pVInpJOnA6qVKuJ8GipKYwCXp5f4vK6p7XR3dnFyckJTk5O0d45QL29i2Klhmq9pvIZnTr/tljmSA5pNwNDIhFWGhsM+uU+7hUFittZuq+X7QqM3idUaLLqpkP3a+l7hCjf2KH79fW/d6rK7YDXiZG8Dx6PtK73LW1N4Akgv4W99ybIkbbCgsvQu2bJdmkkWCwxX88ZMA3xzSef4pd///f48Fe/wMvvnkhYhc5/QAc0myjwpHMuzEhUskQ7q6HdaSIpJRhx7Iu64aHnrD06nmE5XWAxnKg0b7kzS7QpVgyCGHxxwmA+tYmbFYFezKIpZCWPStYOBRYHhx08engH9x+cYO+giWKywGTak+oYgX293hX6g2udV0KiJnFDMEmyK8+YnOCpQsqJgBSdzg5azQ5m8xQvzqb44INP5dApucoMXW0EJlLOzxDAuk4sQ1RUs1JEl+QylYwK7RJmYdkdbCfNyQ1PZ55I6IWfO08TjBYzXI56UpOrdxLs7FVwvF8UFSwdOpOXpFBSVefZ0zM8f36JFy9C5bcCNBpAq11SKZ6SnwfdOmppD+WEZXPWDUhgw66IMUPMNM9XRaW9g87RA+zfeR17x2+i1jlFsbyL8gLIBj1UfPSXoDiuazl04ynh4nFnLmEvjjP6dbGaW5ikyLk0tPaDTWUGHdvjmOnRbbPvFQXaZdtP3uZbc6dE1TSvEqj6G3r0XjWLbSvXuIPiXpXYcTTSbb3O/a1aaWWkB8ZQxMOnE3eGJaMMtL4PSfiZobMUJN70dIl6xiiQZbC8jMdS4dqgh16Bwc4IuPSI3bIdGgyBN4LhUk+VMqy8IcVUn8eLIucZjXVxxsWzez5vZ9+bWXQAM8UllQBgUGS+Frzf1B3n8foMsrcFvGSigIanFGQVtX3FDc6mIjEGVqItk1bJcMsa2oijEgUogUXsVRmWL5rYqK4Dp0i9KQ5I4mx5u2Ww/TmSUw/Vj03Hb//BTNQdevy+/r2DCuMFZ39gpSSyGrmhvjFoEXdpdH8i8iC+3tsA3lM3BHHeL3cefT9/PxcPMLcrAh682PtyhpNNZIY13isLQicBJbtWGxPZkh2rKIzLZLgqamyH2ZsRH7HkCsxV5apoHpfa14PRRFk6JVw5UVKtN3Dr5BQnt+6iuXuosnvWqKPWbCri5t+xlEadAu5Jni+FLfXZgebVuSC8l74dqPn98evi+2PzeqxQybxVlgdQ8VryrD5ef/F6idHxN2XoLLnb/rTMb7uSQzUprQ83xtG9lb1wxsjQAuJr1/TUCcCGAMvgw4tLfPnxx/inv/s7/PxnP5WQCyVQG/UKyi42RFszmaK4WKFWztTHHi8nmCynGFMrfDo18hdyZ8xJicqWINeGoX1WrJiUi1hWiliyH1wsCCWvB3vO8wKSZQm1rIl2syvxkJPjA+x0ajg+7mJ3v45yeY7R4Bznl9+hdz1C72KB66sB+sOecJDFCjNNzY9Y6Z9jkTPiOIi9oStO0W51pRfArXNxMcRvPvxQDp1ri1zunEcvMhh0x7WYy5572Z0rvVUtoVNr4Ihyv9TxWIw1QUASH7u/3Bcl8bFT+IUyrsP5FNcs/ydArQ3s7FRx2K0iq6TgfRSgulzXnhoOqHtwpWy9359iTFG4AgMTOvaKqHf3d6ro1qZoNypoNjqaBOA5EZYg4a1SEZVGE5X2HnZu3cPR7bexc/wIWeMYSJpy6PXJBUpBU5w+Ri0oZemGZyCWQZokUuq0SnHMzEg2QvUkYkrryKG7nO06gI0SIF+fniDwvNk242tVlWaA7+yHEQ+HlkvElxLvpz/mt9xW+j5aTHOmT+3Ftxu1FZGoFGFhJcI44PJ8ijd/TRtIsRVmzSFTL6YLdKo8ZpOR8y8jm88JPXSRw4blibjB4DPLONslXzfGfBYRREQl6ifkUZEzwvlF3TZA+uzwiB2W3ifQJBIc4WMHDvaLQXFeOWD0RYlF3jRWDoh4TQmaWn+CfaOLvcFKx2Q6d0J+A4WBJylAcH7+NtvRmL/enElUCQn9/z80thY79E2Da58m9qloSiB3+M5SZNcvZqiLs39WUrazOntnc+jjkc1xyiB5jysijqGB9ffT/QlEIA4a8fu8bo1E8+52PzdbBtsO3O95fMz593/coa/LYaGHbvdiZaMliZVwKYzANZJVaqowkDWOTp3iLKUKKTCZKaToD8d4SY3txUoZ+t17D7FzeBulrIFqq4FGs4lKo7526hzXEWhR1SlDgNOh2/W2dcayf+zMt8/3JvnZfH/xGPNqjDlLq3hsO9+tJb7+0dWnfA3lBikHxf0hh06lKx3PKxw614zOIYzVyq74MRaAWWrz/KvZFJcvX8qh/7c//wm++ORjziBoJr1ZqaCSFjAfj8QKlzKBCDwPw9VUuuM0vlRtGw9mTFIlU6pMtlyzdVsqY0HnWgQGK4Ln5pis5uj3+mHP02GWUM/aODk8xZ3TuzjeO8DR4S7K6RylEmeNBphMLnB1/RS96+cYDhYoLHZxfjbC1RXHzggCKwtIx1Iw1xSv4nA8setD+thiGfv7h9jd29d6+Pq7r/HBb3+Lb549UzWHzpAuqsRgMAC0OGm0dujGeI1mVkK31sBpaxcr6nVPWMkYicRH4OgipYAZUFYE8rym2tqkj54SL6DeAro7FdzeP1DV1luHFB/iPSXhFts1VCckAx+duxTpAlYry4po1Ys42suwt9vE0RHVCjsKnEi4Q7BawioYWRZbOzi49QAn99/E3tFryGr7KKQtFJdL1OY9lJdED3glMVEiKJ1zcuGzDSJNgIWeJTDG4SXaJ1UlbPLKM+91MOvEZtGYttbBVkWToNNYoY2+gXvCfVpKBKGm2vKRNu3X4CNdFS62T/Fei+WLt5MmzZ6PbIpEyS0T6Tcb9RWjZ6qpCfEb2MC8wOq0E16C5yLnyJky1WSJdnWOasmUpCRsLyLj0GMPou0sa/sHeglX/SVGTeJsDmCFAMyKS+duML5f0rfuISMU72vEhs2dV+zQth0mgwtGm8zShVrncXpJJsx9U9xFvWqiKEtF8USzPFrLqoYpAFmP8uzGAwtRT/L3rssb9cm9fM+Q3Mh5NkeP4ijNe8Cxo/JqCHcmswof5brJ6HrJOTb0bnz5Pt5DjzNcu9Zb6j8RQ128sDQFED3yYw+BVIRy93OIA4gtgrw1q5uz13mGptYI18e2fGoo0cbHtB24xQHR5qYwshorG1u5znvojir39WMMih6UWVmU2blgUI6wJcCrQO5qYlKMKKVQLMlBJ+WyDPPFVU/leTr/arONu4/eRrnGkaUdAeeYqRfLNOqWqVeqNZPNUk/QRrqsVBeoaGMQ5hYPA8/VlN42jUneNiqgVLaMN94b29+7cfJg2devZec5sZNfd1tLlpnzmlmQu8kF4cdk4CWC8/LRVQWaITN3YiuBzCIMgD6L639Ocp0iBv1rDK6v8c1XX+LP/vP/jf/nr/4K82EfzXIZB50WWlkZ8+EQy+lY3OoMRGerGZ5cnmG8JNBtgvHIBlUqCdAoF1EvZ6iXMlWZNCJbpMznAheTMa4XEzAUYNWNwRW1ue+d3g5Ew04AACAASURBVMfJ0V10Gl20mx10eC850z7tYzy6xHh0htHoHKMhe/oXmIyA1Wwf4zEZJ2cG0KVYktjUzN6wxE+FuNl8ISGPVmcHu7v7aDRbKJdL+OrxZ/jk80/w+ZdfYxhwULLdbMmEfq5Oammja0wM+dyolbBTbWAva4Act7MZSVyIrCfAjdVEZvjEAHU1btcbT3HWv8A58QQce9sFTm4d4rC5q54A74dVLcmMN8X1dR+DwUDo9+FgjPF4piCDHPq8p5PxVHwCjQbZ0lJhAm5rCuQQlSoVNNl+Y487QZ1jcHfu497Dt3Fw9BrK5Q5G0xTz0QS79RSFRe7QSdTC8U9RNhcTtT/GixkoA06MgcaIg/oeHXqqyttcPClxEEsslOxUCJx9vbqugvsXVXVivxWAyj4WSofO1xIU53vRRlZtPZtmQ+4vba/kSS+vlQPJLTEyFL985HyBOf1f4H7hcRTeajZUcl/Lxkn1zKji+XBHrsH78LMQoBoxWKBRnqNahElDEsQhitewOYvm6HnBlLMJFGBG0YwzgSiJZjLdaHwPBb9Fuh87dpmKwGOfZ5b5XHKc2XsE5MECf2ZPjGUkrxrEN8Zfx6jScWWs4nAusl6v6ysrFdGmcdD8Ms9jjikZleYs3RmdblEGj1WgIkq8Limpby0joUEyMZHQv42Af7FT/15k5hULiXewNJejHH1BxOcbZ+bbgQHLUPEC8vvkvdHtHvp2puutGXcC2w5dkXKYF/e/jbO5uEelSDawwfmYmq+HVzl0VjhihxU7b1/4Nzl4+5uFjGYMilstc/3qzeNlsuzXOehGrxYos2euoMA2ppfGyeGu816lKFczFLOaQFUU/KCBVsWqWMH+rbuot7o4PD7C/sERsmZdPfSs0ULWaKp0r9l0AYbCjLYY48xJ8/qzv2wocd+lnsGz7Gfr0NYwo3gGLqwM8f2YoYe5pq12lN9Pv/4bxi4iV4nV6PxvbO84gNANlIs/bQUXgXqW19YDhbiq5gx9dOh+P0xTwgLG8XAkYB/nfImcfvbkO/yXn/wYf/HjH+PiyXeoF4DjbgetahkrMvtNJwHIu8J4OcfZYIDBjEphM/VvOdbPlmLGCQTKlKYlzCZUaaMuN9BfznA5m2FIO1oEanUypbVw9/Z93D29i1adFKVkJqNKHtAntSnBfJMelosBFosB5nwmle2sgFG/isXM+qB05DwPOh6uS2q4k+9d7YAZf1dBZ2cXO/t76LR35Pg+olDN4y/x9TffYUhbFYRZ1JrySRYxkeSVVzr0ejWVQ+9SPItOaT6SQAt10c3JFLWW07SK8dJm0HvjIXpcuyVg96iOw6N9tLOmAlt7WJmZjpxUuv1+HxP+MScKKhW1CjqdjpDs4/FUbYZnZ98poatX6zg8PNRXp9tErVGB8B3Flbj3Dw5v4d79t3DnzptotY+QFOoKtDjD78Ej8SpaF2qjmbw2q2FMVhlE09YJhBnIq2SHUjrPTYeu37tCYcjI1zZmay59m0nRuUHc5jK44Pf0cfSxfAhoHebQXRY5ttFxBdurZrn/DOO1gjVRHnzLoVuGbhy3fCNHY29E9T5nGTt18vImC9RJnxnmNj3KFoqRfXb2GUlMI8YzG21wrnjNp5OkgDrFlMcIUY5T88UGZNsRxP16EbiIY35T4N4dspc/4ovk50bncT0ebswOxuV/vm483nboiSk11UkQUtL4B7M0ZtpE1XKhUtKOSkJcKOViRaNBnLclUYTGMmS8rFC/XW7fdj5xGTS+Dvq9g2YiatU4wvPz9IzM/y932okWuTv0bQdmx5LPoecGNTeurFxsO1H7OYC4XuHQPQCj8Yjfd933C+fmUe0ae7FBRZtfx+0sNA6I4sqNf2+fubQxE5UJQmshOHQfs3OUuzn9YLfEimjsijT41jn3sSsDxWiYWSyLNotcrtSUOcwJNJpOMOI6mc1Fa9ns7uLk9imOT05Rb3dUZmy0u2h0usrMjd/cFNucdEUERsx6GZUHAiN/Fmuj8QVjxg0f/ewER3zm2zIId9R4HDj6PbGxH8sY/D47nsT2XC5dGTv03MiaY3dQXBxQ8jrVq81w/8M0BccBo4zFHLdJNushIpzwmWTyGo90HiR3ogdl6fpv/8d/x5/9xz/Fpx/8Bul4hONuC3u1KlJR0A5NxW450Vw45W8lgzuxShdBiWyrpcQqzFgSX2pPTyZzoceJ+eecN+kH0gw4Pt7B3TunePDgEbqtrqQ+J4MxRsMhpuMxzl48M2UxiQDNkSYLE0JRxauA4TX3kq0Z9sBHk7FG3QiKrNQb+pnMchyLTMtltWUaLUrD1uUYPvnkMzx9+gzPX15pRJLLeBYkU73/K7BfWOGelNWzArrVOrqUHyVocDnTtFJJLGW0pyX10FerCkazpUiTyOU+Wo6xqgCdvTb2dtuoMZoN48iT6Ui8B/ZFhjRy59uUVL3eFOFMs9HScdPJ8jxfXF/j4vpKJD+815xX391rY3+vjXanhk63hkpWFpj09ulDPLj3Do4O76Na6YgrPilWg+iscRfIzrOKJbiSsWhaD53jatzDYR47lMHps7RWg3qZr3t36HS4G/Zxi0jL98U6KfLR1rBg3aEzaHGAm3BZbKdEzKKxvYp9lVdY3b+5/VK2ziCeKfdGhl6vr1j6Xqf1oRexdnq+S6NnXxx0SRzKYomKQRGJrnizyApUY9+qnCCr0uGxTM+swHqP0kdXX5A0d2Vjko8R8IFvl7+LmXLcEXmvnidVSas3liy8ZCenGSoAcVlZvy9AGbqTAfhNiTP14dDQpjy/cjkVjSHRnEZnyFnVAgphFI8LWTOjITjysTXeQJbqnRNcBkv969yRbDug7ct+k1PyKM8WbV4ycqMZ3/z1+JUvtGA0HRT3fYdoFtTGhPIeenxcfP8/5tCdoIWbzR+xwfYM3TeSSHq0KTd7uWvshfvU4F0ZGMUbLg4OPBr2isD2pmB5U+tLfPZhHp5ypKGioA0XMkErS9s1cZlDxgEiYVL6aGh3K90XVYGR42FJmQQj5YrG2UqVDNPlAv3BCP3RGIPxFNV6GweHh6KI3T08QqPbRaPVRbXZUg+eDp2ZtcQkmK2bCquVyhc2xnVTFcLun2XG/tA9Cxk2v2fwve3I45aX/23siOOA2rEScaDkJXft6TB/HoPi4kycDt2OPVxbsYnZddexrpkorR1izjyQ6rACJmDtCIP5RDHUcDrGe7/+Ff7bT36Cf/n7n2L44jmO200cEnBYopWfYllgNj7DiL3jRRHD6QIDEsUwkyXZEAMxykZT6W7KtoVRwiq8ZSW3VkCt20K9VcedOyc4PjxQ5kkCGGal8ymD+jHGw4EqCETCM9jnjSPIlOIxLiE9Hk7kcMwB0TfOMCL/eFpSu6U/HGjciiAxJj+sgKr8L1lr4OJ8gPOzC/SYeASnLfraiLSJe8fGM033hudBTfMuRW1ISiLQ3ExjyMzQdX8pzJKUpIc+mMzRn8wwWEwxWc04OYdaq4xWs6Lq7GIywmg8F/BNdLlloF4n/0KKUrGie8lEhl9MbMqB6pigz/54hifPn+O7b5+iPzDFtwarHrucQqji6LiLFu/f/iFOju/hzukbuHXyAO3mAYrFFtJyE6sALOYalR0Uxs2qVS6BrP0SuA7od9QSW7GNYWPVMShOfibYl+0e96srkpbkMHiK/QfbHrye7tBtz5Fvwltnm2Nw68Ag9MW5Hpz3gcflLVi+p/gPmNA6HTQDljez6orlzJgaU0ZrzYpliyMm9HDjQBPIYQP21YWOp1OX4yuimhVRKafSKqYzJxk//4/RGh26U6kmhN1HUVCcqfPknOnKjUxskGQYSubQY8DVdoSj84nYrzzTMHBEjrz31oODHCT6MbdZyiyryJFbayGQepBpaDpRL4OZJI/V5S41BVC08rwEOQLGwOfatyNCP6bY8PJ7d8Tb/6/zCX2YCakFp0Yx6E7IjS6PNzbgfh3cyfm192uUf445CTp0/U1E/RoHF+7Q/bhz5+EZr/dQc1Bg7BC2e+gucOAgOH/fGOUeBxUuiuEBod97Pw6fUvA14udtazyUwURlHBimAsTRe+h5oMOsPIgurCUwoKqLKQ674p8BciQ1JKQwx4eM+Y0OPas3BG5iaZWSlFfXAxkfZmPHp6c4vXtPTp19Q76+2ugYjawY5HKHbuj+BZYz4rzz7DleJ3G5bvu+Ozq9XLGWhd//OONwJx4HiH4dtd/Eux7meCMUb+zQnfqV68iNUbxf04KNwZZCadKDJbtPVunRl6pwpSCiY41AEpKkS1Y7+hhxrJAAufkMX371Kf7Hf/kL/L//9S9x+dVjHLbqOGrV0KgQ/UwI3Ayj+RDT2QrzcQmTRYL+dIzeZIRr7iVWqIPByxR5W0CfZQmyZhXVdhOdvV20d9rY32mL2pQBS//6CqPRQAEJz5Xfc20wG+WX9mYhjDsyyCMGYDLAZDgSkt1KwSmmCoRMqIZtGpKrsOROhDazeFWrxB2SoFJu4PzsCteDMIHBoEAt05yF0XS9AuibLxNhWIJONcM+Oe+XU4HDWEUVTbVAiuTPL2FGhz6e4Zo97wWBgEvMaePrQLNeQoko8bnNrHMZkZSs2QI6nYYqmboegb5Yy2xFoHOGWq2BcqWKb54+x1VvgF6P7QirgrE4wqoLsaScYT+6tY/7d+7j9NYD3D59HXdOX8PB/l2Uq9wbJm4UB/ZGjcFz8GDfKqisdilAV7mb2ClqwLO1YCDm2Aa6Q3etCQ+Yt/lE3Ba6Tdp26I5yf5VD142OpnzilrAHKG4v4wRXQVKSquQe29DC6+WKja1pHtuiN8XLJqMbMhJ7jmVGtWCYoYj0n+aL5AVGYEBgX0bCglIB1Yyz5EC1zNlyc+jFkumjMwoFBTECvZ6fmGfXPIG45BdnDnYhTfXInfx2r9gNkRs5vyl59YFOsSAwHB1i/sWZY4s2yd3PiMqzcnfIaglwo7Fkv5wbcGbBHokJ3NSrDfXbKchBCUdGp4zO2SKg0WKEzdlmB5XdlGF5NKdrv4Uz0DUK2eyUm54jOYw+Qo/GyXlqtdo6wuP12c7ErRh308MXWgAzBUUvbZUIae8OfTvLW2fkoZccZ3KxQ/c5TD9/z9AdSLkOFMJhbjPF+Ua+Cf/AY1r3sqIy7nodBMPLRWv8ATaeZI+c8cnOzXvRLmFrAY/Kk+JR0ACZZenqofKA2XbKhD6mcSZpDLXRS9VM5Xeu3/OLS1yTgGa+xM7BIe4+eICTO/fR2tkVLayV3TkKw6iDiHbL0OXQCcriuNFWuL0RcAX54e2949clVhOMHfvaQAXxne1qz3qvBarceG/Z/rWZ/cl0HFDzFmzG64fvUS4QFV1WwMzWlF1nY4jj/xMtbRUPGuOSUSbTZug6LzAfXRvhDDOtSkGz0i9ePMNP//qv8Zf/6T/iu49+j91KCfuNCtpVcsJT/WyE0WKM5TzBok+nleBqOsLleIBLZuS8xSTUYq+4XZV9Y4Wt3qgiY3WunqHebqPdbqg6w3I1y82jSX8tfckAhr+j450QvESE9yLRvDUR4cWUKpOkIKW4SU9lfZeDZnmYyH3yS3B2mj10Tk7YTDgDixKqnIao1NGsdlVyf/HiTGuIrpsleme6sGFZc+giZQyTTAxO2lkFh5UE5dUUaUE7z1RppO1CFHiG2SxFb7IQ9SvFWSb0E8RMNRK0GhmS2URjgUziCG7jfWSFVuRjqcmPGsPiSu0fEu7Qcav1k6boDyhPWpSdrDebOr+rwQXOz68w4J+mwK3bJVEn3z59gHt33sGjR+/i9OQhslpbwQ5Fb+jcuH5lhyXqY8h7rXuNoFpwaEBgTotwGoA0v0bXGmfe8hthA8QOXWsy9NTdV21X/eIpLtkN4VUIlL25hx7TpMe22fcijz+ufm1gWdjECQ59vedfL6arqQBqeRbuQiWOfXXBDHFLr8kOOHMJFEnbF2RPpRwmRTYrw8uRV4xOtlYJWbpk8xhZUqyEpH3G6uNOwi+Ulx78Z8/A4tIyj5k3RyQOjkqMnA1P0lGBnpGsyzIqzZjqkWMIHLHoF5N/zwxb5Q0ij5mqU3BixqkA0tjOMKOovKJalj+M+U3AuawusA4H/1mh4LPaDbCejWzbYo5FKGm/yqF7lhW3JPzzGQ3ywZK7By88Vnfmftz+O3+v+PxcN9w/f+1AA/LZwU2WOVmEt5lhWSYeZ8b2vb2TEx/4vPh2QCC+gWgsUZK2DpgMbRj7UFt42w7dQXHusGLH5ccVr404onYdcS+5xw49nm+3tcjSdciEg8KYB5J6DuISGisjLkGgtTSA2kiylFjZlGOP1Qy1ZguVaobB9QAvzy9w3Rug1mrj5N5d3L7/AIe37ihLJzAudugKYIJDp351qUBo5/fL6nFwG1es4ntvASNrbPkjXgf83ollYoceGzESicQGJ99f1nsfE8ododz5fRxw1MtWwSKQlmuMpWk6Q60x2gqCtuTQOfZYtsyRCG5aGTr/aQ8z9nWrZYzTlQBu09kQ//Lzf8Zf/qc/xQc//SnaaQHdLEEtYwtkislihNFqggI90xUR1wVcTIboLecaS0tqKSo1q8QdUFykmKJBXANlWRUULwRcZBWSFTrKl8448lWk1yCt6US0s6ZcxuyVaHwq5/HYKyimNWmEa0piNcd4NLTqHsvA84KU28YTstcRJLcwB80EIklRq9fR3ulib28PjUYTdDhfffUVvnz8DUajMQjGZBBkHXrL1L0UHziUdD9ol8kWt0tdc1G/WobtDl2t5rSM+aKE0ZTXdYUhq0pM/mjXW0V0mk3UkrIIe1TBrJXEu79gkDIaiDjHHZBVO+dy6owRBeJEAbudLrJyZmC/vQOVwC8HV3h2/gzXw2sMxn3s7u9hd/8I+/u38eDeD/HWW/8at44foZSxLTAjvETvxc8SCHRpamVMolg5E32EnLRVclkt4+u1cwL/eizOEhasbYqglrneIaG87XbG/cp6Dzio17PuAMCTr5lMQrDBoMLsnAcitkc2W2PbdjXeO3L0rCosNwHRhftpYSXQQLiXnqF7x9AZmjwjjjd/EmTcmKPQrBtO00bfRDNIEQIumBLHQICMxDRUMCKnsShkOZZhuq4OmHNifmkoE1JEiD97E1LJsdLVNPT8Wa2wMo0Zew8KSEHoF1rGIsw/8/8963de+eFopBlX7zXKuQQmPH62M8XJGZJLKWTDcv7UBZ5OUQ6z+aZUZxlHjQxMBD8EZ6WxN5Up81lfQ1duMnH5TfPrbBFuPsoQ0+fKySsadUnOkmbkvefi5+v/r3JTWJD+/uztuoSmfrceT7NwbsoMS7SnVnJen0+4phRU8OBrs+xtx8zKhpUHbZIhjjjNsFTW78n3Fm9TuNdyCDx/V1oLm4XlK/Uzwxy2MwdKbUjWKxfXMVK+0Ou/gXFQjjr00LWOpC1vAZIfq38vhy6lNS8Hh3lSZht0QDwqZgM0wKzAUPlqyn6oVaGkykde8GoFTYLeGi0ZmRdn57i4vJaTOLx1C3cePcLd+69h9+BIv1tx1lxldys55yXMhXAqEm4MVQQ3LFxv/F5ZIg/EZY2j1/F96NDjYDJ2tnb/Tc8+/sqzc5ODdJIbN0CWoduaGU+MC94ezshn6C2WeP3+c7/zXveGvfVnch3fOr1jwXLC1hGrelwvdOaaK0FWnGE8HWBeSnA9m6I/mUqF68tPPsZf//mf4W9+8mPUsEBDNofqkGT0G4nCNVkUUexXMexNcTbuY1JcodhpoL7TQrVJEpgiWs066qUy2vUamiTBYdl5ZFUHJiZ8HgxYJRgpA56vphiNe9orDNhK5aoRs9DJsgGviqQRxBS4pwZ9zDQHPpcS2xXnvQdDZfWsFiUElqVFlCmj2mqgJb3xXezu7KDWqOLZs2/x6aef4rMvPsdgQF5x6n672FaqEr22NT8xeHhuEWKVO9USdtI5aqR+NQNurQYGGqpaVbFMKhhNF3Lq5K/vkRyJxDKtFDutNg7r+0i45osrUz/jNZiNMSTQbdjD9TUZ+IAZ9y6xVuUiGrUM9WoNtRLQrVsmXW/ews7+KRrNjkrho+kVpssRzi/PkJJkqdxBtbGL+3ffxNtv/wBHB4eqADQa2VpCWLYx8FrQBqtXvTTqXLYnRP5FKVvpIBRVcZaKvKaUYtVGk4mm8pxsZtSy9fE2b1EzaIgd7Xq+POYdofIdqxsM2kjjyypBwLeUQpKoPnjAOMREalLy4zg1exppovYUn/mzWljBVvkxFk5KyYp0eI6M9HK7IjspsJmUKA0E8bwak+H/BQYl/mRE+uxNUZLOOJHp0bmAJF5QMA3eZgK00gTNYooa0ZUSK2hKblCIPfIJi2jfGMoKKYtqHMtidmPAlAnL3OxZM0tmRMubFaRZaXQ4X6rydsj85JBpnOcBAMW+mYPuRCNpQYgzkEkgppKhrBK5IYx1M9gjl36xlRIdRZxVTLSGvWp9ccEwCgzBFulyFWyoHGugFC+tKBsli0W0YLwC4c9cBP5wZxqXvHlDFQyVjNhHY1gkVgi62pZ12kNa9uEne2YWZOVcxyAoLBOfc5C9XVCVygy0S+jmDo1jeFkQP8gddly6VUk3sJttgEWCNjyZABUseQYegJDsHWoKQrzOQRTFq0OsvCiyNiyGy9myRCkmtcA0aMyCBnJypkFG7P56q2o4utpKYwoqllaF4b3ebFPkAY1+z/cXxaZx2ls2okhjjZpnCZBa6YPhEDOh2jMBqHb2dkWXyb74cDTF1XUfw+kMtVYHdx8+whtvvoODk1uS4SSzHA262mDrXmwY0QlVM92TcH3o4iULqwBijiUFQjQva/PIAp3JeLPdZJMCcRskXo8eFHobjD8LHxIqVg5qjCsfcTWt1yPlbZjxD2h7C/qZLdPzUP7YwETn5+f4+LNP8eTpc10jys7yq0LinWrdhGs0d2/rvcKyOAayG5fDMZJShjGnCEYTXLx4iV/+w8/wVz/+MT7+4NfY3+ngcH9X6lf90RBPL66wnBaQjkpYyiGlyHZb2Ll1hO7JPhodzkuztL9AkTPcszlKsyXqhQRlXrfxCIP+COw+827TobP0T7tFBjo+huO59O6loMe5d/LRE1i2HGOyJAx8gqQ/wHw4Rr9PKdcJrvlezC7LNVRXZbQXJdRCW6LYqKFxvIe9Eyr2tUFdmf70Eu99+B4+eP+3uLwYKdzjGpzPzE4zA+T9YG88deEQ2QygUQROKikaiVEci/WRQTft6dzoV7k+OL1NmejedIpeIGbZO+zg5OAYrVmGyXisCsd4Jfw/Ukpxj6eizu2Nxqg0WpjX6piVE9QaGXZ3WmikS6xGL7HbGilIS4qvIS3fRqW8r1ZtObkCkqHsf1JtYYgulkkNtx/cxQ/fuYtmbYjrixdoVI9Qq3ZQrWSaHiDZF/EYPkJHcCnbGaSxZXBFBbnpjNwFFfX4F3MGnLkehHlns++qNqusYTbbMFbW2jTbYWRSXs2Lq18e9PJ34luJRtbiarFXVmNqc+GHAh8KgZZc6yLwor+gDwo6KNxzXG9xklk4qaQrkhbQoTOSolGgTTQmKtK+mhMoFVJTHSLSVBkSOzM2f83SxQzsTdGtL7FIAVJPMyJzxqUGyQwSoF1I0EhS1KmBnibqBdGhM9o1vILJ4XGTOlsSDfciTSV3N+MFor4wHXTofTNq4kkxyvF5YMH5FZWGvjH7S0EcXgtcwJEFygTKBA528h/bxbaDV4YT3lulL+qd80YzIyfCsFhAox5K6gwEWA1wju2QCat3FcQ0vN+soCBEXux28QbeNK7Hz3c1n7iUHmfgNqsSslKnGQwOXZFcKOOwLcIH76EHGObQLeOxBcjMNDgBlZjtumqBc5EFMJjPqPPvyCiltcLSFnmgpdBEQ01E01IoV45T+f+rxxUMOiNsqoYxXmVJmptQYJUlZ/ntOKylwhKicnKNpKid7PKzrkYWUKFebVA260hVx1uEDNwDKj6zj+kPD5S8bMxz53WPqwsejcuha5bcymfMbOj0HBxJgQ7eOz6rKrSwwIsVCzl0ltNrDTmrMQ1ff6xZ37RcFTDu9bd/gJM7d5GRKataF4BIoadwGhZo81pw7zqAlQfB0+E5SZCM110GaIbFZBwiesucSTbCp/PLvv28Kkgwo1FvolrLgnIYx954/9nzJKCMrSPjUeCz5vJV/s8LvGY3bO7df89AQhzaIpgytLVAbSL1oHANiUiu8ennX+K3v/sQV5fXuPfwEd790Z/g3oOHosGtZBz7I/ebARjJ2kjDX1wMVK4fjBdIyjVM5gnG4wl6l1d47xc/x1/85E/x/i/+CdVKEc1mE73hAKPZAtdULmPWMSuiUqmh3W1h9/gQu8cHaO50RMFKI1HhHppNsRiMsKLAy2KJjMEI6WbHc5wPhuE+jDCfjmRgSTpVoBwrkeirFJXMcBMzEFx2gevhBYbzPlbLCWZX12YLuGVYIq7WUKw2UCzVUEIRtaSKcgiIqQve2N/B4emRtMbL9RT90Tl+8auf45//+Zd48exaPSlZvmAWOH63ZGAsO0R7YIA7DnW0isD9FgOHpfahbMXMabTtLYqlDJPVQg69P5sIIDdLgfZOBwc7B+gkVYx6fTzvXWI0GeqecmS5xvWBFI3mDhI681KG0WqBUjVFs11GCWMsxs+B+deolGqoln6AWvUBatVD9eKT4jmWSR+9YR9ZYw9J6QRJuY2D4wMcnNTRH32Gr7/4AvN+DbudY5ycHOPoYAetdg21qrU9xWHAETZWR4tsoTSwEJ0tr4H5m2qZPowc9sYcFz8suDedEj7WyRZH/IJ8sakzOvA3kIlF2hyxLdG+9eA2VCJjJjgPHDwgdjvlLVQ/Bk8qRRDMJCJUUFVRPK0UNbbG7N160vnQuahgE9MsZ1GdzoB9H3sJI1NN2QaHTmdujn1Blh86Z26+pXgIkJHQv2BOnV8Zs0KqPTVqSKk9TBAdaT+pNDr/MgAAIABJREFUZCWHzujIsoElX6i0XfIB1pciOGNpes8eoSx5coGDm2WC3BATfGIBCm+SO1g6hlqtaqMkZYJVQo+cERVBKSRJGFuZhEw/cojskVczRYSM4Bt1A7eseylsa0TlZVpNjfKFzJ3/J6M/snlTZuh+/A4A5AJaMw2FIMOzoliJTllZYNAS8tVHfwJ9qjt0nXNYq9sOnaMwrtjlPWJ33HH/XHW4UI7fdOhZkBp1QJM5XlvkS+tjWR088HlbP9qCCAOTuXiN0MFyjLOgjMRyeJiTDlSNQjur6myEMHL6rMCE9g+/t+DECRg25UFzsRjbuutqSQCfxBG598niAMAj6nUQxVJ6aAVxLZLukqXj2djWpYPtNLqYEd1bMx6DKlG+rATVhEoejme4GgwwXRSwe3iM19/+Ie48eIBOdx9lKnpR7CW0WDz6V0k/VKcM2GoZONcjEdTu0OlQ6ZR0PhSYUdZucqbfPn2iUavRcCJQWrezi929LmrVhmmlEx1QtPExPvNntdZC4MbZa7/ftl7COJ12v81w28iazcrwvvD+G/J7jOGoj/Pzl/juu+/w1dffShmN2fg77/4Q7/7oX2Fv70DAQpLzWDWJlbui8YaXSkhXK1TKGYYEWhWrYPzB/TUe9vG793+FP//P/wE//9nfiNyFNLf90UzjbQzGCFCslGuoNxvY393D3sE+uu2WtdmU1Cyw4Hz6fIYJ7+twpJK7+rXTmXrdk6l5Ts6aU9SESQrbbUWqoy0J+prqMwiCHI6HOLt+juvBOWarMQqUElUbNMG8zEmYOnbLbbQrTRRJ6FJKMWnXkDYbaNTrKvkfVVvY7bRRatU5ho1qJcE//P1P8bd/+7d4/PipSOGsKWNBL0uzakWFkrtYqUM7tFnKHTqdrzt0rfdAwMKePMf5xpzXn1MHfo4JUfKNDK1WUzZ7Ohxg0ee1WaBWLaHWrqPcqqpdVM6aKBXrSOZF3ZeEpflmgklphOHsHOPrb9Es1LBXvIu9xi0FAIV6gnHWwzjlyN4MtUobteUeioU6Wq0DoF7GR88+wQcf/g7f/e4purUu7tw5xeuv3cftW0fY29vByfG+SGoousPqVrlSF2qfZY0koaKbBeoEAypBVUKRt289GWBVbRuPYq1H450wEN4msNgrqR4cuB1RIhWV8Pn7bVBq7DuUcETS4qpWBs4YB57S5mgiwGm171ZKIpYhWlC83pa+KReTAzS5ERvDEW2g/Wz/eqbASNQE4xeiLgygjIDIoMvgFwtRmlvnV/DRlUqKUlZEtUIlN3PqHHFL2c/ieFuZIAb2KgNRR5AF1KgdS6NsF7D8PrFSCAEhOukpn31e10rdXsonmMJkYGkYrNzoo2ieZckoh9Eiz8r4epbVHfEuZCfHbcJCUOk4orG1DDBnwOL/ey/F338ysR6nZ+gecPB4eFx0AH5T/Rj9c/j+rJzoM62Tat+H2qvpTNuXAjGWaMRMZ+V/n5P2Y3bnaIvZZ5vzvrEv+Ly8yozNQVWe4W86dBsHs7ERGnLeH0Mxm0M37F1gxGDEqYCIZaWALFe1JDA8BfCh/k4tFctY1w5mA1Sy6dDX7QqhpHMgCe+xgqGQ6apVQyCLDN9qzdOunnT4fV4SozIUgV8TyUaOhv01iIylTm7AVquzBlUSX2GtGVKP2iwqZTElgjFf4LI3xPVwiHKjjQevvYF7D9/AwcmpiETKWbYGrjo2w0p/BFzNdJzEOyxZUVka2YzRz7MyNVcPXfc0yJmaQ5/j+dlzXFxc4OXLlwpEeHysIDCbpbGhMla8/uIMg+umlgUu9q0sRll/yEK8feHrnAEEP5Pl+OfPn+rrxfmF9uPB4THu3yfNJ3XjbwVwHHvIFnBTnZDnb+2t/4+xN+2S47quBXdEZEw511yFAjGQIECQFAdRpAZb9nte3W77/cX+1P2l12qv7n6r1X6W5Wdbz7IsWaYmziRIECSIucYcIyMzMnvtfe7NTOCpvbokrCQKVTlE3HvPOfvss3cu1jjn+Cc0RokTjNnjJbGuHOPWx7/Dj3/0V/jlz/4e1WwgVTyK+aSNTMG80WmjvbWhM4AJVj2JkYU1xGov2izy+cmpPgd5O2y7sWDhuhhRHIhwMitpavrL4If1IPcktQk4zlhDv1cIvubP9gY99EYnmC9KJFmAWiNDrdvFlMgD2xiLGN1ZikZIRKKJWSvDaKeFZJfqcLvYbXRwIaWHeQNBaolVORrglz//Z/zDP/xU5LjZxDG0VYyRM7MiyDkxZu02ThyxQt9LAuRUDGTCxmTJTWv4gD4pK0w0rrYQ74B2phMWaVkNWbOOIK4QLyq05xVaSYxWI0WtVcesnmFWi6kqi3SRIJ1S5tYIbGhEGGUzFPMRZoMzNOYxtqIOthsdNDstRE1glI9R1EokeQ1RFSMcJQjnLWx0LyPt7uHL83N8cfsubv32M4xPeqDJyu7OBg72d3BhfxvXrj2Pay8wITYCIY2PWJUzQUnzlhAviYGVxlHSGe+r7rXzYTIxguZTrTfneGgBdqV8uN5q9M/pCwB/5jzbk/eJw3px4QsInwD4/fcsB8wHdSGWngx+LTO3tbJiUHbiCSRWrLHe7cNaH9h9bPdfrHYdy9nNKhMAsDe0xq70c+ousEtoxn1Pgi1pgAZZklmCPI5E9OGjhGpig0bUq9OIwUrnVoIqi8DmM5fMc6uASUZi20Kog4P5WIBT1CDNMmRuntwHa3/4+IDuDyEeij7g+z45DzoFXJGsnvZD9zfGZ2Wegb4OvfjnFoRDwYm15/AHpn9cnyNf78vY8zNQWw9UwcbdC5Kv9Nze0WctkPOwUnBzGuBSSlsK0xgz2S8+n1x4K1Upka2TPSSk4ljOrAucTex6BacWxb8DuRvhwsZtBB1JpdLQFz6fKemt7GlZna2kWpk82ntebSafLa8U7PSe3WY16dOVwQ2rJiaHDOh8Fwzc0nr2Qh/c0JTsdYGevS0iK0wgCXf3xxQn4dig9ar5Wl5IiI+0z1QipRaTtXQoKiKFQ/XAqFtNm1SgNxrjydmAemLYO3wOh1dewAs3buowJ4nOm0p4wyJVPGGotU9VMjKLhVhxTZGdKz4K+wE2q6p95O1wyT0h+Wg8xGDQU//67OxMCMMK5QgU2C3xtdFNJphej8G3fjx65FtE6wHcoxYM3gzk/EOjDiYQ/N5Zf6C1yue9dOkSXrxxXY9MJNIkt1aak5I25rIL5ik5Lk3EkZGlWCizXz0cj1FOC1TTET7/5Lf42T/8F7z7y79HHE7RbKVCxCivqxn/TgP5Vl29/BpHysoK0YQl/gzxzAiWnBGvQmBcVapQy3CBKokwowfElK5sVMqMUWcPOpxLVGYynKAqaCheY5scRTHDaMj3NZG4Vr0Ro9GMsWjkqHZ2gKyJehCLAFcrAmRZA+2tbaTbW0j2t1HbaKGxsaFr1I6pL5/KaYyKN+/+/J/xu9+8K8j98aMnSpBtpNEaouSO8CSw89uhUhwtjoBWHGADC9QFPScgQYsBXfuJCIzaNpzTZ/Clz3qlgE5NPSZYDOhpO0ccldisjdCO53LknNVSDBY5JosUiwXh9Qr5dIQaJkJjF3mGUZKoDRWPJogrmtfM0WjW0NlIUW9FiNIKVVTq53lLJhPyJrZx4fBNXDh8DfP5Jk6Ohvjkw0/w6Ucf4tZnH6MsBoodrWauoL6/v4fXX3sVz197AS88/6KCOhFJEoGJXnC6S+fTUnrbzkYFWdfmKMupm8tfF7Cyn/F8knWUb1kceV91hxj6M8cHdB/I/aTSehxaP2M9MXe97269fOP4cCR6HUEMbmSJVehTm0NXXs3mu3PiWmYayyzGBQMFBBsh19iWLsBKcUeMSaf9vsqA7L+swl9pw5N7QoGOehajnkbI0hoaac3sWtkPZtYrpTnXq3BVBqs43iApKbEqJww/Y3/depfqYbI55b4o9M8xKs+A5EEtaJ7VrWMNGuRBGojBsXXHGqf8oAI6ZSGddKv6r06QwAeA5c11ic2oKJYqeGxtrMMvvF6sAuQ5L39538NfQTj+cF0PQj5p0JUkxOZIcfo83OdOKEjXg9KgDDJOmpQjJvp53+tnsF2zn/Xv3y+qdaa+TyjWs0qwEnnKznSVcPnnXS7eNRMDvyH8vz0La/v2gdd295/fM97tlpKA6XTVl/C5oSSeCe4hdN9bXw/ofC5W14SqPdFlHV7zSYLfbB7uYiUrecvpTAGdUHBKCFhV4+r68vfqWWLJk4PbfILI12FFxINF7YiAkrAljk6HOB8XyFtdbOzu4423vo+LV69IFpakMCUdzkNccBtRjanpEJBRzoA8GQ1FgmPvXKubY1Zy9qM2hHt/+lBEhgrzICjpHT5UL5uBncGWz8/P6u+vD+w+seXfOdYp+JuCDY4Vv66J8PDhQ/lj83n5/H40VAnnbI72xiZ2d/ZVldMnvt2lUEtmSoxpqj0ssRNKTbM158mnLqCHtU2kDOhVILvZMdUaia6VPXz20a/xrz//CT747S/QaUbY2e0CbOWlibzq40aMKuFw9wwRiVLlAiEh+fFM/XIRkqjlPq/QmxQ4LUcoaOjRbqJGngEh116JjMTFzJC6Aa/fk1MMe1MEnHMvOa5G34ua2nvs8TY6GdJ4gXESYdDaQK3exlbcREa9gSRBo7uF7QsXsLGzIyMWSgFHjbr83+lOecapiK/u4/zBQ3z4b7/Cnc+/wJdffqnZdY5PSh1NfKhQiRyT3vWAzvvEM7eTRNgMK9TDAFmcGQGMpFEinZSupv1zWlcgZ0DnjD+JmyWTgCYRjpYQjjAcIa+dI40miAUFppihg2rBdlyMcDFFDSPUQu6VUKNiZZAJuWjM6Ck/QZWMkLaAja0E3XaEeszeNQlhEcYLoDeLsUh3sbf3Jg733kBWHWDUq/D+R+/j1uef4IvPPsVwcK7XD3k/QyPI7e/t4qWXruOtt7+DG9dvYntvT1oCDOKKGyKM+VTnmUeNAFZO+4DnijNF8ShnwOTLSM/rQd0TSH1wf/bs9oWSKm5XdPkzZj3w8+eMaLsi7vrn9AGdE1ZPIbyv5iYsw4DuJQP9OKIP8G6SYRUYjdJiWUrECtUgeUqmiGymsngVsP3v8/n/0HPxSOOsOsfZsjhCTualYPEIjayGhP7T7KczqEs9imQcE08ge5SjQEvYmX1FjZZxDGSqDW5Hv32ph+qgaMFKXMDMZgnxMpNdVlN2ABI5UIVeIywfWd/OBXQhFn5sQJMCRiKzdoAb23FuVz4T03t3hz4rppSKUQ4FWA8mfpFoNGFtpMIHQHsMMS+tL2n+v3YdZBPIvr/r5SuTDKwvTw9vJQ/OUY03zDth+f6ND4h8XeuB27VYBlW/ElShmzHIemD2pA7/+O8FdL+o1wP6cqH5e+ZsVX12u9xARGvU11/52K82nW0CLx3q+RM+kTBUgzPCldz2/Mbhv69vTv8Z1nkOXpFP5KKYo0lsw5gkcML1wTA6MzIc16yIas69bmnG4EbwmK7qAOA0BSKcnI/w6PQc5SJA0mjjnR/8CW688iquvXgdtTTT+5VgBhnv7O9WUzu0RchjlU53K3O6IpzIClMSsWRqM0HmHLzWsJGAPBPef2Z+NgZgBnQ+snJfR63UonCHjBI2xxHx5EEmAZ7IyfvFhMAnsfw7AzIrTf4hb2X/wiXs7u3j4OBAQZzBhM9PJzH+XZMG3L0LClKZnbIP+GGUI8o2kdQ3UM5D9Wx5jk3KISbDc3z8/rv46U/+Mz7/6De4cNDBpcsHItpynpaBCTHFUmieMtY+imZzJOQclnM5eU0ntIVONGEzmk1xzgSHkzh5hiC1EcLaLNBkCyWuGdDPz87w8MFjjAcVAkK8JZnQLbVe2Mpot+uIcxYWFUbMx1tbiBsd7Dc6QmGirS7q29tobWxiM29jf54jLDnONsb93gnunB/hq3vf4KtPP8fxnbsoTo9x/OABzvo9ncmEztW2cgRn7oFKnt9O/tUVVBxba6c1bHPSKGDF7qZNyKXS/bVCp5bkKhCIUEhJb8z0AGht1LG5tYGNDU4pTYF8gjCpkIRzM7WZ54irRAY0asXWqAlrhFa2hRYTJlFUGk0xqUoUyRRxC+hu0qd9gVYwQjAfq0LvzQM8niUYYxP1+jV06y8gKzoY9ea4+/AbjIqhUKlGnmCz3UBcW2DMGfb+GR49vI9GI8fFixdx4+ZLePHFF7F/eAGbG9uaHuEhsNRbcfwr64mT8W+CNCZmtHI6JAfUn4XUgl+1J1fjxUuEtlqR6tYLnCWxmaTatVbhswH92WKL59P6mURulg/oquZfy1xAd7Z4fv5cuicuEK5/z4Ki9Ze8YQXRcM2ds7PuRrMC9hb0PRs74h8uBGcnvwyw3mtdQY1jbhShSUIF9HoSoVXPkMgAhoYvhC75xznCyc+c291lVuodh8Z+J3mDlbqIZ9YCEJFutlgGW8L1Hi9QUkLFIxHkkmWlxQpdaL/myI2Nr9E2Z3sXsD0pQQODQWi8IWcf35v1Qcn7fHMEgQeqC6pCINx8tw9U648+wKwTtFYBjwxc608rCXPSpFJAUjvCIHIdpEwcOFcvBSXK8VoP2wd0JT0OJrLAbq/CA80vMgV1VZT2xdcw165VT5rfW44Feua5+3nPEvUwkhKYZyCj9cXtExklBE6gwb+2vVfan1qVvgzyPrlzr02WvQUr+831gM5MlAe8D+jrn8u/V8918FX5OgRGdGhzZ1+uVrqm/rrKsdDe06wsVKET6lZV7qYNPNbEAEtYj8kl+6jngwm+eXyE81EJ1FK8/YM/xmvffgsvv/otsb2lnOZGaTQjTpKWA3SIMjGgD4Y9BeRyPFKvWkI3sPlXBh8GVTLDhdzUQpDH4TWjmZTwc3iuh7TJ3Qwtn9uT/nylTa1xn2h5hj+vka/mvZYDiYCE71nRe9ieSEOj3tXn4s9ZC8pISFJV5B5RgmUJid5/tgroJDhlrS3Uml1N6cR5UyOt00mBYnCOD3/3K/zn//1/xVe33sfVy/u49uJVJFms5Kk/prsYWxVPUIxPMRqMsCgpc2X62NQyJTOfqAhJeRwfZJVK6VO2tGgpyqKh3WhrP9dZsUfA2dkJnjw+RTGulgIy/Izt7jZaDDYpGddENgkph+geXEKUt7HR7qC7u4N8f8s0/KME9WmI+tkUJ189wGcff4IPb3+Br/vH6M0s6eJnnB4fYXBygvGEJjXGC9JEDglfbmFwDFVo4BpimiUBOmkNG/TboK+apk1MR4Ffvo1HR0BC7EyAzsdDnAwmInF2t1vY3dvC/k5XgbqqJ1ITC6k6NxkhG42EejSzDiZIUCQNBORbkJA4GSEuegjodMkZfRZhVOOrJ2i2IzTSErXFMaqqj+F4gEFVw9E4R79sI4oOUM8PEc0STEZzIQWtdhv7O9u4eGFXPfRWnmDQP8Pp8SO89/vf4pt7XykxZRvnxevX8dJLL+H5F6/h4PACWu2u8413wXhJrqUio6N/S6XQVeJ+qEijnpzsYRG4UqRcLwh8MPZnk3G8Vmqefsz4Kcj8GZttoUDu9/zZoyTNoZ0M6E/9/utputRyN+lX8xnW7K/IVib2MZOwinU7LVis9PJcXDDZV1eNJIEtEGV60hc2RqceCRM6g1Zvz8rnYKhgNW7VOrVqF2hnsSr1NjP7nIItxo4XWMGAEqcK6gpIzvXMax3zNXxA16w9yR2FBXluRl1bjawxyBrhjRApHzl6IQiqot5vqB4oK3RWXApw7mAuh5OlWA2rE865MqArMHFD+bldujjxIE0J2ZuwAJcLzV2e9dz9Q1Avv+cDJ2+s5wxEC87JU+uZ9oDOptaNbESu36jA7NT0SIrT+3cJGQOaeZ9bj8gvHs/c9G0Atir4e+uB0Vfu64HQQ0J+kfnF7Kt/D0f55IHuVivexQqu96YIllRYsPTZ6TLx0PyyCcOsS8sqcLuxRRufcnPsuoZrPXSn68yA7iEsX4H612AA85vHEhhTDWSVWItjNDubay0HSh+vSIdak7NyOVWhvwtxmYtIpaRKY5i8fzQImeG0N8Qxta2LGaaLEN968028+fb38Oa3vyNRES0rJ+ErjQJWO94AhXCoPAUsQDPAM6CPBhbgeW/pfsjASta0Jki8O4+7zn6+3AdpVvqrZMm1tpx3gEej/AHjnbZ47TzvZGtrS+uez7ueGPKash3Wam46nosdikzYl22SwKw8tQZdzu7vAa8/ofOwnqK1vS2Gey1roJwZn2bSO8f7v/lX/G//y/+Mx9/cRquR4FvfegW7+3tC9Ab0Py/OMT27j9lkIK0A7iFVZkpSOY7IijK1iQsaqBDl4k5y6Bg70xOqfVHEhIdWyHafCcRQTrbi2Fm2gSqgFWoT3c0N5E2KmsxVpTfzOvZ2DtHc3kV2sIUoTzFnq7BfYHE2xHxY4vHX93D24Ake3f4G/ZOeUKDW3i7m203MowrF4we49fEHEpeh2Q+TlSlHErkDloRZYj8cEnKzSXMTkmkkIS5ttZCrdWjMfT5KfyMI9Vmk585pBfJFWKEX1MxnQN/Azu4mtropGtwDjQOUC7LqR8iDAVrVMUKO5k1DBOkOquwKZkFTGhfRoo927QmSpMQZvTAWOeJRB4txiOlkiGJxjCJ5gFltgMdHI5218/E+xsMGgngXG4fP4eD6RU0lXNg8xO7mDna3NtFu5GjUM/GvqhnNcfq4983X+Pzzz/Dee+/hyztfYFwUQoO+/fZ38K3XX8XewR4OLz0njQi2hVrNjtYqeQ888ygyZfwbsvlsPHWFYHK0lomyGa540rLfD+uV83rfWyiwa7FSCGxpSOWrqGfUFD30zr3N1/YTUOTJsAX81PnGgK7eIEdbHKud7GjL6U0F2BjUoaATC/KOtSz2shuR0Iyzq9SJavHgdJ0bg/CtEpLcnp5HCr8aGVjvXCiokyhHAhtH3NKaoPhGlqHJHjuZ5RKtsZ49lX+8KIyVKt6H2jJNwuD6LDOTeWVvnX1TQYNEEUSmiQRFUqpVcB7dgFyvMXBziCLAqVJfsbhFmnGqUWQNFyRL8SAlhO8q8tiZo2hulsQZBnPPQpe5xIqs8mxg9H9fDyg+qPnAGzq7T0KxopYxWLuAHrrZeAVex3L3vfSl3y/PISebawvwafh5ufikrmQBfT258KN+6+99Hbr/Q/D1MiCzH5w8nWH6f1MLxC1ez/J8NqBzBRUcF/oDAd33xbghVRn7sQ6NTZkIDuFi8S20LtyacAY3/vP4OVH/HJ6Y5ccHuXqtorSMXToIa3rPtDhVcHNIhkbAycz3cr0cCSpK9IdjnPUZzEfo0X5TLbAIr77xBr79znfx9jvfw+7+gY1WOsVDjlSxQie8rwNjRrc/ts+KpX2vKvbBQIeVeu6hO3yYIMFsLX1i5sltPqD6wPzsPfQIDNclDyQlKn4cc2IJrk/C1vvtVvnZteJzUgaUFBcj49p4HCuO5YGlSmQq8SB7T3beEF3IWNXnNcyzBdrbm0BUl+c8ZVar6RzF+Tnee/dX+Nsf/R+4+8WniMM5Xrp+HTt7e0Ie6fI1GZwhGp1gUY4wIpGW8qS8tjUqytVUKFCWWufsXAOTSBa8vxFC/iwCZK0OxtRNILOeTHeuNaofxnX5q9biJkBv9bQuY5dmK0erm6PTaSj47G/sIiErvNOQ5G3/m0d48MkXOP78GwzOzvUeuGfzeYROrY791hZa2xsYtTIUwQT947v43e9/jV//5nca+fNjvTIEcuuE5ZMKJiJSLiPn1aRS22E3l/01e+9qyzjzGJJPqSNPERbapg7KEj0K3zgNltZGjo3tTVx+7gCN9hbS+p6cPKLFFHk8QR6dIKLGQEGHzU0swkPMqNkn1bYzxMEToNbHsFZgPk4QPOlickR/+BGG8ycY5ncxywZK+vLaFlrzF5HHl7C5exUXXn4e+6/tYXOvi/36LlpJHSkNRIhWzSslf3OOHhdjkeS49u/d/wa3Pv8cH3/yIe4/fGgTHFtdvPmd13D95ktg4sn2HJNdFjOME7So1eVad1GUUNeKiEb+CePC+jix3w8++fSB3RcN/HfPe2Kxu15h+3PHJ9T8N7Ul3f7yZ6IP8vJEWRMrC17LbGzNxolM9EGwgXT6zdGLPSQuEBtNI8xg37fD3UpN9QkdpKNHF9CNZWmJgZSuJCJi1bQqKVdV+pH+5XNwlILzjtSAjwLB701qpKc1BXX2Kq2yNFEVn/1bZm0HhDKpJYvbqljeKFXRzsyElRGDLw9cT+7ROJoLvlZLW/KhCy9FMPZH+ZkNItTnYB/TQd4KQIkdTGSDLgOKgzmfyqi8qcczblW+T+krRl/Z+hvugxJHZPRFXkDk5tcTYwN7px8toLWxNb0fHVZEEqmlvyLGiQyzZgjgF5+vkP1792jBHwro6wvUfw7f93kq2PM+kdSxnIyw5t/67+eJ4zAsA+Iq4eB9LmnnuDae5wO5RxJ4/SwhsAqRLHoRyApDUgYjq1yf3Wz/X2ODPrP2vIAJ1b5cwmBJg9kZ+uvkhY480sH3x9fS65clRsO+lM3Ozns47RcYTswtS2hfFGL/4kW89c538YM/+iGuPH9VFZrf4Jx7piSYd/sr2e4pzWNAWvJOeMIHdb7m+v1g1dmst0T8etaAyL9/BuR1dGW9f877xurUw4w2XbKqInxg9pWLTwR9ksTnGoxM31oiR1T5ciRUf6BxLIjomAV0G28kUpZldcSNCFEzQHOzjXmQoZbUMZ0F6n0PT07w21/9Av/0dz/G/TufIw0WePH6NWzt7Goq5qQ3xOD0CHXS0KcFCiJ4ZLCzwq0FmJI05TgY0uOoOPIZIqetaRAryLLyDptNBbvBZKj2T1LPkDYbqOVtBfQkbaLe2lC/lskre+i7B5vy+uZoLg1J1CI562P4+Ahnt7/Gk9tfY3xKzThg++Kh5qibNGKp5dhMm2jXGxrfm6DEB1/+Fr/58Nf47e9+j0enfb1nXiUsNPNoAAAgAElEQVTrmtt0kPdD95NF/L6mx2rAfocWqNZ75xnGRyPCRgroVBwdloV6+HRck6kbJVt3NtRuuvrCt1AnKz/ltynWM0XM8j9lIRiJQxDOI8RTOoPRYrVAbzLE+WSAYnGKcn4fi0mExckFVP0m3W0RJCNEnUcIGyPUW5xk2EW99jLazWvYu3QdV169gv2XOAmQIhgujEzIlmo51Zmc8NwVl4XIiiFiLFhJ9vz89m2JF925cwfn/VPU2xkODylMcwHPPXcZV65cUZLLL6rAxTF5AHYmiilmAWeJ2nHN+jYe16g/F/35wH3lkU+PqvpATxKz3CXXpnQUS9ZIxtwjKgIdeuoDvFAA6lw49Vb/ev9dQBcDXX0rC7oisSkQu6qdC8TB8cpEnhbXWYkauJEJ/0KqnH1l6kleZCjLi9dX7D5crZjwlI5lYGdVrt56nqChmfUYaWxEGfYwluNGDlL1BzsFHexwWpkD8NDRAU6yhyCf1diT7/156DF2RDNfJfvKWGQ1KTBRPMU2gT/sfUVpWdhKz329v+KJJ0QyVtWkBSsfYPjfPIx91eornFXyEoiFr7+TaOfkXwNnRcmA4H93XVhmGdAJ/TCzdRXWqldj5EBfqflg5AO/HcArkR7LeFYCMeuKcV4hTv7N8+lyLE0+6aH1KM0kxfdK7dH/vZ7y4OOBw3lts41UT1BjNXP19zwT3hJRrwWwCqp2f40xqgrWWd3y844nhZ5Hdh9xzXzr67mEg4SqUDt5TQvez6cr8WDlozXt5+gdvO/2BF+TpEK9JyUddj94qEnqlezv81MZcfQGCx2WEv1gES7Z4VC2qq+99hr++Id/ipdfeUnEKpu/rxBIYckMfthCMqjdCJH+Hgl9UyJrQjfr61j/VtiBIf+Bel09bj8q6asAPpd/nvVpAB1uaisZGubXra/QfcXvkz69Z+8H7Ri8rMD8Gl2uY3cwepMNumn5AK++v3rWdST1GHErlkzrdM71X0c5DTAejnD68CF+9fN/wn/7yV9jePoEuxsd3LxxHZ2NTQyKAo9PTnF+fISEQYDVHM876m9ENVQM6DxAVQ/E5lfOkTYEqNcyNFKy1K2vPpxzhC3EojaXsUiNJNosQRQ3sAhqqDe62Nk7RKPZViFAFTSy7bM8xmhyjqPhGc6fHGHy8ARRbwj0hlgUBVrNJja3tpCxYqQWODgzzWbzHOG4wuK8QH98in+79S6+fPgV7j58jEFpQdxzlTRl5BnvLojrDJHldYhmEmB/s4Gcmh/OapRja2YYEoC2zFnexKgqNXlxNhpgPKuQNHNcvHIFB5euYffgZaRRgDaOEVenwHysRGcSdVCFDZnQhGWJ2vgM5fBcrZ+H5wPcOyeEf4w0fqgJgLS6gSTYQz1lO2iOdvccWaNE3migCjqYLp5H2riMveeu4dKLF7FzKUKjToGympIrFlo0yuI4qZAGN5pKSFp7fB4ga1DErIbjkxO1KO7cvYOv7n6usU2uq2vXruPtt9/G5cuXZQrErzSl49xU58YyEAu1sbPaT3csA6rjLHnU0wdjv388oVbBn/dVCpxPf60/F39vff+sV+wzToAQPXBtOCUCr+aRq9BtjNgCuqu+7dg2Rq2DyX0GuGQGuvG09TdlVAL3PxpfCJZ3Aie+x+gzEecURachxonl87oeM4O5XMxoG6igHkmNqME58hrQ5LgIJURZcZJgJgIDQTEb4fIXlu9Igd2xOJm5EXItZoWr3FndrKoLH6QDxyL0N3Ad/mbgobAMRXF4wKiv6nq9ywrWCW74m+QrHx1iGhGxudF1WMYnHD64r2eAfP71g/KpgO76MlLWM5RwNY7lBBCWvXTvcubNVZxinS04IybZH6es5xKn9eRnlayZSI0PbOsBWWwH9XhNBMYriennuTBqnFLlnPTTSnMWpedi32pumxUE1yATA0HWNidLWUqbVXef2Y0wMrhYZWm67OJOuKBmyYgJ0/ggItEXrwBIvkOcWJIk0qWNNa7Pq0v8LpihQdh3QelOC3riHui5meBYxU6ZYskr04JyMnWz2H0x0Sn7aopvJAZRJyGQExuD2NgRxF64dh3vfPc7eOONN7C3tyOyk9jfhC9LJkl24BBqJ4y9ngAuGfmsBBxR0Naw8QrOTk51G3yg9aJJvqq2Nov97LMVhqY16B3gWjY+oPuDj2vVJwe+wvABmc+r9V1RwY4+EO5eOKMmCgfxd6gCJ3Mbj2CFLvmgPXGeoEZlsnYHFavAtCGIWEHj7lf4l5/+V/zsJ3+NqBrjyuGelMTI2WB743zA+fuBpgCEtHlJZGqiurYMzyQmOpYsWZuEnB3N49M0J0kxCzPEjRbq9QQ1uq/ptkembhc3Rfrb2tzVOjs+eoJy0ke3Q0GcOc5Hp7h79hDhpMSFaYy9pG5z3FyXWQ2tRgOD4zP5no4jYDBfoF9MMDg6w/DWfRw9uIcHw4foz4YYTRYoOK9Nu1aOwPPsIwXIJoktiDtBKZsqStBKQ2w2Y0HvrMxVhTr3Libg5Bq1u5zxnwluPxn0MCxLNDY6uPHKK3jx+hvImpdRW4xQn99GPH+EeTXEeBZjvNjHPNhAgBQBRX3K+6gmJ1rzT3oV7vfqIrxd3Ck0+hXlvDf7yGsU1pmiE50iDQsltn3kOI8OELQu4uDSTbxw7Sou7bTQSHmuDBFLVbTmgvoMVWnCVSQWJmkqKWDuTybqHItk0kxDJAoa9c5PcPvLz3F8fIyd7T3cuHFDAZ1nOc+LPK8veUU8N4z4ukKliG6pnlkrcvx5vX4+rhdqvM7+3KGGxVOx003ZrIf4fy+gc0qLZ+eyyHulvgroXgdYPW0XqBUIRYozQdD1Uba5xsfsIDUmvKkSKZh4RrEbl7COnZeR9T3dBYLQMhRVAar4Ddr3H5LJvzIQjVZwXt0Ic1lC55kAbSoTkWSyZBlbn9oLdywzJV+5c2kvYd0K5XyKYspxH5Pt9D1waVcTovWEu+VogVUllqAsRNTLU6sYRNTx2vGu6memaBdkBSXrYKW2Nck5QyYRDOxzzKqpJGfZl+HfSbjI0lykvJgeyjGJVGTdsiXA/lwEIggKTITz3cFKIQy7J4ZKCEJXS2Vhlo1OW15EOMdgsAPXcQCcYYyQD3IBaJ6jKsnurIdOuWANiloFSOMwrCpsbiwv/ekDurgPPDgJ9XPsUGYhJiyjyp2MCxfg+X0xniUxRUW3tUqfiSeJXU99BqtIfauCphc+w1YQlHczRVJsfjrP02Vf18PsqyTQemN+My6v5dJBjxm6SdnqZ3iPqWvgeq901uoNRqDaFiWE6Wk9ohHHcIzRaC7fbSGYXNsJWdp1bG3vYmN7W9eFP6eDZmcHr7x6E2+99SauXL6k60HOBjGzqijlUbBO6lMi4zJjn6QqKVmbYvAICF2xeF+YbGheXVMQPCBMwGdjY8sU/YRw2M+J1BeniBKOS8bmueDuM//dEkISGbkWvH4E2bpMWex++p+nBaxY7FxDFJBJzLaU0r6meWZ9bPF6nC41iaWNegspHbvyFvLWplzMkrwl5cjz0xPcvf0Zfvp3/w9++dO/RRpMcPXiLi49dyA0hi03+kGQ6HU2GAq9U498QVJvCOqfh0p42PLLMKno6GaCKmArjd7t9B+NUqTNbaTUv+fYWs18DNjGajW6aNTb2OhsI4sy9E7PcPvWLZwdP0AjjaQhXlRDNHa6qEcB9pChLTSI62KK0czcHGf9AkVZ4nhS4JhuZzSnGpeYPDpD/+gYNEskMZQs9NP+CMf9almp8+nIT2DRwK0bO0Epfs56nKCZR8jptqa2ZuoUQQ029gE9IdHQBXRW6KMZ0Nlu4+XXXsNLL72OLN0ApgMkwT3UwnMsFhTQIXepgyBoY1KQALpAEg5VvXMPDcsQ/UkOGjC18pEF9MYekrRt8uLlEHF5gmA+FEo2RIrzaBNR+yL2nruJ56/exIXtHTRSajA8RrDg2Bor9BlG/SHGI9rBkg/VUGLVaHVQb1JUxtaRX088x6aTMR4/fAgqwpEwyjOcKBjXIBNDcjV8S80XafK7cOc5K/lntdztPHza1tQntOsIFyt0IsQ+WfVB3O9Tnxj/e5B7UBlBe8kRutmwgO4mG5aQuQ/oYhhymcoMwogg9mjVe7ioOQKdjhf3s9wfbmTKBREVYw724aNnt0vAxVWTShzc8/Ng90pnfoaShSfH/lKZeliA7zaseqegh7FpM8GkrOx0eNcM8q4tLVXVdbCMKpijqArpBTML58y6kaNoDmLQJTe+Pil/n5A2K0ZCsc6cpZ6zX2PSsYJR/Fz6UnDGwflkyrrnFFwvqd0Q44LkLDs87GCzFoI/UBl4vNb8knQlNzqrXAPnViWVOFfFrAd03VsX0Pn4bEDnQegzSUqBWmAoVXX6sUS2NaxiMxGhlYWoVVlavE4pbl3r27sWESLnhuOjd6nTbGeNMCfnQFdmLpYgkixppMc5BT8c5K4VVlniwV8ht4OGFgzoqyrSbAp5DwWpO+UzrieuhzTNtWlZZUl1LPYSsU9vQn9NmMh49GR5LX1AZ8uADlMLc4ZjMOHkBHkZqsrnwPHpuUw6qPs9GlMm1oK4CJaC1ummRqi7hTrHbw4Osb23r77aWe8cn376qdb11SuX8Pbbb+H6i9fUZuFakqgMIWMnIOQTD1+B85qQ8OeRKQV6lypb0rJAOR7Iy9umPqi7broEVsHPsLm5rfVnlYhdf753eR+wDyaDmqcDOgO/ObhZQObva5zUBXT//VlVyMNhLpDYELZa7AO6scwDaqKTF+NItfyeIHcG0ayNRr6LemNHJLYsb6iqPD56iFsfvoef/Je/wgfv/gz1uMTVi9u4dGlf2gPkPXBf96dTHJFzUAUIpxWS6QL5PETGap9KcVSBS1K5pNEcqmIF3kiBRopFwmo8RS2hEE4TWVaTVjz3CnkfzbyDZtrEZmsLwXSOk4ePceezWzh9fA95tFAwJfH3ysWLIuOO4fgc1cRg8nKKYb8n7hIP/RNxLAaQGW09xzTPRMzbYm9/UuF8OML9o2Pce3yM43OOz1plXksCzKbmZeH5SXyKPIjRksZHgUbG4oj68wwOVshwv0oRsQLG0wkGtFDlwk2Azf0dXL95E9eev4xWrcJsOtb1oX1qGE4wn/aQzAdIwxCjEZUWO1jE26hC6ihwXY1Rw0Ba9mfFTOqd7biOjIRJrtB5gSqg0xrHOblfOFvfQlLfR3fvJvYuvoz65iHiuMJWforh2V08fPgYj+490ePgfIQ0aaLT2cJLN1/B/oXntK+YLJL4SOiCSA3XUdEfoxgPpUrIe8ezg99nO4ywPHkpJMqRNOdVE5ctRdpDZ7Qd87TuVV3tK3Yf3FVguVEzD5vzzC64P1c6YlbYujN7BfH/YVIcz4CIrSanK6/4c7NupDjai64qdCeu4ebNBbt7rXYnOOCVoVXl6VcZ5O3AMDqO68U7sRk/A+nH0/wEuJ9qVpW+DOyWjS+fxxPo3KXjzDordp4Tzbox4lm5EwarEw6LU6k3kUyTs6flMhj1gl3FbbVmZQceN5AcsWYyqaC94mg0lnZzwVNZSm5csBnIWmdAMDOXEI3MRmoUAOQoZc8lLqST5ZTXLQ1H2MN0FqyqVhc8qAg52+iaEg9C6jVTs/OkIg+z+9EyvyD4ugsBtU53nf3+NZ6CYqPeEys2C+y6Fk5kRkmDNnBNalxkyqu6nZGp7C0CTX7XEhZDA3i9tIhIjH2GQOd5Ah6GMl9w06r32ekSkmIPKaj86KsWszc88iZofD+EA3kv/abQ8/AzBSFGE3v0G0GEN1YwTuCEwZAsac6jaxxR9241YlLRxtIhRM+2NrheFCQdXL2+Ifk7TDmjihm2mcqw4hsVFfojeloXGJWVKjvX6pYUMb+yNEC701S/utvqik3LqpOOYlQHY5+XFdfj4yPc+uwLVWAk7bz9zlt45ebLEsrQvWRCw9E1BmCtO7vGQhLcdV+OUDr3P947rktxPqIAo4Gv0G19ethcPIMZCU5GmPNjZ3z/vC5ek57CH54MJI6CbFpXHAyS13wbSomsa4OpOppOpNUthMOPU7JlJQIckRpakbbFJeB5YAQi433kjZYEW7JoA83GlnreTNZYfT+8fxcf/O5X+Jsf/RW++uJ9enng+gsX8MK1S5pDZ0Dn2NrxsIdzJwIV8iCfzpFVNSRVhKSqiTHNETPycGqNFpJOG3Gng6CRYZY4cdUp11QdcTtDo5lqEofSrLQ8rQWpuB/M03snp3j8zV2Mjh+Bg0qtJkdwE8x6BRqbHfSzBY5H51hUUzTiGLORoTNHw54RBRc1Vc1qVbUamGw0dd074xlqk7nW24Mnx7j78BgPn5zg6GyI4Wguci9HsvgezFjLELUMARqcHkrnaGScfOB33HgWNc6nlbgdQ1r/ljMlEjxayNDfvXAgrf1Lh9toBCSV0oGtKYQprE2xmJ4gqY6RRTOUxQJBsolZ7RDlPLe2ZnWOLDiRrvsk6kqPv0F/+aBCRHQwmqFKIV7C6fkZwiBBHDaQpXvobl5Hd/8lRB3q/C/w5Ktf4uzJl7h374GkbxnMudcvXryM5y5exauvvY7d3QtCvmpZrg/BpJD7h++lTVJjryfyG6+nF0Uiae7n//QzKfBx712//qKg+O5GW2ufxEwjaxqB0FV9jo9l8ZNr2qOZPsas+CJGevU+6Kvq3MSudNYsbPyTZ7rfW4xZHi3lPY2pQsgGs5/ieb3VkFKcpCLdTOpKOsTNpTtxGAuCnvXtCXOssJxMhoOlDTw32N2L0jj2/zJo89/jOdBisORCc3CxQe/OPeu/owu466Y5dOsRkytFEpFU5Wo1tNgbylJsZHX12yncwgqeJi9LIRWn2kUIZlqZzaEqU9fT4/gZgwKdenpDZsmGNlDik8Yugtfrqar/lMHRzXGL6a4qjdfTyG3sa1r1aNCiRwa8HrnMTShas86UdjwABloKgWh2WhD/SmvYKkheK0pzuuTJsf19YOIiokOUr159tkjSiye6EbK3SGlKd0uugGPsMwDy95cWnSJJMimw36ORjsmLekjXyyM6ZAPmJ7+Cq503tkuo6BjlGzV6neXcuL0tbQhXXWvRBiZAwhbJhHPX8wjlhKNfIwVxBnoSmehDb6NThtL4oORNUzQDXgNG5QAL59jmR0n8JlLwCbhGDFJXe2Ft5JCVMeiaN5mgP56iX1AidIHeZIb+qMJg6uaBQ45FxmjlGTqtDButOtrNOhpxDZuNlu4xWcs1tgCaXcSNBkblTBXZex9+hMcnJ+hubeJP/8Of4Z3vfVfMX15P3rtyMqLrhdnOElmhFSdFjVyrpaSAikvMtYZdNu/1+TknT2MXfkYljpnz8h6N5OHuEQ5Wa+r5T0slRTS82N7ooslg4LTW+Z44gsdHIkhKAijZqvtg94Mnil8P1AifxzSvtPl9oQZiKGeGCJG/UtGAqVKyROVDVll0R2u226jXm2gmbSWkCkhBgGI0xL37d/F3f/vX+L/+z7/CeHiO/f0dvP7GK7h69YrQINp8jqZT9IdnGJZ99IePUQyeCO5tZ9vI4jaqWYhpOUGzHchMh57b9XwDcbKBQHO1BWpBhXwSi6k+384Q5gGaYYBuLcHGghB2hLPpBKPpTEVC2e9jwQSqHGI6L6QkV5vXUYYJxhkw42AKVQsnBcbDodjlMxKH2POuasgXNeRzJjwxpjRnqYXonx5JCIcIRVEGeHw8xJ17T/DV1w9xfNKXeVJZUN2PDPS5KmDvpVEn0z2nlwaQZzFqcQOzeYTRaIbeaCK+B+8MLWl4BqZpDbv7W7h0+RAXL+5jo9tCMC/Mz4NIF2dwAyJCBRYV/xBuz5GknKRoiS8yHvbEI6iFYwXRMKGzX0d7dEYRsIruYcw+ONJIJIXJKgueDHFtC7XaNuaLNvrjBONiiHt3P8C0OBdHhutrd3dfanA3btzUvPnB/gXXr3YI6pq8Nkm+g+Gp2m5EntgOy6hnUKvhyy+/wgfvvY8f//jH+v1Ws47Dwwu4fu15XL78HDY3u5Io56SCoX2p3ucioK1vJhMYSkMzoVdCJoGyUJwRTlvxUU6clBdWgcV/N1SK/f4Jk/NqARKc5cjJdUGXREZHeskHc1mZN6o6wqXC3QLBW932Qj1GjXHJGWP5pWGSpXD9qvHvf4CHPFWCRWhZ/p5V6P7Ly8mq/x4CUzcGx9+lGmCXQaEym9Z14pg/3FfvZvVfBkxbsjBLWDFwSqKGRsSsM0YnjdFln432phlnyim/SAKP/eKcLgjqccSYVal6TIJyycJmpe6UsXh4aaxJcKqRF/yhR6lPBo2cI2KCyX0FSQ9pU5FiEChKO1BVRUvExnqK3iGHUM+6KIq0xJycqgKmFIoMCrNA7R7ZNmD/MZyqB71OxFjvAa/IYatxNM/CZyJCtzZ6LvrqU0DNGjQrlramEByp0MV/2QfS7a3mpYdWggtKWpzJAz+DHeC+927vX8/JFg31Hz3C4YmLzluc8LxB3n5W036PzzcpmHDNMSy4yE2z2vzVrf3h7Wo5wmIKf+yVO/KknHj5faCYDuR+pT4Y53FJvnMqJpIE5vCLnxV1n92khUvBopP+SKgOld164xkGdNaqIkwqSvBSIY59OZOk3O62sdPJ0WlkaKaRvLabJNjMF/J/58xx1myj3u2iCmPNRv/b79/Hw6Nj5K0Wvv/HP8Tb3/2+BEr4fvl5JkV/ef90nTkP7ZAgPi//rkCugsD6bba+bI/yMNDvOTat7BwjN1pX0kVuKHSOn7c3dPPsUxPLyeMQu9sdJSo81IwRbvwJI5VaQOd69GODRpJ0SS91KWoBKlbBDurl8wqh4nXhWM8UYikPiUSEgVTUOnSDk+Z7HZ1my8at6H09n4ux/OjBPfzj3/8DfvSj/xtHJ0/w4vUX8B/+7M/w8qs3UVYlHj5+jKOTY5ycPsZ0xvn8c8zGfY3/1aKG2PJ0wOPnbndZddfRztvIa01iBqYxkS9MqnpKFIEwPBfPDDFmSMiyZk+XYkHseYuBXVryVYzkAT+jH/iC7T8Kz8Qye6Fgi6GGFKgiYbIUyY4jtfUoQ5NjcPMIIUlv5NzMOUbWM5RrQQGcCP1JgNPzEo+PBzjvFbh37xGGPY5G0hylQhZwVpzjTjP9nUxxtn6EsoQpphVRL7aIKkw0yWFfLIh2ttp47tIeDi/sYWOzqUqVrCi1xBjMa0RmmDI5QmoVYtAfI0toU5urCCA8P5tN5EEupKhG7hH931Pj8PAwDpiUEuEaqEodDQucnxU4O59iMqKxShd5ugWSWLM6iYsR2u22kkxW04eHh7JO9RD5OvLmz0bFmmCGQXGu/ckzhkVCTDQgTtE76+PBgwd4//cfSP3v8cP7egyDOXZ2tnDp4gVs73Swu9PFweE+9vYuKCnn2CSDOhMpJqesGviZzM3UYoh0M9hWZbY6HEuWm7/LBJYJlNmDL4Q6kbhNh7+Z2noW0NnOXoQzRPMQTdQRVUYgVfHzzlZnLaCbHeOqUvJO2dr67tau6XZT9jjgC63EYbyGu6orV6WrUneGLzONwNkoHBMxVuixc4JaJxKsK4VZPPTIgCPcqd9u/812q4hFhJJCoJXW0KaqXFJDu1GXNryZ3pt4BR3bXIhVRqD4I013q6DJZhb0XM1sZt3NDROCFNQZ28w6YfhmIxfD3nreNr/vA5ggRioNqbpncHJqcxxvUV+Sm8imQ/0N0TjWmlQpleD4xSzcFqZ7lKIfb+wqoK8HdZ8c8dH3Vj2BzQd0aePzfrt2gN63YzWKrO1ebz2gr3gNPkgY62E9KeH79Upt3CjrULX3KbekocIEEwVSjfyFJjJjfXJjxut+6HAkJOygKKebwAx2QRJXbHA6M21CjKoIfWtFBj6mmiX7V94PGmwQxqcuNxM1JnI0XOBEBhv7blTRRkqcjgJJYS4QjYqxAh379OcM6MUM/SHNK4ypLstcHmBRJDWwZiPF7mYXe5stbDSJHNEshxfGyIFe9IjZOYldWbutz0Wp0d++9yHuP36CKMvw1jtv47vf/yPsX6DAjAn9FKORk0y1KQ3O4iqo0mBI6k3On8BX5v6IdlyPWWEIjtaYG3sks9j2h0NduHc1Mz6SU5o3b+HrUVLY6zf4oE0ip5d5ZdD1+9rW5Gqta/62Npc/ORMLIx+RlJeYvazG4mJQXnY4LkQ8aHY3sLG1jWarJS4Lq3XfquJnHw/7OH7yGL/8xS/wk5/8GHfvfoWbr9zEX/7lX+L1b78mAuw39+7h0aNHODo9wrgYYE5a+CBQgsYyIUwDBFmIgIz2dButrI2NNEHCFTsvVZhEeQdxvaX33AhCbExniGYFJphiHJU4mo31nuNJgJiy8aXZ2M4YrEI+R2mtoqCNsIqRcdolmGNYqzBEicHCEsZGFSInypGmCMmqZxbK0bEhxxZHKCPq/hcoKwrhxKiCOmZBismcbmIR7nx5F9/cv4e7X30tOVQGEZKIawHV4mY42Myx4GeaMQkNaOAmToEX/JksJpoY2tqwYH71yqGSOFrR0lyFgZV7OmKWETFgTRV8VEhURDm4velMaf4RiqMM5ioDJ/LIkMurYH6T654SDRoP5ATIhIzWwoP+BL0evelzdDeew+XnbmL/4ACXX9hDq22IEcmjm5ubSi59m0dnkeO8rMcXxacFUw/yPYz0yUKMgYpnAxNMnlGPHz7Gee8M9+9+jc+/+Axff3Ubvd6ZEmKOID5/9QAXLx7i+edfwNbOAeqNtuxZlcDU0uVoms4X2YJTF8DzfCYiKxuBlNeII7ysOoly8poYcmz7kFW6OSQK6WURRxInBxDXiqfgB/suoE9WsKj1gZ2X+FqJ7DyjnHeUBWwG9NUUrk0irX8pI+GBwMF//+gCMY9Y1qf2EYwo5C/6spfqoN11lrgn0nnGvSaIHNGOaUfO3npGI4oQrQb76rFBnILJycy1d6gbPfdyC/Y9BRDCG6yY6MVp+uQAACAASURBVDLkZtZJTJEYiFMSM3I/b6r1lgUxkjDnAq5PgLyrGfvQPqCTiOX74+qzuB6+Ark83E3kRz1lpug6Bn2F/nRAnwc8GJ62cF0/QP140LpwilVM1KNnfs0ZTmOF22y+uwdOO11CPa5CFxy/zNktZIeBOXp5SdXla7v368ejfC/JJySq0linUNgjNoUwjSfNF2YUpF7+HL2zc4O8qU/N7N25TjDB4WhTZ2sbIY08nAuXGNryVHfzOstpi9X3jL0fq0IOJUbhiItuVI8B3fdsbR63xIiiGmODoAfDoUgzo3KBYenGhIgiEFGJI1C3nH9oSdluNSSG1KlnaNc5ImQVEr2hCScugsSIoDI6iuUYRqIgfbtZld7++i4eHZ8gSnO88e038Ud//CfqX+b1poLJZGwQNzXjNZbnArozmldQJz9CY50iLzp5Xfq/LxYoBv2l9K+XACbJTRCg2iluvJBH8MJMj1gF9/sMshM8fnSqxMuPBHIKg4cq4U4v++qTVUsc1tpGIZNjSx2oXKjRm4C9TJJOebhF+pxjIiGMDEGEhLPyrY6EWkK20XLaz9KNMcGMe5TGMlSJ+91v8NOf/oNgU445/flf/I/43ve+iyTPcN6nm9wQw2FfCcqYJLKjEJRxRjhELZthkTLxI/9mC3nUQM4kMBijWvTl1BbGOwjTlghzebXA5qBArRxjkswxTOZ4gokg3HwE1MtQKOQ8nKOIp6hC7pmZ4NUZGgjmERriV8wxqs1RRBXGTCzmFTaDXEgmK/iSCRzvySJEk0nCfIIKx5gG9I+gJnqIeURr2C7q3W2k9Q4GRYkvbt/Gex9+gC+/+EyEQfYxmGR2Gyn2WnVMx2P0B2P0hxOMCwYQ8hd4MnDChWqCKfZ2u7h4uIMLBxtotzJVqmxLNLJDBCylCLVjItSAcLIP6ITTeetmHCVDhCRlC4wnBwPTGFFYKKnq90Y473P6Yyx51iEZ9ZORiKG0u84bbTTqNIM5xOVLNzQyd+HiAS4cbqKWLpaGPSaKs2r7eathf94/vRaBKLEWnq3NQCRcchWI6JHhPuIUxKKSg+HR8WPcuXMbn9/6TL3145MH4jCRELm9vYvLV57HSy+9gstXX5T5CzlXej1ly2aGpCKXY65T3jO2OTl2xGSHPAEm6W4ebGFJNa+jj338PcLJfD/2fr1+hyt2WaH/8NACuv2xPqGqKsHQFoif/nKb3I2pUe5wPaCz4rMAZF+rMTbrua8bvvAn2bHzJD8FdZF2zMdXAdebWawriC37+Kt3ZiQ9+9KcJQVpYo6dhOoPdZsNVdMUpWHfVxWhk1X0h4mSj7VeMCt2XhP11h3Myr66N+zggcxlzOKPY3NZkkuIwGw0TeHMV+iEt/0ImLToHWeAc9jGS7DKZZW4uP6xq/C5ie1AdoGdaAA3FZ2UXED3i/YppMNV6H6MS0mC69dLN5tVggvovkLX7zPY6T26VoKDvd2UoptwYLAwc4JlIuYSGl+JeyIUYRTr27vqjwF9PsMkMC12x99TQCrYG2dfl/rRvZ7dbefPLEidBLI4UyBvb3XEjvS9YVt0xhRlBew3tJJAD0tJI5wbKEIwKq2SdZvORvls3YtTUC3QHw7w5PgUJ2fnGAzGYqoTHSrcHyJEDOSNLEen2US33VSfvJ7G6OSJepeZgiqrFTuoKag0Zc83SkHrbHIvVLNUc423nY8GIiRRgOZsMEaa5Xj1zdclMHPz1VfQ3dg0a8/SGOmEdBlUq+nESGlazJVgZO1HyTQbQmEVvL0HYtrmT8AEyVolvOXW8yb0zl3gpi9olcxPwwOJsq0z4Oh0gtF4LnlNJjlMlmmC4QO6WhNOatcQIjeDK912kraIjLCv62ZpA06ncG/yxUi+I8Qdk66tvy+YiNI8iZaieYpZbYF5RCGRGBX3JhMu6rj//nf42T/9FP/ys39Wz/M//ae/wF/85Z/LaWtaTTEcjLS2+o9OcfRogEcPqdw3Q96Yo9FgKCtAW/losYV5xTtIM5cxgtoIIaHyeUcwN41FoqpCTs3/2RizdIEqCzHhuTieIR+ytRionVJGFtCDYIo6NQbmAcbzBAt+XueNYR6S7JHaRImMYiTFzcLIBGYEvFAWeUGVu2M5t8mglLczyNDo7GL74mVs7O1rtO7J6TFuf3UHH3/8IT7+5AM8vPeNKuluniFlK6xkIJ9Jy4B9YCEkmjaIsLe7KX/xrY0m2u3YEeioIR6iFmQIFtscNUEQsjqfiBrtx1NpvJImHXFc6LrmyZj8GYogTSanmJXHOO8d4eR4iPPeUGNuDHSqSgMKzHTQbDexvbuHg/3ncHjxKi499yL2D66gu9lBo0WUw409uqTQC3z5c+7ZCObPeJ2XNU+EC9X75pSNuDiubcT4o0LH7StydY6fPMLXX3+FR4/v4f0PfiMonpoGSV7HlctX8fLLr6qHv7d7YEJQKo5IOjYlRd5fuglGeYaTYiphIqEYQU1oCNc+/64JMxIhGQMUvy24K7DzkTuThFintKnP8yfPNY0UJ1tEL7xisKf2u9Pu9XHdz4Z6LrvJuFoAV3/On42+sl67moJTHQN++W0fzd3veWEb6g4LqnaevjqM/AC/sh6D+XkplMmIIOYsVS0hElmOb4Mjo9RNbuUpmux7Z4ljwkfSiyfb10M0vlfsg6MyTWmcBKAIgFjURaE/k2qCflno3/V67JcmOer1BqhwJlje9bxF+mGxoxE4F7ipkMbZSF0DS4H89fNpjg82Nsa1+vJjXQzoVFzz7/fZRx/EPOzt/13VEDs2hKYdO9qYle6GOE6D5sUVI1diNfYcBp9FPqArJ7HqwT/qV5iIKZCRzMND3I050sN7UWGqpMQgda+nzv64cTqMqOV7sEauMrESsafTmoRF2EJZBmuPbPj15DkHTiBl2QJhrzYIkU4pSOFQESeoxASOMB8RgfP+EL1BH0+OTnB8ViiI86kNwAcqKYNlaNVZ8TTQ1mOKdmYcjljklUrQvnwBqC7oJhrKqIbeIsLpaIze0Kp/BnMmEOxhUr2MKDAP6jwHbty8iR/88R/hje+8jf29A6sAGCxci4LJEA8NBnFNHzApKUm+MsiOPWb/b5yl5fth+mKkTksYl6p77u/SYnCqWM9609Mos5zlgmrpaaAqej7XSFCr0UTWSKXapt6heoj2nhirbUpiIbUyVnue+CmOiPrpidodzAHSrCnFPDp/EZUh1M4RtbiRo0gUQjRyxZn88WiA/ukZ3v3Vr/CPf/93+O2v31Vy8ef/0/+Av/iLP8fu7i5Oz0/VHz16+ASn3xzh+OgcT4YT5J0Wnr9yARf3tpBzTQ4nmE1CqaONFgWmUalecUxuRFHDgl7noTGnq3mBCb3la1NNhbC/GUzmkjxlnl6EASZhhVnEIawp6kykSEArYywoLxoTWaKFa4Ua+QwEmKIFzqeFrFqZ2Ag1WQQi2fWqCcrpGFk5lAslZWan4HPl6Gzv48KVa9g+OMRMSFYgHsKXX3+JX/3bv+BXv/gFvrxzC9PBCEk1RyOpo9Pe0Iji5uYWOp2OKQZSxCuryRArz/j+RiiLc4nHkD9A4ZzxgGOFsYhsYTRD5OyMdZ6xl8KkZ0Kuh/lEcJ/3Buc4PiGU/QjTibU9yoJFRIY866LR7KLV6aqdsrVDnfhUwXt3/wL29w+xvXOAdoumP2QRErlxY48OeXt2vNemgExIygonJwDlvT7E4TLBIuqXeFIzzxQWahYbpxLjISLLc7Lf76E/OMUnn3yAB48eaMTtyy++xOnpufr5FKh54YUXcPPmK9jY6Kgd0KD5Dp1ASyNKz+IahgiV2Nt5TvKfOOuSGWZsk7zr3FBHS9JtrFRjuyLIWdxbnn9/ejlbiGAhCUk/dqXEXRW6F6hYyAREXUg3mGZz5x5S10ZdqUAu1eEUqp6p8j1sKyjeJQSyPHbVOuMAqxnTFraAze/5YKdCwslOOP63EeQ0uUgo12QcparKWcwIyFmts4qiQxYPnHoDTTqsxVRNMhKPlzpdJhI6zBS99ES+h2okQgakKc4mPamVUZ2IPytBA4oZUNRAAhNtLSQxy51SpubMJSpiZhDrc4h2HVeDictrtySGuUrLCa8wl1WC4L7Wf3c9uPs+6dPZqjtg2ZvxhiWeQ+Hj+lpA9we+Hf4uoBNukDCMfR72czyngo9cnJpGUFS3hcnEaFbMUFRTTOalSIgM4Pxjymara0Do2kanTIVv2f/n/Uq4STm2Zhm6/4zryA77736kwzKTlTAOM+E8bGDhCEwkQbJKUY+8IIu+xFmPFo5jDEalqjEJdNANMKMndop6ZwO1lGuK1Ussb+l6DdLHTnVpSjGXuWH9NdZMPpn6ixBnFXA0GKnClT3pZI7Cxuy1btnW43HF13zu6nN4+53v4zvf+y6uXn1BcLQU1dSOnylYKylj6eyyeY4gSsTIsd85PrnkUqilM1X1rgTP/XkWsnwauVpZ8nIOe44GKiSIJDzFasLGEG30PFQrgAeOdBcCJjQEAQLb34SrVYDywGXFZy5njp0h6JdrIU5yJHWKhNRlfJKkuaqhKI9VDdPBkcuQn7scDXF2dIyf/+yf8OO/+Wt8fec26lmO1177Fl57/VUtAfbQ7z/4Bv2jc5RPeugXPQxbFS68eBlvvfE93Lz0ArbIth30MBqfYhwVOI2IppAjU0NSztAaU/2MqNsmqjxDr86gP0JYlchmczSLQHaskzBESSSGVXZAe9Y58miutREFMaaTBPM4Q5maFWc6KhEXJWpydwOezAvMcwvotD7m4T6cTfEEFMSaoTmPkBKTpHVq1kK9tYnN/QPsHl5BZ3NHc+ysQnmG9fpn+PTTj/DLX/wcv/3tr/Hw/n0lFQfb+3jhhWtih1PPvNtuSbyKraHR8AxJNEdYjVAMTzA4f4zh8JgYuqTCisLds5DObFxLntlkMmLFGOp9n50O15LWkfTrh5Me0sR+nhME3Y1DbHQuoNPZweb2HjobG0jrNaT1BK1OU2Yq3e4m6s02srQhXtJMpGNqZnhfcgvc/u88N7yQlf++D+xcC9wvNnpmMD3jHf/buDwGbfuJIKGIleOoOMib0wrklNy7dw+3Pv0cH3/8MR7S/KUWo9ttY297DxcO93Ht2jVcunhR3BI/7it9AyrS6Y1Yi1sTPSS8kkxKghwlh2WqQxTSHcpOt0SmO1SNdBNJSuL/9HKyNGcRCcn1zlmZO98Up48dmYWga03ajLj9scBhoUKQuZN6XQ/mhLX1c2vBnRtb0JRgbvt9X/24NjcSZexPB3ODnn2iwEyGQZGZ+kLBVUcIEwVDvE0Iw1mz8rBtZXV0KeZBo5eY8pI2V+urQR5OrLY52uS/PEyzrFbIPlzM0aPU4ZS9n0Kjbkye2H/JEwr7s3ffMagppPc0oURNqdmi4UFG+7tV/H7q+vC1lyI4S8MPBnQqzbmU7dlsyfWM/fv2M8Lrwd0HP2Z6AQeY1zI8VujrLHcPuRMP0XteGuFw4xAFMWU3nyFyQ/j/ttd0JjmudeLnPzUrzimCYqxK2LcE+BoSfHH3g4HT/m4kM/85DE5jkuXm8N0iXF7KNUTDk638BvYcBcLLtTDDtFxg5JQCSXbrDYY47/cxppyqJcOm6EbPCcoONxpSmqN2NxmvPPxYsdRYjc+or1wiXlQiai6o6OZaJdxffE5W4bS65FhbbxrgfDySXaM6LpSq1bywBXHytXSLaKRxcIDXvv023vnBH+HGjZfQ6rS1uJfX3kHspivBE8LYxlQcIyQ/m9iMuO+vS9xpwffLUb+VpzvfrydSEjXRvnDX3s/RKnHkBIYqVOoEUJvf9qQp/xmbl2NxDOiC+p3rF7+vlhoVHp3SoeSehMjZaBt7uHzCJMnFKZDXd5YjqzeR1Rua2Z/HERYp9bBn0hrgaTwrJjh98hj/7R9/ir/50Y/w4P43gnd3Nrd0r05753jw8L6SJxKSmmGMYjHGYg+4+upVfOeNH+LGxevYnMSY9k5RVg8xS6boZwnGRCSKENFkik55iowksmkGtNsYdUIUQYHaeIxsMkM2XojZPKhFGBvLBPFigSbFUJMFwjxCUEtRTeoIoxyLmOfrBCGVI8djRJySCYExrdklvEF4jwuqhkm4wJAaF4sA9aAJzPhvCeqNDra297BzcBHdrX1TRwsim8jgYR8Cg/4p7tz+Ap9+9gnu33uA/tkQh4fP4eWXXlZVyUqSQYLjfsWwjxo5MtUE1aSHUf8IvdP7ODt9jHH/zM1s05GMKByF5Am5m5SvWmTzCA8fneHkuI+HD89wej5UvCCPgWO/cQLs7LfF8G41t7HZPUSe76AW5cgozNNuor3RQN7M0NlsotVtmaocA7BzNZyXk2XLzJPffAD2/KH176/zixSfJDZlkzySAp5MlmZOPB+VUHKdLQKcnh7jyZMnNr/eamnawo+Qcr9Miwnu37+PTz/5RL32/nkPD+7dU8V+eHCAS5cu4cqli2Lik8SXNRvgFWEcYcuNe1Zx0Lm78exkzOV79sqn/jy1PW9C/estreA/Pp+4HrrB7asIZh+Clbo22JwiG2ZDqkfOB5pYpwVcF9SXIdBD7+77ZjrHP+7LSb2WHNfwSYGr0n3MVzXkftwf1KJqOIIP6QMsxc3RjcSRuUgq7MvykYtn7MQ8GNDVWw+NNJeTqR7NsbfZVJ+9ka+02FVJk3m4ZHqbf7j1IFfiGDxQhnOSo4wAwz8iKU15gFkAzOXYE2u8TaImUiZzyQvFMJr1pduYT3jWRys8RKqbzd4Jb3ZoPUMv8vJssF67i/ae11ie6/+mIZkJR7ZWFa6XURVsHpjAhA7vwBH5qN2tbJYZ7ExBTe/DmZ/4wLwkP7kxJT8aSWa4h9O9UAjZ1V473H8WIxrWNPO/vgnXNydbJYEEesh+JcHMEBJeP294w368IHtKlK7ZxKrvXC1wNpxiXJTosVfd72E4HKtCXudkcJKLo0ne15sHUrPZRjNLsJHT05z3ZYqQh6bIJyyxJdIv5irRHArgTMq55stp3TkYTtQjH7CttY5MOT13IUa1RAIoJQN0EKK7tYeb33odb333e+rRtTa6UmnjLKxvGbEa50a2FtVchwyvjc2mGwLixYYY2GNW52ukOZ/srQfudU7GkmPiIHTOglOXQAFV/7dK1AK4mRcx4HId85EERE01uD1MCFIiNxzZ4Rqis1XllBD1PY6b8vA3lncUJxIwyesNBYYwo3AK99wUi3KGYb+Pzz7+CD/9+/+Kd3/5C9z/5h7qeaaRKCZtzWYqPXwewI+PnuD0fIa0AexeC3DztZu48fxr2GzuIplyxnaMeXCERUzhFApAJZiXie5xCmM6L4IOZoLT2VKZIJ5MbA3ItS3BsVQQa8jLBepToM6KKV2g11xgGmeozTeRVBnqZFcTsZpN5S/Bz8T7lhPjosVwnqJMQwwYyAktc3yNDnM5ZW8pA52h2ehio7uNdntTTmFRlOhck3S2E0jme6My2rB/LlLjiOp4nOdvUu3OnCG5LshCJ3FvPh0hDir168eDY9z96hbufPEReidHQlVmC0POCHtXHAGdUz67xPnpuVoZlLYeDDg9k6DZ6mpKIa/XBaOn9QhxI5BSYhp3EYQNKf9tbuyh0dwUKZMa+Tv7G9jYbEkWV7LDbHORNMn+8oSclKf1OZYiKy4x5XmjaYSGyT0vNTFCm6ZZP49VmdMO1ykl2rhtpXOBRLj3339fFfnN6zfw1jvvYGd338H5FlxJdhuc93B2eoxBry8uB3+P65Dr/Orly7h+/Tqev3IVO3vb6G5vLfU/KJjEe8CzVutgUiKMbdqD694JqYgsbBMtM9SDTE6AS8j9Pz4fu4Bu1cGSxCzoNdDogUbZHORuJhtGFjLW84qMZhWlfS0DsA+KLqALNiDzVqx3UjPscenp6t6C//3157PEwf6nUTFm9I6lpaMjXGixl4QynALZZGqMcS81ywSBcJcq5mCBzU6MOolzVJjLct3wLLFeLQ8pI8zZQSWSkUb0yMqtcZ9iGtPghXaYE81LUupwMqIvNces5groRgaJJCCioJBaABNJjpt1jSTnWfEeOidUqgq4WuuT8BB2V9rPTPtA/Szkrg36TNW+rKAJj4oksXrupS66u2/KEglTO9IS4TuDpLheaD1rlRghIZLIWAVyMarHw7GLojRxCBLdOCJGLXYnJMJbx8NE41K+AlHPfa6/e3MUPtrfOVLChMaEeITqUlRlanP0RvhzzlyuQp86IwQ/Rsd7suzVVws8GRQYURGLQh5DCtXYetbcNr0DMjtwrCq3cRitjTRFo7bABjXYK8KPBqOTmMXgog0nTgrlHecYEsqf0Fs6UFCnClfJpMLtFa5LktPI1tf4nTT8axgVFK2ZaN6+0dnAi698C29+57t4kRV6lzrmmZAKuQ46dr+SG65RZym51Bmg0I2D3H1yuuBMMFsCHrJ0Wvpeolfz4GsQphkJmfIYDzrKnWq+33kZE90yzokl/PxMS8hdJjwmCMWfYyLA2VuNCam9tRDEyC8Rs4h01VsKLcxT5A2epMhZuXU25J7F+8n12T85w1d3buPTDz7Cxx++j1uffIKH97+RsNLBHseZutrbnU5bFRPZ7V/cu4OPvr6rm727Cbx8/QXcuPYyutu7xiqfFYjjqapUupMFs9B4RWyxxSUqkQnrdr7MJqgt2Be3ynoShZhENZRUvpuFyEeVlOiI3MzTOQYtYFrLMS+7qJUxmpMFyBqokgjTkDKrE74BNGaBereLRo6yEWOQcjwNaFSc8U9Q6+5gzvl0XpesJQ35Vr0p0qgsUZkoLOY21sszj2gmAxb3KTkP9aYMkrim1deVZgQzWtLvOPA+RsbFWU3w4Jsv8dt3/wUf/v7X6J0fI0k4ObSvaYTZtI+iOMOsHGoMjgJDwwGxiUw8g1ZrB9v7F7CxuY0wjY2AWauQdwOkTbobbiKOWmjk29jo7sudTkp43TqyJnvXXGdOyyM28phkoie0tTWxKp/srxdE/G8lsUK8DFrn3wWl1wLN5/vklXvIFBGNEOu5ZXfv3sUHH3yA99/7ULarSZbjne+8jXe++z1cunLNjGBCyhYTFjcYnxrxJPY+fvRQVfvtW1/g9u3bOH5ypNe4dvV5XL16FRcP91Wt7+7vIW/mGpn2+gMkg7ItKf35KMacVuCUUOZ7Y1ybLdCaN/5/BnQGVvVtzd7T5tOtp26qWc5QhYeWg8zVa3umYq8xaC2rc1MYMzlw2/jlmhWrDzTrwjSqGNbKSo8GsHduz8tKhBBdJBKJ78szSeDvEc6197qC89dlaCkLyf46Rw+YyTNDqlMNLqNFIoO6oV0KtOqF8nghgGYBhkpXhEw4Iy2v9WGJ0cDGL2S552RJlezIhIPQmAlxiIQhjXRqQDv1Nle5eFU5VTSOcLgKvIRTXQvDsdB9IH/2cR1yf7b60msoEK4gc0+K83PoS4jHQe6UweT7NXtdimaQlMKEz/nNj0sRcJg9kgTFRS2feEE55ppGljo1shnIVUGwt+7ul4hbXtlMbTFOERAaZ6Vm0r1KYpgUYq45aIOqXG/c6wE4bQGOPFnWbT7o4zGTLkr7FnIzOx6Vmh/X3K2jJlKcK6fWdpKg2azrXrXaZitK1MYnSCkqdMMSsVOSM72CCQZEa4oJiikNQJjw2Xgb0SIi4Uqh3HpMQxpjcMTSjGIoXUxYkQGdMDer+ePzvvy743ob1195Dd9+53t4/vpNNNsNNNoxAlehi8fAmXrB7bw+jiyoqt2p3blxNWFrgqgLrWlvc2vryusK2PjOs2QiT8ohKhGFFAgxyF4Get6LgffDSQTLnta1mIyda6RQEi3ZG2fmxARd0KHkTc12lgGdm0+8XJ4blOxNc1BQhNoDJDKdHxMaLnD3qzv44L338MkHH4mFTDYv99vONjXcCXPu2yhhk62bQKS4j76+jZ9+8hsMzgfYHKW4fnAJr7z8PDaubKHfCTCkElzSUVDdmsyQUslsMcQonOM0zxWsGUyiSYmsKESAXKQBpomR4HgbmmETIed1pxyHnaEi2y1mAsaCK8f5qI5qEqJWVhLASuo5wpTiIlNNfDRCUzmsEalqZqhS2rZGSBaxlOKiToskA/F2spg+FjnSMEES1BRkSBTkSyaElrnOarHep6pJzK23z59z8sYkhHJzK0mLrEc9Gfbw6P43+OiD3+Ddf/0XfPLx+xj2C7HC8+zARHiqEcqyhwDU57f1zIRjc+sQadZCd+sCNncPJAwkF0iJCo3R2qb2Agl2LSS1Dpr1HWxt7mGzu4mUet4B20SlCHf1hu0NTUHw/KeK42AGanWsw+z+DPQJitoNrpXHR9O48MjjythIrUxqbxYFTnunguDJt7h16xY++OAjrRmuy2vXb+BP//iHePM7b2Oju2MTCa61S+6IEmuNmDk77HKKs5NzPc/vf/N7EeiI5JIkd/OFq7h06Tm8+NINjeFRmpj3hTGFrpnyq6AuBhMukVa9fTmnKyLkRYJotiYs8xTkvl6hG6HOEVQMwvS4vWH2XvTDKnv13NaIbXJJ44Z2Ve5SQ9wx4T17u5Qm96rvqtdwWnOrRztExU9bQwB8YGZAVx/dezM7tq5uj5PspLfx+u97FEGGMeyNuhE3H9A5v54mNeQ0XYhCZbdUQWK/UT0Nm68TIcuHXAb1cjLXzHJR0DmNYhzmZ+5HwniYUHXJ6wFT6UrqWGREE3p0JEAfZFNnimKVu72Sgpcjsfl+y7MVul/UJrf5NNHOk8dkwqFs1QK6EJdnSHHeSYg9K/VS1yB3bv7+aCBypMl+mmsdH9kT4nMueQnuYCI7nTD6UvzBwYHrHAX19h0OJhlWN5Bo8+OerWpiEBIg0diZY2iTGeqEZ5jMcb6VyAClITlHrkBO2djCRGBIqfEVucYcScDhlEI91/1nckdmK3W3eY8YBLX+2betZmhUFIegat0Mw4IMdVbUnFlfYEQrCxSB+gAAIABJREFUS1pazoDCOauJI8LDkgqDUYDtZkuTFlQdJGuX1diSoBlG0oV/fNbD8dkQWWsDN15/C29//4d4/sWX0Og0EWUzVeieX+AnFpQxyBfa2wY7qN0R5zzvoSoKXV+10tT75HW1MTKTFGaIZvbBTer1EeyRxkALGm1Q6c3P8LuF6J/fH6bLMU23fv15Ibc213IxMSAj51kCl0ibQAkfIVaO0VWVrE+PTknQGuDo3jF6x+f45uu7ePzogdbCdreDrU2qiaViGm9tbwhh8YIc/LyPHj/BrUd38c9ffIgHdx8j+XqOK509vPKtS7jwygFGBwlGcYR6bRfNaYzd0Rj1cogK5+jXFjjKOyjjHGExRVgUSEZjMb1njRrmSYAJL9BkgQ1WUJQnjiOUtQCTlPdkhjYJtIsMT4Y1lPNUqBTPBVoxc70xGFMRLG00lADL1laTM5muBYPwLJpjFs816ZFLiY1oAGhgpzE4KZBVrPx5fnGix84tVuwUuTFpl7la8HbuOuiaAlhOHppTA59/+il+9a8/x29+/W+48/lnODs51kgfz/0sO0SSEK7n6OZUj512jq12Vz38zf+3su9+kuO8tjsz05Pz7s5G7CIRYBBBvmSWrUTSkv9u/fKe7XouURJlBlACFmFznpx7Xp1zvzvTQNEuG1XUktBiMDvd/d17zz2hsYNFhsl8VWTyJbmnMdiG938qP0OtxZxyGnStoZRvIJ+rIZe2BESSJc/OjzT1l0s5Wa9utlrIZSl2TiOXKWDUn6gZ9LAqU+UYuVvGMVoRGws+lzMCHw1r7u7opUAfeiu6hMoHg57g9Murc5xdngvFeXt8pK9MwWxurOPpk0/w2Wef4dmzz7F//0B1USRT7dtpmGOZCmp6w5kq+2NmxI+nOD0+w3f/+3t8++e/4vjta5QzJE7nJad8+tETPP34A2xst/RMTOIJJlyfsUsgsZGNlwBucpnS5uM+yLxX0B8WAuQeFvKJaZj3JAkSxtoKpKilk1yIipxa1J7gCe7NEgtwOxDMOUt+tfQs9yASvjYZ0WL82B5dh3oo6NZbWDcvCV4gJiXeXghXXMHpSaiF8g5N6wGK5UxtQGTwoF8ePLZb12cWmTc5ZW1kLdOrlx92lnGtjPBkbnDQyUvqpuIbxP3aFZNjQJclaimNk9DtG6QzVgKXaYR5weVBtgAa9aqS29xtK894xhBVyqKWC45yFgRg7Yy2k5q0gv3ee5K25GfkE/o7n40vjVIGPxv5I0DGbvHqWn86HAXTE8Fyy6CAqVjgt/SmFkJhTHXe+Hwt32Nx18x/50HEZsn30Jy+FGrDwi8UJaSxeR6AvlqhcmapuAPBn91QAnO2WoazyKUvVkNBnTGRAkYpcgUgjsMwFqTuvA/+DbzechwrFCVtZPBJuVRESQWXaVuEhE3aZbpuanWnes88GGOuFBhgMRzhjhaVgznoT0JtOdmrZMb7WopXj8W7WEzZiieXwXq1qnvK4n/tICVawYeWZjPtwVjF/Lo3RrnRwsf/+AW++NWXePTEJvQMh1hOfHqDfIsmTeOBLVSIjWgi6Y8kNZ9Q+PPw3/mzLA++AKVLRsOJk/nYLvPRbt4meH4VJBtPRG5b3l+J5DshI3MycU2d4E2aSyi9gSRSYyE6YV0SkBI+82QFDyYj3HU6uO7cybL19OwCJ+dn6Ny2MeuQRWgkvlIxj92tbdzf20WzUdfzQh0wD3Jes/6QHurmm9Dp9nF0e4lvT1/h9ctTjF8OsF1q4NPPHuLBswNk96uIiyVEaKIwjdAcj5Cf0Yq0g0FmgW6+gThTRLo/QzwaIZ5SsjbDtGTInQwQRwvUpjkR+vrlAgalFCb5GNF8ho3+VJK29ryMSamEaSWHDM8bHvC5HBqFMtKVHBb1itKnKlEetUwRtVROQ1Ynio0rNO/J+pRIiqxV+fyNyeew84UTeZ7FXMMCBx9yFGxNxXOoVC2bn0WIydZpHJIueY25imLi3//8t/+OP//pjzg9PhGcLOVEnEdz/bF87mu1CNVKGoVCjHIxQqNaQ6VaV9Ib1RBkHcypr86XUKjRi7+KXCWNaj1GLk+uUVXZ6cPuBDdX17i7vsFw2MbtzQWi9BzbW+v4xUcf49GDJygXK0jTXjXikoIrZ3MY9BQ/J7PxK7+HxZr3txzpYojc9vLlK7x9c4yLM3IBMpjOJ+h22wrEabfvxGPgfc51G5GI5kZLEPmjh0+ws7eLRt0c6VJpY5qblbdN555l4nxlrh8mQ34fO6cI7XYXL18c4uTNW/zlj39Et3Mn4uZ6aw0ff/qRopK3djaQoyUtXS5zHPiCNSzPOCEJlEZGiKYR0knr16//Xwp6mPASlDbbVzIBaGIWgNZxM26UdnphGg66XiWsBRMTBiBoLx1I2inCUW7okkhqM/DDi3nISg/wuxvIeOHSvpOEKDYOfH2xd4NuOvDwjZ5jfvKCMVwB4GlhnLzD62QjoJSj0cACtRI92+kFH8kPni5vWUqSQtoOpSQ2XXK3YWz9OfkGJPjQSW/KJod2snRAYxEcYkAN+2QoVyK62fEQd2Y3YX/eKJzWVNhlxGF+ztz5+E7cDGhS2qOs0JOVHts/Uy+s78uSNLWnzeFLDUYo6EJZ5LNur+U6dDf35c3EP0PoejQeozceBBOMQBpUXGY4oEkGLJYDh8BUBMtJkgVjMZcvgFvPupxqSVIJ7Hkv6HxgdfCLiJeSF3ZXRdr2YjT9GZJBHmRggxF32VpFKns8WCoYOTJwGurVmpop+RSUimrmuGqhAQw19pQ6cidIZ7c5dcbTMeK5sYZ5Q/V7Y4zGc3SHLOZAh9B6sCXm38eiLsZ6KqBATAUsZlDVxGUySt27oWHTSkorDMJtKbT7E1x3BrjpT1Gob+DDz/4F/+mXX+LJx89QaVRRrjH20dQG+nMhXU+roaA20dXkWkL/GDHOiUHGgLZ0NhY9peNxb8eCLQIoT0Fr9h2ad6tfm4QoV7LMhxXUuSLp+MStuFyP9w2oGT9Dv5Z+X/M9ytNbroVzXF1d4ebuGm9PjnF8fibnMHJWSNrMIoed+j5ajZbY2TWGtpDcymdHk8xMckCSq8j3IIytlVGU0e+fXl/iuxcvcHxyie5VD+u1NXz08UM8/vAhmtuEfEtIxVnlo5OwRtIb9eYcOuYqoCWkJ4yFZYb5BLPMBDFRYp5DNFIZp1BY8OLkMQ6ktjhLCdgUleFEu3WUNoBaHWgWkaPHfyZCpVjAWq2uwjcqWqUop/OoMPI0zkrh0qWaZ07yXFeNpxomHgW8fuTdsKmjsRLDicQLokWyKQHUUMUWu8tcdu3DqEbhNczQRIchIjRCYXTrBN1OH0dv3qiwvz58o88upg32IodydUcwdIne9gUiO0Ms4rGeL55j9IaP8lXkClVkSmUUa01UmnXkS0Xt0PPRHJ32La7Pb3B5cYuri2v02x0x/tlsV4sRatWSmrSnT57g/t4D1CrryKbzmsLmtPKmhbM/N8E8yldwy3NN5Dd7tjhxc5/9+tURund07ctq2Gq3b9HtMdN9hkq9IlMbIjwk4XEwqfK9l3leFMyyO0V0bCquDffnGjKU+eFObkC1Uhcptt+jkyO7ZUu3JGLIVdE3//6/JHM7PHyBy6tTvdbW9jr2D3bR3Gjiww+foFguoF6ryXvBz+MlMktWeTKc5euHpaVTnEvHvFAKVgtTtlQqQZNspChqWDOIx8TvM+amFgo6YQIWMXESg3bXDi0SGIztruJJl6U43IgJGVxykiYBStGtnIbCQekggL66Xj2ktnnm70pwZt9EMIQlm/ASCzopHyrqPt1qn2zm+WwIyIYnwkpTGrpLVktpwT4s7MU891qRdlJFwkPSqdOig0WcelK6aVlB17+rweFObS4vaU6OssqcjhV/6Z0cH0pO6ISkSyWL+Xy/oFuBdgc9HrosOAFWTThyOR/B2c9J0shygk/ZZG351yH/Pfine0Ffstcdmgo+9+Ox6ce5r3CWuvmxv5uutUII7EB3cppdlVgFbUGWst5HgG7DxXPkQDIYNoWBtMKPmwf+cAa0xzH6ZI8PqG0dmjkL99dDYEyUObFqMZJb3ghupbL2fGv5MvIMGskzTCSjfbYYvmKqU9LFaZySrwFmkwHmYzqCkdFL4gzQGUPvYzAGenMoZpJF3CYewqaxXpfES/E1IpqpAKVCxsiXIb3NsqhtB61mjA1LKo1Of4qb7lgTeqbUwONP/1kT+sef/ZMgwEqthHQ2DVvNhAMlOMJx0vcMBPI/XM4mUlDQ02o9wrte3Bgzl5rrehiMuJzQpZO1rAdbOwVDp2DF69a/uu90P5r8UWYouu7vInwOU0YksgruHBgxsUelQV/Xkb//4sUL9Ce0Ju1hOJsgX8xhfbOF3b09bKxt40HrMWpFBrUUxOLn64yHA7H7mXR4zUANeVLwPk2rkNDo5uTsTJKiw+9f4qZ/h5uoj8b2Oh49/BAf7DzEQWEDNfmMjzDOztGmDp3P9ywtd7VmPEEeeYxQxRQkstGxcS7Smz53Ba4QFidrOUI+xUk5Qp4PexaYFhaYRhnUGrvI5RmlW0ShXESmkkO2VpSkicoKQuZU85B7wt24fB3oedGfgD78s7kvjezeYUOoIhaIojwrCG/zvJL+maiLlC9EJvk65u8uwx4SERm9Rjkdz3T6mzNvPWNKjcvLa1ydXwmW7nf7Ug0wJ51mRunUENn0CIu4h9mkq2dViFyhhkKZBbyBqFRGRP/7XIQer3m3g9FdF9cX1zg/vUT3rqvGkmE/97Y3sb3VxEazgo1GFZvr62jWSPhbQ7nUADJMleF5PsYsvVoZLlUYAenj/e31SogVG5Y41s9wfdVBOq5aSFdMFM/842V4VCeKUJbrYYq5CSRBm9m1mh9xi0Rp7SITxfpsDZFynwd7RkRuVWgRhBaSVJkhrEYF2QzotHu4vb3Fm7ev8OLFc7x9+wKdu2ulzhHBfPbZJ5Jc3tvdw/YmA2fqYV1LWTXRB0PNViz3/6+Cvgpm4YdDC8T5hJmuRqoQCYqaYspkzEtCb9pgd4O1Bb+HPTo7XxZ492z1LHWbzG06Z6ScpnV5f6/gd/79S2kRX5+kSWcnJ4h5pmLn94bCymJOFnzIdSfxyD8M7hB9z85LR3InO/1iQRHEqFYKKBfNaU77Tu7WOZEu40jtwit/jAegSHkck9g82M8haJqseOUCm0ewJEXBg9un0GIpWMhyoqC1LFmUhP1ZNDmpy3iAcKixU0VIZRqP+AxmziIWctZITUmnJIdM7WvCVEZNWdA1hgmdByutGAWnExoPOxVTOCxQrVaM5Bb04oKVEr94My9/CaWxCUmsdcql+HcGVzh2tmpA5IOxSnfznbpP+Py8pBcfTnDdn6E/nGiv2u/PMGYdDkx19zTgBMmCSla0+6yzaSpHOdQYvanozuBhHxo7Tqm8iP3eHWLJomh8M1KkJu3nNfnzIaVRTvIfXnNfD5GII2SHqX9ZlIn0EMbPmqEKG0ZaQIbF9epzIuSpgh6h25/gqjPCVXeMTL6GR588w3/+zdf4/J+/QGtnVyQafi6EVG0NMV/qckVQk1TMXpoTNidwTeKCXGM1l47muCmNzH1CQYjDykpyuKXntWcukPUd0tvoUy2rZuNh2IRkNqLWNK/MFpbk10WMXudG1/L6+lYaX07khCRJSOI9R7iRznPlagn19TVs7mzi4ME+Hjx6iK31LVTTJYw7PVxcnODq8hyjXl9kVLLb+wxe4Z6Zd6oSrZi8WNLP/PLtIY7/foibl2cYzYcYbMRo7G9h/+AJ9uu7uIca6lx55UYYRzNc59LosQROIxRnMdY4hSKDfqqECaFfSiiVtMb5NoUF08OyOYyzNN/JoBJnUUYkOD1bzmOylkNcyGN9bVvPRJVeCyzgtRIylbzc4Ugorshm1pzMxCdhIWGn2h5hNhxjNh/JQlkkSMkzQ6MV3D+plNB5QZQirOuEIFC2yzXjdIAFp20N6VbUWdD5nvUcaV/LKchknlzfWHG/xOnFOW46LII9ucel0xO5yWFBf/OcycQo282z+BYwXaQxiRfojUb6sxfn5zh9dYxowSGmjK3WNnZaO9hsrWN/tyXbWRJU15tVFAt5zBkDOyFaWkUqqmglNM9NMKGPPM8/rcL4VnnP05uEhkORGjn+/piue6w5uYz992iG8TCS7l3fwxWUzk5WXQuM4r0iHhKtkYUqEo4iw56SvSFy+akKuiGPK9Mq5aVTtnh9q0GPXhcsvgxsodSTrzOmX0G+EvIR7nB9c46jt6/w0/Pv8OPz73B69FZDz72dHXz49Ck+ePQYu1tmJ8u1g5IRA0dmWdB/e5BfLElbhGsCnu2TuR10K2tIP2idIEfyjLoiFRTTqGuXHJjlTD1UcQvSMf7cmjD5wYTisdSxL2VpdgCJppEoEEkWvE/rMv1w5nEg8iVNUvNe+HjYBMhPBVAFiZ3pikMf6qIPNUuTG5HvSJzTpE7GM2UYZR3U9VLekAfuQFWw3hX768YK70tsb8ZVBntSwtjtXlsFntaZbgBhrHfzPifLmvI2c0sLhKkQmiEkgfGe/PxDmAw/e8KLdoCSIW4TPUkU9uNzPUKWJ+FSkxHxpvFkLT60sredjNVo0CUtNLv6HjYSZBkTTpOFbo52lKFgBEhL8KlbxyrPPawKHFkI6xc2edPhQHA20R1NDvygtVw3kpsYpGwBKdlYpDAajkVmuaWD22CEm/ZY5isssGSqexHnvU6yY6nMxKwCqmXLIOdBw+KXTadBtLEQzwSHe1IY+xVeD0XgzmNc39xhMqXkbCKpGd3kxpSl0c897Mf9DvIG00hvfM1UgDrTKCpBjLI7kyGVCkR7iE6NBHHz5yOvIE5njW9ByDOTxfnlHe4GE3S5c61U8cmn/4hfffmVDGY2WltqUN6X6/h97h2CQ40OnbPh8z26f+7uf+/BGpTfOflySVhcIimBBsrrOrc8dHp506eR0z2Jomr4ZgtkspTV5SWz4ZqJNxxvj073VsX78uIGJ6eXODk+l5MYka58oYxaY0MHF2VOzc01bO9uoUGnsLUGGutVUx/Q1Oj6GqP2BU4vfsTpyVv0LvqYDXh/pzBJTTDIDjHiyiRdRpSuYdLL4ejkAi+PfkTn6hKp66nkpLlWEa39Xezeu4fWWkuGMwzuYWIj3fZiclkKZRW6EddMbIQIZzfqmGaMGMXDf0opQzqj1K1cpY5YDSyNpqixLssSl5amUaWEqJDTxOUWzAxCEVkyyFrZ9ObDAGQkMVttkrOxGE3MGS/YiKpIUy0QSLAmPzPDJj6gWneE7+FrGVl5gelkEEhlXIeRem9hVTqrPNeCZyy5F+QfUPqUsgafz1+nTaQxxnDUxWhMydrIzhuervS4L5TR7w/Q7gxweXOL05NzXN/eqjHh81irVGTN+/jRU+zv7qNWa0jtwRVYoUj0kaRNFmgLd0kzrjXNqbcQkszECRfsbBbDctcI2Q+xhfZI+SHSlgo8Cz2/j1wnh8CTHhVa+QRE0qVujkAJ7dVHEIySSEpU8FYkjwUhjSE/wfhGzKywRlryMzYGIYyL03oxW1XK3GxGj3+uZQe4uKSV7E9KCnz+w/e4uLhQg7rd2sSTx0+0Bnj88APs7WwhnkwUtMPryT186v2C7od3Emr/Pxd039na0bGUh4Vizh+enYksZPl7svQMxZpnQjiAvX93nbkXZFHxPAYzOMMZUc66jhB2KOmbwZQr+08/ZMXWJCs9QP2c5K0AWXynXk+EJysGXtSD6CcsB2SgKO26Os+Ss05TaDbK2mHR6o+mMZSHUGNrLOMV0ZCaSRnx+O6b/01rTHorsaCPjR2ugI0gJeO7JFTGm6VQtClY5jQ5uiWZ6S0tIt9xC0qI/KT3dYcvZ7E7tC79YawpwFieFhdLUptQBCeqkfFMUhtNMHjYZM38QHBajtOt5aI7c35ZPEJam8vfzBThXba94EESioKkStcvyCOEovB+iTJKX3OdP1OyWNA7fRYIg9WDkRrdL1GkMiE0HEo+KxW1R+QuXO+XHAg2FGzC6FpF/TAnE0UXGudBhi8Dys5muLrrKHd9MJ5hyEIuNYqzaNWZLddSWtdYeBLIw+DZSvUEyW4kLekeyTH0Iiu4P5KV3Mjc1Lizpm6ZSZ6jKYYMBUpF+vuHYxokzVGqNfGLzz/HV1//Dv/wT1+gtbUpC8z3NbjJz9nlOf49SzVD2GN7lLCrJniYmQ208QTGg2HYPdoTZXOeNfhEv8bdvhZNsVzCbFphQRKBMpXV7pCQJu8retS3Oze4bTOM4wI3t20cvj5RhnQ2KqKx1sL6BrXKLTTXt1CvNRTKQfiTjH6CPVI60P+dLnOLKfL9W3QuDvHq6BucH7/F9HaG9CyrBLBJNMV1fIGbMZ3/Uhj1c+hd0b3sBhe3rzHpdVCdUYO+jt2DPdx7eB/NTeZsk9fB0JIZilFGaAWfNV43rkH6TMoi2sELXMzL7ZHrSAtxWsj5jH7kpXJFDm7Ua1NPT8vSaqUhopWyCALBkwcSm1s9ZyTIsnnnikBniWn89VxpR+7kU7tOTL7jLy/mpqO2Z1rXjxNV+JXk0fgqzNEvD1PyFZufQfw7mJAmdEB53maybSRYTrjUedvaxNZ2NEQZLCN2rWm7xunpufEZSDNsNvHo0QfY39/D7l5L3vHr61uolOtCFMUZ4oSbtQJnXu12dlAKl2KTxGAYXRUz3DLlVdKrwwqNrlk482zVYL/vv2fwOVEm++qvYzboJt/0z83+bMKZkYs1nh05Q2mtKFkj4+/X19B63eCySTTHGt4Ucsyx59oi5i4+haiQEYeEBD2ec69eH+Lvz3/CD9+xsF/qzK7Xm3hwcB8P7u/j2dMPsdlqYmNjzXT29HI3mY/lT//chL78MMOhrOIZKr92beGXT4Ar8hxvLDK/LezFpkcPgDFo9N1iHmJUl0lrDu0FzXWYbGMR2Ni38dYiPGlvgHt7/nI7Wh08wZ2OLHtziTZCnn4GllMbUa0M6vWD3p6Tb2ge3Ddee38VWR7UJJmksLFWQS5re3VKTuhAJ+19MMsxyQTfFN9xuBkC6Yns7Ey+YEYBs1VGrmJa6YE9p5E/rQjTKuhiRgfJlzTRJNNpLOQKwW5m/+VBGnJGCgVbTYOgY7MA1Y6Tbk+hk+f/58Q0v4mdfU9yG2MMHSWQxE5ObTQwWRV0v1dUmEOTpQflZ6Rz7Ging5HtamVGZ5M437uS7LjPTwG94RB3tx0FH7Tb1Hqbnps/Le8BzhTlIpSRTfKIpjem3rHBolQFsa1jZLtrqWdmLrrQBGT3Q1ps+P5gjNt2VylnfRKCBvR0t8bBTGbNgdO87NnmGWlRTVz4xWebSLpN6MbcZkFXqEzOrGyVu85gmwV3vWMlzHEqGI4n6PSpkafzYRr9ETWp9vMWq3U8++xzfPm73+Nfvvgltra2NM2+P6H7oaXzZWpOeclDyZEuvV1lQVtjYkhduDfCLlAEqxAIYd+38izglJKP6APAiWZgO8VUyMOmP/6MtspVtNs9nJ1eSAL0+vUhjs7eYtC7URNTV+Fex/69B3j46Cl2dvZRra6jWKmCueqcemmvWSznxebXTlga7hiZeILO21e4PH6Ow1ff4O7yBBhlEcUFzKZpDDHA5fQMV71bnF6NcXcdo3udRq87wQxdFDITbOZTuLezjvuPH2Fjb0s6cOXLUac8p+d6RhMXkTbC1CI6sphLslDCPEPf84pSFg0Ny8lrvlKpWsRtRHfIouJey6UqikWuqMzpjNfESYU8bdQkySbaFC0yzgoqIa3XaLwzY/KXGcPwue32O8vr7yspW73Y9eSz7s+kN9tOlLX7xpvslSx5pUIwIhmzz/ma0ykJgfw9k5WyVrCgEw3xppxZ4W8CgY6GLNRu832y4WGsLq8zJ8wPPuC13kKlamTZbLaIKMP1oJnESIoZ0dtiIPRnef+CiB9tgen9yeHMJKR+nnnR9u/naycL+nK9Gs4/ySHfUdaE1MtQ49iIGvphSOMKobYsE51ZtNL3wVM77dVZIAWQox2Jgu5ck8yMaxyiW2TBeyPj18808UdHR/jb87/hp59+wou/H6o54plVKZfx+S8+wVZrA/fv38fmVssK+gpyt8nDbgCH2ldTlR8UyQOD2uulCipAuk6YscJuRZ2wjHU/wUmHhCVzx1zawWpCJ7wfCrp3pX5DapAOxUNfVZJJYQo1M0ynBn2uPlT+vyFldmVyozfNETD8ab24d2BhdyRim1P0lue1uYhZ9oTkGmTBFwsFVEp5lAt5FEJRJ2fAbVXVXYeLbm5sVuAVDbnUnhtkY05mQ/37zc2Vnbvco4fp2EhztEvMaQ8sQMBNRMLns4zUC0YKphEfYjA2aN/lfDykkp8pHwQy6k0nb77l7qVOaHIpT9LNTWLkqitOTuneULiagPtVLzx+2PBmSAfvd7nJ0R8/ZtLZFMyfp5PVcDxVket2e+i0IVtW/pLUi8E6OfNiJvRMiRPfL1GUQnC0k9GDJILcpxncK1215HK8EjbNiIk6HBhJpd1BuztFf7pqGniQ291MVNKjZdn82YPIdYt8AmiiwgdTfAciBAyHMEtaL+iS4s0WgnJHE5IkBxgKEZijN7KfkXcluTOc7KbMLR8zWSnCk6cf4uvf/zf8l1/+Gtu79ywXPEwX704S9jmZtWXIGvfI3tWtrAwENV5LQqVNO5S98SsnRncP0+SRKOiykCX/Ix5LupbnCiEdozfoSufb603QvhvgzZsTvHzxWlIzSoaYmb22VkFrcxMfffoPmsjv7R1ge/ueJlh5xIdWnA0e+SRRnuRY7jcpk6P3HOVqA0xurnB2+D0OD/+I9vUl5v00ht0Zrm97uOnf4mZ6grsRJ/QF+sMcZsMqokwBjXoG640MHmzQPS6L+vo6cpWimXnYk6lkQHrxC3WRM2Ra14Dwe4p+DLkKMtEm8vmm9qKGntEvU4IfAAALhklEQVS3gM6CbEhKKJQrIopaHCmlmnyGuAu3i7BEI8OUsTThCjC5om3DEML7lTteGs64UoFyq2QB4Wv6lMmvybN6eY4mQnhW0cerSXXV8HkxcPh+pHMol7NmVlLHaQ7tdh9XVxe2Vz89FVR8cnIGFncywlnIKfliIT84eICN9Zbc+mgcw+tpkzVXAJSeWUiWucLxn6lIamqaWTzFbCIUb4VYSRLkhIQCrc/0ZxrY5PSe/Hex+5eR2UaJ9sLNr1zx2etZY+6fp0ifygzhVBrQE76fQCr2z1qGPa6oCmtITuj20NGO0DgX5vjpzcmqQeE9pSTK4Ri3N228eHGIH354jqO3xxgNmH43Vs2sVipY22gi9dWDYmJC/7mCviKz+JtcfZWWZXU8BLbd6jbl3oesQteDBzlOMP4gPEUFijc0zqqXTWsoAO/sZ32y9qIeNqaCygNhjp0zJ3V/YHxqdyTAHxgzseANz3/CKkCaa4s7dCkY82adopdsEXzvT9TNctcjVGhKwimaRg80y5DPtn1+ClkJU6tnmrPAz2Pu2IzY5AxMg7NGOkh1APK/qXNVMlDG3OxCQa/zwAgNEG9MdoP+sPP7+4OB/hynb/99/XzhJOHU7XAdv/Ify3a3gk4ZkO/cLLrPOn99jkJsVlK55MGifZGkZXYoyLwlvL4XmkWwxmWDIYtTEt0GPbT7PXTIWB+FvTgnVDNe0hXPZ4BSCYKtGYdJtEQ7/aLB2tKEhkaD+13ChPxfuZlxfzW1pmkyIUdgrh05mx3K3bjv65MhH4xgjIlgDRxhdHmKJyYgfhZyEgyZx5ZcRtidvArLSNfBw7UPIVaagrAWjWdqWG46d2LJcyfP7YlsgCmbrJVRqTaxubWN0Wyu/eNdu4ud3T189bvf4ze//hL3Du6jWK4q7SdZzJOH+PtN+OpACntwFqnEhG5MdpvE/b41BId+Beb7btfdpiPuzAfDjiIwiUb1+m2cnJ7i7OwS7c4If/32J3l6d7vMdC9go7WGrd0WPnh0H7sH+1jb2tTPyfhOFkVOaaamsb9DSAsVCDkS/CiVYvTkTMxqKg7aZ+d4/be/4sUP/wNX58fo381wddXD+XkH1/0bdGd9ISs0vMxkN5CPtlAuVLG5UcBWM40nBzWk0wPEnORYzDUS08iGnJiswl54T5EsRjLnQq5tBUW3RlEN+dw9+ZAbcmZe4YTTfTXWqNaXTpvJEu7XIflZ6jMNQwuVBETeKOtziS+bLvFfGJMr3w8PjHaGtSOtK+dEEacSiKqfq6udsTd8pkLhZ7+6f8IQtgihPnSzz0cqwmRmk/B1cd7GyfGFZGCcJCkJ432+vb2rCZwGLOvrTT2nhNYN4bOzhSTffMGMoAg/016c6xmb/mda42RzCxV2i0Tl/89iTvta8/5nQU9C7u83LQ5/e5HyZsV/RnM59ZRRO6v8c+DfRwvvdxviFYnapNVUdNlwwNcmgTH5zFmuu/0eIXedhU7AZVM0muj84j0mzJjch0STRiRPJl0hJrnbG5qU8+ZOQ8C//eu/4vWbNzg5PpaWXgV9NaEndr5Lp7d3IYhk96LuTp0lD/VEYU7s0HmDGLzgH6kRSMj445Qypo5dBimrZkIHiSeSKYIzQO6+RwqFxUulv7J9wDatitEpfpr9u7clXtgVDkGZVIBQDUa1gm4PQGiiOJQo43cFK3th19tW926EOYa8VFnUy4xPJbxK2QL3eTa1+Y2hjo4lRpM5d165paOaFzuHPkejgYrPYNgLDmycCE1bypugxljJwIDl62vC9X18yG7X5x8KrMFbWe3DxfCnnpcuaNJD2yGqPlhe9pEIQyyE+hWmWt24wYJVBTLx2fgD4X8f+QH8fkWpJgq6RaXOMB3NlVLXHQzQHfTRHQ7QD1MqTWB4HvFe51RgZDazZKXvPpuOZr2u6VgrEE7OzqOgtGw+1c9gNoxWoLRXHI7QH3QxGMxw26fxTCrwFwzeXt2pK5SKry3uAtluYQenoqImK5CMxAXkM2FsfZEZfbemB8RgSst+n2IyjSV1499JqgMdwjjRsbi1traxtr6BSq0hOP7VmyO8evMG1VoDv/3tb/HVV/8V9x48VPrY/62gO0kqeaivfkKS9/z5dKQl7P/U7BrMy2vlDSYJfJ5dz3UQjWXOL05wdnaCq7sL3FxemelLmw0oD98cMtkS1ust3Lv/AAcHu9jYXEeTyVmVAqLghEYJDr0jSE6k6xkPfd5ZnECIgJGXQB8Awr7TGZu9nqJSf/zrDzj827d48+O/K2Vt2E+jP5hjMOU0TZetIVJUF1S2UK7voVTcQalQxlo5hWYlxnqVemsW/RhzTt557sQDahankBcrmUztgvgcKfJHahXkq2VE2QpKmW1kMzXjlQTSKpEz2bXSj4EBMwGFskNy5Tnu8K3OhUSegnkJWJCNVkaB3KPnOJDdljLT2DT5fk8ud8OhMHmS2M8Vdfv7Hd90rCBJKabs0PTW4QAQsfH4+DX+9Kc/aVI8PrqSHIv3BL+Xeu29vT08+/QzpbeR8FatVfQZ8nm0nb69Lslk3JXb3kfiPJ2Fcl9bkBllkayE3B1JsO+lRixA7snP7WdWfwb3Jydr99ewJpiooA0pwYEz7NmXnIJQoL3u+Q5dTUAo6CK9BdWIuFrJv097Wvv75X/CszA0xTw7pV7SCtD3+sFnXmdlVooNkeYY+JXJIRM+HxGXpzN89/0P+P6H7/CXv/xF5Ll3CrrBFnbpVpD7igSwPOiWRvgrV5x3iuCy4hn8YXtpm9jsUGNBp7yNjGJ+qGmZXii+NfxZm9IDJO8TdCAd+d/FDyErMH1VxEU8C0o4feChoCcPMQPW7R+Xurm0Tjsc1wLLPIdsayNTWOFS1IShDgn3OhZ1Wg9XiinUKkXUSXzJZ1AqUjtqjY/DRrrAiovkReMO9N39jAgTvsOMjQQzHJk215PKDG5KoZwr6dCg+QEfErFtld/dV5HSZ04v9FDIc9zjOrFO9oJzOaXJxIZTKSFaWYbapO6TLUMdnOjnBZ0HCbvOJBnRmxYv6LrZJYdb2YPyv22tMMH52a0Ib13KjIZCoJbXj69brRujnpA6/fVFLKNzH8MoKOnj5K3EMJsYyYYVD0CNBGF2C2cgwuHMX3OSG6I7nOOOFrBxWvtrP7Z470liSZteNTphv8mHLHjz22uZ5tQRDtZurSEyjAUN6oJwQPC+XhKJiDxQx877h+clWe+lEurNBqq1ukhDra0drG20BNPTSvjvL1/gxx+fi5z4q9/8Gl9//TUOHjxCvlx7p6AvJ76wB/OCnkRPkhME1wfWcDsHww4AIYB8BpUgxYN4aIZCwR7THbVOTl/h7PxYBZ1Q+3jEghtLK1xvbOPxo0+xtXWAh/cfY3tnD41mDblCJOOQ/oSTsdlakjTKz5Ks5DILKOWqszlKBT7fC4xHPdzdnMt84/LiFOfnp7i5ucHR0QnO3r5A+833GNG1LSanpoKo3EStUUaltJA3eqG+hWpzD4XKHgqZHGrRBNWI8ryeJv+x+2UXuKunHIgTUxpNIgf0gC9XBLOnC3kU61Vka2VB96V0HbmUNcRsHiUhDMFOWq2QwyB1SJDrhuviyKOv4cQeDw2nPMBZqGM2webZ4ddiEZ4nnRFsThmuEy6WD2ZCjQLszPflxfz9e8DuA2/kAudlibLavcz7j2l+/DUeD2SL+u233+APf/gDvvnmz8qHL5fqgtJZwPl1a3Nbueos7JQfktNCeN18Dgih22vb+yXHI4MoU1KxItlNiCCVPClOvwMhMlxlBQaLCj+hdw1fy4bEPiNHEH3tkJyuk6uIJaKVQNtsek+aIvEMCGdzQIxWrx8GmbSRmrkG0f1LB7eEK6IOJiI+gQCthivUE/JBSnk2bCYDk9lT4Kw4SqA6Q6UU/VoYU0xfg0yk+kmnTnoznJydyCf+6OgN/gMvZcjNyo7HigAAAABJRU5ErkJggg=="/>
          <p:cNvSpPr txBox="1">
            <a:spLocks noChangeAspect="1" noChangeArrowheads="1"/>
          </p:cNvSpPr>
          <p:nvPr/>
        </p:nvSpPr>
        <p:spPr bwMode="auto">
          <a:xfrm>
            <a:off x="404700" y="1928959"/>
            <a:ext cx="9177182" cy="730072"/>
          </a:xfrm>
          <a:prstGeom prst="rect">
            <a:avLst/>
          </a:prstGeom>
          <a:solidFill>
            <a:schemeClr val="bg1"/>
          </a:solidFill>
        </p:spPr>
        <p:txBody>
          <a:bodyPr vert="horz" wrap="square" lIns="91440" tIns="45720" rIns="91440" bIns="45720" numCol="1" anchor="t" anchorCtr="0" compatLnSpc="1">
            <a:prstTxWarp prst="textNoShape">
              <a:avLst/>
            </a:prstTxWarp>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Giới</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thiệu</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câu</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chuyện</a:t>
            </a:r>
            <a:endParaRPr lang="en-US" sz="3600" b="1" dirty="0">
              <a:latin typeface="Times New Roman" panose="02020603050405020304" pitchFamily="18" charset="0"/>
              <a:cs typeface="Times New Roman" panose="02020603050405020304" pitchFamily="18" charset="0"/>
            </a:endParaRPr>
          </a:p>
        </p:txBody>
      </p:sp>
      <p:sp>
        <p:nvSpPr>
          <p:cNvPr id="28" name="Subtitle 2"/>
          <p:cNvSpPr txBox="1">
            <a:spLocks/>
          </p:cNvSpPr>
          <p:nvPr/>
        </p:nvSpPr>
        <p:spPr>
          <a:xfrm>
            <a:off x="404700" y="3170636"/>
            <a:ext cx="9579306" cy="959476"/>
          </a:xfrm>
          <a:prstGeom prst="rect">
            <a:avLst/>
          </a:prstGeom>
          <a:solidFill>
            <a:schemeClr val="bg1"/>
          </a:solidFill>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Nêu</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tên</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câu</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chuyện</a:t>
            </a:r>
            <a:endParaRPr lang="en-US" sz="3600" b="1" dirty="0">
              <a:latin typeface="Times New Roman" panose="02020603050405020304" pitchFamily="18" charset="0"/>
              <a:cs typeface="Times New Roman" panose="02020603050405020304" pitchFamily="18" charset="0"/>
            </a:endParaRPr>
          </a:p>
        </p:txBody>
      </p:sp>
      <p:sp>
        <p:nvSpPr>
          <p:cNvPr id="29" name="Subtitle 2"/>
          <p:cNvSpPr txBox="1">
            <a:spLocks/>
          </p:cNvSpPr>
          <p:nvPr/>
        </p:nvSpPr>
        <p:spPr>
          <a:xfrm>
            <a:off x="403412" y="4329202"/>
            <a:ext cx="9919909" cy="1134168"/>
          </a:xfrm>
          <a:prstGeom prst="rect">
            <a:avLst/>
          </a:prstGeom>
          <a:solidFill>
            <a:schemeClr val="bg1"/>
          </a:solidFill>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Nêu</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tên</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nhân</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vật</a:t>
            </a:r>
            <a:endParaRPr lang="en-US" sz="3600" b="1" dirty="0">
              <a:latin typeface="Times New Roman" panose="02020603050405020304" pitchFamily="18" charset="0"/>
              <a:cs typeface="Times New Roman" panose="02020603050405020304" pitchFamily="18" charset="0"/>
            </a:endParaRPr>
          </a:p>
        </p:txBody>
      </p:sp>
      <p:sp>
        <p:nvSpPr>
          <p:cNvPr id="30" name="Subtitle 2"/>
          <p:cNvSpPr txBox="1">
            <a:spLocks/>
          </p:cNvSpPr>
          <p:nvPr/>
        </p:nvSpPr>
        <p:spPr>
          <a:xfrm>
            <a:off x="403412" y="5463370"/>
            <a:ext cx="9919909" cy="866931"/>
          </a:xfrm>
          <a:prstGeom prst="rect">
            <a:avLst/>
          </a:prstGeom>
          <a:solidFill>
            <a:schemeClr val="bg1"/>
          </a:solidFill>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Kể</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diễn</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biến</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của</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câu</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chuyện</a:t>
            </a:r>
            <a:endParaRPr lang="en-US" sz="3600" b="1" dirty="0">
              <a:latin typeface="Times New Roman" panose="02020603050405020304" pitchFamily="18" charset="0"/>
              <a:cs typeface="Times New Roman" panose="02020603050405020304" pitchFamily="18" charset="0"/>
            </a:endParaRPr>
          </a:p>
        </p:txBody>
      </p:sp>
      <p:sp>
        <p:nvSpPr>
          <p:cNvPr id="11" name="Rectangle 10"/>
          <p:cNvSpPr/>
          <p:nvPr/>
        </p:nvSpPr>
        <p:spPr>
          <a:xfrm>
            <a:off x="1021088" y="398116"/>
            <a:ext cx="9913076" cy="769441"/>
          </a:xfrm>
          <a:prstGeom prst="rect">
            <a:avLst/>
          </a:prstGeom>
        </p:spPr>
        <p:txBody>
          <a:bodyPr wrap="square">
            <a:spAutoFit/>
          </a:bodyPr>
          <a:lstStyle/>
          <a:p>
            <a:pPr algn="ctr"/>
            <a:r>
              <a:rPr lang="en-US" sz="4400" b="1" dirty="0" err="1">
                <a:solidFill>
                  <a:schemeClr val="accent6">
                    <a:lumMod val="75000"/>
                  </a:schemeClr>
                </a:solidFill>
                <a:effectLst>
                  <a:outerShdw blurRad="38100" dist="38100" dir="2700000" algn="tl">
                    <a:srgbClr val="000000">
                      <a:alpha val="43137"/>
                    </a:srgbClr>
                  </a:outerShdw>
                </a:effectLst>
              </a:rPr>
              <a:t>Trình</a:t>
            </a:r>
            <a:r>
              <a:rPr lang="en-US" sz="4400" b="1" dirty="0">
                <a:solidFill>
                  <a:schemeClr val="accent6">
                    <a:lumMod val="75000"/>
                  </a:schemeClr>
                </a:solidFill>
                <a:effectLst>
                  <a:outerShdw blurRad="38100" dist="38100" dir="2700000" algn="tl">
                    <a:srgbClr val="000000">
                      <a:alpha val="43137"/>
                    </a:srgbClr>
                  </a:outerShdw>
                </a:effectLst>
              </a:rPr>
              <a:t> </a:t>
            </a:r>
            <a:r>
              <a:rPr lang="en-US" sz="4400" b="1" dirty="0" err="1">
                <a:solidFill>
                  <a:schemeClr val="accent6">
                    <a:lumMod val="75000"/>
                  </a:schemeClr>
                </a:solidFill>
                <a:effectLst>
                  <a:outerShdw blurRad="38100" dist="38100" dir="2700000" algn="tl">
                    <a:srgbClr val="000000">
                      <a:alpha val="43137"/>
                    </a:srgbClr>
                  </a:outerShdw>
                </a:effectLst>
              </a:rPr>
              <a:t>tự</a:t>
            </a:r>
            <a:r>
              <a:rPr lang="en-US" sz="4400" b="1" dirty="0">
                <a:solidFill>
                  <a:schemeClr val="accent6">
                    <a:lumMod val="75000"/>
                  </a:schemeClr>
                </a:solidFill>
                <a:effectLst>
                  <a:outerShdw blurRad="38100" dist="38100" dir="2700000" algn="tl">
                    <a:srgbClr val="000000">
                      <a:alpha val="43137"/>
                    </a:srgbClr>
                  </a:outerShdw>
                </a:effectLst>
              </a:rPr>
              <a:t> </a:t>
            </a:r>
            <a:r>
              <a:rPr lang="en-US" sz="4400" b="1" dirty="0" err="1">
                <a:solidFill>
                  <a:schemeClr val="accent6">
                    <a:lumMod val="75000"/>
                  </a:schemeClr>
                </a:solidFill>
                <a:effectLst>
                  <a:outerShdw blurRad="38100" dist="38100" dir="2700000" algn="tl">
                    <a:srgbClr val="000000">
                      <a:alpha val="43137"/>
                    </a:srgbClr>
                  </a:outerShdw>
                </a:effectLst>
              </a:rPr>
              <a:t>kể</a:t>
            </a:r>
            <a:r>
              <a:rPr lang="en-US" sz="4400" b="1" dirty="0">
                <a:solidFill>
                  <a:schemeClr val="accent6">
                    <a:lumMod val="75000"/>
                  </a:schemeClr>
                </a:solidFill>
                <a:effectLst>
                  <a:outerShdw blurRad="38100" dist="38100" dir="2700000" algn="tl">
                    <a:srgbClr val="000000">
                      <a:alpha val="43137"/>
                    </a:srgbClr>
                  </a:outerShdw>
                </a:effectLst>
              </a:rPr>
              <a:t> </a:t>
            </a:r>
            <a:r>
              <a:rPr lang="en-US" sz="4400" b="1" dirty="0" err="1">
                <a:solidFill>
                  <a:schemeClr val="accent6">
                    <a:lumMod val="75000"/>
                  </a:schemeClr>
                </a:solidFill>
                <a:effectLst>
                  <a:outerShdw blurRad="38100" dist="38100" dir="2700000" algn="tl">
                    <a:srgbClr val="000000">
                      <a:alpha val="43137"/>
                    </a:srgbClr>
                  </a:outerShdw>
                </a:effectLst>
              </a:rPr>
              <a:t>chuyện</a:t>
            </a:r>
            <a:endParaRPr lang="en-US" sz="4400" b="1" dirty="0">
              <a:solidFill>
                <a:schemeClr val="accent6">
                  <a:lumMod val="75000"/>
                </a:schemeClr>
              </a:solidFill>
              <a:effectLst>
                <a:outerShdw blurRad="38100" dist="38100" dir="2700000" algn="tl">
                  <a:srgbClr val="000000">
                    <a:alpha val="43137"/>
                  </a:srgbClr>
                </a:outerShdw>
              </a:effectLst>
            </a:endParaRPr>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6"/>
                                        </p:tgtEl>
                                        <p:attrNameLst>
                                          <p:attrName>style.visibility</p:attrName>
                                        </p:attrNameLst>
                                      </p:cBhvr>
                                      <p:to>
                                        <p:strVal val="visible"/>
                                      </p:to>
                                    </p:set>
                                    <p:anim calcmode="lin" valueType="num">
                                      <p:cBhvr additive="base">
                                        <p:cTn id="7" dur="500" fill="hold"/>
                                        <p:tgtEl>
                                          <p:spTgt spid="26"/>
                                        </p:tgtEl>
                                        <p:attrNameLst>
                                          <p:attrName>ppt_x</p:attrName>
                                        </p:attrNameLst>
                                      </p:cBhvr>
                                      <p:tavLst>
                                        <p:tav tm="0">
                                          <p:val>
                                            <p:strVal val="#ppt_x"/>
                                          </p:val>
                                        </p:tav>
                                        <p:tav tm="100000">
                                          <p:val>
                                            <p:strVal val="#ppt_x"/>
                                          </p:val>
                                        </p:tav>
                                      </p:tavLst>
                                    </p:anim>
                                    <p:anim calcmode="lin" valueType="num">
                                      <p:cBhvr additive="base">
                                        <p:cTn id="8" dur="500" fill="hold"/>
                                        <p:tgtEl>
                                          <p:spTgt spid="2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8"/>
                                        </p:tgtEl>
                                        <p:attrNameLst>
                                          <p:attrName>style.visibility</p:attrName>
                                        </p:attrNameLst>
                                      </p:cBhvr>
                                      <p:to>
                                        <p:strVal val="visible"/>
                                      </p:to>
                                    </p:set>
                                    <p:anim calcmode="lin" valueType="num">
                                      <p:cBhvr additive="base">
                                        <p:cTn id="13" dur="500" fill="hold"/>
                                        <p:tgtEl>
                                          <p:spTgt spid="28"/>
                                        </p:tgtEl>
                                        <p:attrNameLst>
                                          <p:attrName>ppt_x</p:attrName>
                                        </p:attrNameLst>
                                      </p:cBhvr>
                                      <p:tavLst>
                                        <p:tav tm="0">
                                          <p:val>
                                            <p:strVal val="#ppt_x"/>
                                          </p:val>
                                        </p:tav>
                                        <p:tav tm="100000">
                                          <p:val>
                                            <p:strVal val="#ppt_x"/>
                                          </p:val>
                                        </p:tav>
                                      </p:tavLst>
                                    </p:anim>
                                    <p:anim calcmode="lin" valueType="num">
                                      <p:cBhvr additive="base">
                                        <p:cTn id="14" dur="500" fill="hold"/>
                                        <p:tgtEl>
                                          <p:spTgt spid="28"/>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29"/>
                                        </p:tgtEl>
                                        <p:attrNameLst>
                                          <p:attrName>style.visibility</p:attrName>
                                        </p:attrNameLst>
                                      </p:cBhvr>
                                      <p:to>
                                        <p:strVal val="visible"/>
                                      </p:to>
                                    </p:set>
                                    <p:anim calcmode="lin" valueType="num">
                                      <p:cBhvr additive="base">
                                        <p:cTn id="19" dur="500" fill="hold"/>
                                        <p:tgtEl>
                                          <p:spTgt spid="29"/>
                                        </p:tgtEl>
                                        <p:attrNameLst>
                                          <p:attrName>ppt_x</p:attrName>
                                        </p:attrNameLst>
                                      </p:cBhvr>
                                      <p:tavLst>
                                        <p:tav tm="0">
                                          <p:val>
                                            <p:strVal val="#ppt_x"/>
                                          </p:val>
                                        </p:tav>
                                        <p:tav tm="100000">
                                          <p:val>
                                            <p:strVal val="#ppt_x"/>
                                          </p:val>
                                        </p:tav>
                                      </p:tavLst>
                                    </p:anim>
                                    <p:anim calcmode="lin" valueType="num">
                                      <p:cBhvr additive="base">
                                        <p:cTn id="20" dur="500" fill="hold"/>
                                        <p:tgtEl>
                                          <p:spTgt spid="29"/>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0"/>
                                        </p:tgtEl>
                                        <p:attrNameLst>
                                          <p:attrName>style.visibility</p:attrName>
                                        </p:attrNameLst>
                                      </p:cBhvr>
                                      <p:to>
                                        <p:strVal val="visible"/>
                                      </p:to>
                                    </p:set>
                                    <p:anim calcmode="lin" valueType="num">
                                      <p:cBhvr additive="base">
                                        <p:cTn id="25" dur="500" fill="hold"/>
                                        <p:tgtEl>
                                          <p:spTgt spid="30"/>
                                        </p:tgtEl>
                                        <p:attrNameLst>
                                          <p:attrName>ppt_x</p:attrName>
                                        </p:attrNameLst>
                                      </p:cBhvr>
                                      <p:tavLst>
                                        <p:tav tm="0">
                                          <p:val>
                                            <p:strVal val="#ppt_x"/>
                                          </p:val>
                                        </p:tav>
                                        <p:tav tm="100000">
                                          <p:val>
                                            <p:strVal val="#ppt_x"/>
                                          </p:val>
                                        </p:tav>
                                      </p:tavLst>
                                    </p:anim>
                                    <p:anim calcmode="lin" valueType="num">
                                      <p:cBhvr additive="base">
                                        <p:cTn id="26" dur="500" fill="hold"/>
                                        <p:tgtEl>
                                          <p:spTgt spid="3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28" grpId="0" animBg="1"/>
      <p:bldP spid="29" grpId="0" animBg="1"/>
      <p:bldP spid="30"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 name="Rounded Rectangle 8"/>
          <p:cNvSpPr/>
          <p:nvPr/>
        </p:nvSpPr>
        <p:spPr>
          <a:xfrm>
            <a:off x="871803" y="1279405"/>
            <a:ext cx="10945216" cy="3619609"/>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7" name="Rounded Rectangle 8"/>
          <p:cNvSpPr/>
          <p:nvPr/>
        </p:nvSpPr>
        <p:spPr>
          <a:xfrm>
            <a:off x="1024203" y="1431805"/>
            <a:ext cx="10945216" cy="3619609"/>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pic>
        <p:nvPicPr>
          <p:cNvPr id="21" name="图片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flipH="1">
            <a:off x="0" y="0"/>
            <a:ext cx="1202914" cy="1329295"/>
          </a:xfrm>
          <a:prstGeom prst="rect">
            <a:avLst/>
          </a:prstGeom>
        </p:spPr>
      </p:pic>
      <p:sp>
        <p:nvSpPr>
          <p:cNvPr id="3" name="Rectangle 2"/>
          <p:cNvSpPr/>
          <p:nvPr/>
        </p:nvSpPr>
        <p:spPr>
          <a:xfrm>
            <a:off x="1720605" y="2304379"/>
            <a:ext cx="9694556" cy="1569660"/>
          </a:xfrm>
          <a:prstGeom prst="rect">
            <a:avLst/>
          </a:prstGeom>
        </p:spPr>
        <p:txBody>
          <a:bodyPr wrap="square">
            <a:spAutoFit/>
          </a:bodyPr>
          <a:lstStyle/>
          <a:p>
            <a:pPr algn="ctr"/>
            <a:r>
              <a:rPr lang="en-US" sz="4800" dirty="0" err="1">
                <a:solidFill>
                  <a:schemeClr val="accent6">
                    <a:lumMod val="75000"/>
                  </a:schemeClr>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Kể</a:t>
            </a:r>
            <a:r>
              <a:rPr lang="en-US" sz="4800" dirty="0">
                <a:solidFill>
                  <a:schemeClr val="accent6">
                    <a:lumMod val="75000"/>
                  </a:schemeClr>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en-US" sz="4800" dirty="0" err="1">
                <a:solidFill>
                  <a:schemeClr val="accent6">
                    <a:lumMod val="75000"/>
                  </a:schemeClr>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lại</a:t>
            </a:r>
            <a:r>
              <a:rPr lang="en-US" sz="4800" dirty="0">
                <a:solidFill>
                  <a:schemeClr val="accent6">
                    <a:lumMod val="75000"/>
                  </a:schemeClr>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en-US" sz="4800" dirty="0" err="1">
                <a:solidFill>
                  <a:schemeClr val="accent6">
                    <a:lumMod val="75000"/>
                  </a:schemeClr>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toàn</a:t>
            </a:r>
            <a:r>
              <a:rPr lang="en-US" sz="4800" dirty="0">
                <a:solidFill>
                  <a:schemeClr val="accent6">
                    <a:lumMod val="75000"/>
                  </a:schemeClr>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en-US" sz="4800" dirty="0" err="1">
                <a:solidFill>
                  <a:schemeClr val="accent6">
                    <a:lumMod val="75000"/>
                  </a:schemeClr>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bộ</a:t>
            </a:r>
            <a:r>
              <a:rPr lang="en-US" sz="4800" dirty="0">
                <a:solidFill>
                  <a:schemeClr val="accent6">
                    <a:lumMod val="75000"/>
                  </a:schemeClr>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en-US" sz="4800" dirty="0" err="1">
                <a:solidFill>
                  <a:schemeClr val="accent6">
                    <a:lumMod val="75000"/>
                  </a:schemeClr>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câu</a:t>
            </a:r>
            <a:r>
              <a:rPr lang="en-US" sz="4800" dirty="0">
                <a:solidFill>
                  <a:schemeClr val="accent6">
                    <a:lumMod val="75000"/>
                  </a:schemeClr>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en-US" sz="4800" dirty="0" err="1">
                <a:solidFill>
                  <a:schemeClr val="accent6">
                    <a:lumMod val="75000"/>
                  </a:schemeClr>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chuyện</a:t>
            </a:r>
            <a:r>
              <a:rPr lang="en-US" sz="4800" dirty="0">
                <a:solidFill>
                  <a:schemeClr val="accent6">
                    <a:lumMod val="75000"/>
                  </a:schemeClr>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en-US" sz="4800" dirty="0" err="1">
                <a:solidFill>
                  <a:schemeClr val="accent6">
                    <a:lumMod val="75000"/>
                  </a:schemeClr>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Người</a:t>
            </a:r>
            <a:r>
              <a:rPr lang="en-US" sz="4800" dirty="0">
                <a:solidFill>
                  <a:schemeClr val="accent6">
                    <a:lumMod val="75000"/>
                  </a:schemeClr>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en-US" sz="4800" dirty="0" err="1">
                <a:solidFill>
                  <a:schemeClr val="accent6">
                    <a:lumMod val="75000"/>
                  </a:schemeClr>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đi</a:t>
            </a:r>
            <a:r>
              <a:rPr lang="en-US" sz="4800" dirty="0">
                <a:solidFill>
                  <a:schemeClr val="accent6">
                    <a:lumMod val="75000"/>
                  </a:schemeClr>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en-US" sz="4800" dirty="0" err="1">
                <a:solidFill>
                  <a:schemeClr val="accent6">
                    <a:lumMod val="75000"/>
                  </a:schemeClr>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săn</a:t>
            </a:r>
            <a:r>
              <a:rPr lang="en-US" sz="4800" dirty="0">
                <a:solidFill>
                  <a:schemeClr val="accent6">
                    <a:lumMod val="75000"/>
                  </a:schemeClr>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en-US" sz="4800" dirty="0" err="1">
                <a:solidFill>
                  <a:schemeClr val="accent6">
                    <a:lumMod val="75000"/>
                  </a:schemeClr>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và</a:t>
            </a:r>
            <a:r>
              <a:rPr lang="en-US" sz="4800" dirty="0">
                <a:solidFill>
                  <a:schemeClr val="accent6">
                    <a:lumMod val="75000"/>
                  </a:schemeClr>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con </a:t>
            </a:r>
            <a:r>
              <a:rPr lang="en-US" sz="4800" dirty="0" err="1">
                <a:solidFill>
                  <a:schemeClr val="accent6">
                    <a:lumMod val="75000"/>
                  </a:schemeClr>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nai</a:t>
            </a:r>
            <a:r>
              <a:rPr lang="en-US" sz="4800" dirty="0">
                <a:solidFill>
                  <a:schemeClr val="accent6">
                    <a:lumMod val="75000"/>
                  </a:schemeClr>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1246859439"/>
      </p:ext>
    </p:extLst>
  </p:cSld>
  <p:clrMapOvr>
    <a:masterClrMapping/>
  </p:clrMapOvr>
  <p:transition spd="slow" advClick="0">
    <p:fade/>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0" y="0"/>
            <a:ext cx="12191999" cy="6858000"/>
            <a:chOff x="0" y="0"/>
            <a:chExt cx="12191999" cy="6858000"/>
          </a:xfrm>
        </p:grpSpPr>
        <p:pic>
          <p:nvPicPr>
            <p:cNvPr id="3" name="图片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394857" y="0"/>
              <a:ext cx="9797142" cy="6858000"/>
            </a:xfrm>
            <a:prstGeom prst="rect">
              <a:avLst/>
            </a:prstGeom>
          </p:spPr>
        </p:pic>
        <p:sp>
          <p:nvSpPr>
            <p:cNvPr id="4" name="矩形 3"/>
            <p:cNvSpPr/>
            <p:nvPr/>
          </p:nvSpPr>
          <p:spPr>
            <a:xfrm>
              <a:off x="0" y="0"/>
              <a:ext cx="2394857" cy="6858000"/>
            </a:xfrm>
            <a:prstGeom prst="rect">
              <a:avLst/>
            </a:prstGeom>
            <a:solidFill>
              <a:srgbClr val="FEFBE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inpin heiti" charset="-122"/>
                <a:ea typeface="inpin heiti" charset="-122"/>
              </a:endParaRPr>
            </a:p>
          </p:txBody>
        </p:sp>
      </p:grpSp>
      <p:pic>
        <p:nvPicPr>
          <p:cNvPr id="5" name="图片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0"/>
            <a:ext cx="806824" cy="806824"/>
          </a:xfrm>
          <a:prstGeom prst="rect">
            <a:avLst/>
          </a:prstGeom>
        </p:spPr>
      </p:pic>
      <p:pic>
        <p:nvPicPr>
          <p:cNvPr id="6" name="图片 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57342" y="510989"/>
            <a:ext cx="2286997" cy="295835"/>
          </a:xfrm>
          <a:prstGeom prst="rect">
            <a:avLst/>
          </a:prstGeom>
        </p:spPr>
      </p:pic>
      <p:sp>
        <p:nvSpPr>
          <p:cNvPr id="7" name="文本框 6"/>
          <p:cNvSpPr txBox="1"/>
          <p:nvPr/>
        </p:nvSpPr>
        <p:spPr>
          <a:xfrm>
            <a:off x="806824" y="135686"/>
            <a:ext cx="2568387" cy="461665"/>
          </a:xfrm>
          <a:prstGeom prst="rect">
            <a:avLst/>
          </a:prstGeom>
          <a:noFill/>
        </p:spPr>
        <p:txBody>
          <a:bodyPr wrap="square" rtlCol="0">
            <a:spAutoFit/>
          </a:bodyPr>
          <a:lstStyle/>
          <a:p>
            <a:r>
              <a:rPr lang="en-US" altLang="zh-CN" sz="2400" dirty="0">
                <a:solidFill>
                  <a:srgbClr val="9D7C7D"/>
                </a:solidFill>
                <a:latin typeface="inpin heiti" charset="-122"/>
                <a:ea typeface="inpin heiti" charset="-122"/>
              </a:rPr>
              <a:t>01.</a:t>
            </a:r>
            <a:r>
              <a:rPr lang="zh-CN" altLang="en-US" sz="2400" dirty="0">
                <a:solidFill>
                  <a:srgbClr val="9D7C7D"/>
                </a:solidFill>
                <a:latin typeface="inpin heiti" charset="-122"/>
                <a:ea typeface="inpin heiti" charset="-122"/>
              </a:rPr>
              <a:t>分享书目</a:t>
            </a:r>
          </a:p>
        </p:txBody>
      </p:sp>
      <p:pic>
        <p:nvPicPr>
          <p:cNvPr id="9" name="图片 8"/>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0" y="2919934"/>
            <a:ext cx="3938066" cy="3938066"/>
          </a:xfrm>
          <a:prstGeom prst="rect">
            <a:avLst/>
          </a:prstGeom>
        </p:spPr>
      </p:pic>
      <p:sp>
        <p:nvSpPr>
          <p:cNvPr id="11" name="文本框 10"/>
          <p:cNvSpPr txBox="1"/>
          <p:nvPr/>
        </p:nvSpPr>
        <p:spPr>
          <a:xfrm>
            <a:off x="3455751" y="1454245"/>
            <a:ext cx="2568387" cy="461665"/>
          </a:xfrm>
          <a:prstGeom prst="rect">
            <a:avLst/>
          </a:prstGeom>
          <a:noFill/>
        </p:spPr>
        <p:txBody>
          <a:bodyPr wrap="square" rtlCol="0">
            <a:spAutoFit/>
          </a:bodyPr>
          <a:lstStyle/>
          <a:p>
            <a:r>
              <a:rPr lang="zh-CN" altLang="en-US" sz="2400" dirty="0">
                <a:solidFill>
                  <a:schemeClr val="bg1"/>
                </a:solidFill>
                <a:latin typeface="inpin heiti" charset="-122"/>
                <a:ea typeface="inpin heiti" charset="-122"/>
              </a:rPr>
              <a:t>单击添加标题</a:t>
            </a:r>
          </a:p>
        </p:txBody>
      </p:sp>
      <p:sp>
        <p:nvSpPr>
          <p:cNvPr id="15" name="文本框 14"/>
          <p:cNvSpPr txBox="1"/>
          <p:nvPr/>
        </p:nvSpPr>
        <p:spPr>
          <a:xfrm>
            <a:off x="5875581" y="3013357"/>
            <a:ext cx="3879956" cy="2031325"/>
          </a:xfrm>
          <a:prstGeom prst="rect">
            <a:avLst/>
          </a:prstGeom>
          <a:noFill/>
        </p:spPr>
        <p:txBody>
          <a:bodyPr wrap="square" rtlCol="0">
            <a:spAutoFit/>
          </a:bodyPr>
          <a:lstStyle/>
          <a:p>
            <a:pPr>
              <a:lnSpc>
                <a:spcPct val="150000"/>
              </a:lnSpc>
            </a:pPr>
            <a:r>
              <a:rPr lang="zh-CN" altLang="en-US" sz="1600" dirty="0">
                <a:solidFill>
                  <a:srgbClr val="9D7C7D"/>
                </a:solidFill>
                <a:latin typeface="inpin heiti" charset="-122"/>
                <a:ea typeface="inpin heiti" charset="-122"/>
              </a:rPr>
              <a:t>单击此处添加文本单击此处添加文本单击此处添加文本单击此处添加文本单击此处添加文本单击此处</a:t>
            </a:r>
            <a:endParaRPr lang="zh-CN" altLang="en-US" dirty="0">
              <a:latin typeface="inpin heiti" charset="-122"/>
              <a:ea typeface="inpin heiti" charset="-122"/>
            </a:endParaRPr>
          </a:p>
          <a:p>
            <a:endParaRPr lang="zh-CN" altLang="en-US" dirty="0">
              <a:latin typeface="inpin heiti" charset="-122"/>
              <a:ea typeface="inpin heiti" charset="-122"/>
            </a:endParaRPr>
          </a:p>
          <a:p>
            <a:endParaRPr lang="zh-CN" altLang="en-US" dirty="0">
              <a:latin typeface="inpin heiti" charset="-122"/>
              <a:ea typeface="inpin heiti" charset="-122"/>
            </a:endParaRPr>
          </a:p>
          <a:p>
            <a:endParaRPr lang="zh-CN" altLang="en-US" dirty="0">
              <a:latin typeface="inpin heiti" charset="-122"/>
              <a:ea typeface="inpin heiti" charset="-122"/>
            </a:endParaRPr>
          </a:p>
        </p:txBody>
      </p:sp>
      <p:pic>
        <p:nvPicPr>
          <p:cNvPr id="2051" name="Picture 3" descr="C:\Users\phamdiep\Desktop\thank-you-565x400.jp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375211" y="759077"/>
            <a:ext cx="6421932" cy="4186695"/>
          </a:xfrm>
          <a:prstGeom prst="ellipse">
            <a:avLst/>
          </a:prstGeom>
          <a:solidFill>
            <a:schemeClr val="accent6">
              <a:lumMod val="20000"/>
              <a:lumOff val="80000"/>
            </a:schemeClr>
          </a:solidFill>
        </p:spPr>
      </p:pic>
    </p:spTree>
  </p:cSld>
  <p:clrMapOvr>
    <a:masterClrMapping/>
  </p:clrMapOvr>
  <p:transition spd="slow">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Rectangle 6"/>
          <p:cNvSpPr/>
          <p:nvPr/>
        </p:nvSpPr>
        <p:spPr>
          <a:xfrm>
            <a:off x="4725028" y="1052736"/>
            <a:ext cx="3203121" cy="707886"/>
          </a:xfrm>
          <a:prstGeom prst="rect">
            <a:avLst/>
          </a:prstGeom>
          <a:noFill/>
        </p:spPr>
        <p:txBody>
          <a:bodyPr wrap="non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sz="4000" b="1" i="0" u="none" strike="noStrike" kern="1200" cap="all" spc="0" normalizeH="0" baseline="0" noProof="0" dirty="0">
                <a:ln w="9000" cmpd="sng">
                  <a:solidFill>
                    <a:srgbClr val="8064A2">
                      <a:shade val="50000"/>
                      <a:satMod val="120000"/>
                    </a:srgbClr>
                  </a:solidFill>
                  <a:prstDash val="solid"/>
                </a:ln>
                <a:effectLst>
                  <a:reflection blurRad="12700" stA="28000" endPos="45000" dist="1000" dir="5400000" sy="-100000" algn="bl" rotWithShape="0"/>
                </a:effectLst>
                <a:uLnTx/>
                <a:uFillTx/>
                <a:latin typeface="Arial" panose="020B0604020202020204" pitchFamily="34" charset="0"/>
                <a:cs typeface="Arial" panose="020B0604020202020204" pitchFamily="34" charset="0"/>
              </a:rPr>
              <a:t>KỂ</a:t>
            </a:r>
            <a:r>
              <a:rPr kumimoji="0" lang="en-US" sz="4000" b="1" i="0" u="none" strike="noStrike" kern="1200" cap="all" spc="0" normalizeH="0" noProof="0" dirty="0">
                <a:ln w="9000" cmpd="sng">
                  <a:solidFill>
                    <a:srgbClr val="8064A2">
                      <a:shade val="50000"/>
                      <a:satMod val="120000"/>
                    </a:srgbClr>
                  </a:solidFill>
                  <a:prstDash val="solid"/>
                </a:ln>
                <a:effectLst>
                  <a:reflection blurRad="12700" stA="28000" endPos="45000" dist="1000" dir="5400000" sy="-100000" algn="bl" rotWithShape="0"/>
                </a:effectLst>
                <a:uLnTx/>
                <a:uFillTx/>
                <a:latin typeface="Arial" panose="020B0604020202020204" pitchFamily="34" charset="0"/>
                <a:cs typeface="Arial" panose="020B0604020202020204" pitchFamily="34" charset="0"/>
              </a:rPr>
              <a:t> CHUYỆN</a:t>
            </a:r>
            <a:endParaRPr kumimoji="0" lang="en-US" sz="4000" b="1" i="0" u="none" strike="noStrike" kern="1200" cap="all" spc="0" normalizeH="0" baseline="0" noProof="0" dirty="0">
              <a:ln w="9000" cmpd="sng">
                <a:solidFill>
                  <a:srgbClr val="8064A2">
                    <a:shade val="50000"/>
                    <a:satMod val="120000"/>
                  </a:srgbClr>
                </a:solidFill>
                <a:prstDash val="solid"/>
              </a:ln>
              <a:effectLst>
                <a:reflection blurRad="12700" stA="28000" endPos="45000" dist="1000" dir="5400000" sy="-100000" algn="bl" rotWithShape="0"/>
              </a:effectLst>
              <a:uLnTx/>
              <a:uFillTx/>
              <a:latin typeface="Arial" panose="020B0604020202020204" pitchFamily="34" charset="0"/>
              <a:cs typeface="Arial" panose="020B0604020202020204" pitchFamily="34" charset="0"/>
            </a:endParaRPr>
          </a:p>
        </p:txBody>
      </p:sp>
      <p:sp>
        <p:nvSpPr>
          <p:cNvPr id="9" name="Rounded Rectangle 8"/>
          <p:cNvSpPr/>
          <p:nvPr/>
        </p:nvSpPr>
        <p:spPr>
          <a:xfrm>
            <a:off x="719403" y="2564905"/>
            <a:ext cx="10945216" cy="3619609"/>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0" name="TextBox 9"/>
          <p:cNvSpPr txBox="1"/>
          <p:nvPr/>
        </p:nvSpPr>
        <p:spPr>
          <a:xfrm>
            <a:off x="1132051" y="3764360"/>
            <a:ext cx="3657600" cy="461665"/>
          </a:xfrm>
          <a:prstGeom prst="rect">
            <a:avLst/>
          </a:prstGeom>
          <a:noFill/>
        </p:spPr>
        <p:txBody>
          <a:bodyPr wrap="square" rtlCol="0">
            <a:spAutoFit/>
          </a:bodyPr>
          <a:lstStyle/>
          <a:p>
            <a:pPr marL="342900" indent="-342900">
              <a:buFont typeface="Wingdings" panose="05000000000000000000" pitchFamily="2" charset="2"/>
              <a:buChar char="ü"/>
            </a:pPr>
            <a:r>
              <a:rPr lang="en-US" sz="2400" dirty="0" err="1">
                <a:latin typeface="Arial" panose="020B0604020202020204" pitchFamily="34" charset="0"/>
                <a:cs typeface="Arial" panose="020B0604020202020204" pitchFamily="34" charset="0"/>
              </a:rPr>
              <a:t>Chuẩn</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bị</a:t>
            </a:r>
            <a:endParaRPr lang="en-US" sz="2400" dirty="0">
              <a:latin typeface="Arial" panose="020B0604020202020204" pitchFamily="34" charset="0"/>
              <a:cs typeface="Arial" panose="020B0604020202020204" pitchFamily="34" charset="0"/>
            </a:endParaRPr>
          </a:p>
        </p:txBody>
      </p:sp>
      <p:sp>
        <p:nvSpPr>
          <p:cNvPr id="11" name="TextBox 10"/>
          <p:cNvSpPr txBox="1"/>
          <p:nvPr/>
        </p:nvSpPr>
        <p:spPr>
          <a:xfrm>
            <a:off x="2960851" y="5596944"/>
            <a:ext cx="8331368" cy="461665"/>
          </a:xfrm>
          <a:prstGeom prst="rect">
            <a:avLst/>
          </a:prstGeom>
          <a:noFill/>
        </p:spPr>
        <p:txBody>
          <a:bodyPr wrap="square" rtlCol="0">
            <a:spAutoFit/>
          </a:bodyPr>
          <a:lstStyle/>
          <a:p>
            <a:pPr marL="342900" indent="-342900">
              <a:buFont typeface="Wingdings" panose="05000000000000000000" pitchFamily="2" charset="2"/>
              <a:buChar char="ü"/>
            </a:pPr>
            <a:r>
              <a:rPr lang="en-US" sz="2400" dirty="0" err="1">
                <a:latin typeface="Arial" panose="020B0604020202020204" pitchFamily="34" charset="0"/>
                <a:cs typeface="Arial" panose="020B0604020202020204" pitchFamily="34" charset="0"/>
              </a:rPr>
              <a:t>Ngồi</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học</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ngay</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ngắn</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nơi</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có</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đủ</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ánh</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sáng</a:t>
            </a:r>
            <a:endParaRPr lang="en-US" sz="2400" dirty="0">
              <a:latin typeface="Arial" panose="020B0604020202020204" pitchFamily="34" charset="0"/>
              <a:cs typeface="Arial" panose="020B0604020202020204" pitchFamily="34" charset="0"/>
            </a:endParaRPr>
          </a:p>
        </p:txBody>
      </p:sp>
      <p:pic>
        <p:nvPicPr>
          <p:cNvPr id="13" name="Picture 4" descr="Bút máy Kim Thành 53 (Ngòi trơn) – VĂN PHÒNG PHẨM HỒNG HÀ"/>
          <p:cNvPicPr>
            <a:picLocks noChangeAspect="1" noChangeArrowheads="1"/>
          </p:cNvPicPr>
          <p:nvPr/>
        </p:nvPicPr>
        <p:blipFill>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rot="1091962">
            <a:off x="6776965" y="3291179"/>
            <a:ext cx="1969952" cy="1477465"/>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6" descr="Bút chì gỗ Staedler 120 | VĂN PHÒNG PHẨM HỒNG HÀ"/>
          <p:cNvPicPr>
            <a:picLocks noChangeAspect="1" noChangeArrowheads="1"/>
          </p:cNvPicPr>
          <p:nvPr/>
        </p:nvPicPr>
        <p:blipFill>
          <a:blip r:embed="rId5"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rot="20563042">
            <a:off x="7853524" y="3483690"/>
            <a:ext cx="1783123" cy="1566863"/>
          </a:xfrm>
          <a:prstGeom prst="rect">
            <a:avLst/>
          </a:prstGeom>
          <a:noFill/>
          <a:extLst>
            <a:ext uri="{909E8E84-426E-40DD-AFC4-6F175D3DCCD1}">
              <a14:hiddenFill xmlns:a14="http://schemas.microsoft.com/office/drawing/2010/main">
                <a:solidFill>
                  <a:srgbClr val="FFFFFF"/>
                </a:solidFill>
              </a14:hiddenFill>
            </a:ext>
          </a:extLst>
        </p:spPr>
      </p:pic>
      <p:sp>
        <p:nvSpPr>
          <p:cNvPr id="17" name="Rounded Rectangle 8"/>
          <p:cNvSpPr/>
          <p:nvPr/>
        </p:nvSpPr>
        <p:spPr>
          <a:xfrm>
            <a:off x="871803" y="2717305"/>
            <a:ext cx="10945216" cy="3619609"/>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9" name="Rectangle 4"/>
          <p:cNvSpPr/>
          <p:nvPr/>
        </p:nvSpPr>
        <p:spPr>
          <a:xfrm>
            <a:off x="2333352" y="1631399"/>
            <a:ext cx="7744043" cy="769441"/>
          </a:xfrm>
          <a:prstGeom prst="rect">
            <a:avLst/>
          </a:prstGeom>
          <a:noFill/>
        </p:spPr>
        <p:txBody>
          <a:bodyPr wrap="none" lIns="91440" tIns="45720" rIns="91440" bIns="45720">
            <a:spAutoFit/>
          </a:bodyPr>
          <a:lstStyle/>
          <a:p>
            <a:pPr algn="ctr"/>
            <a:r>
              <a:rPr lang="en-US" sz="4400" b="1" dirty="0">
                <a:ln w="1905"/>
                <a:gradFill>
                  <a:gsLst>
                    <a:gs pos="0">
                      <a:srgbClr val="F79646">
                        <a:shade val="20000"/>
                        <a:satMod val="200000"/>
                      </a:srgbClr>
                    </a:gs>
                    <a:gs pos="78000">
                      <a:srgbClr val="F79646">
                        <a:tint val="90000"/>
                        <a:shade val="89000"/>
                        <a:satMod val="220000"/>
                      </a:srgbClr>
                    </a:gs>
                    <a:gs pos="100000">
                      <a:srgbClr val="F79646">
                        <a:tint val="12000"/>
                        <a:satMod val="255000"/>
                      </a:srgbClr>
                    </a:gs>
                  </a:gsLst>
                  <a:lin ang="5400000"/>
                </a:gradFill>
                <a:effectLst>
                  <a:innerShdw blurRad="69850" dist="43180" dir="5400000">
                    <a:srgbClr val="000000">
                      <a:alpha val="65000"/>
                    </a:srgbClr>
                  </a:innerShdw>
                </a:effectLst>
                <a:latin typeface="Cambria" panose="02040503050406030204" pitchFamily="18" charset="0"/>
                <a:ea typeface="Cambria" panose="02040503050406030204" pitchFamily="18" charset="0"/>
              </a:rPr>
              <a:t>Bài 2. Người đi </a:t>
            </a:r>
            <a:r>
              <a:rPr lang="en-US" sz="4400" b="1" dirty="0" err="1">
                <a:ln w="1905"/>
                <a:gradFill>
                  <a:gsLst>
                    <a:gs pos="0">
                      <a:srgbClr val="F79646">
                        <a:shade val="20000"/>
                        <a:satMod val="200000"/>
                      </a:srgbClr>
                    </a:gs>
                    <a:gs pos="78000">
                      <a:srgbClr val="F79646">
                        <a:tint val="90000"/>
                        <a:shade val="89000"/>
                        <a:satMod val="220000"/>
                      </a:srgbClr>
                    </a:gs>
                    <a:gs pos="100000">
                      <a:srgbClr val="F79646">
                        <a:tint val="12000"/>
                        <a:satMod val="255000"/>
                      </a:srgbClr>
                    </a:gs>
                  </a:gsLst>
                  <a:lin ang="5400000"/>
                </a:gradFill>
                <a:effectLst>
                  <a:innerShdw blurRad="69850" dist="43180" dir="5400000">
                    <a:srgbClr val="000000">
                      <a:alpha val="65000"/>
                    </a:srgbClr>
                  </a:innerShdw>
                </a:effectLst>
                <a:latin typeface="Cambria" panose="02040503050406030204" pitchFamily="18" charset="0"/>
                <a:ea typeface="Cambria" panose="02040503050406030204" pitchFamily="18" charset="0"/>
              </a:rPr>
              <a:t>săn</a:t>
            </a:r>
            <a:r>
              <a:rPr lang="en-US" sz="4400" b="1" dirty="0">
                <a:ln w="1905"/>
                <a:gradFill>
                  <a:gsLst>
                    <a:gs pos="0">
                      <a:srgbClr val="F79646">
                        <a:shade val="20000"/>
                        <a:satMod val="200000"/>
                      </a:srgbClr>
                    </a:gs>
                    <a:gs pos="78000">
                      <a:srgbClr val="F79646">
                        <a:tint val="90000"/>
                        <a:shade val="89000"/>
                        <a:satMod val="220000"/>
                      </a:srgbClr>
                    </a:gs>
                    <a:gs pos="100000">
                      <a:srgbClr val="F79646">
                        <a:tint val="12000"/>
                        <a:satMod val="255000"/>
                      </a:srgbClr>
                    </a:gs>
                  </a:gsLst>
                  <a:lin ang="5400000"/>
                </a:gradFill>
                <a:effectLst>
                  <a:innerShdw blurRad="69850" dist="43180" dir="5400000">
                    <a:srgbClr val="000000">
                      <a:alpha val="65000"/>
                    </a:srgbClr>
                  </a:innerShdw>
                </a:effectLst>
                <a:latin typeface="Cambria" panose="02040503050406030204" pitchFamily="18" charset="0"/>
                <a:ea typeface="Cambria" panose="02040503050406030204" pitchFamily="18" charset="0"/>
              </a:rPr>
              <a:t> và con </a:t>
            </a:r>
            <a:r>
              <a:rPr lang="en-US" sz="4400" b="1" dirty="0" err="1">
                <a:ln w="1905"/>
                <a:gradFill>
                  <a:gsLst>
                    <a:gs pos="0">
                      <a:srgbClr val="F79646">
                        <a:shade val="20000"/>
                        <a:satMod val="200000"/>
                      </a:srgbClr>
                    </a:gs>
                    <a:gs pos="78000">
                      <a:srgbClr val="F79646">
                        <a:tint val="90000"/>
                        <a:shade val="89000"/>
                        <a:satMod val="220000"/>
                      </a:srgbClr>
                    </a:gs>
                    <a:gs pos="100000">
                      <a:srgbClr val="F79646">
                        <a:tint val="12000"/>
                        <a:satMod val="255000"/>
                      </a:srgbClr>
                    </a:gs>
                  </a:gsLst>
                  <a:lin ang="5400000"/>
                </a:gradFill>
                <a:effectLst>
                  <a:innerShdw blurRad="69850" dist="43180" dir="5400000">
                    <a:srgbClr val="000000">
                      <a:alpha val="65000"/>
                    </a:srgbClr>
                  </a:innerShdw>
                </a:effectLst>
                <a:latin typeface="Cambria" panose="02040503050406030204" pitchFamily="18" charset="0"/>
                <a:ea typeface="Cambria" panose="02040503050406030204" pitchFamily="18" charset="0"/>
              </a:rPr>
              <a:t>nai</a:t>
            </a:r>
            <a:endParaRPr lang="en-US" sz="4400" b="1" i="1" dirty="0">
              <a:ln w="1905"/>
              <a:gradFill>
                <a:gsLst>
                  <a:gs pos="0">
                    <a:srgbClr val="F79646">
                      <a:shade val="20000"/>
                      <a:satMod val="200000"/>
                    </a:srgbClr>
                  </a:gs>
                  <a:gs pos="78000">
                    <a:srgbClr val="F79646">
                      <a:tint val="90000"/>
                      <a:shade val="89000"/>
                      <a:satMod val="220000"/>
                    </a:srgbClr>
                  </a:gs>
                  <a:gs pos="100000">
                    <a:srgbClr val="F79646">
                      <a:tint val="12000"/>
                      <a:satMod val="255000"/>
                    </a:srgbClr>
                  </a:gs>
                </a:gsLst>
                <a:lin ang="5400000"/>
              </a:gradFill>
              <a:effectLst>
                <a:innerShdw blurRad="69850" dist="43180" dir="5400000">
                  <a:srgbClr val="000000">
                    <a:alpha val="65000"/>
                  </a:srgbClr>
                </a:innerShdw>
              </a:effectLst>
              <a:latin typeface="Cambria" panose="02040503050406030204" pitchFamily="18" charset="0"/>
              <a:ea typeface="Cambria" panose="02040503050406030204" pitchFamily="18" charset="0"/>
            </a:endParaRPr>
          </a:p>
        </p:txBody>
      </p:sp>
      <p:pic>
        <p:nvPicPr>
          <p:cNvPr id="20" name="Picture 2" descr="C:\Users\phamdiep\Desktop\logosach.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rot="20736776">
            <a:off x="5379573" y="3306443"/>
            <a:ext cx="1624875" cy="1446937"/>
          </a:xfrm>
          <a:prstGeom prst="rect">
            <a:avLst/>
          </a:prstGeom>
          <a:noFill/>
          <a:ln w="9525">
            <a:solidFill>
              <a:srgbClr val="FF0000"/>
            </a:solidFill>
            <a:miter lim="800000"/>
            <a:headEnd/>
            <a:tailEnd/>
          </a:ln>
          <a:extLst>
            <a:ext uri="{909E8E84-426E-40DD-AFC4-6F175D3DCCD1}">
              <a14:hiddenFill xmlns:a14="http://schemas.microsoft.com/office/drawing/2010/main">
                <a:solidFill>
                  <a:srgbClr val="FFFFFF"/>
                </a:solidFill>
              </a14:hiddenFill>
            </a:ext>
          </a:extLst>
        </p:spPr>
      </p:pic>
      <p:pic>
        <p:nvPicPr>
          <p:cNvPr id="21" name="图片 7"/>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flipH="1">
            <a:off x="0" y="0"/>
            <a:ext cx="1202914" cy="1329295"/>
          </a:xfrm>
          <a:prstGeom prst="rect">
            <a:avLst/>
          </a:prstGeom>
        </p:spPr>
      </p:pic>
      <p:sp>
        <p:nvSpPr>
          <p:cNvPr id="16" name="TextBox 15"/>
          <p:cNvSpPr txBox="1"/>
          <p:nvPr/>
        </p:nvSpPr>
        <p:spPr>
          <a:xfrm>
            <a:off x="4094387" y="2417974"/>
            <a:ext cx="4305869" cy="461665"/>
          </a:xfrm>
          <a:prstGeom prst="rect">
            <a:avLst/>
          </a:prstGeom>
          <a:solidFill>
            <a:srgbClr val="FFFF00"/>
          </a:solidFill>
        </p:spPr>
        <p:txBody>
          <a:bodyPr wrap="square" rtlCol="0">
            <a:spAutoFit/>
          </a:bodyPr>
          <a:lstStyle/>
          <a:p>
            <a:pPr algn="ctr"/>
            <a:r>
              <a:rPr lang="en-US" sz="2400" dirty="0" err="1">
                <a:solidFill>
                  <a:srgbClr val="FF0000"/>
                </a:solidFill>
                <a:latin typeface="Arial" panose="020B0604020202020204" pitchFamily="34" charset="0"/>
                <a:ea typeface="Cambria" panose="02040503050406030204" pitchFamily="18" charset="0"/>
                <a:cs typeface="Arial" panose="020B0604020202020204" pitchFamily="34" charset="0"/>
              </a:rPr>
              <a:t>Những</a:t>
            </a:r>
            <a:r>
              <a:rPr lang="en-US" sz="2400" dirty="0">
                <a:solidFill>
                  <a:srgbClr val="FF0000"/>
                </a:solidFill>
                <a:latin typeface="Arial" panose="020B0604020202020204" pitchFamily="34" charset="0"/>
                <a:ea typeface="Cambria" panose="02040503050406030204" pitchFamily="18" charset="0"/>
                <a:cs typeface="Arial" panose="020B0604020202020204" pitchFamily="34" charset="0"/>
              </a:rPr>
              <a:t> </a:t>
            </a:r>
            <a:r>
              <a:rPr lang="en-US" sz="2400" dirty="0" err="1">
                <a:solidFill>
                  <a:srgbClr val="FF0000"/>
                </a:solidFill>
                <a:latin typeface="Arial" panose="020B0604020202020204" pitchFamily="34" charset="0"/>
                <a:ea typeface="Cambria" panose="02040503050406030204" pitchFamily="18" charset="0"/>
                <a:cs typeface="Arial" panose="020B0604020202020204" pitchFamily="34" charset="0"/>
              </a:rPr>
              <a:t>điều</a:t>
            </a:r>
            <a:r>
              <a:rPr lang="en-US" sz="2400" dirty="0">
                <a:solidFill>
                  <a:srgbClr val="FF0000"/>
                </a:solidFill>
                <a:latin typeface="Arial" panose="020B0604020202020204" pitchFamily="34" charset="0"/>
                <a:ea typeface="Cambria" panose="02040503050406030204" pitchFamily="18" charset="0"/>
                <a:cs typeface="Arial" panose="020B0604020202020204" pitchFamily="34" charset="0"/>
              </a:rPr>
              <a:t> </a:t>
            </a:r>
            <a:r>
              <a:rPr lang="en-US" sz="2400" dirty="0" err="1">
                <a:solidFill>
                  <a:srgbClr val="FF0000"/>
                </a:solidFill>
                <a:latin typeface="Arial" panose="020B0604020202020204" pitchFamily="34" charset="0"/>
                <a:ea typeface="Cambria" panose="02040503050406030204" pitchFamily="18" charset="0"/>
                <a:cs typeface="Arial" panose="020B0604020202020204" pitchFamily="34" charset="0"/>
              </a:rPr>
              <a:t>cần</a:t>
            </a:r>
            <a:r>
              <a:rPr lang="en-US" sz="2400" dirty="0">
                <a:solidFill>
                  <a:srgbClr val="FF0000"/>
                </a:solidFill>
                <a:latin typeface="Arial" panose="020B0604020202020204" pitchFamily="34" charset="0"/>
                <a:ea typeface="Cambria" panose="02040503050406030204" pitchFamily="18" charset="0"/>
                <a:cs typeface="Arial" panose="020B0604020202020204" pitchFamily="34" charset="0"/>
              </a:rPr>
              <a:t> </a:t>
            </a:r>
            <a:r>
              <a:rPr lang="en-US" sz="2400" dirty="0" err="1">
                <a:solidFill>
                  <a:srgbClr val="FF0000"/>
                </a:solidFill>
                <a:latin typeface="Arial" panose="020B0604020202020204" pitchFamily="34" charset="0"/>
                <a:ea typeface="Cambria" panose="02040503050406030204" pitchFamily="18" charset="0"/>
                <a:cs typeface="Arial" panose="020B0604020202020204" pitchFamily="34" charset="0"/>
              </a:rPr>
              <a:t>lưu</a:t>
            </a:r>
            <a:r>
              <a:rPr lang="en-US" sz="2400" dirty="0">
                <a:solidFill>
                  <a:srgbClr val="FF0000"/>
                </a:solidFill>
                <a:latin typeface="Arial" panose="020B0604020202020204" pitchFamily="34" charset="0"/>
                <a:ea typeface="Cambria" panose="02040503050406030204" pitchFamily="18" charset="0"/>
                <a:cs typeface="Arial" panose="020B0604020202020204" pitchFamily="34" charset="0"/>
              </a:rPr>
              <a:t> ý</a:t>
            </a:r>
          </a:p>
        </p:txBody>
      </p:sp>
      <p:pic>
        <p:nvPicPr>
          <p:cNvPr id="2" name="Picture 1"/>
          <p:cNvPicPr>
            <a:picLocks noChangeAspect="1"/>
          </p:cNvPicPr>
          <p:nvPr/>
        </p:nvPicPr>
        <p:blipFill>
          <a:blip r:embed="rId8"/>
          <a:stretch>
            <a:fillRect/>
          </a:stretch>
        </p:blipFill>
        <p:spPr>
          <a:xfrm>
            <a:off x="3238636" y="3166091"/>
            <a:ext cx="1770522" cy="1961738"/>
          </a:xfrm>
          <a:prstGeom prst="rect">
            <a:avLst/>
          </a:prstGeom>
        </p:spPr>
      </p:pic>
    </p:spTree>
  </p:cSld>
  <p:clrMapOvr>
    <a:masterClrMapping/>
  </p:clrMapOvr>
  <p:transition spd="slow" advClick="0" advTm="56634">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9"/>
                                        </p:tgtEl>
                                        <p:attrNameLst>
                                          <p:attrName>style.visibility</p:attrName>
                                        </p:attrNameLst>
                                      </p:cBhvr>
                                      <p:to>
                                        <p:strVal val="visible"/>
                                      </p:to>
                                    </p:set>
                                    <p:animEffect transition="in" filter="fade">
                                      <p:cBhvr>
                                        <p:cTn id="12" dur="500"/>
                                        <p:tgtEl>
                                          <p:spTgt spid="19"/>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fade">
                                      <p:cBhvr>
                                        <p:cTn id="17" dur="500"/>
                                        <p:tgtEl>
                                          <p:spTgt spid="10"/>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fade">
                                      <p:cBhvr>
                                        <p:cTn id="22" dur="500"/>
                                        <p:tgtEl>
                                          <p:spTgt spid="14"/>
                                        </p:tgtEl>
                                      </p:cBhvr>
                                    </p:animEffect>
                                  </p:childTnLst>
                                </p:cTn>
                              </p:par>
                              <p:par>
                                <p:cTn id="23" presetID="10" presetClass="entr" presetSubtype="0" fill="hold" nodeType="withEffect">
                                  <p:stCondLst>
                                    <p:cond delay="0"/>
                                  </p:stCondLst>
                                  <p:childTnLst>
                                    <p:set>
                                      <p:cBhvr>
                                        <p:cTn id="24" dur="1" fill="hold">
                                          <p:stCondLst>
                                            <p:cond delay="0"/>
                                          </p:stCondLst>
                                        </p:cTn>
                                        <p:tgtEl>
                                          <p:spTgt spid="13"/>
                                        </p:tgtEl>
                                        <p:attrNameLst>
                                          <p:attrName>style.visibility</p:attrName>
                                        </p:attrNameLst>
                                      </p:cBhvr>
                                      <p:to>
                                        <p:strVal val="visible"/>
                                      </p:to>
                                    </p:set>
                                    <p:animEffect transition="in" filter="fade">
                                      <p:cBhvr>
                                        <p:cTn id="25" dur="500"/>
                                        <p:tgtEl>
                                          <p:spTgt spid="13"/>
                                        </p:tgtEl>
                                      </p:cBhvr>
                                    </p:animEffect>
                                  </p:childTnLst>
                                </p:cTn>
                              </p:par>
                              <p:par>
                                <p:cTn id="26" presetID="10" presetClass="entr" presetSubtype="0" fill="hold" nodeType="withEffect">
                                  <p:stCondLst>
                                    <p:cond delay="0"/>
                                  </p:stCondLst>
                                  <p:childTnLst>
                                    <p:set>
                                      <p:cBhvr>
                                        <p:cTn id="27" dur="1" fill="hold">
                                          <p:stCondLst>
                                            <p:cond delay="0"/>
                                          </p:stCondLst>
                                        </p:cTn>
                                        <p:tgtEl>
                                          <p:spTgt spid="20"/>
                                        </p:tgtEl>
                                        <p:attrNameLst>
                                          <p:attrName>style.visibility</p:attrName>
                                        </p:attrNameLst>
                                      </p:cBhvr>
                                      <p:to>
                                        <p:strVal val="visible"/>
                                      </p:to>
                                    </p:set>
                                    <p:animEffect transition="in" filter="fade">
                                      <p:cBhvr>
                                        <p:cTn id="28" dur="500"/>
                                        <p:tgtEl>
                                          <p:spTgt spid="20"/>
                                        </p:tgtEl>
                                      </p:cBhvr>
                                    </p:animEffect>
                                  </p:childTnLst>
                                </p:cTn>
                              </p:par>
                              <p:par>
                                <p:cTn id="29" presetID="10" presetClass="entr" presetSubtype="0" fill="hold" nodeType="withEffect">
                                  <p:stCondLst>
                                    <p:cond delay="0"/>
                                  </p:stCondLst>
                                  <p:childTnLst>
                                    <p:set>
                                      <p:cBhvr>
                                        <p:cTn id="30" dur="1" fill="hold">
                                          <p:stCondLst>
                                            <p:cond delay="0"/>
                                          </p:stCondLst>
                                        </p:cTn>
                                        <p:tgtEl>
                                          <p:spTgt spid="2"/>
                                        </p:tgtEl>
                                        <p:attrNameLst>
                                          <p:attrName>style.visibility</p:attrName>
                                        </p:attrNameLst>
                                      </p:cBhvr>
                                      <p:to>
                                        <p:strVal val="visible"/>
                                      </p:to>
                                    </p:set>
                                    <p:animEffect transition="in" filter="fade">
                                      <p:cBhvr>
                                        <p:cTn id="31" dur="500"/>
                                        <p:tgtEl>
                                          <p:spTgt spid="2"/>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grpId="0" nodeType="clickEffect">
                                  <p:stCondLst>
                                    <p:cond delay="0"/>
                                  </p:stCondLst>
                                  <p:childTnLst>
                                    <p:set>
                                      <p:cBhvr>
                                        <p:cTn id="35" dur="1" fill="hold">
                                          <p:stCondLst>
                                            <p:cond delay="0"/>
                                          </p:stCondLst>
                                        </p:cTn>
                                        <p:tgtEl>
                                          <p:spTgt spid="11"/>
                                        </p:tgtEl>
                                        <p:attrNameLst>
                                          <p:attrName>style.visibility</p:attrName>
                                        </p:attrNameLst>
                                      </p:cBhvr>
                                      <p:to>
                                        <p:strVal val="visible"/>
                                      </p:to>
                                    </p:set>
                                    <p:animEffect transition="in" filter="fade">
                                      <p:cBhvr>
                                        <p:cTn id="36"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0" grpId="0"/>
      <p:bldP spid="11" grpId="0"/>
      <p:bldP spid="19"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97536"/>
            <a:ext cx="12192000" cy="685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 name="Rounded Rectangle 8"/>
          <p:cNvSpPr/>
          <p:nvPr/>
        </p:nvSpPr>
        <p:spPr>
          <a:xfrm>
            <a:off x="719403" y="2564905"/>
            <a:ext cx="10945216" cy="3619609"/>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7" name="Rounded Rectangle 8"/>
          <p:cNvSpPr/>
          <p:nvPr/>
        </p:nvSpPr>
        <p:spPr>
          <a:xfrm>
            <a:off x="871803" y="2717305"/>
            <a:ext cx="10945216" cy="3619609"/>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pic>
        <p:nvPicPr>
          <p:cNvPr id="21" name="图片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flipH="1">
            <a:off x="0" y="0"/>
            <a:ext cx="1202914" cy="1329295"/>
          </a:xfrm>
          <a:prstGeom prst="rect">
            <a:avLst/>
          </a:prstGeom>
        </p:spPr>
      </p:pic>
      <p:sp>
        <p:nvSpPr>
          <p:cNvPr id="3" name="TextBox 2">
            <a:extLst>
              <a:ext uri="{FF2B5EF4-FFF2-40B4-BE49-F238E27FC236}">
                <a16:creationId xmlns:a16="http://schemas.microsoft.com/office/drawing/2014/main" id="{8F8C85E8-BA59-4C85-B9AC-697827171176}"/>
              </a:ext>
            </a:extLst>
          </p:cNvPr>
          <p:cNvSpPr txBox="1"/>
          <p:nvPr/>
        </p:nvSpPr>
        <p:spPr>
          <a:xfrm>
            <a:off x="3791712" y="3429000"/>
            <a:ext cx="6849952" cy="1862048"/>
          </a:xfrm>
          <a:prstGeom prst="rect">
            <a:avLst/>
          </a:prstGeom>
          <a:noFill/>
        </p:spPr>
        <p:txBody>
          <a:bodyPr wrap="none" rtlCol="0">
            <a:spAutoFit/>
          </a:bodyPr>
          <a:lstStyle/>
          <a:p>
            <a:r>
              <a:rPr lang="en-US" sz="11500" dirty="0">
                <a:solidFill>
                  <a:schemeClr val="accent3">
                    <a:lumMod val="50000"/>
                  </a:schemeClr>
                </a:solidFill>
              </a:rPr>
              <a:t>KHÁM PHÁ</a:t>
            </a:r>
          </a:p>
        </p:txBody>
      </p:sp>
    </p:spTree>
    <p:extLst>
      <p:ext uri="{BB962C8B-B14F-4D97-AF65-F5344CB8AC3E}">
        <p14:creationId xmlns:p14="http://schemas.microsoft.com/office/powerpoint/2010/main" val="3317011666"/>
      </p:ext>
    </p:extLst>
  </p:cSld>
  <p:clrMapOvr>
    <a:masterClrMapping/>
  </p:clrMapOvr>
  <p:transition spd="slow" advClick="0">
    <p:fad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1137203" y="98854"/>
            <a:ext cx="9913076" cy="1077218"/>
          </a:xfrm>
          <a:prstGeom prst="rect">
            <a:avLst/>
          </a:prstGeom>
        </p:spPr>
        <p:txBody>
          <a:bodyPr wrap="square">
            <a:spAutoFit/>
          </a:bodyPr>
          <a:lstStyle/>
          <a:p>
            <a:pPr algn="ctr"/>
            <a:r>
              <a:rPr lang="en-US" sz="3200" b="1" dirty="0" err="1">
                <a:solidFill>
                  <a:schemeClr val="accent6">
                    <a:lumMod val="75000"/>
                  </a:schemeClr>
                </a:solidFill>
                <a:effectLst>
                  <a:outerShdw blurRad="38100" dist="38100" dir="2700000" algn="tl">
                    <a:srgbClr val="000000">
                      <a:alpha val="43137"/>
                    </a:srgbClr>
                  </a:outerShdw>
                </a:effectLst>
              </a:rPr>
              <a:t>Dựa</a:t>
            </a:r>
            <a:r>
              <a:rPr lang="en-US" sz="3200" b="1" dirty="0">
                <a:solidFill>
                  <a:schemeClr val="accent6">
                    <a:lumMod val="75000"/>
                  </a:schemeClr>
                </a:solidFill>
                <a:effectLst>
                  <a:outerShdw blurRad="38100" dist="38100" dir="2700000" algn="tl">
                    <a:srgbClr val="000000">
                      <a:alpha val="43137"/>
                    </a:srgbClr>
                  </a:outerShdw>
                </a:effectLst>
              </a:rPr>
              <a:t> </a:t>
            </a:r>
            <a:r>
              <a:rPr lang="en-US" sz="3200" b="1" dirty="0" err="1">
                <a:solidFill>
                  <a:schemeClr val="accent6">
                    <a:lumMod val="75000"/>
                  </a:schemeClr>
                </a:solidFill>
                <a:effectLst>
                  <a:outerShdw blurRad="38100" dist="38100" dir="2700000" algn="tl">
                    <a:srgbClr val="000000">
                      <a:alpha val="43137"/>
                    </a:srgbClr>
                  </a:outerShdw>
                </a:effectLst>
              </a:rPr>
              <a:t>vào</a:t>
            </a:r>
            <a:r>
              <a:rPr lang="en-US" sz="3200" b="1" dirty="0">
                <a:solidFill>
                  <a:schemeClr val="accent6">
                    <a:lumMod val="75000"/>
                  </a:schemeClr>
                </a:solidFill>
                <a:effectLst>
                  <a:outerShdw blurRad="38100" dist="38100" dir="2700000" algn="tl">
                    <a:srgbClr val="000000">
                      <a:alpha val="43137"/>
                    </a:srgbClr>
                  </a:outerShdw>
                </a:effectLst>
              </a:rPr>
              <a:t> </a:t>
            </a:r>
            <a:r>
              <a:rPr lang="en-US" sz="3200" b="1" dirty="0" err="1">
                <a:solidFill>
                  <a:schemeClr val="accent6">
                    <a:lumMod val="75000"/>
                  </a:schemeClr>
                </a:solidFill>
                <a:effectLst>
                  <a:outerShdw blurRad="38100" dist="38100" dir="2700000" algn="tl">
                    <a:srgbClr val="000000">
                      <a:alpha val="43137"/>
                    </a:srgbClr>
                  </a:outerShdw>
                </a:effectLst>
              </a:rPr>
              <a:t>lời</a:t>
            </a:r>
            <a:r>
              <a:rPr lang="en-US" sz="3200" b="1" dirty="0">
                <a:solidFill>
                  <a:schemeClr val="accent6">
                    <a:lumMod val="75000"/>
                  </a:schemeClr>
                </a:solidFill>
                <a:effectLst>
                  <a:outerShdw blurRad="38100" dist="38100" dir="2700000" algn="tl">
                    <a:srgbClr val="000000">
                      <a:alpha val="43137"/>
                    </a:srgbClr>
                  </a:outerShdw>
                </a:effectLst>
              </a:rPr>
              <a:t> </a:t>
            </a:r>
            <a:r>
              <a:rPr lang="en-US" sz="3200" b="1" dirty="0" err="1">
                <a:solidFill>
                  <a:schemeClr val="accent6">
                    <a:lumMod val="75000"/>
                  </a:schemeClr>
                </a:solidFill>
                <a:effectLst>
                  <a:outerShdw blurRad="38100" dist="38100" dir="2700000" algn="tl">
                    <a:srgbClr val="000000">
                      <a:alpha val="43137"/>
                    </a:srgbClr>
                  </a:outerShdw>
                </a:effectLst>
              </a:rPr>
              <a:t>kể</a:t>
            </a:r>
            <a:r>
              <a:rPr lang="en-US" sz="3200" b="1" dirty="0">
                <a:solidFill>
                  <a:schemeClr val="accent6">
                    <a:lumMod val="75000"/>
                  </a:schemeClr>
                </a:solidFill>
                <a:effectLst>
                  <a:outerShdw blurRad="38100" dist="38100" dir="2700000" algn="tl">
                    <a:srgbClr val="000000">
                      <a:alpha val="43137"/>
                    </a:srgbClr>
                  </a:outerShdw>
                </a:effectLst>
              </a:rPr>
              <a:t> </a:t>
            </a:r>
            <a:r>
              <a:rPr lang="en-US" sz="3200" b="1" dirty="0" err="1">
                <a:solidFill>
                  <a:schemeClr val="accent6">
                    <a:lumMod val="75000"/>
                  </a:schemeClr>
                </a:solidFill>
                <a:effectLst>
                  <a:outerShdw blurRad="38100" dist="38100" dir="2700000" algn="tl">
                    <a:srgbClr val="000000">
                      <a:alpha val="43137"/>
                    </a:srgbClr>
                  </a:outerShdw>
                </a:effectLst>
              </a:rPr>
              <a:t>của</a:t>
            </a:r>
            <a:r>
              <a:rPr lang="en-US" sz="3200" b="1" dirty="0">
                <a:solidFill>
                  <a:schemeClr val="accent6">
                    <a:lumMod val="75000"/>
                  </a:schemeClr>
                </a:solidFill>
                <a:effectLst>
                  <a:outerShdw blurRad="38100" dist="38100" dir="2700000" algn="tl">
                    <a:srgbClr val="000000">
                      <a:alpha val="43137"/>
                    </a:srgbClr>
                  </a:outerShdw>
                </a:effectLst>
              </a:rPr>
              <a:t> </a:t>
            </a:r>
            <a:r>
              <a:rPr lang="en-US" sz="3200" b="1" dirty="0" err="1">
                <a:solidFill>
                  <a:schemeClr val="accent6">
                    <a:lumMod val="75000"/>
                  </a:schemeClr>
                </a:solidFill>
                <a:effectLst>
                  <a:outerShdw blurRad="38100" dist="38100" dir="2700000" algn="tl">
                    <a:srgbClr val="000000">
                      <a:alpha val="43137"/>
                    </a:srgbClr>
                  </a:outerShdw>
                </a:effectLst>
              </a:rPr>
              <a:t>cô</a:t>
            </a:r>
            <a:r>
              <a:rPr lang="en-US" sz="3200" b="1" dirty="0">
                <a:solidFill>
                  <a:schemeClr val="accent6">
                    <a:lumMod val="75000"/>
                  </a:schemeClr>
                </a:solidFill>
                <a:effectLst>
                  <a:outerShdw blurRad="38100" dist="38100" dir="2700000" algn="tl">
                    <a:srgbClr val="000000">
                      <a:alpha val="43137"/>
                    </a:srgbClr>
                  </a:outerShdw>
                </a:effectLst>
              </a:rPr>
              <a:t> </a:t>
            </a:r>
            <a:r>
              <a:rPr lang="en-US" sz="3200" b="1" dirty="0" err="1">
                <a:solidFill>
                  <a:schemeClr val="accent6">
                    <a:lumMod val="75000"/>
                  </a:schemeClr>
                </a:solidFill>
                <a:effectLst>
                  <a:outerShdw blurRad="38100" dist="38100" dir="2700000" algn="tl">
                    <a:srgbClr val="000000">
                      <a:alpha val="43137"/>
                    </a:srgbClr>
                  </a:outerShdw>
                </a:effectLst>
              </a:rPr>
              <a:t>giáo</a:t>
            </a:r>
            <a:r>
              <a:rPr lang="en-US" sz="3200" b="1" dirty="0">
                <a:solidFill>
                  <a:schemeClr val="accent6">
                    <a:lumMod val="75000"/>
                  </a:schemeClr>
                </a:solidFill>
                <a:effectLst>
                  <a:outerShdw blurRad="38100" dist="38100" dir="2700000" algn="tl">
                    <a:srgbClr val="000000">
                      <a:alpha val="43137"/>
                    </a:srgbClr>
                  </a:outerShdw>
                </a:effectLst>
              </a:rPr>
              <a:t> (</a:t>
            </a:r>
            <a:r>
              <a:rPr lang="en-US" sz="3200" b="1" dirty="0" err="1">
                <a:solidFill>
                  <a:schemeClr val="accent6">
                    <a:lumMod val="75000"/>
                  </a:schemeClr>
                </a:solidFill>
                <a:effectLst>
                  <a:outerShdw blurRad="38100" dist="38100" dir="2700000" algn="tl">
                    <a:srgbClr val="000000">
                      <a:alpha val="43137"/>
                    </a:srgbClr>
                  </a:outerShdw>
                </a:effectLst>
              </a:rPr>
              <a:t>thầy</a:t>
            </a:r>
            <a:r>
              <a:rPr lang="en-US" sz="3200" b="1" dirty="0">
                <a:solidFill>
                  <a:schemeClr val="accent6">
                    <a:lumMod val="75000"/>
                  </a:schemeClr>
                </a:solidFill>
                <a:effectLst>
                  <a:outerShdw blurRad="38100" dist="38100" dir="2700000" algn="tl">
                    <a:srgbClr val="000000">
                      <a:alpha val="43137"/>
                    </a:srgbClr>
                  </a:outerShdw>
                </a:effectLst>
              </a:rPr>
              <a:t> </a:t>
            </a:r>
            <a:r>
              <a:rPr lang="en-US" sz="3200" b="1" dirty="0" err="1">
                <a:solidFill>
                  <a:schemeClr val="accent6">
                    <a:lumMod val="75000"/>
                  </a:schemeClr>
                </a:solidFill>
                <a:effectLst>
                  <a:outerShdw blurRad="38100" dist="38100" dir="2700000" algn="tl">
                    <a:srgbClr val="000000">
                      <a:alpha val="43137"/>
                    </a:srgbClr>
                  </a:outerShdw>
                </a:effectLst>
              </a:rPr>
              <a:t>giáo</a:t>
            </a:r>
            <a:r>
              <a:rPr lang="en-US" sz="3200" b="1" dirty="0">
                <a:solidFill>
                  <a:schemeClr val="accent6">
                    <a:lumMod val="75000"/>
                  </a:schemeClr>
                </a:solidFill>
                <a:effectLst>
                  <a:outerShdw blurRad="38100" dist="38100" dir="2700000" algn="tl">
                    <a:srgbClr val="000000">
                      <a:alpha val="43137"/>
                    </a:srgbClr>
                  </a:outerShdw>
                </a:effectLst>
              </a:rPr>
              <a:t>), </a:t>
            </a:r>
            <a:r>
              <a:rPr lang="en-US" sz="3200" b="1" dirty="0" err="1">
                <a:solidFill>
                  <a:schemeClr val="accent6">
                    <a:lumMod val="75000"/>
                  </a:schemeClr>
                </a:solidFill>
                <a:effectLst>
                  <a:outerShdw blurRad="38100" dist="38100" dir="2700000" algn="tl">
                    <a:srgbClr val="000000">
                      <a:alpha val="43137"/>
                    </a:srgbClr>
                  </a:outerShdw>
                </a:effectLst>
              </a:rPr>
              <a:t>kể</a:t>
            </a:r>
            <a:r>
              <a:rPr lang="en-US" sz="3200" b="1" dirty="0">
                <a:solidFill>
                  <a:schemeClr val="accent6">
                    <a:lumMod val="75000"/>
                  </a:schemeClr>
                </a:solidFill>
                <a:effectLst>
                  <a:outerShdw blurRad="38100" dist="38100" dir="2700000" algn="tl">
                    <a:srgbClr val="000000">
                      <a:alpha val="43137"/>
                    </a:srgbClr>
                  </a:outerShdw>
                </a:effectLst>
              </a:rPr>
              <a:t> </a:t>
            </a:r>
            <a:r>
              <a:rPr lang="en-US" sz="3200" b="1" dirty="0" err="1">
                <a:solidFill>
                  <a:schemeClr val="accent6">
                    <a:lumMod val="75000"/>
                  </a:schemeClr>
                </a:solidFill>
                <a:effectLst>
                  <a:outerShdw blurRad="38100" dist="38100" dir="2700000" algn="tl">
                    <a:srgbClr val="000000">
                      <a:alpha val="43137"/>
                    </a:srgbClr>
                  </a:outerShdw>
                </a:effectLst>
              </a:rPr>
              <a:t>lại</a:t>
            </a:r>
            <a:r>
              <a:rPr lang="en-US" sz="3200" b="1" dirty="0">
                <a:solidFill>
                  <a:schemeClr val="accent6">
                    <a:lumMod val="75000"/>
                  </a:schemeClr>
                </a:solidFill>
                <a:effectLst>
                  <a:outerShdw blurRad="38100" dist="38100" dir="2700000" algn="tl">
                    <a:srgbClr val="000000">
                      <a:alpha val="43137"/>
                    </a:srgbClr>
                  </a:outerShdw>
                </a:effectLst>
              </a:rPr>
              <a:t> </a:t>
            </a:r>
            <a:r>
              <a:rPr lang="en-US" sz="3200" b="1" dirty="0" err="1">
                <a:solidFill>
                  <a:schemeClr val="accent6">
                    <a:lumMod val="75000"/>
                  </a:schemeClr>
                </a:solidFill>
                <a:effectLst>
                  <a:outerShdw blurRad="38100" dist="38100" dir="2700000" algn="tl">
                    <a:srgbClr val="000000">
                      <a:alpha val="43137"/>
                    </a:srgbClr>
                  </a:outerShdw>
                </a:effectLst>
              </a:rPr>
              <a:t>từng</a:t>
            </a:r>
            <a:r>
              <a:rPr lang="en-US" sz="3200" b="1" dirty="0">
                <a:solidFill>
                  <a:schemeClr val="accent6">
                    <a:lumMod val="75000"/>
                  </a:schemeClr>
                </a:solidFill>
                <a:effectLst>
                  <a:outerShdw blurRad="38100" dist="38100" dir="2700000" algn="tl">
                    <a:srgbClr val="000000">
                      <a:alpha val="43137"/>
                    </a:srgbClr>
                  </a:outerShdw>
                </a:effectLst>
              </a:rPr>
              <a:t> </a:t>
            </a:r>
            <a:r>
              <a:rPr lang="en-US" sz="3200" b="1" dirty="0" err="1">
                <a:solidFill>
                  <a:schemeClr val="accent6">
                    <a:lumMod val="75000"/>
                  </a:schemeClr>
                </a:solidFill>
                <a:effectLst>
                  <a:outerShdw blurRad="38100" dist="38100" dir="2700000" algn="tl">
                    <a:srgbClr val="000000">
                      <a:alpha val="43137"/>
                    </a:srgbClr>
                  </a:outerShdw>
                </a:effectLst>
              </a:rPr>
              <a:t>giai</a:t>
            </a:r>
            <a:r>
              <a:rPr lang="en-US" sz="3200" b="1" dirty="0">
                <a:solidFill>
                  <a:schemeClr val="accent6">
                    <a:lumMod val="75000"/>
                  </a:schemeClr>
                </a:solidFill>
                <a:effectLst>
                  <a:outerShdw blurRad="38100" dist="38100" dir="2700000" algn="tl">
                    <a:srgbClr val="000000">
                      <a:alpha val="43137"/>
                    </a:srgbClr>
                  </a:outerShdw>
                </a:effectLst>
              </a:rPr>
              <a:t> </a:t>
            </a:r>
            <a:r>
              <a:rPr lang="en-US" sz="3200" b="1" dirty="0" err="1">
                <a:solidFill>
                  <a:schemeClr val="accent6">
                    <a:lumMod val="75000"/>
                  </a:schemeClr>
                </a:solidFill>
                <a:effectLst>
                  <a:outerShdw blurRad="38100" dist="38100" dir="2700000" algn="tl">
                    <a:srgbClr val="000000">
                      <a:alpha val="43137"/>
                    </a:srgbClr>
                  </a:outerShdw>
                </a:effectLst>
              </a:rPr>
              <a:t>đoạn</a:t>
            </a:r>
            <a:r>
              <a:rPr lang="en-US" sz="3200" b="1" dirty="0">
                <a:solidFill>
                  <a:schemeClr val="accent6">
                    <a:lumMod val="75000"/>
                  </a:schemeClr>
                </a:solidFill>
                <a:effectLst>
                  <a:outerShdw blurRad="38100" dist="38100" dir="2700000" algn="tl">
                    <a:srgbClr val="000000">
                      <a:alpha val="43137"/>
                    </a:srgbClr>
                  </a:outerShdw>
                </a:effectLst>
              </a:rPr>
              <a:t> </a:t>
            </a:r>
            <a:r>
              <a:rPr lang="en-US" sz="3200" b="1" dirty="0" err="1">
                <a:solidFill>
                  <a:schemeClr val="accent6">
                    <a:lumMod val="75000"/>
                  </a:schemeClr>
                </a:solidFill>
                <a:effectLst>
                  <a:outerShdw blurRad="38100" dist="38100" dir="2700000" algn="tl">
                    <a:srgbClr val="000000">
                      <a:alpha val="43137"/>
                    </a:srgbClr>
                  </a:outerShdw>
                </a:effectLst>
              </a:rPr>
              <a:t>theo</a:t>
            </a:r>
            <a:r>
              <a:rPr lang="en-US" sz="3200" b="1" dirty="0">
                <a:solidFill>
                  <a:schemeClr val="accent6">
                    <a:lumMod val="75000"/>
                  </a:schemeClr>
                </a:solidFill>
                <a:effectLst>
                  <a:outerShdw blurRad="38100" dist="38100" dir="2700000" algn="tl">
                    <a:srgbClr val="000000">
                      <a:alpha val="43137"/>
                    </a:srgbClr>
                  </a:outerShdw>
                </a:effectLst>
              </a:rPr>
              <a:t> </a:t>
            </a:r>
            <a:r>
              <a:rPr lang="en-US" sz="3200" b="1" dirty="0" err="1">
                <a:solidFill>
                  <a:schemeClr val="accent6">
                    <a:lumMod val="75000"/>
                  </a:schemeClr>
                </a:solidFill>
                <a:effectLst>
                  <a:outerShdw blurRad="38100" dist="38100" dir="2700000" algn="tl">
                    <a:srgbClr val="000000">
                      <a:alpha val="43137"/>
                    </a:srgbClr>
                  </a:outerShdw>
                </a:effectLst>
              </a:rPr>
              <a:t>tranh</a:t>
            </a:r>
            <a:r>
              <a:rPr lang="en-US" sz="3200" b="1" dirty="0">
                <a:solidFill>
                  <a:schemeClr val="accent6">
                    <a:lumMod val="75000"/>
                  </a:schemeClr>
                </a:solidFill>
                <a:effectLst>
                  <a:outerShdw blurRad="38100" dist="38100" dir="2700000" algn="tl">
                    <a:srgbClr val="000000">
                      <a:alpha val="43137"/>
                    </a:srgbClr>
                  </a:outerShdw>
                </a:effectLst>
              </a:rPr>
              <a:t> minh </a:t>
            </a:r>
            <a:r>
              <a:rPr lang="en-US" sz="3200" b="1" dirty="0" err="1">
                <a:solidFill>
                  <a:schemeClr val="accent6">
                    <a:lumMod val="75000"/>
                  </a:schemeClr>
                </a:solidFill>
                <a:effectLst>
                  <a:outerShdw blurRad="38100" dist="38100" dir="2700000" algn="tl">
                    <a:srgbClr val="000000">
                      <a:alpha val="43137"/>
                    </a:srgbClr>
                  </a:outerShdw>
                </a:effectLst>
              </a:rPr>
              <a:t>họa</a:t>
            </a:r>
            <a:r>
              <a:rPr lang="en-US" sz="3200" b="1" dirty="0">
                <a:solidFill>
                  <a:schemeClr val="accent6">
                    <a:lumMod val="75000"/>
                  </a:schemeClr>
                </a:solidFill>
                <a:effectLst>
                  <a:outerShdw blurRad="38100" dist="38100" dir="2700000" algn="tl">
                    <a:srgbClr val="000000">
                      <a:alpha val="43137"/>
                    </a:srgbClr>
                  </a:outerShdw>
                </a:effectLst>
              </a:rPr>
              <a:t> </a:t>
            </a:r>
            <a:r>
              <a:rPr lang="en-US" sz="3200" b="1" dirty="0" err="1">
                <a:solidFill>
                  <a:schemeClr val="accent6">
                    <a:lumMod val="75000"/>
                  </a:schemeClr>
                </a:solidFill>
                <a:effectLst>
                  <a:outerShdw blurRad="38100" dist="38100" dir="2700000" algn="tl">
                    <a:srgbClr val="000000">
                      <a:alpha val="43137"/>
                    </a:srgbClr>
                  </a:outerShdw>
                </a:effectLst>
              </a:rPr>
              <a:t>và</a:t>
            </a:r>
            <a:r>
              <a:rPr lang="en-US" sz="3200" b="1" dirty="0">
                <a:solidFill>
                  <a:schemeClr val="accent6">
                    <a:lumMod val="75000"/>
                  </a:schemeClr>
                </a:solidFill>
                <a:effectLst>
                  <a:outerShdw blurRad="38100" dist="38100" dir="2700000" algn="tl">
                    <a:srgbClr val="000000">
                      <a:alpha val="43137"/>
                    </a:srgbClr>
                  </a:outerShdw>
                </a:effectLst>
              </a:rPr>
              <a:t> </a:t>
            </a:r>
            <a:r>
              <a:rPr lang="en-US" sz="3200" b="1" dirty="0" err="1">
                <a:solidFill>
                  <a:schemeClr val="accent6">
                    <a:lumMod val="75000"/>
                  </a:schemeClr>
                </a:solidFill>
                <a:effectLst>
                  <a:outerShdw blurRad="38100" dist="38100" dir="2700000" algn="tl">
                    <a:srgbClr val="000000">
                      <a:alpha val="43137"/>
                    </a:srgbClr>
                  </a:outerShdw>
                </a:effectLst>
              </a:rPr>
              <a:t>lời</a:t>
            </a:r>
            <a:r>
              <a:rPr lang="en-US" sz="3200" b="1" dirty="0">
                <a:solidFill>
                  <a:schemeClr val="accent6">
                    <a:lumMod val="75000"/>
                  </a:schemeClr>
                </a:solidFill>
                <a:effectLst>
                  <a:outerShdw blurRad="38100" dist="38100" dir="2700000" algn="tl">
                    <a:srgbClr val="000000">
                      <a:alpha val="43137"/>
                    </a:srgbClr>
                  </a:outerShdw>
                </a:effectLst>
              </a:rPr>
              <a:t> </a:t>
            </a:r>
            <a:r>
              <a:rPr lang="en-US" sz="3200" b="1" dirty="0" err="1">
                <a:solidFill>
                  <a:schemeClr val="accent6">
                    <a:lumMod val="75000"/>
                  </a:schemeClr>
                </a:solidFill>
                <a:effectLst>
                  <a:outerShdw blurRad="38100" dist="38100" dir="2700000" algn="tl">
                    <a:srgbClr val="000000">
                      <a:alpha val="43137"/>
                    </a:srgbClr>
                  </a:outerShdw>
                </a:effectLst>
              </a:rPr>
              <a:t>gợi</a:t>
            </a:r>
            <a:r>
              <a:rPr lang="en-US" sz="3200" b="1" dirty="0">
                <a:solidFill>
                  <a:schemeClr val="accent6">
                    <a:lumMod val="75000"/>
                  </a:schemeClr>
                </a:solidFill>
                <a:effectLst>
                  <a:outerShdw blurRad="38100" dist="38100" dir="2700000" algn="tl">
                    <a:srgbClr val="000000">
                      <a:alpha val="43137"/>
                    </a:srgbClr>
                  </a:outerShdw>
                </a:effectLst>
              </a:rPr>
              <a:t> ý ở </a:t>
            </a:r>
            <a:r>
              <a:rPr lang="en-US" sz="3200" b="1" dirty="0" err="1">
                <a:solidFill>
                  <a:schemeClr val="accent6">
                    <a:lumMod val="75000"/>
                  </a:schemeClr>
                </a:solidFill>
                <a:effectLst>
                  <a:outerShdw blurRad="38100" dist="38100" dir="2700000" algn="tl">
                    <a:srgbClr val="000000">
                      <a:alpha val="43137"/>
                    </a:srgbClr>
                  </a:outerShdw>
                </a:effectLst>
              </a:rPr>
              <a:t>dưới</a:t>
            </a:r>
            <a:r>
              <a:rPr lang="en-US" sz="3200" b="1" dirty="0">
                <a:solidFill>
                  <a:schemeClr val="accent6">
                    <a:lumMod val="75000"/>
                  </a:schemeClr>
                </a:solidFill>
                <a:effectLst>
                  <a:outerShdw blurRad="38100" dist="38100" dir="2700000" algn="tl">
                    <a:srgbClr val="000000">
                      <a:alpha val="43137"/>
                    </a:srgbClr>
                  </a:outerShdw>
                </a:effectLst>
              </a:rPr>
              <a:t> </a:t>
            </a:r>
            <a:r>
              <a:rPr lang="en-US" sz="3200" b="1" dirty="0" err="1">
                <a:solidFill>
                  <a:schemeClr val="accent6">
                    <a:lumMod val="75000"/>
                  </a:schemeClr>
                </a:solidFill>
                <a:effectLst>
                  <a:outerShdw blurRad="38100" dist="38100" dir="2700000" algn="tl">
                    <a:srgbClr val="000000">
                      <a:alpha val="43137"/>
                    </a:srgbClr>
                  </a:outerShdw>
                </a:effectLst>
              </a:rPr>
              <a:t>mỗi</a:t>
            </a:r>
            <a:r>
              <a:rPr lang="en-US" sz="3200" b="1" dirty="0">
                <a:solidFill>
                  <a:schemeClr val="accent6">
                    <a:lumMod val="75000"/>
                  </a:schemeClr>
                </a:solidFill>
                <a:effectLst>
                  <a:outerShdw blurRad="38100" dist="38100" dir="2700000" algn="tl">
                    <a:srgbClr val="000000">
                      <a:alpha val="43137"/>
                    </a:srgbClr>
                  </a:outerShdw>
                </a:effectLst>
              </a:rPr>
              <a:t> </a:t>
            </a:r>
            <a:r>
              <a:rPr lang="en-US" sz="3200" b="1" dirty="0" err="1">
                <a:solidFill>
                  <a:schemeClr val="accent6">
                    <a:lumMod val="75000"/>
                  </a:schemeClr>
                </a:solidFill>
                <a:effectLst>
                  <a:outerShdw blurRad="38100" dist="38100" dir="2700000" algn="tl">
                    <a:srgbClr val="000000">
                      <a:alpha val="43137"/>
                    </a:srgbClr>
                  </a:outerShdw>
                </a:effectLst>
              </a:rPr>
              <a:t>tranh</a:t>
            </a:r>
            <a:r>
              <a:rPr lang="en-US" sz="3200" b="1" dirty="0">
                <a:solidFill>
                  <a:schemeClr val="accent6">
                    <a:lumMod val="75000"/>
                  </a:schemeClr>
                </a:solidFill>
                <a:effectLst>
                  <a:outerShdw blurRad="38100" dist="38100" dir="2700000" algn="tl">
                    <a:srgbClr val="000000">
                      <a:alpha val="43137"/>
                    </a:srgbClr>
                  </a:outerShdw>
                </a:effectLst>
              </a:rPr>
              <a:t>:</a:t>
            </a:r>
          </a:p>
        </p:txBody>
      </p:sp>
      <p:pic>
        <p:nvPicPr>
          <p:cNvPr id="1026" name="Picture 2" descr="Trả lời câu hỏi bài Người đi săn và con nai | Hướng dẫn chi tiết từng câu  hỏi bài Người đi săn và con nai"/>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20036" y="1351073"/>
            <a:ext cx="5817528" cy="5622216"/>
          </a:xfrm>
          <a:prstGeom prst="rect">
            <a:avLst/>
          </a:prstGeom>
          <a:noFill/>
          <a:effectLst>
            <a:softEdge rad="127000"/>
          </a:effectLst>
          <a:extLst>
            <a:ext uri="{909E8E84-426E-40DD-AFC4-6F175D3DCCD1}">
              <a14:hiddenFill xmlns:a14="http://schemas.microsoft.com/office/drawing/2010/main">
                <a:solidFill>
                  <a:srgbClr val="FFFFFF"/>
                </a:solidFill>
              </a14:hiddenFill>
            </a:ext>
          </a:extLst>
        </p:spPr>
      </p:pic>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advClick="0">
        <p159:morph option="byObject"/>
      </p:transition>
    </mc:Choice>
    <mc:Fallback xmlns="">
      <p:transition spd="slow" advClick="0">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021087" y="315310"/>
            <a:ext cx="9913076" cy="707886"/>
          </a:xfrm>
          <a:prstGeom prst="rect">
            <a:avLst/>
          </a:prstGeom>
        </p:spPr>
        <p:txBody>
          <a:bodyPr wrap="square">
            <a:spAutoFit/>
          </a:bodyPr>
          <a:lstStyle/>
          <a:p>
            <a:pPr algn="ctr"/>
            <a:r>
              <a:rPr lang="en-US" sz="4000" b="1" dirty="0" err="1">
                <a:solidFill>
                  <a:schemeClr val="accent6">
                    <a:lumMod val="75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Người</a:t>
            </a:r>
            <a:r>
              <a:rPr lang="en-US" sz="4000" b="1" dirty="0">
                <a:solidFill>
                  <a:schemeClr val="accent6">
                    <a:lumMod val="75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4000" b="1" dirty="0" err="1">
                <a:solidFill>
                  <a:schemeClr val="accent6">
                    <a:lumMod val="75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thợ</a:t>
            </a:r>
            <a:r>
              <a:rPr lang="en-US" sz="4000" b="1" dirty="0">
                <a:solidFill>
                  <a:schemeClr val="accent6">
                    <a:lumMod val="75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4000" b="1" dirty="0" err="1">
                <a:solidFill>
                  <a:schemeClr val="accent6">
                    <a:lumMod val="75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săn</a:t>
            </a:r>
            <a:r>
              <a:rPr lang="en-US" sz="4000" b="1" dirty="0">
                <a:solidFill>
                  <a:schemeClr val="accent6">
                    <a:lumMod val="75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4000" b="1" dirty="0" err="1">
                <a:solidFill>
                  <a:schemeClr val="accent6">
                    <a:lumMod val="75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và</a:t>
            </a:r>
            <a:r>
              <a:rPr lang="en-US" sz="4000" b="1" dirty="0">
                <a:solidFill>
                  <a:schemeClr val="accent6">
                    <a:lumMod val="75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con </a:t>
            </a:r>
            <a:r>
              <a:rPr lang="en-US" sz="4000" b="1" dirty="0" err="1">
                <a:solidFill>
                  <a:schemeClr val="accent6">
                    <a:lumMod val="75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nai</a:t>
            </a:r>
            <a:endParaRPr lang="en-US" sz="4000" b="1" dirty="0">
              <a:solidFill>
                <a:schemeClr val="accent6">
                  <a:lumMod val="75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3" name="Rectangle 2"/>
          <p:cNvSpPr/>
          <p:nvPr/>
        </p:nvSpPr>
        <p:spPr>
          <a:xfrm>
            <a:off x="205098" y="1206787"/>
            <a:ext cx="11792462" cy="5847755"/>
          </a:xfrm>
          <a:prstGeom prst="rect">
            <a:avLst/>
          </a:prstGeom>
        </p:spPr>
        <p:txBody>
          <a:bodyPr wrap="square">
            <a:spAutoFit/>
          </a:bodyPr>
          <a:lstStyle/>
          <a:p>
            <a:pPr algn="just"/>
            <a:r>
              <a:rPr lang="vi-VN" sz="2200" dirty="0">
                <a:solidFill>
                  <a:srgbClr val="000000"/>
                </a:solidFill>
                <a:latin typeface="+mj-lt"/>
              </a:rPr>
              <a:t>      Từ chập tối, người đi săn đã lôi cái súng kíp trên gác bếp xuống, xếp đạn vào chiếc túi vải chàm, rồi đeo cái đèn ló trước trán, vào rừng. Mùi trám chín, chắc nai về nhiều rồi, đi săn thôi!</a:t>
            </a:r>
          </a:p>
          <a:p>
            <a:pPr algn="just"/>
            <a:r>
              <a:rPr lang="vi-VN" sz="2200" dirty="0">
                <a:solidFill>
                  <a:srgbClr val="000000"/>
                </a:solidFill>
                <a:latin typeface="+mj-lt"/>
              </a:rPr>
              <a:t>      Người đi săn bước đến con suối. Suối róc rách hỏi:</a:t>
            </a:r>
          </a:p>
          <a:p>
            <a:pPr algn="just"/>
            <a:r>
              <a:rPr lang="vi-VN" sz="2200" dirty="0">
                <a:solidFill>
                  <a:srgbClr val="000000"/>
                </a:solidFill>
                <a:latin typeface="+mj-lt"/>
              </a:rPr>
              <a:t>-  Đi đâu tối thế?</a:t>
            </a:r>
          </a:p>
          <a:p>
            <a:pPr algn="just"/>
            <a:r>
              <a:rPr lang="vi-VN" sz="2200" dirty="0">
                <a:solidFill>
                  <a:srgbClr val="000000"/>
                </a:solidFill>
                <a:latin typeface="+mj-lt"/>
              </a:rPr>
              <a:t>-  Đi săn con nai.</a:t>
            </a:r>
          </a:p>
          <a:p>
            <a:pPr algn="just"/>
            <a:r>
              <a:rPr lang="vi-VN" sz="2200" dirty="0">
                <a:solidFill>
                  <a:srgbClr val="000000"/>
                </a:solidFill>
                <a:latin typeface="+mj-lt"/>
              </a:rPr>
              <a:t>      Suối bảo:</a:t>
            </a:r>
          </a:p>
          <a:p>
            <a:pPr algn="just"/>
            <a:r>
              <a:rPr lang="vi-VN" sz="2200" dirty="0">
                <a:solidFill>
                  <a:srgbClr val="000000"/>
                </a:solidFill>
                <a:latin typeface="+mj-lt"/>
              </a:rPr>
              <a:t>-   Con nai hay đến soi gương xuống mặt suối. Đừng bắn con nai!</a:t>
            </a:r>
          </a:p>
          <a:p>
            <a:pPr algn="just"/>
            <a:r>
              <a:rPr lang="vi-VN" sz="2200" dirty="0">
                <a:solidFill>
                  <a:srgbClr val="000000"/>
                </a:solidFill>
                <a:latin typeface="+mj-lt"/>
              </a:rPr>
              <a:t>      Người đi săn lùi lũi bước đi. Tới gốc cây trám, anh ngồi xuống, hạ chiếc đèn ló. Cây trám hỏi:</a:t>
            </a:r>
          </a:p>
          <a:p>
            <a:pPr algn="just"/>
            <a:r>
              <a:rPr lang="vi-VN" sz="2200" dirty="0">
                <a:solidFill>
                  <a:srgbClr val="000000"/>
                </a:solidFill>
                <a:latin typeface="+mj-lt"/>
              </a:rPr>
              <a:t>-   Đến chơi với tôi à?</a:t>
            </a:r>
          </a:p>
          <a:p>
            <a:pPr algn="just"/>
            <a:r>
              <a:rPr lang="vi-VN" sz="2200" dirty="0">
                <a:solidFill>
                  <a:srgbClr val="000000"/>
                </a:solidFill>
                <a:latin typeface="+mj-lt"/>
              </a:rPr>
              <a:t>-   Không phải.</a:t>
            </a:r>
          </a:p>
          <a:p>
            <a:pPr algn="just"/>
            <a:r>
              <a:rPr lang="vi-VN" sz="2200" dirty="0">
                <a:solidFill>
                  <a:srgbClr val="000000"/>
                </a:solidFill>
                <a:latin typeface="+mj-lt"/>
              </a:rPr>
              <a:t>-   Thế anh đi đâu? Ở đây vắng quá! Chẳng có ai đến chơi. Đến mùa quả mới được nhìn thấy con nai về. Sắp đến lúc nai về đấy!</a:t>
            </a:r>
          </a:p>
          <a:p>
            <a:pPr algn="just"/>
            <a:r>
              <a:rPr lang="vi-VN" sz="2200" dirty="0">
                <a:solidFill>
                  <a:srgbClr val="000000"/>
                </a:solidFill>
                <a:latin typeface="+mj-lt"/>
              </a:rPr>
              <a:t>-  Tớ chỉ đợi lúc ấy. Cho nó một phát!</a:t>
            </a:r>
          </a:p>
          <a:p>
            <a:pPr algn="just"/>
            <a:r>
              <a:rPr lang="vi-VN" sz="2200" dirty="0">
                <a:solidFill>
                  <a:srgbClr val="000000"/>
                </a:solidFill>
                <a:latin typeface="+mj-lt"/>
              </a:rPr>
              <a:t>-  Sao?</a:t>
            </a:r>
          </a:p>
          <a:p>
            <a:pPr algn="just"/>
            <a:r>
              <a:rPr lang="vi-VN" sz="2200" dirty="0">
                <a:solidFill>
                  <a:srgbClr val="000000"/>
                </a:solidFill>
                <a:latin typeface="+mj-lt"/>
              </a:rPr>
              <a:t>-  Cái đèn ló này để rọi cho nai chói mắt, không biết đường chạy, cái súng này để bắn chúng.</a:t>
            </a:r>
          </a:p>
          <a:p>
            <a:pPr algn="just"/>
            <a:r>
              <a:rPr lang="vi-VN" sz="2200" dirty="0">
                <a:solidFill>
                  <a:srgbClr val="000000"/>
                </a:solidFill>
                <a:latin typeface="+mj-lt"/>
              </a:rPr>
              <a:t>-  Ác thế!</a:t>
            </a:r>
          </a:p>
          <a:p>
            <a:pPr algn="just"/>
            <a:r>
              <a:rPr lang="vi-VN" sz="2200" dirty="0">
                <a:solidFill>
                  <a:srgbClr val="000000"/>
                </a:solidFill>
                <a:latin typeface="+mj-lt"/>
              </a:rPr>
              <a:t>     </a:t>
            </a:r>
            <a:endParaRPr lang="en-US" sz="2200" dirty="0">
              <a:latin typeface="+mj-lt"/>
            </a:endParaRPr>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657936"/>
            <a:ext cx="12192000" cy="6524863"/>
          </a:xfrm>
          <a:prstGeom prst="rect">
            <a:avLst/>
          </a:prstGeom>
        </p:spPr>
        <p:txBody>
          <a:bodyPr wrap="square">
            <a:spAutoFit/>
          </a:bodyPr>
          <a:lstStyle/>
          <a:p>
            <a:pPr algn="just"/>
            <a:r>
              <a:rPr lang="vi-VN" sz="2200" dirty="0">
                <a:solidFill>
                  <a:srgbClr val="000000"/>
                </a:solidFill>
                <a:latin typeface="+mj-lt"/>
              </a:rPr>
              <a:t> -  Thịt nai ngon lắm.</a:t>
            </a:r>
          </a:p>
          <a:p>
            <a:pPr algn="just"/>
            <a:r>
              <a:rPr lang="vi-VN" sz="2200" dirty="0">
                <a:solidFill>
                  <a:srgbClr val="000000"/>
                </a:solidFill>
                <a:latin typeface="+mj-lt"/>
              </a:rPr>
              <a:t>      Cây trám rưng rưng:</a:t>
            </a:r>
          </a:p>
          <a:p>
            <a:pPr algn="just"/>
            <a:r>
              <a:rPr lang="vi-VN" sz="2200" dirty="0">
                <a:solidFill>
                  <a:srgbClr val="000000"/>
                </a:solidFill>
                <a:latin typeface="+mj-lt"/>
              </a:rPr>
              <a:t>-  Thế thì cút đi!</a:t>
            </a:r>
          </a:p>
          <a:p>
            <a:pPr algn="just"/>
            <a:r>
              <a:rPr lang="vi-VN" sz="2200" dirty="0">
                <a:solidFill>
                  <a:srgbClr val="000000"/>
                </a:solidFill>
                <a:latin typeface="+mj-lt"/>
              </a:rPr>
              <a:t>Người đi săn không để ý đến những tiếng rì rào tức tưởi trên cây trám. Anh đợi.</a:t>
            </a:r>
          </a:p>
          <a:p>
            <a:pPr algn="just"/>
            <a:r>
              <a:rPr lang="vi-VN" sz="2200" dirty="0">
                <a:solidFill>
                  <a:srgbClr val="000000"/>
                </a:solidFill>
                <a:latin typeface="+mj-lt"/>
              </a:rPr>
              <a:t>      Thế rồi, trên lưng đồi sẫm đen, dưới ánh trăng, bóng con nai hiện rõ dần. Ánh đèn ló trên trán người đi săn vụt rực lên. Hai con mắt nai đỏ như hổ phách bối rối trong làn sáng đèn. Con nai ngây ra đẹp quá. Người đi săn quên mất thịt nai ngon. Người đi săn quên hai tay đã giơ súng. Người đi săn lại nhớ ra lời suối, lời đồi, lời cây: </a:t>
            </a:r>
            <a:r>
              <a:rPr lang="vi-VN" sz="2200" i="1" dirty="0">
                <a:solidFill>
                  <a:srgbClr val="000000"/>
                </a:solidFill>
                <a:latin typeface="+mj-lt"/>
              </a:rPr>
              <a:t>Muông thú và cây cỏ trong rừng là bạn ta, sao ta lại thèm ăn thịt bạn!</a:t>
            </a:r>
            <a:endParaRPr lang="vi-VN" sz="2200" dirty="0">
              <a:solidFill>
                <a:srgbClr val="000000"/>
              </a:solidFill>
              <a:latin typeface="+mj-lt"/>
            </a:endParaRPr>
          </a:p>
          <a:p>
            <a:pPr algn="just"/>
            <a:r>
              <a:rPr lang="vi-VN" sz="2200" dirty="0">
                <a:solidFill>
                  <a:srgbClr val="000000"/>
                </a:solidFill>
                <a:latin typeface="+mj-lt"/>
              </a:rPr>
              <a:t>      Con nai lặng im, trắng muốt trong ánh sáng.</a:t>
            </a:r>
          </a:p>
          <a:p>
            <a:pPr algn="just"/>
            <a:r>
              <a:rPr lang="vi-VN" sz="2200" dirty="0">
                <a:solidFill>
                  <a:srgbClr val="000000"/>
                </a:solidFill>
                <a:latin typeface="+mj-lt"/>
              </a:rPr>
              <a:t>      Người đi săn mải ngắm con nai, mồ hôi đẫm trên trán. Cái dây da tụt xuống, ánh đèn ló lệch vào bóng tối, mất bóng con nai. Con nai chạy biến. Người đi săn luống cuống giơ tay đẩy chiếc dây da lên. Nhưng trong làn sáng đèn không thấy con nai đâu.</a:t>
            </a:r>
          </a:p>
          <a:p>
            <a:pPr algn="just"/>
            <a:r>
              <a:rPr lang="vi-VN" sz="2200" dirty="0">
                <a:solidFill>
                  <a:srgbClr val="000000"/>
                </a:solidFill>
                <a:latin typeface="+mj-lt"/>
              </a:rPr>
              <a:t>Người đi săn ngơ ngẩn xuống đồi.</a:t>
            </a:r>
          </a:p>
          <a:p>
            <a:pPr algn="just"/>
            <a:r>
              <a:rPr lang="vi-VN" sz="2200" dirty="0">
                <a:solidFill>
                  <a:srgbClr val="000000"/>
                </a:solidFill>
                <a:latin typeface="+mj-lt"/>
              </a:rPr>
              <a:t>Vầng trăng đã nhìn thấy tất cả, mỉm cười.</a:t>
            </a:r>
          </a:p>
          <a:p>
            <a:pPr algn="just"/>
            <a:r>
              <a:rPr lang="vi-VN" sz="2200" dirty="0">
                <a:solidFill>
                  <a:srgbClr val="000000"/>
                </a:solidFill>
                <a:latin typeface="+mj-lt"/>
              </a:rPr>
              <a:t>-  Ngủ ngon được đấy! Chúc ngủ ngon!</a:t>
            </a:r>
          </a:p>
          <a:p>
            <a:pPr algn="just"/>
            <a:r>
              <a:rPr lang="vi-VN" sz="2200" dirty="0">
                <a:solidFill>
                  <a:srgbClr val="000000"/>
                </a:solidFill>
                <a:latin typeface="+mj-lt"/>
              </a:rPr>
              <a:t>      Lát sau, người đi săn đã ngồi trước bếp lửa. Khẩu súng, bao đạn lại treo lên hốc cột gác bếp. Đêm ấy, trong giấc ngủ dịu dịu, anh chiêm bao thấy con nai. Chưa bao giờ anh thấy một con nai đáng yêu đến thế!</a:t>
            </a:r>
          </a:p>
          <a:p>
            <a:pPr algn="r"/>
            <a:r>
              <a:rPr lang="vi-VN" sz="2200" b="1" dirty="0">
                <a:solidFill>
                  <a:srgbClr val="000000"/>
                </a:solidFill>
                <a:latin typeface="+mj-lt"/>
              </a:rPr>
              <a:t>TÔ HOÀI</a:t>
            </a:r>
            <a:endParaRPr lang="vi-VN" sz="2200" dirty="0">
              <a:solidFill>
                <a:srgbClr val="000000"/>
              </a:solidFill>
              <a:latin typeface="+mj-lt"/>
            </a:endParaRPr>
          </a:p>
          <a:p>
            <a:endParaRPr lang="en-US" sz="2200" dirty="0">
              <a:latin typeface="+mj-lt"/>
            </a:endParaRPr>
          </a:p>
        </p:txBody>
      </p:sp>
      <p:sp>
        <p:nvSpPr>
          <p:cNvPr id="3" name="Rectangle 2"/>
          <p:cNvSpPr/>
          <p:nvPr/>
        </p:nvSpPr>
        <p:spPr>
          <a:xfrm>
            <a:off x="1052619" y="0"/>
            <a:ext cx="9913076" cy="707886"/>
          </a:xfrm>
          <a:prstGeom prst="rect">
            <a:avLst/>
          </a:prstGeom>
        </p:spPr>
        <p:txBody>
          <a:bodyPr wrap="square">
            <a:spAutoFit/>
          </a:bodyPr>
          <a:lstStyle/>
          <a:p>
            <a:pPr algn="ctr"/>
            <a:r>
              <a:rPr lang="en-US" sz="4000" b="1" dirty="0" err="1">
                <a:solidFill>
                  <a:schemeClr val="accent6">
                    <a:lumMod val="75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Người</a:t>
            </a:r>
            <a:r>
              <a:rPr lang="en-US" sz="4000" b="1" dirty="0">
                <a:solidFill>
                  <a:schemeClr val="accent6">
                    <a:lumMod val="75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4000" b="1" dirty="0" err="1">
                <a:solidFill>
                  <a:schemeClr val="accent6">
                    <a:lumMod val="75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thợ</a:t>
            </a:r>
            <a:r>
              <a:rPr lang="en-US" sz="4000" b="1" dirty="0">
                <a:solidFill>
                  <a:schemeClr val="accent6">
                    <a:lumMod val="75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4000" b="1" dirty="0" err="1">
                <a:solidFill>
                  <a:schemeClr val="accent6">
                    <a:lumMod val="75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săn</a:t>
            </a:r>
            <a:r>
              <a:rPr lang="en-US" sz="4000" b="1" dirty="0">
                <a:solidFill>
                  <a:schemeClr val="accent6">
                    <a:lumMod val="75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4000" b="1" dirty="0" err="1">
                <a:solidFill>
                  <a:schemeClr val="accent6">
                    <a:lumMod val="75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và</a:t>
            </a:r>
            <a:r>
              <a:rPr lang="en-US" sz="4000" b="1" dirty="0">
                <a:solidFill>
                  <a:schemeClr val="accent6">
                    <a:lumMod val="75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con </a:t>
            </a:r>
            <a:r>
              <a:rPr lang="en-US" sz="4000" b="1" dirty="0" err="1">
                <a:solidFill>
                  <a:schemeClr val="accent6">
                    <a:lumMod val="75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nai</a:t>
            </a:r>
            <a:endParaRPr lang="en-US" sz="4000" b="1" dirty="0">
              <a:solidFill>
                <a:schemeClr val="accent6">
                  <a:lumMod val="75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508793352"/>
      </p:ext>
    </p:extLst>
  </p:cSld>
  <p:clrMapOvr>
    <a:masterClrMapping/>
  </p:clrMapOvr>
  <p:transition spd="slow" advClick="0" advTm="4000">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FEFBEA"/>
        </a:solid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0F8A28A4-4681-4BA9-86E8-2C3B0F385B1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142729" y="883919"/>
            <a:ext cx="2857500" cy="2857500"/>
          </a:xfrm>
          <a:prstGeom prst="rect">
            <a:avLst/>
          </a:prstGeom>
        </p:spPr>
      </p:pic>
      <p:sp>
        <p:nvSpPr>
          <p:cNvPr id="8" name="Hexagon 7">
            <a:extLst>
              <a:ext uri="{FF2B5EF4-FFF2-40B4-BE49-F238E27FC236}">
                <a16:creationId xmlns:a16="http://schemas.microsoft.com/office/drawing/2014/main" id="{D19A5806-7592-478F-A44B-3D1C8234DB7B}"/>
              </a:ext>
            </a:extLst>
          </p:cNvPr>
          <p:cNvSpPr/>
          <p:nvPr/>
        </p:nvSpPr>
        <p:spPr>
          <a:xfrm>
            <a:off x="315850" y="1379218"/>
            <a:ext cx="2740154" cy="2362201"/>
          </a:xfrm>
          <a:prstGeom prst="hexagon">
            <a:avLst/>
          </a:prstGeom>
          <a:gradFill flip="none" rotWithShape="1">
            <a:gsLst>
              <a:gs pos="0">
                <a:srgbClr val="FFC000">
                  <a:shade val="30000"/>
                  <a:satMod val="115000"/>
                </a:srgbClr>
              </a:gs>
              <a:gs pos="50000">
                <a:srgbClr val="FFC000">
                  <a:shade val="67500"/>
                  <a:satMod val="115000"/>
                </a:srgbClr>
              </a:gs>
              <a:gs pos="100000">
                <a:srgbClr val="FFC000">
                  <a:shade val="100000"/>
                  <a:satMod val="115000"/>
                </a:srgbClr>
              </a:gs>
            </a:gsLst>
            <a:lin ang="2700000" scaled="1"/>
            <a:tileRect/>
          </a:gra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defRPr/>
            </a:pPr>
            <a:r>
              <a:rPr lang="en-US" sz="6600" b="1">
                <a:ln w="6600">
                  <a:solidFill>
                    <a:srgbClr val="ED7D31"/>
                  </a:solidFill>
                  <a:prstDash val="solid"/>
                </a:ln>
                <a:solidFill>
                  <a:srgbClr val="FFFFFF"/>
                </a:solidFill>
                <a:effectLst>
                  <a:outerShdw dist="38100" dir="2700000" algn="tl" rotWithShape="0">
                    <a:srgbClr val="ED7D31"/>
                  </a:outerShdw>
                </a:effectLst>
              </a:rPr>
              <a:t>Ong</a:t>
            </a:r>
            <a:endParaRPr lang="en-US" sz="6600">
              <a:solidFill>
                <a:prstClr val="white"/>
              </a:solidFill>
            </a:endParaRPr>
          </a:p>
        </p:txBody>
      </p:sp>
      <p:sp>
        <p:nvSpPr>
          <p:cNvPr id="9" name="Hexagon 8">
            <a:extLst>
              <a:ext uri="{FF2B5EF4-FFF2-40B4-BE49-F238E27FC236}">
                <a16:creationId xmlns:a16="http://schemas.microsoft.com/office/drawing/2014/main" id="{ECB32C92-7DDE-4979-AB3A-808B65CBF3F1}"/>
              </a:ext>
            </a:extLst>
          </p:cNvPr>
          <p:cNvSpPr/>
          <p:nvPr/>
        </p:nvSpPr>
        <p:spPr>
          <a:xfrm>
            <a:off x="2471927" y="198118"/>
            <a:ext cx="2740154" cy="2362201"/>
          </a:xfrm>
          <a:prstGeom prst="hexagon">
            <a:avLst/>
          </a:prstGeom>
          <a:gradFill flip="none" rotWithShape="1">
            <a:gsLst>
              <a:gs pos="0">
                <a:srgbClr val="FFC000">
                  <a:shade val="30000"/>
                  <a:satMod val="115000"/>
                </a:srgbClr>
              </a:gs>
              <a:gs pos="50000">
                <a:srgbClr val="FFC000">
                  <a:shade val="67500"/>
                  <a:satMod val="115000"/>
                </a:srgbClr>
              </a:gs>
              <a:gs pos="100000">
                <a:srgbClr val="FFC000">
                  <a:shade val="100000"/>
                  <a:satMod val="115000"/>
                </a:srgbClr>
              </a:gs>
            </a:gsLst>
            <a:lin ang="2700000" scaled="1"/>
            <a:tileRect/>
          </a:gra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defRPr/>
            </a:pPr>
            <a:r>
              <a:rPr lang="en-US" sz="6600" b="1">
                <a:ln w="6600">
                  <a:solidFill>
                    <a:srgbClr val="ED7D31"/>
                  </a:solidFill>
                  <a:prstDash val="solid"/>
                </a:ln>
                <a:solidFill>
                  <a:srgbClr val="FFFFFF"/>
                </a:solidFill>
                <a:effectLst>
                  <a:outerShdw dist="38100" dir="2700000" algn="tl" rotWithShape="0">
                    <a:srgbClr val="ED7D31"/>
                  </a:outerShdw>
                </a:effectLst>
              </a:rPr>
              <a:t>non</a:t>
            </a:r>
            <a:endParaRPr lang="en-US" sz="6600">
              <a:solidFill>
                <a:prstClr val="white"/>
              </a:solidFill>
            </a:endParaRPr>
          </a:p>
        </p:txBody>
      </p:sp>
      <p:sp>
        <p:nvSpPr>
          <p:cNvPr id="10" name="Hexagon 9">
            <a:extLst>
              <a:ext uri="{FF2B5EF4-FFF2-40B4-BE49-F238E27FC236}">
                <a16:creationId xmlns:a16="http://schemas.microsoft.com/office/drawing/2014/main" id="{CABDF488-8BEB-4D77-A429-CFB91F278DD1}"/>
              </a:ext>
            </a:extLst>
          </p:cNvPr>
          <p:cNvSpPr/>
          <p:nvPr/>
        </p:nvSpPr>
        <p:spPr>
          <a:xfrm>
            <a:off x="6784081" y="2560318"/>
            <a:ext cx="2740154" cy="2362201"/>
          </a:xfrm>
          <a:prstGeom prst="hexagon">
            <a:avLst/>
          </a:prstGeom>
          <a:gradFill flip="none" rotWithShape="1">
            <a:gsLst>
              <a:gs pos="0">
                <a:srgbClr val="FFC000">
                  <a:shade val="30000"/>
                  <a:satMod val="115000"/>
                </a:srgbClr>
              </a:gs>
              <a:gs pos="50000">
                <a:srgbClr val="FFC000">
                  <a:shade val="67500"/>
                  <a:satMod val="115000"/>
                </a:srgbClr>
              </a:gs>
              <a:gs pos="100000">
                <a:srgbClr val="FFC000">
                  <a:shade val="100000"/>
                  <a:satMod val="115000"/>
                </a:srgbClr>
              </a:gs>
            </a:gsLst>
            <a:lin ang="2700000" scaled="1"/>
            <a:tileRect/>
          </a:gra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defRPr/>
            </a:pPr>
            <a:r>
              <a:rPr lang="en-US" sz="6600" b="1">
                <a:ln w="6600">
                  <a:solidFill>
                    <a:srgbClr val="ED7D31"/>
                  </a:solidFill>
                  <a:prstDash val="solid"/>
                </a:ln>
                <a:solidFill>
                  <a:srgbClr val="FFFFFF"/>
                </a:solidFill>
                <a:effectLst>
                  <a:outerShdw dist="38100" dir="2700000" algn="tl" rotWithShape="0">
                    <a:srgbClr val="ED7D31"/>
                  </a:outerShdw>
                </a:effectLst>
              </a:rPr>
              <a:t>việc</a:t>
            </a:r>
          </a:p>
        </p:txBody>
      </p:sp>
      <p:sp>
        <p:nvSpPr>
          <p:cNvPr id="13" name="Hexagon 12">
            <a:extLst>
              <a:ext uri="{FF2B5EF4-FFF2-40B4-BE49-F238E27FC236}">
                <a16:creationId xmlns:a16="http://schemas.microsoft.com/office/drawing/2014/main" id="{199C24C2-6B91-4322-BDB4-819FF0CB9BE4}"/>
              </a:ext>
            </a:extLst>
          </p:cNvPr>
          <p:cNvSpPr/>
          <p:nvPr/>
        </p:nvSpPr>
        <p:spPr>
          <a:xfrm>
            <a:off x="4628004" y="1379218"/>
            <a:ext cx="2740154" cy="2362201"/>
          </a:xfrm>
          <a:prstGeom prst="hexagon">
            <a:avLst/>
          </a:prstGeom>
          <a:gradFill flip="none" rotWithShape="1">
            <a:gsLst>
              <a:gs pos="0">
                <a:srgbClr val="FFC000">
                  <a:shade val="30000"/>
                  <a:satMod val="115000"/>
                </a:srgbClr>
              </a:gs>
              <a:gs pos="50000">
                <a:srgbClr val="FFC000">
                  <a:shade val="67500"/>
                  <a:satMod val="115000"/>
                </a:srgbClr>
              </a:gs>
              <a:gs pos="100000">
                <a:srgbClr val="FFC000">
                  <a:shade val="100000"/>
                  <a:satMod val="115000"/>
                </a:srgbClr>
              </a:gs>
            </a:gsLst>
            <a:lin ang="2700000" scaled="1"/>
            <a:tileRect/>
          </a:gra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defRPr/>
            </a:pPr>
            <a:r>
              <a:rPr lang="en-US" sz="6600" b="1">
                <a:ln w="6600">
                  <a:solidFill>
                    <a:srgbClr val="ED7D31"/>
                  </a:solidFill>
                  <a:prstDash val="solid"/>
                </a:ln>
                <a:solidFill>
                  <a:srgbClr val="FFFFFF"/>
                </a:solidFill>
                <a:effectLst>
                  <a:outerShdw dist="38100" dir="2700000" algn="tl" rotWithShape="0">
                    <a:srgbClr val="ED7D31"/>
                  </a:outerShdw>
                </a:effectLst>
              </a:rPr>
              <a:t>học</a:t>
            </a:r>
            <a:endParaRPr lang="en-US" sz="6600">
              <a:solidFill>
                <a:prstClr val="white"/>
              </a:solidFill>
            </a:endParaRPr>
          </a:p>
        </p:txBody>
      </p:sp>
      <p:pic>
        <p:nvPicPr>
          <p:cNvPr id="15" name="Picture 14">
            <a:extLst>
              <a:ext uri="{FF2B5EF4-FFF2-40B4-BE49-F238E27FC236}">
                <a16:creationId xmlns:a16="http://schemas.microsoft.com/office/drawing/2014/main" id="{D27D7D99-9E1A-47C2-9A0E-04166401D75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435952" y="3436622"/>
            <a:ext cx="2650039" cy="2661817"/>
          </a:xfrm>
          <a:prstGeom prst="rect">
            <a:avLst/>
          </a:prstGeom>
        </p:spPr>
      </p:pic>
      <p:sp>
        <p:nvSpPr>
          <p:cNvPr id="18" name="Rectangle 17">
            <a:extLst>
              <a:ext uri="{FF2B5EF4-FFF2-40B4-BE49-F238E27FC236}">
                <a16:creationId xmlns:a16="http://schemas.microsoft.com/office/drawing/2014/main" id="{EEA834E6-709B-490E-901D-06776B901B01}"/>
              </a:ext>
            </a:extLst>
          </p:cNvPr>
          <p:cNvSpPr/>
          <p:nvPr/>
        </p:nvSpPr>
        <p:spPr>
          <a:xfrm>
            <a:off x="4753961" y="5417818"/>
            <a:ext cx="5815887" cy="1015663"/>
          </a:xfrm>
          <a:prstGeom prst="rect">
            <a:avLst/>
          </a:prstGeom>
        </p:spPr>
        <p:txBody>
          <a:bodyPr wrap="none">
            <a:spAutoFit/>
          </a:bodyPr>
          <a:lstStyle/>
          <a:p>
            <a:pPr defTabSz="914400">
              <a:defRPr/>
            </a:pPr>
            <a:r>
              <a:rPr lang="en-US" sz="6000" dirty="0" err="1">
                <a:solidFill>
                  <a:prstClr val="black"/>
                </a:solidFill>
              </a:rPr>
              <a:t>Tìm</a:t>
            </a:r>
            <a:r>
              <a:rPr lang="en-US" sz="6000" dirty="0">
                <a:solidFill>
                  <a:prstClr val="black"/>
                </a:solidFill>
              </a:rPr>
              <a:t> </a:t>
            </a:r>
            <a:r>
              <a:rPr lang="en-US" sz="6000" dirty="0" err="1">
                <a:solidFill>
                  <a:prstClr val="black"/>
                </a:solidFill>
              </a:rPr>
              <a:t>hiểu</a:t>
            </a:r>
            <a:r>
              <a:rPr lang="en-US" sz="6000" dirty="0">
                <a:solidFill>
                  <a:prstClr val="black"/>
                </a:solidFill>
              </a:rPr>
              <a:t> </a:t>
            </a:r>
            <a:r>
              <a:rPr lang="en-US" sz="6000" dirty="0" err="1">
                <a:solidFill>
                  <a:prstClr val="black"/>
                </a:solidFill>
              </a:rPr>
              <a:t>nội</a:t>
            </a:r>
            <a:r>
              <a:rPr lang="en-US" sz="6000" dirty="0">
                <a:solidFill>
                  <a:prstClr val="black"/>
                </a:solidFill>
              </a:rPr>
              <a:t> dung</a:t>
            </a:r>
          </a:p>
        </p:txBody>
      </p:sp>
    </p:spTree>
    <p:extLst>
      <p:ext uri="{BB962C8B-B14F-4D97-AF65-F5344CB8AC3E}">
        <p14:creationId xmlns:p14="http://schemas.microsoft.com/office/powerpoint/2010/main" val="40430321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accel="100000"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0-#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2" name="audio.wav"/>
                                        </p:tgtEl>
                                      </p:cMediaNode>
                                    </p:audio>
                                  </p:subTnLst>
                                </p:cTn>
                              </p:par>
                            </p:childTnLst>
                          </p:cTn>
                        </p:par>
                        <p:par>
                          <p:cTn id="9" fill="hold">
                            <p:stCondLst>
                              <p:cond delay="500"/>
                            </p:stCondLst>
                            <p:childTnLst>
                              <p:par>
                                <p:cTn id="10" presetID="2" presetClass="entr" presetSubtype="1" accel="100000" fill="hold" grpId="0" nodeType="afterEffect">
                                  <p:stCondLst>
                                    <p:cond delay="0"/>
                                  </p:stCondLst>
                                  <p:childTnLst>
                                    <p:set>
                                      <p:cBhvr>
                                        <p:cTn id="11" dur="1" fill="hold">
                                          <p:stCondLst>
                                            <p:cond delay="0"/>
                                          </p:stCondLst>
                                        </p:cTn>
                                        <p:tgtEl>
                                          <p:spTgt spid="9"/>
                                        </p:tgtEl>
                                        <p:attrNameLst>
                                          <p:attrName>style.visibility</p:attrName>
                                        </p:attrNameLst>
                                      </p:cBhvr>
                                      <p:to>
                                        <p:strVal val="visible"/>
                                      </p:to>
                                    </p:set>
                                    <p:anim calcmode="lin" valueType="num">
                                      <p:cBhvr additive="base">
                                        <p:cTn id="12" dur="500" fill="hold"/>
                                        <p:tgtEl>
                                          <p:spTgt spid="9"/>
                                        </p:tgtEl>
                                        <p:attrNameLst>
                                          <p:attrName>ppt_x</p:attrName>
                                        </p:attrNameLst>
                                      </p:cBhvr>
                                      <p:tavLst>
                                        <p:tav tm="0">
                                          <p:val>
                                            <p:strVal val="#ppt_x"/>
                                          </p:val>
                                        </p:tav>
                                        <p:tav tm="100000">
                                          <p:val>
                                            <p:strVal val="#ppt_x"/>
                                          </p:val>
                                        </p:tav>
                                      </p:tavLst>
                                    </p:anim>
                                    <p:anim calcmode="lin" valueType="num">
                                      <p:cBhvr additive="base">
                                        <p:cTn id="13" dur="500" fill="hold"/>
                                        <p:tgtEl>
                                          <p:spTgt spid="9"/>
                                        </p:tgtEl>
                                        <p:attrNameLst>
                                          <p:attrName>ppt_y</p:attrName>
                                        </p:attrNameLst>
                                      </p:cBhvr>
                                      <p:tavLst>
                                        <p:tav tm="0">
                                          <p:val>
                                            <p:strVal val="0-#ppt_h/2"/>
                                          </p:val>
                                        </p:tav>
                                        <p:tav tm="100000">
                                          <p:val>
                                            <p:strVal val="#ppt_y"/>
                                          </p:val>
                                        </p:tav>
                                      </p:tavLst>
                                    </p:anim>
                                  </p:childTnLst>
                                </p:cTn>
                              </p:par>
                            </p:childTnLst>
                          </p:cTn>
                        </p:par>
                        <p:par>
                          <p:cTn id="14" fill="hold">
                            <p:stCondLst>
                              <p:cond delay="1000"/>
                            </p:stCondLst>
                            <p:childTnLst>
                              <p:par>
                                <p:cTn id="15" presetID="2" presetClass="entr" presetSubtype="4" accel="100000" fill="hold" grpId="0" nodeType="afterEffect">
                                  <p:stCondLst>
                                    <p:cond delay="0"/>
                                  </p:stCondLst>
                                  <p:childTnLst>
                                    <p:set>
                                      <p:cBhvr>
                                        <p:cTn id="16" dur="1" fill="hold">
                                          <p:stCondLst>
                                            <p:cond delay="0"/>
                                          </p:stCondLst>
                                        </p:cTn>
                                        <p:tgtEl>
                                          <p:spTgt spid="13"/>
                                        </p:tgtEl>
                                        <p:attrNameLst>
                                          <p:attrName>style.visibility</p:attrName>
                                        </p:attrNameLst>
                                      </p:cBhvr>
                                      <p:to>
                                        <p:strVal val="visible"/>
                                      </p:to>
                                    </p:set>
                                    <p:anim calcmode="lin" valueType="num">
                                      <p:cBhvr additive="base">
                                        <p:cTn id="17" dur="500" fill="hold"/>
                                        <p:tgtEl>
                                          <p:spTgt spid="13"/>
                                        </p:tgtEl>
                                        <p:attrNameLst>
                                          <p:attrName>ppt_x</p:attrName>
                                        </p:attrNameLst>
                                      </p:cBhvr>
                                      <p:tavLst>
                                        <p:tav tm="0">
                                          <p:val>
                                            <p:strVal val="#ppt_x"/>
                                          </p:val>
                                        </p:tav>
                                        <p:tav tm="100000">
                                          <p:val>
                                            <p:strVal val="#ppt_x"/>
                                          </p:val>
                                        </p:tav>
                                      </p:tavLst>
                                    </p:anim>
                                    <p:anim calcmode="lin" valueType="num">
                                      <p:cBhvr additive="base">
                                        <p:cTn id="18" dur="500" fill="hold"/>
                                        <p:tgtEl>
                                          <p:spTgt spid="13"/>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ID="2" presetClass="entr" presetSubtype="4" accel="100000" fill="hold" grpId="0" nodeType="afterEffect">
                                  <p:stCondLst>
                                    <p:cond delay="0"/>
                                  </p:stCondLst>
                                  <p:childTnLst>
                                    <p:set>
                                      <p:cBhvr>
                                        <p:cTn id="21" dur="1" fill="hold">
                                          <p:stCondLst>
                                            <p:cond delay="0"/>
                                          </p:stCondLst>
                                        </p:cTn>
                                        <p:tgtEl>
                                          <p:spTgt spid="10"/>
                                        </p:tgtEl>
                                        <p:attrNameLst>
                                          <p:attrName>style.visibility</p:attrName>
                                        </p:attrNameLst>
                                      </p:cBhvr>
                                      <p:to>
                                        <p:strVal val="visible"/>
                                      </p:to>
                                    </p:set>
                                    <p:anim calcmode="lin" valueType="num">
                                      <p:cBhvr additive="base">
                                        <p:cTn id="22" dur="500" fill="hold"/>
                                        <p:tgtEl>
                                          <p:spTgt spid="10"/>
                                        </p:tgtEl>
                                        <p:attrNameLst>
                                          <p:attrName>ppt_x</p:attrName>
                                        </p:attrNameLst>
                                      </p:cBhvr>
                                      <p:tavLst>
                                        <p:tav tm="0">
                                          <p:val>
                                            <p:strVal val="#ppt_x"/>
                                          </p:val>
                                        </p:tav>
                                        <p:tav tm="100000">
                                          <p:val>
                                            <p:strVal val="#ppt_x"/>
                                          </p:val>
                                        </p:tav>
                                      </p:tavLst>
                                    </p:anim>
                                    <p:anim calcmode="lin" valueType="num">
                                      <p:cBhvr additive="base">
                                        <p:cTn id="23" dur="500" fill="hold"/>
                                        <p:tgtEl>
                                          <p:spTgt spid="10"/>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21" presetClass="emph" presetSubtype="0" repeatCount="indefinite" fill="hold" grpId="1" nodeType="afterEffect">
                                  <p:stCondLst>
                                    <p:cond delay="0"/>
                                  </p:stCondLst>
                                  <p:childTnLst>
                                    <p:animClr clrSpc="hsl" dir="cw">
                                      <p:cBhvr override="childStyle">
                                        <p:cTn id="26" dur="1000" fill="hold"/>
                                        <p:tgtEl>
                                          <p:spTgt spid="8"/>
                                        </p:tgtEl>
                                        <p:attrNameLst>
                                          <p:attrName>style.color</p:attrName>
                                        </p:attrNameLst>
                                      </p:cBhvr>
                                      <p:by>
                                        <p:hsl h="7200000" s="0" l="0"/>
                                      </p:by>
                                    </p:animClr>
                                    <p:animClr clrSpc="hsl" dir="cw">
                                      <p:cBhvr>
                                        <p:cTn id="27" dur="1000" fill="hold"/>
                                        <p:tgtEl>
                                          <p:spTgt spid="8"/>
                                        </p:tgtEl>
                                        <p:attrNameLst>
                                          <p:attrName>fillcolor</p:attrName>
                                        </p:attrNameLst>
                                      </p:cBhvr>
                                      <p:by>
                                        <p:hsl h="7200000" s="0" l="0"/>
                                      </p:by>
                                    </p:animClr>
                                    <p:animClr clrSpc="hsl" dir="cw">
                                      <p:cBhvr>
                                        <p:cTn id="28" dur="1000" fill="hold"/>
                                        <p:tgtEl>
                                          <p:spTgt spid="8"/>
                                        </p:tgtEl>
                                        <p:attrNameLst>
                                          <p:attrName>stroke.color</p:attrName>
                                        </p:attrNameLst>
                                      </p:cBhvr>
                                      <p:by>
                                        <p:hsl h="7200000" s="0" l="0"/>
                                      </p:by>
                                    </p:animClr>
                                    <p:set>
                                      <p:cBhvr>
                                        <p:cTn id="29" dur="1000" fill="hold"/>
                                        <p:tgtEl>
                                          <p:spTgt spid="8"/>
                                        </p:tgtEl>
                                        <p:attrNameLst>
                                          <p:attrName>fill.type</p:attrName>
                                        </p:attrNameLst>
                                      </p:cBhvr>
                                      <p:to>
                                        <p:strVal val="solid"/>
                                      </p:to>
                                    </p:set>
                                  </p:childTnLst>
                                </p:cTn>
                              </p:par>
                              <p:par>
                                <p:cTn id="30" presetID="21" presetClass="emph" presetSubtype="0" repeatCount="indefinite" fill="hold" grpId="1" nodeType="withEffect">
                                  <p:stCondLst>
                                    <p:cond delay="0"/>
                                  </p:stCondLst>
                                  <p:childTnLst>
                                    <p:animClr clrSpc="hsl" dir="cw">
                                      <p:cBhvr override="childStyle">
                                        <p:cTn id="31" dur="500" fill="hold"/>
                                        <p:tgtEl>
                                          <p:spTgt spid="9"/>
                                        </p:tgtEl>
                                        <p:attrNameLst>
                                          <p:attrName>style.color</p:attrName>
                                        </p:attrNameLst>
                                      </p:cBhvr>
                                      <p:by>
                                        <p:hsl h="7200000" s="0" l="0"/>
                                      </p:by>
                                    </p:animClr>
                                    <p:animClr clrSpc="hsl" dir="cw">
                                      <p:cBhvr>
                                        <p:cTn id="32" dur="500" fill="hold"/>
                                        <p:tgtEl>
                                          <p:spTgt spid="9"/>
                                        </p:tgtEl>
                                        <p:attrNameLst>
                                          <p:attrName>fillcolor</p:attrName>
                                        </p:attrNameLst>
                                      </p:cBhvr>
                                      <p:by>
                                        <p:hsl h="7200000" s="0" l="0"/>
                                      </p:by>
                                    </p:animClr>
                                    <p:animClr clrSpc="hsl" dir="cw">
                                      <p:cBhvr>
                                        <p:cTn id="33" dur="500" fill="hold"/>
                                        <p:tgtEl>
                                          <p:spTgt spid="9"/>
                                        </p:tgtEl>
                                        <p:attrNameLst>
                                          <p:attrName>stroke.color</p:attrName>
                                        </p:attrNameLst>
                                      </p:cBhvr>
                                      <p:by>
                                        <p:hsl h="7200000" s="0" l="0"/>
                                      </p:by>
                                    </p:animClr>
                                    <p:set>
                                      <p:cBhvr>
                                        <p:cTn id="34" dur="500" fill="hold"/>
                                        <p:tgtEl>
                                          <p:spTgt spid="9"/>
                                        </p:tgtEl>
                                        <p:attrNameLst>
                                          <p:attrName>fill.type</p:attrName>
                                        </p:attrNameLst>
                                      </p:cBhvr>
                                      <p:to>
                                        <p:strVal val="solid"/>
                                      </p:to>
                                    </p:set>
                                  </p:childTnLst>
                                </p:cTn>
                              </p:par>
                              <p:par>
                                <p:cTn id="35" presetID="21" presetClass="emph" presetSubtype="0" repeatCount="indefinite" fill="hold" grpId="1" nodeType="withEffect">
                                  <p:stCondLst>
                                    <p:cond delay="0"/>
                                  </p:stCondLst>
                                  <p:childTnLst>
                                    <p:animClr clrSpc="hsl" dir="cw">
                                      <p:cBhvr override="childStyle">
                                        <p:cTn id="36" dur="750" fill="hold"/>
                                        <p:tgtEl>
                                          <p:spTgt spid="13"/>
                                        </p:tgtEl>
                                        <p:attrNameLst>
                                          <p:attrName>style.color</p:attrName>
                                        </p:attrNameLst>
                                      </p:cBhvr>
                                      <p:by>
                                        <p:hsl h="7200000" s="0" l="0"/>
                                      </p:by>
                                    </p:animClr>
                                    <p:animClr clrSpc="hsl" dir="cw">
                                      <p:cBhvr>
                                        <p:cTn id="37" dur="750" fill="hold"/>
                                        <p:tgtEl>
                                          <p:spTgt spid="13"/>
                                        </p:tgtEl>
                                        <p:attrNameLst>
                                          <p:attrName>fillcolor</p:attrName>
                                        </p:attrNameLst>
                                      </p:cBhvr>
                                      <p:by>
                                        <p:hsl h="7200000" s="0" l="0"/>
                                      </p:by>
                                    </p:animClr>
                                    <p:animClr clrSpc="hsl" dir="cw">
                                      <p:cBhvr>
                                        <p:cTn id="38" dur="750" fill="hold"/>
                                        <p:tgtEl>
                                          <p:spTgt spid="13"/>
                                        </p:tgtEl>
                                        <p:attrNameLst>
                                          <p:attrName>stroke.color</p:attrName>
                                        </p:attrNameLst>
                                      </p:cBhvr>
                                      <p:by>
                                        <p:hsl h="7200000" s="0" l="0"/>
                                      </p:by>
                                    </p:animClr>
                                    <p:set>
                                      <p:cBhvr>
                                        <p:cTn id="39" dur="750" fill="hold"/>
                                        <p:tgtEl>
                                          <p:spTgt spid="13"/>
                                        </p:tgtEl>
                                        <p:attrNameLst>
                                          <p:attrName>fill.type</p:attrName>
                                        </p:attrNameLst>
                                      </p:cBhvr>
                                      <p:to>
                                        <p:strVal val="solid"/>
                                      </p:to>
                                    </p:set>
                                  </p:childTnLst>
                                </p:cTn>
                              </p:par>
                              <p:par>
                                <p:cTn id="40" presetID="21" presetClass="emph" presetSubtype="0" repeatCount="indefinite" fill="hold" grpId="1" nodeType="withEffect">
                                  <p:stCondLst>
                                    <p:cond delay="0"/>
                                  </p:stCondLst>
                                  <p:childTnLst>
                                    <p:animClr clrSpc="hsl" dir="cw">
                                      <p:cBhvr override="childStyle">
                                        <p:cTn id="41" dur="250" fill="hold"/>
                                        <p:tgtEl>
                                          <p:spTgt spid="10"/>
                                        </p:tgtEl>
                                        <p:attrNameLst>
                                          <p:attrName>style.color</p:attrName>
                                        </p:attrNameLst>
                                      </p:cBhvr>
                                      <p:by>
                                        <p:hsl h="7200000" s="0" l="0"/>
                                      </p:by>
                                    </p:animClr>
                                    <p:animClr clrSpc="hsl" dir="cw">
                                      <p:cBhvr>
                                        <p:cTn id="42" dur="250" fill="hold"/>
                                        <p:tgtEl>
                                          <p:spTgt spid="10"/>
                                        </p:tgtEl>
                                        <p:attrNameLst>
                                          <p:attrName>fillcolor</p:attrName>
                                        </p:attrNameLst>
                                      </p:cBhvr>
                                      <p:by>
                                        <p:hsl h="7200000" s="0" l="0"/>
                                      </p:by>
                                    </p:animClr>
                                    <p:animClr clrSpc="hsl" dir="cw">
                                      <p:cBhvr>
                                        <p:cTn id="43" dur="250" fill="hold"/>
                                        <p:tgtEl>
                                          <p:spTgt spid="10"/>
                                        </p:tgtEl>
                                        <p:attrNameLst>
                                          <p:attrName>stroke.color</p:attrName>
                                        </p:attrNameLst>
                                      </p:cBhvr>
                                      <p:by>
                                        <p:hsl h="7200000" s="0" l="0"/>
                                      </p:by>
                                    </p:animClr>
                                    <p:set>
                                      <p:cBhvr>
                                        <p:cTn id="44" dur="250" fill="hold"/>
                                        <p:tgtEl>
                                          <p:spTgt spid="10"/>
                                        </p:tgtEl>
                                        <p:attrNameLst>
                                          <p:attrName>fill.type</p:attrName>
                                        </p:attrNameLst>
                                      </p:cBhvr>
                                      <p:to>
                                        <p:strVal val="solid"/>
                                      </p:to>
                                    </p:set>
                                  </p:childTnLst>
                                </p:cTn>
                              </p:par>
                              <p:par>
                                <p:cTn id="45" presetID="2" presetClass="entr" presetSubtype="8" fill="hold" nodeType="withEffect">
                                  <p:stCondLst>
                                    <p:cond delay="0"/>
                                  </p:stCondLst>
                                  <p:childTnLst>
                                    <p:set>
                                      <p:cBhvr>
                                        <p:cTn id="46" dur="1" fill="hold">
                                          <p:stCondLst>
                                            <p:cond delay="0"/>
                                          </p:stCondLst>
                                        </p:cTn>
                                        <p:tgtEl>
                                          <p:spTgt spid="15"/>
                                        </p:tgtEl>
                                        <p:attrNameLst>
                                          <p:attrName>style.visibility</p:attrName>
                                        </p:attrNameLst>
                                      </p:cBhvr>
                                      <p:to>
                                        <p:strVal val="visible"/>
                                      </p:to>
                                    </p:set>
                                    <p:anim calcmode="lin" valueType="num">
                                      <p:cBhvr additive="base">
                                        <p:cTn id="47" dur="1000" fill="hold"/>
                                        <p:tgtEl>
                                          <p:spTgt spid="15"/>
                                        </p:tgtEl>
                                        <p:attrNameLst>
                                          <p:attrName>ppt_x</p:attrName>
                                        </p:attrNameLst>
                                      </p:cBhvr>
                                      <p:tavLst>
                                        <p:tav tm="0">
                                          <p:val>
                                            <p:strVal val="0-#ppt_w/2"/>
                                          </p:val>
                                        </p:tav>
                                        <p:tav tm="100000">
                                          <p:val>
                                            <p:strVal val="#ppt_x"/>
                                          </p:val>
                                        </p:tav>
                                      </p:tavLst>
                                    </p:anim>
                                    <p:anim calcmode="lin" valueType="num">
                                      <p:cBhvr additive="base">
                                        <p:cTn id="48" dur="1000" fill="hold"/>
                                        <p:tgtEl>
                                          <p:spTgt spid="15"/>
                                        </p:tgtEl>
                                        <p:attrNameLst>
                                          <p:attrName>ppt_y</p:attrName>
                                        </p:attrNameLst>
                                      </p:cBhvr>
                                      <p:tavLst>
                                        <p:tav tm="0">
                                          <p:val>
                                            <p:strVal val="#ppt_y"/>
                                          </p:val>
                                        </p:tav>
                                        <p:tav tm="100000">
                                          <p:val>
                                            <p:strVal val="#ppt_y"/>
                                          </p:val>
                                        </p:tav>
                                      </p:tavLst>
                                    </p:anim>
                                  </p:childTnLst>
                                </p:cTn>
                              </p:par>
                            </p:childTnLst>
                          </p:cTn>
                        </p:par>
                        <p:par>
                          <p:cTn id="49" fill="hold">
                            <p:stCondLst>
                              <p:cond delay="3000"/>
                            </p:stCondLst>
                            <p:childTnLst>
                              <p:par>
                                <p:cTn id="50" presetID="2" presetClass="entr" presetSubtype="4" fill="hold" grpId="0" nodeType="afterEffect">
                                  <p:stCondLst>
                                    <p:cond delay="0"/>
                                  </p:stCondLst>
                                  <p:childTnLst>
                                    <p:set>
                                      <p:cBhvr>
                                        <p:cTn id="51" dur="1" fill="hold">
                                          <p:stCondLst>
                                            <p:cond delay="0"/>
                                          </p:stCondLst>
                                        </p:cTn>
                                        <p:tgtEl>
                                          <p:spTgt spid="18"/>
                                        </p:tgtEl>
                                        <p:attrNameLst>
                                          <p:attrName>style.visibility</p:attrName>
                                        </p:attrNameLst>
                                      </p:cBhvr>
                                      <p:to>
                                        <p:strVal val="visible"/>
                                      </p:to>
                                    </p:set>
                                    <p:anim calcmode="lin" valueType="num">
                                      <p:cBhvr additive="base">
                                        <p:cTn id="52" dur="500" fill="hold"/>
                                        <p:tgtEl>
                                          <p:spTgt spid="18"/>
                                        </p:tgtEl>
                                        <p:attrNameLst>
                                          <p:attrName>ppt_x</p:attrName>
                                        </p:attrNameLst>
                                      </p:cBhvr>
                                      <p:tavLst>
                                        <p:tav tm="0">
                                          <p:val>
                                            <p:strVal val="#ppt_x"/>
                                          </p:val>
                                        </p:tav>
                                        <p:tav tm="100000">
                                          <p:val>
                                            <p:strVal val="#ppt_x"/>
                                          </p:val>
                                        </p:tav>
                                      </p:tavLst>
                                    </p:anim>
                                    <p:anim calcmode="lin" valueType="num">
                                      <p:cBhvr additive="base">
                                        <p:cTn id="53"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8" grpId="1" animBg="1"/>
      <p:bldP spid="9" grpId="0" animBg="1"/>
      <p:bldP spid="9" grpId="1" animBg="1"/>
      <p:bldP spid="10" grpId="0" animBg="1"/>
      <p:bldP spid="10" grpId="1" animBg="1"/>
      <p:bldP spid="13" grpId="0" animBg="1"/>
      <p:bldP spid="13" grpId="1" animBg="1"/>
      <p:bldP spid="18"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5135" y="1205345"/>
            <a:ext cx="5853548" cy="5514110"/>
          </a:xfrm>
          <a:noFill/>
          <a:ln>
            <a:noFill/>
          </a:ln>
        </p:spPr>
        <p:style>
          <a:lnRef idx="2">
            <a:schemeClr val="dk1"/>
          </a:lnRef>
          <a:fillRef idx="1">
            <a:schemeClr val="lt1"/>
          </a:fillRef>
          <a:effectRef idx="0">
            <a:schemeClr val="dk1"/>
          </a:effectRef>
          <a:fontRef idx="minor">
            <a:schemeClr val="dk1"/>
          </a:fontRef>
        </p:style>
        <p:txBody>
          <a:bodyPr>
            <a:normAutofit/>
          </a:bodyPr>
          <a:lstStyle/>
          <a:p>
            <a:pPr algn="just"/>
            <a:br>
              <a:rPr lang="vi-VN" sz="2800" b="1" dirty="0">
                <a:latin typeface="Cambria" panose="02040503050406030204" pitchFamily="18" charset="0"/>
                <a:ea typeface="Cambria" panose="02040503050406030204" pitchFamily="18" charset="0"/>
              </a:rPr>
            </a:br>
            <a:endParaRPr lang="en-US" sz="2800" dirty="0">
              <a:solidFill>
                <a:schemeClr val="tx1"/>
              </a:solidFill>
              <a:latin typeface="Cambria" panose="02040503050406030204" pitchFamily="18" charset="0"/>
              <a:ea typeface="Cambria" panose="02040503050406030204" pitchFamily="18" charset="0"/>
            </a:endParaRPr>
          </a:p>
        </p:txBody>
      </p:sp>
      <p:sp>
        <p:nvSpPr>
          <p:cNvPr id="3" name="Rectangle 2"/>
          <p:cNvSpPr/>
          <p:nvPr/>
        </p:nvSpPr>
        <p:spPr>
          <a:xfrm>
            <a:off x="256471" y="246984"/>
            <a:ext cx="5257663" cy="48490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defTabSz="914400">
              <a:defRPr/>
            </a:pPr>
            <a:r>
              <a:rPr lang="en-GB" sz="3200" b="1" dirty="0" err="1">
                <a:solidFill>
                  <a:schemeClr val="accent6">
                    <a:lumMod val="75000"/>
                  </a:schemeClr>
                </a:solidFill>
                <a:latin typeface="Cambria" panose="02040503050406030204" pitchFamily="18" charset="0"/>
                <a:ea typeface="Cambria" panose="02040503050406030204" pitchFamily="18" charset="0"/>
              </a:rPr>
              <a:t>Người</a:t>
            </a:r>
            <a:r>
              <a:rPr lang="en-GB" sz="3200" b="1" dirty="0">
                <a:solidFill>
                  <a:schemeClr val="accent6">
                    <a:lumMod val="75000"/>
                  </a:schemeClr>
                </a:solidFill>
                <a:latin typeface="Cambria" panose="02040503050406030204" pitchFamily="18" charset="0"/>
                <a:ea typeface="Cambria" panose="02040503050406030204" pitchFamily="18" charset="0"/>
              </a:rPr>
              <a:t> </a:t>
            </a:r>
            <a:r>
              <a:rPr lang="en-GB" sz="3200" b="1" dirty="0" err="1">
                <a:solidFill>
                  <a:schemeClr val="accent6">
                    <a:lumMod val="75000"/>
                  </a:schemeClr>
                </a:solidFill>
                <a:latin typeface="Cambria" panose="02040503050406030204" pitchFamily="18" charset="0"/>
                <a:ea typeface="Cambria" panose="02040503050406030204" pitchFamily="18" charset="0"/>
              </a:rPr>
              <a:t>thợ</a:t>
            </a:r>
            <a:r>
              <a:rPr lang="en-GB" sz="3200" b="1" dirty="0">
                <a:solidFill>
                  <a:schemeClr val="accent6">
                    <a:lumMod val="75000"/>
                  </a:schemeClr>
                </a:solidFill>
                <a:latin typeface="Cambria" panose="02040503050406030204" pitchFamily="18" charset="0"/>
                <a:ea typeface="Cambria" panose="02040503050406030204" pitchFamily="18" charset="0"/>
              </a:rPr>
              <a:t> </a:t>
            </a:r>
            <a:r>
              <a:rPr lang="en-GB" sz="3200" b="1" dirty="0" err="1">
                <a:solidFill>
                  <a:schemeClr val="accent6">
                    <a:lumMod val="75000"/>
                  </a:schemeClr>
                </a:solidFill>
                <a:latin typeface="Cambria" panose="02040503050406030204" pitchFamily="18" charset="0"/>
                <a:ea typeface="Cambria" panose="02040503050406030204" pitchFamily="18" charset="0"/>
              </a:rPr>
              <a:t>săn</a:t>
            </a:r>
            <a:r>
              <a:rPr lang="en-GB" sz="3200" b="1" dirty="0">
                <a:solidFill>
                  <a:schemeClr val="accent6">
                    <a:lumMod val="75000"/>
                  </a:schemeClr>
                </a:solidFill>
                <a:latin typeface="Cambria" panose="02040503050406030204" pitchFamily="18" charset="0"/>
                <a:ea typeface="Cambria" panose="02040503050406030204" pitchFamily="18" charset="0"/>
              </a:rPr>
              <a:t> </a:t>
            </a:r>
            <a:r>
              <a:rPr lang="en-GB" sz="3200" b="1" dirty="0" err="1">
                <a:solidFill>
                  <a:schemeClr val="accent6">
                    <a:lumMod val="75000"/>
                  </a:schemeClr>
                </a:solidFill>
                <a:latin typeface="Cambria" panose="02040503050406030204" pitchFamily="18" charset="0"/>
                <a:ea typeface="Cambria" panose="02040503050406030204" pitchFamily="18" charset="0"/>
              </a:rPr>
              <a:t>và</a:t>
            </a:r>
            <a:r>
              <a:rPr lang="en-GB" sz="3200" b="1" dirty="0">
                <a:solidFill>
                  <a:schemeClr val="accent6">
                    <a:lumMod val="75000"/>
                  </a:schemeClr>
                </a:solidFill>
                <a:latin typeface="Cambria" panose="02040503050406030204" pitchFamily="18" charset="0"/>
                <a:ea typeface="Cambria" panose="02040503050406030204" pitchFamily="18" charset="0"/>
              </a:rPr>
              <a:t> con </a:t>
            </a:r>
            <a:r>
              <a:rPr lang="en-GB" sz="3200" b="1" dirty="0" err="1">
                <a:solidFill>
                  <a:schemeClr val="accent6">
                    <a:lumMod val="75000"/>
                  </a:schemeClr>
                </a:solidFill>
                <a:latin typeface="Cambria" panose="02040503050406030204" pitchFamily="18" charset="0"/>
                <a:ea typeface="Cambria" panose="02040503050406030204" pitchFamily="18" charset="0"/>
              </a:rPr>
              <a:t>nai</a:t>
            </a:r>
            <a:endParaRPr lang="en-US" sz="3200" b="1" dirty="0">
              <a:solidFill>
                <a:schemeClr val="accent6">
                  <a:lumMod val="75000"/>
                </a:schemeClr>
              </a:solidFill>
              <a:latin typeface="Cambria" panose="02040503050406030204" pitchFamily="18" charset="0"/>
              <a:ea typeface="Cambria" panose="02040503050406030204" pitchFamily="18" charset="0"/>
            </a:endParaRPr>
          </a:p>
        </p:txBody>
      </p:sp>
      <p:sp>
        <p:nvSpPr>
          <p:cNvPr id="19" name="Rectangle 18"/>
          <p:cNvSpPr/>
          <p:nvPr/>
        </p:nvSpPr>
        <p:spPr>
          <a:xfrm>
            <a:off x="225135" y="1205346"/>
            <a:ext cx="5853548" cy="506857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vi-VN" sz="2000" dirty="0">
                <a:solidFill>
                  <a:srgbClr val="000000"/>
                </a:solidFill>
              </a:rPr>
              <a:t>Từ chập tối, người đi săn đã lôi cái súng kíp trên gác bếp xuống, xếp đạn vào chiếc túi vải chàm, rồi đeo cái đèn ló trước trán, vào rừng. Mùi trám chín, chắc nai về nhiều rồi, đi săn thôi!</a:t>
            </a:r>
          </a:p>
          <a:p>
            <a:pPr algn="just"/>
            <a:r>
              <a:rPr lang="vi-VN" sz="2000" dirty="0">
                <a:solidFill>
                  <a:srgbClr val="000000"/>
                </a:solidFill>
              </a:rPr>
              <a:t>      Người đi săn bước đến con suối. Suối róc rách hỏi:</a:t>
            </a:r>
          </a:p>
          <a:p>
            <a:pPr algn="just"/>
            <a:r>
              <a:rPr lang="vi-VN" sz="2000" dirty="0">
                <a:solidFill>
                  <a:srgbClr val="000000"/>
                </a:solidFill>
              </a:rPr>
              <a:t>-  Đi đâu tối thế?</a:t>
            </a:r>
          </a:p>
          <a:p>
            <a:pPr algn="just"/>
            <a:r>
              <a:rPr lang="vi-VN" sz="2000" dirty="0">
                <a:solidFill>
                  <a:srgbClr val="000000"/>
                </a:solidFill>
              </a:rPr>
              <a:t>-  Đi săn con nai.</a:t>
            </a:r>
          </a:p>
          <a:p>
            <a:pPr algn="just"/>
            <a:r>
              <a:rPr lang="vi-VN" sz="2000" dirty="0">
                <a:solidFill>
                  <a:srgbClr val="000000"/>
                </a:solidFill>
              </a:rPr>
              <a:t>      Suối bảo:</a:t>
            </a:r>
          </a:p>
          <a:p>
            <a:pPr algn="just"/>
            <a:r>
              <a:rPr lang="vi-VN" sz="2000" dirty="0">
                <a:solidFill>
                  <a:srgbClr val="000000"/>
                </a:solidFill>
              </a:rPr>
              <a:t>-   Con nai hay đến soi gương xuống mặt suối. Đừng bắn con nai!</a:t>
            </a:r>
          </a:p>
          <a:p>
            <a:pPr algn="just"/>
            <a:r>
              <a:rPr lang="vi-VN" sz="2000" dirty="0">
                <a:solidFill>
                  <a:srgbClr val="000000"/>
                </a:solidFill>
              </a:rPr>
              <a:t>      Người đi săn lùi lũi bước đi. Tới gốc cây trám, anh ngồi xuống, hạ chiếc đèn ló. Cây trám hỏi:</a:t>
            </a:r>
          </a:p>
          <a:p>
            <a:pPr algn="just"/>
            <a:r>
              <a:rPr lang="vi-VN" sz="2000" dirty="0">
                <a:solidFill>
                  <a:srgbClr val="000000"/>
                </a:solidFill>
              </a:rPr>
              <a:t>-   Đến chơi với tôi à?</a:t>
            </a:r>
          </a:p>
          <a:p>
            <a:pPr algn="just"/>
            <a:r>
              <a:rPr lang="vi-VN" sz="2000" dirty="0">
                <a:solidFill>
                  <a:srgbClr val="000000"/>
                </a:solidFill>
              </a:rPr>
              <a:t>-   Không phải.</a:t>
            </a:r>
          </a:p>
          <a:p>
            <a:pPr algn="just"/>
            <a:r>
              <a:rPr lang="vi-VN" sz="2000" dirty="0">
                <a:solidFill>
                  <a:srgbClr val="000000"/>
                </a:solidFill>
              </a:rPr>
              <a:t>-   Thế anh đi đâu? Ở đây vắng quá! Chẳng có ai đến chơi. Đến mùa quả mới được nhìn thấy con nai về. Sắp đến lúc nai về đấy!</a:t>
            </a:r>
          </a:p>
        </p:txBody>
      </p:sp>
      <p:sp>
        <p:nvSpPr>
          <p:cNvPr id="6" name="Rectangle 5"/>
          <p:cNvSpPr/>
          <p:nvPr/>
        </p:nvSpPr>
        <p:spPr>
          <a:xfrm>
            <a:off x="6303818" y="4448695"/>
            <a:ext cx="5652654" cy="238298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vi-VN" sz="2000" dirty="0">
                <a:solidFill>
                  <a:srgbClr val="000000"/>
                </a:solidFill>
              </a:rPr>
              <a:t>-  Tớ chỉ đợi lúc ấy. Cho nó một phát!</a:t>
            </a:r>
          </a:p>
          <a:p>
            <a:pPr algn="just"/>
            <a:r>
              <a:rPr lang="vi-VN" sz="2000" dirty="0">
                <a:solidFill>
                  <a:srgbClr val="000000"/>
                </a:solidFill>
              </a:rPr>
              <a:t>-  Sao?</a:t>
            </a:r>
          </a:p>
          <a:p>
            <a:pPr algn="just"/>
            <a:r>
              <a:rPr lang="vi-VN" sz="2000" dirty="0">
                <a:solidFill>
                  <a:srgbClr val="000000"/>
                </a:solidFill>
              </a:rPr>
              <a:t>-  Cái đèn ló này để rọi cho nai chói mắt, không biết đường chạy, cái súng này để bắn chúng.</a:t>
            </a:r>
          </a:p>
          <a:p>
            <a:pPr algn="just"/>
            <a:r>
              <a:rPr lang="vi-VN" sz="2000" dirty="0">
                <a:solidFill>
                  <a:srgbClr val="000000"/>
                </a:solidFill>
              </a:rPr>
              <a:t>-  Ác thế!</a:t>
            </a:r>
          </a:p>
        </p:txBody>
      </p:sp>
      <p:sp>
        <p:nvSpPr>
          <p:cNvPr id="20" name="Rectangle 19"/>
          <p:cNvSpPr/>
          <p:nvPr/>
        </p:nvSpPr>
        <p:spPr>
          <a:xfrm>
            <a:off x="0" y="1817971"/>
            <a:ext cx="12192000" cy="830997"/>
          </a:xfrm>
          <a:prstGeom prst="rect">
            <a:avLst/>
          </a:prstGeom>
        </p:spPr>
        <p:txBody>
          <a:bodyPr wrap="square">
            <a:spAutoFit/>
          </a:bodyPr>
          <a:lstStyle/>
          <a:p>
            <a:pPr algn="just"/>
            <a:r>
              <a:rPr lang="vi-VN" sz="1600" dirty="0">
                <a:solidFill>
                  <a:srgbClr val="000000"/>
                </a:solidFill>
              </a:rPr>
              <a:t>   </a:t>
            </a:r>
            <a:br>
              <a:rPr lang="vi-VN" sz="1600" dirty="0">
                <a:solidFill>
                  <a:srgbClr val="000000"/>
                </a:solidFill>
              </a:rPr>
            </a:br>
            <a:br>
              <a:rPr lang="vi-VN" sz="1600" dirty="0">
                <a:solidFill>
                  <a:srgbClr val="000000"/>
                </a:solidFill>
              </a:rPr>
            </a:br>
            <a:endParaRPr lang="en-US" sz="1600" dirty="0"/>
          </a:p>
        </p:txBody>
      </p:sp>
      <p:pic>
        <p:nvPicPr>
          <p:cNvPr id="21" name="Picture 20">
            <a:extLst>
              <a:ext uri="{FF2B5EF4-FFF2-40B4-BE49-F238E27FC236}">
                <a16:creationId xmlns:a16="http://schemas.microsoft.com/office/drawing/2014/main" id="{9C0CBB39-4514-4CD8-8DF7-D11D24549F9F}"/>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347289" y="178649"/>
            <a:ext cx="2057948" cy="2057948"/>
          </a:xfrm>
          <a:prstGeom prst="rect">
            <a:avLst/>
          </a:prstGeom>
        </p:spPr>
      </p:pic>
      <p:sp>
        <p:nvSpPr>
          <p:cNvPr id="22" name="Speech Bubble: Rectangle with Corners Rounded 7">
            <a:extLst>
              <a:ext uri="{FF2B5EF4-FFF2-40B4-BE49-F238E27FC236}">
                <a16:creationId xmlns:a16="http://schemas.microsoft.com/office/drawing/2014/main" id="{0667024D-077C-41FB-84FC-D91D5651A194}"/>
              </a:ext>
            </a:extLst>
          </p:cNvPr>
          <p:cNvSpPr/>
          <p:nvPr/>
        </p:nvSpPr>
        <p:spPr>
          <a:xfrm>
            <a:off x="6078682" y="450665"/>
            <a:ext cx="4849147" cy="891432"/>
          </a:xfrm>
          <a:prstGeom prst="wedgeRoundRectCallout">
            <a:avLst>
              <a:gd name="adj1" fmla="val 52894"/>
              <a:gd name="adj2" fmla="val 20025"/>
              <a:gd name="adj3" fmla="val 16667"/>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defTabSz="914400">
              <a:defRPr/>
            </a:pPr>
            <a:r>
              <a:rPr lang="en-US" sz="2400" b="1" dirty="0" err="1"/>
              <a:t>Câu</a:t>
            </a:r>
            <a:r>
              <a:rPr lang="en-US" sz="2400" b="1" dirty="0"/>
              <a:t> </a:t>
            </a:r>
            <a:r>
              <a:rPr lang="en-US" sz="2400" b="1" dirty="0" err="1"/>
              <a:t>chuyện</a:t>
            </a:r>
            <a:r>
              <a:rPr lang="en-US" sz="2400" b="1" dirty="0"/>
              <a:t> </a:t>
            </a:r>
            <a:r>
              <a:rPr lang="en-US" sz="2400" b="1" dirty="0" err="1"/>
              <a:t>có</a:t>
            </a:r>
            <a:r>
              <a:rPr lang="en-US" sz="2400" b="1" dirty="0"/>
              <a:t> </a:t>
            </a:r>
            <a:r>
              <a:rPr lang="en-US" sz="2400" b="1" dirty="0" err="1"/>
              <a:t>những</a:t>
            </a:r>
            <a:r>
              <a:rPr lang="en-US" sz="2400" b="1" dirty="0"/>
              <a:t> </a:t>
            </a:r>
            <a:r>
              <a:rPr lang="en-US" sz="2400" b="1" dirty="0" err="1"/>
              <a:t>nhân</a:t>
            </a:r>
            <a:r>
              <a:rPr lang="en-US" sz="2400" b="1" dirty="0"/>
              <a:t> </a:t>
            </a:r>
            <a:r>
              <a:rPr lang="en-US" sz="2400" b="1" dirty="0" err="1"/>
              <a:t>vật</a:t>
            </a:r>
            <a:r>
              <a:rPr lang="en-US" sz="2400" b="1" dirty="0"/>
              <a:t> </a:t>
            </a:r>
            <a:r>
              <a:rPr lang="en-US" sz="2400" b="1" dirty="0" err="1"/>
              <a:t>nào</a:t>
            </a:r>
            <a:r>
              <a:rPr lang="en-US" sz="2400" b="1" dirty="0"/>
              <a:t>?</a:t>
            </a:r>
            <a:endParaRPr kumimoji="0" lang="en-US" sz="2400" b="1" i="0" u="none" strike="noStrike" kern="1200" cap="none" spc="0" normalizeH="0" baseline="0" noProof="0" dirty="0">
              <a:ln>
                <a:noFill/>
              </a:ln>
              <a:solidFill>
                <a:prstClr val="white"/>
              </a:solidFill>
              <a:effectLst/>
              <a:uLnTx/>
              <a:uFillTx/>
              <a:latin typeface="Times New Roman" panose="02020603050405020304" pitchFamily="18" charset="0"/>
              <a:cs typeface="Times New Roman" panose="02020603050405020304" pitchFamily="18" charset="0"/>
            </a:endParaRPr>
          </a:p>
        </p:txBody>
      </p:sp>
      <p:pic>
        <p:nvPicPr>
          <p:cNvPr id="23" name="Picture 22">
            <a:hlinkClick r:id="rId6" action="ppaction://hlinksldjump"/>
            <a:extLst>
              <a:ext uri="{FF2B5EF4-FFF2-40B4-BE49-F238E27FC236}">
                <a16:creationId xmlns:a16="http://schemas.microsoft.com/office/drawing/2014/main" id="{4B5AB01C-ECF4-4CC5-B79D-24017FBE3B63}"/>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6079547" y="1207623"/>
            <a:ext cx="1152816" cy="1157939"/>
          </a:xfrm>
          <a:prstGeom prst="rect">
            <a:avLst/>
          </a:prstGeom>
        </p:spPr>
      </p:pic>
      <p:pic>
        <p:nvPicPr>
          <p:cNvPr id="24" name="Picture 23">
            <a:extLst>
              <a:ext uri="{FF2B5EF4-FFF2-40B4-BE49-F238E27FC236}">
                <a16:creationId xmlns:a16="http://schemas.microsoft.com/office/drawing/2014/main" id="{A9E30F87-AC3B-464A-ACE1-7680D911652F}"/>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0347289" y="2018964"/>
            <a:ext cx="1958535" cy="1958535"/>
          </a:xfrm>
          <a:prstGeom prst="rect">
            <a:avLst/>
          </a:prstGeom>
        </p:spPr>
      </p:pic>
      <p:sp>
        <p:nvSpPr>
          <p:cNvPr id="25" name="Rectangle: Rounded Corners 18">
            <a:extLst>
              <a:ext uri="{FF2B5EF4-FFF2-40B4-BE49-F238E27FC236}">
                <a16:creationId xmlns:a16="http://schemas.microsoft.com/office/drawing/2014/main" id="{A98ECE88-115D-4A1D-8452-F943FF1AC741}"/>
              </a:ext>
            </a:extLst>
          </p:cNvPr>
          <p:cNvSpPr/>
          <p:nvPr/>
        </p:nvSpPr>
        <p:spPr>
          <a:xfrm>
            <a:off x="10445081" y="3936556"/>
            <a:ext cx="1746919" cy="561882"/>
          </a:xfrm>
          <a:prstGeom prst="roundRect">
            <a:avLst/>
          </a:prstGeom>
          <a:solidFill>
            <a:srgbClr val="DEEBF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b="0" i="0" u="none" strike="noStrike" kern="1200" cap="none" spc="0" normalizeH="0" baseline="0" noProof="0" dirty="0">
                <a:ln>
                  <a:noFill/>
                </a:ln>
                <a:solidFill>
                  <a:srgbClr val="002060"/>
                </a:solidFill>
                <a:effectLst/>
                <a:uLnTx/>
                <a:uFillTx/>
                <a:latin typeface="Times New Roman" panose="02020603050405020304" pitchFamily="18" charset="0"/>
                <a:ea typeface="+mn-ea"/>
                <a:cs typeface="Times New Roman" panose="02020603050405020304" pitchFamily="18" charset="0"/>
              </a:rPr>
              <a:t>D</a:t>
            </a:r>
            <a:r>
              <a:rPr kumimoji="0" lang="en-US" b="0" i="0" u="none" strike="noStrike" kern="1200" cap="none" spc="0" normalizeH="0" baseline="0" noProof="0" dirty="0">
                <a:ln>
                  <a:noFill/>
                </a:ln>
                <a:solidFill>
                  <a:srgbClr val="002060"/>
                </a:solidFill>
                <a:effectLst/>
                <a:uLnTx/>
                <a:uFillTx/>
                <a:latin typeface="Times New Roman" panose="02020603050405020304" pitchFamily="18" charset="0"/>
                <a:ea typeface="+mn-ea"/>
                <a:cs typeface="Times New Roman" panose="02020603050405020304" pitchFamily="18" charset="0"/>
              </a:rPr>
              <a:t>. </a:t>
            </a:r>
            <a:r>
              <a:rPr kumimoji="0" lang="vi-VN" b="0" i="0" u="none" strike="noStrike" kern="1200" cap="none" spc="0" normalizeH="0" baseline="0" noProof="0" dirty="0">
                <a:ln>
                  <a:noFill/>
                </a:ln>
                <a:solidFill>
                  <a:srgbClr val="002060"/>
                </a:solidFill>
                <a:effectLst/>
                <a:uLnTx/>
                <a:uFillTx/>
                <a:latin typeface="Times New Roman" panose="02020603050405020304" pitchFamily="18" charset="0"/>
                <a:ea typeface="+mn-ea"/>
                <a:cs typeface="Times New Roman" panose="02020603050405020304" pitchFamily="18" charset="0"/>
              </a:rPr>
              <a:t>Cả A, B </a:t>
            </a:r>
            <a:endParaRPr kumimoji="0" lang="en-US" b="0" i="0" u="none" strike="noStrike" kern="1200" cap="none" spc="0" normalizeH="0" baseline="0" noProof="0" dirty="0">
              <a:ln>
                <a:noFill/>
              </a:ln>
              <a:solidFill>
                <a:srgbClr val="002060"/>
              </a:solidFill>
              <a:effectLst/>
              <a:uLnTx/>
              <a:uFillTx/>
              <a:latin typeface="Times New Roman" panose="02020603050405020304" pitchFamily="18" charset="0"/>
              <a:ea typeface="+mn-ea"/>
              <a:cs typeface="Times New Roman" panose="02020603050405020304" pitchFamily="18" charset="0"/>
            </a:endParaRPr>
          </a:p>
        </p:txBody>
      </p:sp>
      <p:pic>
        <p:nvPicPr>
          <p:cNvPr id="26" name="Picture 25">
            <a:extLst>
              <a:ext uri="{FF2B5EF4-FFF2-40B4-BE49-F238E27FC236}">
                <a16:creationId xmlns:a16="http://schemas.microsoft.com/office/drawing/2014/main" id="{FA2065B4-32D5-4275-B2C9-8B5FF2ACCBD4}"/>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7259659" y="2032613"/>
            <a:ext cx="1958535" cy="1958535"/>
          </a:xfrm>
          <a:prstGeom prst="rect">
            <a:avLst/>
          </a:prstGeom>
        </p:spPr>
      </p:pic>
      <p:sp>
        <p:nvSpPr>
          <p:cNvPr id="27" name="Rectangle: Rounded Corners 20">
            <a:extLst>
              <a:ext uri="{FF2B5EF4-FFF2-40B4-BE49-F238E27FC236}">
                <a16:creationId xmlns:a16="http://schemas.microsoft.com/office/drawing/2014/main" id="{88E5E567-B90E-4275-AC51-C8D58F3AA2A7}"/>
              </a:ext>
            </a:extLst>
          </p:cNvPr>
          <p:cNvSpPr/>
          <p:nvPr/>
        </p:nvSpPr>
        <p:spPr>
          <a:xfrm>
            <a:off x="7414419" y="3935972"/>
            <a:ext cx="1374735" cy="561882"/>
          </a:xfrm>
          <a:prstGeom prst="roundRect">
            <a:avLst/>
          </a:prstGeom>
          <a:solidFill>
            <a:srgbClr val="DEEBF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b="0" i="0" u="none" strike="noStrike" kern="1200" cap="none" spc="0" normalizeH="0" baseline="0" noProof="0" dirty="0">
                <a:ln>
                  <a:noFill/>
                </a:ln>
                <a:solidFill>
                  <a:srgbClr val="002060"/>
                </a:solidFill>
                <a:effectLst/>
                <a:uLnTx/>
                <a:uFillTx/>
                <a:latin typeface="Times New Roman" panose="02020603050405020304" pitchFamily="18" charset="0"/>
                <a:ea typeface="+mn-ea"/>
                <a:cs typeface="Times New Roman" panose="02020603050405020304" pitchFamily="18" charset="0"/>
              </a:rPr>
              <a:t>B. </a:t>
            </a:r>
            <a:r>
              <a:rPr kumimoji="0" lang="en-GB" b="0" i="0" u="none" strike="noStrike" kern="1200" cap="none" spc="0" normalizeH="0" baseline="0" noProof="0" dirty="0">
                <a:ln>
                  <a:noFill/>
                </a:ln>
                <a:solidFill>
                  <a:srgbClr val="002060"/>
                </a:solidFill>
                <a:effectLst/>
                <a:uLnTx/>
                <a:uFillTx/>
                <a:latin typeface="Times New Roman" panose="02020603050405020304" pitchFamily="18" charset="0"/>
                <a:ea typeface="+mn-ea"/>
                <a:cs typeface="Times New Roman" panose="02020603050405020304" pitchFamily="18" charset="0"/>
              </a:rPr>
              <a:t>Con </a:t>
            </a:r>
            <a:r>
              <a:rPr kumimoji="0" lang="en-GB" b="0" i="0" u="none" strike="noStrike" kern="1200" cap="none" spc="0" normalizeH="0" baseline="0" noProof="0" dirty="0" err="1">
                <a:ln>
                  <a:noFill/>
                </a:ln>
                <a:solidFill>
                  <a:srgbClr val="002060"/>
                </a:solidFill>
                <a:effectLst/>
                <a:uLnTx/>
                <a:uFillTx/>
                <a:latin typeface="Times New Roman" panose="02020603050405020304" pitchFamily="18" charset="0"/>
                <a:ea typeface="+mn-ea"/>
                <a:cs typeface="Times New Roman" panose="02020603050405020304" pitchFamily="18" charset="0"/>
              </a:rPr>
              <a:t>nai</a:t>
            </a:r>
            <a:endParaRPr kumimoji="0" lang="en-US" b="0" i="0" u="none" strike="noStrike" kern="1200" cap="none" spc="0" normalizeH="0" baseline="0" noProof="0" dirty="0">
              <a:ln>
                <a:noFill/>
              </a:ln>
              <a:solidFill>
                <a:srgbClr val="002060"/>
              </a:solidFill>
              <a:effectLst/>
              <a:uLnTx/>
              <a:uFillTx/>
              <a:latin typeface="Times New Roman" panose="02020603050405020304" pitchFamily="18" charset="0"/>
              <a:ea typeface="+mn-ea"/>
              <a:cs typeface="Times New Roman" panose="02020603050405020304" pitchFamily="18" charset="0"/>
            </a:endParaRPr>
          </a:p>
        </p:txBody>
      </p:sp>
      <p:pic>
        <p:nvPicPr>
          <p:cNvPr id="28" name="Picture 27">
            <a:extLst>
              <a:ext uri="{FF2B5EF4-FFF2-40B4-BE49-F238E27FC236}">
                <a16:creationId xmlns:a16="http://schemas.microsoft.com/office/drawing/2014/main" id="{29116D89-5671-4377-A980-517B605BECAA}"/>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8789154" y="2032612"/>
            <a:ext cx="1958535" cy="1958535"/>
          </a:xfrm>
          <a:prstGeom prst="rect">
            <a:avLst/>
          </a:prstGeom>
        </p:spPr>
      </p:pic>
      <p:sp>
        <p:nvSpPr>
          <p:cNvPr id="29" name="Rectangle: Rounded Corners 22">
            <a:extLst>
              <a:ext uri="{FF2B5EF4-FFF2-40B4-BE49-F238E27FC236}">
                <a16:creationId xmlns:a16="http://schemas.microsoft.com/office/drawing/2014/main" id="{64E263D4-FF99-4115-A750-399C550760EE}"/>
              </a:ext>
            </a:extLst>
          </p:cNvPr>
          <p:cNvSpPr/>
          <p:nvPr/>
        </p:nvSpPr>
        <p:spPr>
          <a:xfrm>
            <a:off x="8835211" y="3948615"/>
            <a:ext cx="1568926" cy="561882"/>
          </a:xfrm>
          <a:prstGeom prst="roundRect">
            <a:avLst/>
          </a:prstGeom>
          <a:solidFill>
            <a:srgbClr val="DEEBF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b="0" i="0" u="none" strike="noStrike" kern="1200" cap="none" spc="0" normalizeH="0" baseline="0" noProof="0" dirty="0">
                <a:ln>
                  <a:noFill/>
                </a:ln>
                <a:solidFill>
                  <a:srgbClr val="002060"/>
                </a:solidFill>
                <a:effectLst/>
                <a:uLnTx/>
                <a:uFillTx/>
                <a:latin typeface="Times New Roman" panose="02020603050405020304" pitchFamily="18" charset="0"/>
                <a:ea typeface="+mn-ea"/>
                <a:cs typeface="Times New Roman" panose="02020603050405020304" pitchFamily="18" charset="0"/>
              </a:rPr>
              <a:t>C. </a:t>
            </a:r>
            <a:r>
              <a:rPr lang="en-GB" dirty="0">
                <a:solidFill>
                  <a:srgbClr val="002060"/>
                </a:solidFill>
                <a:latin typeface="Times New Roman" panose="02020603050405020304" pitchFamily="18" charset="0"/>
                <a:cs typeface="Times New Roman" panose="02020603050405020304" pitchFamily="18" charset="0"/>
              </a:rPr>
              <a:t>Con </a:t>
            </a:r>
            <a:r>
              <a:rPr lang="en-GB" dirty="0" err="1">
                <a:solidFill>
                  <a:srgbClr val="002060"/>
                </a:solidFill>
                <a:latin typeface="Times New Roman" panose="02020603050405020304" pitchFamily="18" charset="0"/>
                <a:cs typeface="Times New Roman" panose="02020603050405020304" pitchFamily="18" charset="0"/>
              </a:rPr>
              <a:t>hưu</a:t>
            </a:r>
            <a:r>
              <a:rPr lang="en-GB" dirty="0">
                <a:solidFill>
                  <a:srgbClr val="002060"/>
                </a:solidFill>
                <a:latin typeface="Times New Roman" panose="02020603050405020304" pitchFamily="18" charset="0"/>
                <a:cs typeface="Times New Roman" panose="02020603050405020304" pitchFamily="18" charset="0"/>
              </a:rPr>
              <a:t>, </a:t>
            </a:r>
            <a:r>
              <a:rPr lang="en-GB" dirty="0" err="1">
                <a:solidFill>
                  <a:srgbClr val="002060"/>
                </a:solidFill>
                <a:latin typeface="Times New Roman" panose="02020603050405020304" pitchFamily="18" charset="0"/>
                <a:cs typeface="Times New Roman" panose="02020603050405020304" pitchFamily="18" charset="0"/>
              </a:rPr>
              <a:t>thợ</a:t>
            </a:r>
            <a:r>
              <a:rPr lang="en-GB" dirty="0">
                <a:solidFill>
                  <a:srgbClr val="002060"/>
                </a:solidFill>
                <a:latin typeface="Times New Roman" panose="02020603050405020304" pitchFamily="18" charset="0"/>
                <a:cs typeface="Times New Roman" panose="02020603050405020304" pitchFamily="18" charset="0"/>
              </a:rPr>
              <a:t> </a:t>
            </a:r>
            <a:r>
              <a:rPr lang="en-GB" dirty="0" err="1">
                <a:solidFill>
                  <a:srgbClr val="002060"/>
                </a:solidFill>
                <a:latin typeface="Times New Roman" panose="02020603050405020304" pitchFamily="18" charset="0"/>
                <a:cs typeface="Times New Roman" panose="02020603050405020304" pitchFamily="18" charset="0"/>
              </a:rPr>
              <a:t>săn</a:t>
            </a:r>
            <a:endParaRPr kumimoji="0" lang="en-US" b="0" i="0" u="none" strike="noStrike" kern="1200" cap="none" spc="0" normalizeH="0" baseline="0" noProof="0" dirty="0">
              <a:ln>
                <a:noFill/>
              </a:ln>
              <a:solidFill>
                <a:srgbClr val="002060"/>
              </a:solidFill>
              <a:effectLst/>
              <a:uLnTx/>
              <a:uFillTx/>
              <a:latin typeface="Times New Roman" panose="02020603050405020304" pitchFamily="18" charset="0"/>
              <a:ea typeface="+mn-ea"/>
              <a:cs typeface="Times New Roman" panose="02020603050405020304" pitchFamily="18" charset="0"/>
            </a:endParaRPr>
          </a:p>
        </p:txBody>
      </p:sp>
      <p:pic>
        <p:nvPicPr>
          <p:cNvPr id="30" name="Picture 29">
            <a:extLst>
              <a:ext uri="{FF2B5EF4-FFF2-40B4-BE49-F238E27FC236}">
                <a16:creationId xmlns:a16="http://schemas.microsoft.com/office/drawing/2014/main" id="{5D199BEE-8167-419B-B668-203E8A2CC005}"/>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5874478" y="2018965"/>
            <a:ext cx="1958535" cy="1958535"/>
          </a:xfrm>
          <a:prstGeom prst="rect">
            <a:avLst/>
          </a:prstGeom>
        </p:spPr>
      </p:pic>
      <p:sp>
        <p:nvSpPr>
          <p:cNvPr id="31" name="Rectangle: Rounded Corners 24">
            <a:extLst>
              <a:ext uri="{FF2B5EF4-FFF2-40B4-BE49-F238E27FC236}">
                <a16:creationId xmlns:a16="http://schemas.microsoft.com/office/drawing/2014/main" id="{00BEFBB1-525B-415D-8E45-ADCB8FD217EA}"/>
              </a:ext>
            </a:extLst>
          </p:cNvPr>
          <p:cNvSpPr/>
          <p:nvPr/>
        </p:nvSpPr>
        <p:spPr>
          <a:xfrm>
            <a:off x="5980566" y="3935972"/>
            <a:ext cx="1374735" cy="561882"/>
          </a:xfrm>
          <a:prstGeom prst="roundRect">
            <a:avLst/>
          </a:prstGeom>
          <a:solidFill>
            <a:srgbClr val="DEEBF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b="0" i="0" u="none" strike="noStrike" kern="1200" cap="none" spc="0" normalizeH="0" baseline="0" noProof="0" dirty="0">
                <a:ln>
                  <a:noFill/>
                </a:ln>
                <a:solidFill>
                  <a:srgbClr val="002060"/>
                </a:solidFill>
                <a:effectLst/>
                <a:uLnTx/>
                <a:uFillTx/>
                <a:latin typeface="Times New Roman" panose="02020603050405020304" pitchFamily="18" charset="0"/>
                <a:ea typeface="+mn-ea"/>
                <a:cs typeface="Times New Roman" panose="02020603050405020304" pitchFamily="18" charset="0"/>
              </a:rPr>
              <a:t>A</a:t>
            </a:r>
            <a:r>
              <a:rPr kumimoji="0" lang="en-US" b="0" i="0" u="none" strike="noStrike" kern="1200" cap="none" spc="0" normalizeH="0" baseline="0" noProof="0" dirty="0">
                <a:ln>
                  <a:noFill/>
                </a:ln>
                <a:solidFill>
                  <a:srgbClr val="002060"/>
                </a:solidFill>
                <a:effectLst/>
                <a:uLnTx/>
                <a:uFillTx/>
                <a:latin typeface="Times New Roman" panose="02020603050405020304" pitchFamily="18" charset="0"/>
                <a:ea typeface="+mn-ea"/>
                <a:cs typeface="Times New Roman" panose="02020603050405020304" pitchFamily="18" charset="0"/>
              </a:rPr>
              <a:t>. </a:t>
            </a:r>
            <a:r>
              <a:rPr lang="en-GB" dirty="0" err="1">
                <a:solidFill>
                  <a:srgbClr val="002060"/>
                </a:solidFill>
                <a:latin typeface="Times New Roman" panose="02020603050405020304" pitchFamily="18" charset="0"/>
                <a:cs typeface="Times New Roman" panose="02020603050405020304" pitchFamily="18" charset="0"/>
              </a:rPr>
              <a:t>Thợ</a:t>
            </a:r>
            <a:r>
              <a:rPr lang="en-GB" dirty="0">
                <a:solidFill>
                  <a:srgbClr val="002060"/>
                </a:solidFill>
                <a:latin typeface="Times New Roman" panose="02020603050405020304" pitchFamily="18" charset="0"/>
                <a:cs typeface="Times New Roman" panose="02020603050405020304" pitchFamily="18" charset="0"/>
              </a:rPr>
              <a:t> </a:t>
            </a:r>
            <a:r>
              <a:rPr lang="en-GB" dirty="0" err="1">
                <a:solidFill>
                  <a:srgbClr val="002060"/>
                </a:solidFill>
                <a:latin typeface="Times New Roman" panose="02020603050405020304" pitchFamily="18" charset="0"/>
                <a:cs typeface="Times New Roman" panose="02020603050405020304" pitchFamily="18" charset="0"/>
              </a:rPr>
              <a:t>săn</a:t>
            </a:r>
            <a:endParaRPr kumimoji="0" lang="en-US" b="0" i="0" u="none" strike="noStrike" kern="1200" cap="none" spc="0" normalizeH="0" baseline="0" noProof="0" dirty="0">
              <a:ln>
                <a:noFill/>
              </a:ln>
              <a:solidFill>
                <a:srgbClr val="002060"/>
              </a:solidFill>
              <a:effectLst/>
              <a:uLnTx/>
              <a:uFillTx/>
              <a:latin typeface="Times New Roman" panose="02020603050405020304" pitchFamily="18" charset="0"/>
              <a:ea typeface="+mn-ea"/>
              <a:cs typeface="Times New Roman" panose="02020603050405020304" pitchFamily="18" charset="0"/>
            </a:endParaRPr>
          </a:p>
        </p:txBody>
      </p:sp>
    </p:spTree>
    <p:extLst>
      <p:ext uri="{BB962C8B-B14F-4D97-AF65-F5344CB8AC3E}">
        <p14:creationId xmlns:p14="http://schemas.microsoft.com/office/powerpoint/2010/main" val="1850586106"/>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9"/>
                                        </p:tgtEl>
                                        <p:attrNameLst>
                                          <p:attrName>style.visibility</p:attrName>
                                        </p:attrNameLst>
                                      </p:cBhvr>
                                      <p:to>
                                        <p:strVal val="visible"/>
                                      </p:to>
                                    </p:set>
                                    <p:animEffect transition="in" filter="barn(inVertical)">
                                      <p:cBhvr>
                                        <p:cTn id="12" dur="500"/>
                                        <p:tgtEl>
                                          <p:spTgt spid="19"/>
                                        </p:tgtEl>
                                      </p:cBhvr>
                                    </p:animEffect>
                                  </p:childTnLst>
                                </p:cTn>
                              </p:par>
                              <p:par>
                                <p:cTn id="13" presetID="16" presetClass="entr" presetSubtype="21" fill="hold" grpId="0" nodeType="with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barn(inVertical)">
                                      <p:cBhvr>
                                        <p:cTn id="15" dur="500"/>
                                        <p:tgtEl>
                                          <p:spTgt spid="6"/>
                                        </p:tgtEl>
                                      </p:cBhvr>
                                    </p:animEffect>
                                  </p:childTnLst>
                                </p:cTn>
                              </p:par>
                            </p:childTnLst>
                          </p:cTn>
                        </p:par>
                      </p:childTnLst>
                    </p:cTn>
                  </p:par>
                  <p:par>
                    <p:cTn id="16" fill="hold">
                      <p:stCondLst>
                        <p:cond delay="indefinite"/>
                      </p:stCondLst>
                      <p:childTnLst>
                        <p:par>
                          <p:cTn id="17" fill="hold">
                            <p:stCondLst>
                              <p:cond delay="0"/>
                            </p:stCondLst>
                            <p:childTnLst>
                              <p:par>
                                <p:cTn id="18" presetID="2" presetClass="entr" presetSubtype="8" fill="hold" nodeType="clickEffect">
                                  <p:stCondLst>
                                    <p:cond delay="0"/>
                                  </p:stCondLst>
                                  <p:childTnLst>
                                    <p:set>
                                      <p:cBhvr>
                                        <p:cTn id="19" dur="1" fill="hold">
                                          <p:stCondLst>
                                            <p:cond delay="0"/>
                                          </p:stCondLst>
                                        </p:cTn>
                                        <p:tgtEl>
                                          <p:spTgt spid="23"/>
                                        </p:tgtEl>
                                        <p:attrNameLst>
                                          <p:attrName>style.visibility</p:attrName>
                                        </p:attrNameLst>
                                      </p:cBhvr>
                                      <p:to>
                                        <p:strVal val="visible"/>
                                      </p:to>
                                    </p:set>
                                    <p:anim calcmode="lin" valueType="num">
                                      <p:cBhvr additive="base">
                                        <p:cTn id="20" dur="1000" fill="hold"/>
                                        <p:tgtEl>
                                          <p:spTgt spid="23"/>
                                        </p:tgtEl>
                                        <p:attrNameLst>
                                          <p:attrName>ppt_x</p:attrName>
                                        </p:attrNameLst>
                                      </p:cBhvr>
                                      <p:tavLst>
                                        <p:tav tm="0">
                                          <p:val>
                                            <p:strVal val="0-#ppt_w/2"/>
                                          </p:val>
                                        </p:tav>
                                        <p:tav tm="100000">
                                          <p:val>
                                            <p:strVal val="#ppt_x"/>
                                          </p:val>
                                        </p:tav>
                                      </p:tavLst>
                                    </p:anim>
                                    <p:anim calcmode="lin" valueType="num">
                                      <p:cBhvr additive="base">
                                        <p:cTn id="21" dur="1000" fill="hold"/>
                                        <p:tgtEl>
                                          <p:spTgt spid="23"/>
                                        </p:tgtEl>
                                        <p:attrNameLst>
                                          <p:attrName>ppt_y</p:attrName>
                                        </p:attrNameLst>
                                      </p:cBhvr>
                                      <p:tavLst>
                                        <p:tav tm="0">
                                          <p:val>
                                            <p:strVal val="#ppt_y"/>
                                          </p:val>
                                        </p:tav>
                                        <p:tav tm="100000">
                                          <p:val>
                                            <p:strVal val="#ppt_y"/>
                                          </p:val>
                                        </p:tav>
                                      </p:tavLst>
                                    </p:anim>
                                  </p:childTnLst>
                                </p:cTn>
                              </p:par>
                              <p:par>
                                <p:cTn id="22" presetID="50" presetClass="entr" presetSubtype="0" decel="100000" fill="hold" grpId="0" nodeType="withEffect">
                                  <p:stCondLst>
                                    <p:cond delay="0"/>
                                  </p:stCondLst>
                                  <p:childTnLst>
                                    <p:set>
                                      <p:cBhvr>
                                        <p:cTn id="23" dur="1" fill="hold">
                                          <p:stCondLst>
                                            <p:cond delay="0"/>
                                          </p:stCondLst>
                                        </p:cTn>
                                        <p:tgtEl>
                                          <p:spTgt spid="22"/>
                                        </p:tgtEl>
                                        <p:attrNameLst>
                                          <p:attrName>style.visibility</p:attrName>
                                        </p:attrNameLst>
                                      </p:cBhvr>
                                      <p:to>
                                        <p:strVal val="visible"/>
                                      </p:to>
                                    </p:set>
                                    <p:anim calcmode="lin" valueType="num">
                                      <p:cBhvr>
                                        <p:cTn id="24" dur="500" fill="hold"/>
                                        <p:tgtEl>
                                          <p:spTgt spid="22"/>
                                        </p:tgtEl>
                                        <p:attrNameLst>
                                          <p:attrName>ppt_w</p:attrName>
                                        </p:attrNameLst>
                                      </p:cBhvr>
                                      <p:tavLst>
                                        <p:tav tm="0">
                                          <p:val>
                                            <p:strVal val="#ppt_w+.3"/>
                                          </p:val>
                                        </p:tav>
                                        <p:tav tm="100000">
                                          <p:val>
                                            <p:strVal val="#ppt_w"/>
                                          </p:val>
                                        </p:tav>
                                      </p:tavLst>
                                    </p:anim>
                                    <p:anim calcmode="lin" valueType="num">
                                      <p:cBhvr>
                                        <p:cTn id="25" dur="500" fill="hold"/>
                                        <p:tgtEl>
                                          <p:spTgt spid="22"/>
                                        </p:tgtEl>
                                        <p:attrNameLst>
                                          <p:attrName>ppt_h</p:attrName>
                                        </p:attrNameLst>
                                      </p:cBhvr>
                                      <p:tavLst>
                                        <p:tav tm="0">
                                          <p:val>
                                            <p:strVal val="#ppt_h"/>
                                          </p:val>
                                        </p:tav>
                                        <p:tav tm="100000">
                                          <p:val>
                                            <p:strVal val="#ppt_h"/>
                                          </p:val>
                                        </p:tav>
                                      </p:tavLst>
                                    </p:anim>
                                    <p:animEffect transition="in" filter="fade">
                                      <p:cBhvr>
                                        <p:cTn id="26" dur="500"/>
                                        <p:tgtEl>
                                          <p:spTgt spid="22"/>
                                        </p:tgtEl>
                                      </p:cBhvr>
                                    </p:animEffect>
                                  </p:childTnLst>
                                  <p:subTnLst>
                                    <p:audio>
                                      <p:cMediaNode>
                                        <p:cTn display="0" masterRel="sameClick">
                                          <p:stCondLst>
                                            <p:cond evt="begin" delay="0">
                                              <p:tn val="22"/>
                                            </p:cond>
                                          </p:stCondLst>
                                          <p:endCondLst>
                                            <p:cond evt="onStopAudio" delay="0">
                                              <p:tgtEl>
                                                <p:sldTgt/>
                                              </p:tgtEl>
                                            </p:cond>
                                          </p:endCondLst>
                                        </p:cTn>
                                        <p:tgtEl>
                                          <p:sndTgt r:embed="rId2" name="chimes.wav"/>
                                        </p:tgtEl>
                                      </p:cMediaNode>
                                    </p:audio>
                                  </p:subTnLst>
                                </p:cTn>
                              </p:par>
                            </p:childTnLst>
                          </p:cTn>
                        </p:par>
                        <p:par>
                          <p:cTn id="27" fill="hold">
                            <p:stCondLst>
                              <p:cond delay="1000"/>
                            </p:stCondLst>
                            <p:childTnLst>
                              <p:par>
                                <p:cTn id="28" presetID="50" presetClass="entr" presetSubtype="0" decel="100000" fill="hold" grpId="0" nodeType="afterEffect">
                                  <p:stCondLst>
                                    <p:cond delay="0"/>
                                  </p:stCondLst>
                                  <p:childTnLst>
                                    <p:set>
                                      <p:cBhvr>
                                        <p:cTn id="29" dur="1" fill="hold">
                                          <p:stCondLst>
                                            <p:cond delay="0"/>
                                          </p:stCondLst>
                                        </p:cTn>
                                        <p:tgtEl>
                                          <p:spTgt spid="25"/>
                                        </p:tgtEl>
                                        <p:attrNameLst>
                                          <p:attrName>style.visibility</p:attrName>
                                        </p:attrNameLst>
                                      </p:cBhvr>
                                      <p:to>
                                        <p:strVal val="visible"/>
                                      </p:to>
                                    </p:set>
                                    <p:anim calcmode="lin" valueType="num">
                                      <p:cBhvr>
                                        <p:cTn id="30" dur="500" fill="hold"/>
                                        <p:tgtEl>
                                          <p:spTgt spid="25"/>
                                        </p:tgtEl>
                                        <p:attrNameLst>
                                          <p:attrName>ppt_w</p:attrName>
                                        </p:attrNameLst>
                                      </p:cBhvr>
                                      <p:tavLst>
                                        <p:tav tm="0">
                                          <p:val>
                                            <p:strVal val="#ppt_w+.3"/>
                                          </p:val>
                                        </p:tav>
                                        <p:tav tm="100000">
                                          <p:val>
                                            <p:strVal val="#ppt_w"/>
                                          </p:val>
                                        </p:tav>
                                      </p:tavLst>
                                    </p:anim>
                                    <p:anim calcmode="lin" valueType="num">
                                      <p:cBhvr>
                                        <p:cTn id="31" dur="500" fill="hold"/>
                                        <p:tgtEl>
                                          <p:spTgt spid="25"/>
                                        </p:tgtEl>
                                        <p:attrNameLst>
                                          <p:attrName>ppt_h</p:attrName>
                                        </p:attrNameLst>
                                      </p:cBhvr>
                                      <p:tavLst>
                                        <p:tav tm="0">
                                          <p:val>
                                            <p:strVal val="#ppt_h"/>
                                          </p:val>
                                        </p:tav>
                                        <p:tav tm="100000">
                                          <p:val>
                                            <p:strVal val="#ppt_h"/>
                                          </p:val>
                                        </p:tav>
                                      </p:tavLst>
                                    </p:anim>
                                    <p:animEffect transition="in" filter="fade">
                                      <p:cBhvr>
                                        <p:cTn id="32" dur="500"/>
                                        <p:tgtEl>
                                          <p:spTgt spid="25"/>
                                        </p:tgtEl>
                                      </p:cBhvr>
                                    </p:animEffect>
                                  </p:childTnLst>
                                </p:cTn>
                              </p:par>
                            </p:childTnLst>
                          </p:cTn>
                        </p:par>
                        <p:par>
                          <p:cTn id="33" fill="hold">
                            <p:stCondLst>
                              <p:cond delay="1500"/>
                            </p:stCondLst>
                            <p:childTnLst>
                              <p:par>
                                <p:cTn id="34" presetID="50" presetClass="entr" presetSubtype="0" decel="100000" fill="hold" grpId="0" nodeType="afterEffect">
                                  <p:stCondLst>
                                    <p:cond delay="0"/>
                                  </p:stCondLst>
                                  <p:childTnLst>
                                    <p:set>
                                      <p:cBhvr>
                                        <p:cTn id="35" dur="1" fill="hold">
                                          <p:stCondLst>
                                            <p:cond delay="0"/>
                                          </p:stCondLst>
                                        </p:cTn>
                                        <p:tgtEl>
                                          <p:spTgt spid="27"/>
                                        </p:tgtEl>
                                        <p:attrNameLst>
                                          <p:attrName>style.visibility</p:attrName>
                                        </p:attrNameLst>
                                      </p:cBhvr>
                                      <p:to>
                                        <p:strVal val="visible"/>
                                      </p:to>
                                    </p:set>
                                    <p:anim calcmode="lin" valueType="num">
                                      <p:cBhvr>
                                        <p:cTn id="36" dur="500" fill="hold"/>
                                        <p:tgtEl>
                                          <p:spTgt spid="27"/>
                                        </p:tgtEl>
                                        <p:attrNameLst>
                                          <p:attrName>ppt_w</p:attrName>
                                        </p:attrNameLst>
                                      </p:cBhvr>
                                      <p:tavLst>
                                        <p:tav tm="0">
                                          <p:val>
                                            <p:strVal val="#ppt_w+.3"/>
                                          </p:val>
                                        </p:tav>
                                        <p:tav tm="100000">
                                          <p:val>
                                            <p:strVal val="#ppt_w"/>
                                          </p:val>
                                        </p:tav>
                                      </p:tavLst>
                                    </p:anim>
                                    <p:anim calcmode="lin" valueType="num">
                                      <p:cBhvr>
                                        <p:cTn id="37" dur="500" fill="hold"/>
                                        <p:tgtEl>
                                          <p:spTgt spid="27"/>
                                        </p:tgtEl>
                                        <p:attrNameLst>
                                          <p:attrName>ppt_h</p:attrName>
                                        </p:attrNameLst>
                                      </p:cBhvr>
                                      <p:tavLst>
                                        <p:tav tm="0">
                                          <p:val>
                                            <p:strVal val="#ppt_h"/>
                                          </p:val>
                                        </p:tav>
                                        <p:tav tm="100000">
                                          <p:val>
                                            <p:strVal val="#ppt_h"/>
                                          </p:val>
                                        </p:tav>
                                      </p:tavLst>
                                    </p:anim>
                                    <p:animEffect transition="in" filter="fade">
                                      <p:cBhvr>
                                        <p:cTn id="38" dur="500"/>
                                        <p:tgtEl>
                                          <p:spTgt spid="27"/>
                                        </p:tgtEl>
                                      </p:cBhvr>
                                    </p:animEffect>
                                  </p:childTnLst>
                                </p:cTn>
                              </p:par>
                            </p:childTnLst>
                          </p:cTn>
                        </p:par>
                        <p:par>
                          <p:cTn id="39" fill="hold">
                            <p:stCondLst>
                              <p:cond delay="2000"/>
                            </p:stCondLst>
                            <p:childTnLst>
                              <p:par>
                                <p:cTn id="40" presetID="50" presetClass="entr" presetSubtype="0" decel="100000" fill="hold" grpId="0" nodeType="afterEffect">
                                  <p:stCondLst>
                                    <p:cond delay="0"/>
                                  </p:stCondLst>
                                  <p:childTnLst>
                                    <p:set>
                                      <p:cBhvr>
                                        <p:cTn id="41" dur="1" fill="hold">
                                          <p:stCondLst>
                                            <p:cond delay="0"/>
                                          </p:stCondLst>
                                        </p:cTn>
                                        <p:tgtEl>
                                          <p:spTgt spid="29"/>
                                        </p:tgtEl>
                                        <p:attrNameLst>
                                          <p:attrName>style.visibility</p:attrName>
                                        </p:attrNameLst>
                                      </p:cBhvr>
                                      <p:to>
                                        <p:strVal val="visible"/>
                                      </p:to>
                                    </p:set>
                                    <p:anim calcmode="lin" valueType="num">
                                      <p:cBhvr>
                                        <p:cTn id="42" dur="500" fill="hold"/>
                                        <p:tgtEl>
                                          <p:spTgt spid="29"/>
                                        </p:tgtEl>
                                        <p:attrNameLst>
                                          <p:attrName>ppt_w</p:attrName>
                                        </p:attrNameLst>
                                      </p:cBhvr>
                                      <p:tavLst>
                                        <p:tav tm="0">
                                          <p:val>
                                            <p:strVal val="#ppt_w+.3"/>
                                          </p:val>
                                        </p:tav>
                                        <p:tav tm="100000">
                                          <p:val>
                                            <p:strVal val="#ppt_w"/>
                                          </p:val>
                                        </p:tav>
                                      </p:tavLst>
                                    </p:anim>
                                    <p:anim calcmode="lin" valueType="num">
                                      <p:cBhvr>
                                        <p:cTn id="43" dur="500" fill="hold"/>
                                        <p:tgtEl>
                                          <p:spTgt spid="29"/>
                                        </p:tgtEl>
                                        <p:attrNameLst>
                                          <p:attrName>ppt_h</p:attrName>
                                        </p:attrNameLst>
                                      </p:cBhvr>
                                      <p:tavLst>
                                        <p:tav tm="0">
                                          <p:val>
                                            <p:strVal val="#ppt_h"/>
                                          </p:val>
                                        </p:tav>
                                        <p:tav tm="100000">
                                          <p:val>
                                            <p:strVal val="#ppt_h"/>
                                          </p:val>
                                        </p:tav>
                                      </p:tavLst>
                                    </p:anim>
                                    <p:animEffect transition="in" filter="fade">
                                      <p:cBhvr>
                                        <p:cTn id="44" dur="500"/>
                                        <p:tgtEl>
                                          <p:spTgt spid="29"/>
                                        </p:tgtEl>
                                      </p:cBhvr>
                                    </p:animEffect>
                                  </p:childTnLst>
                                </p:cTn>
                              </p:par>
                            </p:childTnLst>
                          </p:cTn>
                        </p:par>
                        <p:par>
                          <p:cTn id="45" fill="hold">
                            <p:stCondLst>
                              <p:cond delay="2500"/>
                            </p:stCondLst>
                            <p:childTnLst>
                              <p:par>
                                <p:cTn id="46" presetID="50" presetClass="entr" presetSubtype="0" decel="100000" fill="hold" grpId="0" nodeType="afterEffect">
                                  <p:stCondLst>
                                    <p:cond delay="0"/>
                                  </p:stCondLst>
                                  <p:childTnLst>
                                    <p:set>
                                      <p:cBhvr>
                                        <p:cTn id="47" dur="1" fill="hold">
                                          <p:stCondLst>
                                            <p:cond delay="0"/>
                                          </p:stCondLst>
                                        </p:cTn>
                                        <p:tgtEl>
                                          <p:spTgt spid="31"/>
                                        </p:tgtEl>
                                        <p:attrNameLst>
                                          <p:attrName>style.visibility</p:attrName>
                                        </p:attrNameLst>
                                      </p:cBhvr>
                                      <p:to>
                                        <p:strVal val="visible"/>
                                      </p:to>
                                    </p:set>
                                    <p:anim calcmode="lin" valueType="num">
                                      <p:cBhvr>
                                        <p:cTn id="48" dur="500" fill="hold"/>
                                        <p:tgtEl>
                                          <p:spTgt spid="31"/>
                                        </p:tgtEl>
                                        <p:attrNameLst>
                                          <p:attrName>ppt_w</p:attrName>
                                        </p:attrNameLst>
                                      </p:cBhvr>
                                      <p:tavLst>
                                        <p:tav tm="0">
                                          <p:val>
                                            <p:strVal val="#ppt_w+.3"/>
                                          </p:val>
                                        </p:tav>
                                        <p:tav tm="100000">
                                          <p:val>
                                            <p:strVal val="#ppt_w"/>
                                          </p:val>
                                        </p:tav>
                                      </p:tavLst>
                                    </p:anim>
                                    <p:anim calcmode="lin" valueType="num">
                                      <p:cBhvr>
                                        <p:cTn id="49" dur="500" fill="hold"/>
                                        <p:tgtEl>
                                          <p:spTgt spid="31"/>
                                        </p:tgtEl>
                                        <p:attrNameLst>
                                          <p:attrName>ppt_h</p:attrName>
                                        </p:attrNameLst>
                                      </p:cBhvr>
                                      <p:tavLst>
                                        <p:tav tm="0">
                                          <p:val>
                                            <p:strVal val="#ppt_h"/>
                                          </p:val>
                                        </p:tav>
                                        <p:tav tm="100000">
                                          <p:val>
                                            <p:strVal val="#ppt_h"/>
                                          </p:val>
                                        </p:tav>
                                      </p:tavLst>
                                    </p:anim>
                                    <p:animEffect transition="in" filter="fade">
                                      <p:cBhvr>
                                        <p:cTn id="50"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51" restart="whenNotActive" fill="hold" evtFilter="cancelBubble" nodeType="interactiveSeq">
                <p:stCondLst>
                  <p:cond evt="onClick" delay="0">
                    <p:tgtEl>
                      <p:spTgt spid="24"/>
                    </p:tgtEl>
                  </p:cond>
                </p:stCondLst>
                <p:endSync evt="end" delay="0">
                  <p:rtn val="all"/>
                </p:endSync>
                <p:childTnLst>
                  <p:par>
                    <p:cTn id="52" fill="hold">
                      <p:stCondLst>
                        <p:cond delay="0"/>
                      </p:stCondLst>
                      <p:childTnLst>
                        <p:par>
                          <p:cTn id="53" fill="hold">
                            <p:stCondLst>
                              <p:cond delay="0"/>
                            </p:stCondLst>
                            <p:childTnLst>
                              <p:par>
                                <p:cTn id="54" presetID="26" presetClass="emph" presetSubtype="0" fill="hold" nodeType="clickEffect">
                                  <p:stCondLst>
                                    <p:cond delay="0"/>
                                  </p:stCondLst>
                                  <p:childTnLst>
                                    <p:animEffect transition="out" filter="fade">
                                      <p:cBhvr>
                                        <p:cTn id="55" dur="500" tmFilter="0, 0; .2, .5; .8, .5; 1, 0"/>
                                        <p:tgtEl>
                                          <p:spTgt spid="24"/>
                                        </p:tgtEl>
                                      </p:cBhvr>
                                    </p:animEffect>
                                    <p:animScale>
                                      <p:cBhvr>
                                        <p:cTn id="56" dur="250" autoRev="1" fill="hold"/>
                                        <p:tgtEl>
                                          <p:spTgt spid="24"/>
                                        </p:tgtEl>
                                      </p:cBhvr>
                                      <p:by x="105000" y="105000"/>
                                    </p:animScale>
                                  </p:childTnLst>
                                </p:cTn>
                              </p:par>
                            </p:childTnLst>
                          </p:cTn>
                        </p:par>
                        <p:par>
                          <p:cTn id="57" fill="hold">
                            <p:stCondLst>
                              <p:cond delay="500"/>
                            </p:stCondLst>
                            <p:childTnLst>
                              <p:par>
                                <p:cTn id="58" presetID="1" presetClass="emph" presetSubtype="2" fill="hold" nodeType="afterEffect">
                                  <p:stCondLst>
                                    <p:cond delay="0"/>
                                  </p:stCondLst>
                                  <p:childTnLst>
                                    <p:animClr clrSpc="rgb" dir="cw">
                                      <p:cBhvr>
                                        <p:cTn id="59" dur="500" fill="hold"/>
                                        <p:tgtEl>
                                          <p:spTgt spid="25"/>
                                        </p:tgtEl>
                                        <p:attrNameLst>
                                          <p:attrName>fillcolor</p:attrName>
                                        </p:attrNameLst>
                                      </p:cBhvr>
                                      <p:to>
                                        <a:srgbClr val="00B0F0"/>
                                      </p:to>
                                    </p:animClr>
                                    <p:set>
                                      <p:cBhvr>
                                        <p:cTn id="60" dur="500" fill="hold"/>
                                        <p:tgtEl>
                                          <p:spTgt spid="25"/>
                                        </p:tgtEl>
                                        <p:attrNameLst>
                                          <p:attrName>fill.type</p:attrName>
                                        </p:attrNameLst>
                                      </p:cBhvr>
                                      <p:to>
                                        <p:strVal val="solid"/>
                                      </p:to>
                                    </p:set>
                                    <p:set>
                                      <p:cBhvr>
                                        <p:cTn id="61" dur="500" fill="hold"/>
                                        <p:tgtEl>
                                          <p:spTgt spid="25"/>
                                        </p:tgtEl>
                                        <p:attrNameLst>
                                          <p:attrName>fill.on</p:attrName>
                                        </p:attrNameLst>
                                      </p:cBhvr>
                                      <p:to>
                                        <p:strVal val="true"/>
                                      </p:to>
                                    </p:set>
                                  </p:childTnLst>
                                  <p:subTnLst>
                                    <p:audio>
                                      <p:cMediaNode>
                                        <p:cTn display="0" masterRel="sameClick">
                                          <p:stCondLst>
                                            <p:cond evt="begin" delay="0">
                                              <p:tn val="58"/>
                                            </p:cond>
                                          </p:stCondLst>
                                          <p:endCondLst>
                                            <p:cond evt="onStopAudio" delay="0">
                                              <p:tgtEl>
                                                <p:sldTgt/>
                                              </p:tgtEl>
                                            </p:cond>
                                          </p:endCondLst>
                                        </p:cTn>
                                        <p:tgtEl>
                                          <p:sndTgt r:embed="rId3" name="applause.wav"/>
                                        </p:tgtEl>
                                      </p:cMediaNode>
                                    </p:audio>
                                  </p:subTnLst>
                                </p:cTn>
                              </p:par>
                            </p:childTnLst>
                          </p:cTn>
                        </p:par>
                      </p:childTnLst>
                    </p:cTn>
                  </p:par>
                </p:childTnLst>
              </p:cTn>
              <p:nextCondLst>
                <p:cond evt="onClick" delay="0">
                  <p:tgtEl>
                    <p:spTgt spid="24"/>
                  </p:tgtEl>
                </p:cond>
              </p:nextCondLst>
            </p:seq>
            <p:seq concurrent="1" nextAc="seek">
              <p:cTn id="62" restart="whenNotActive" fill="hold" evtFilter="cancelBubble" nodeType="interactiveSeq">
                <p:stCondLst>
                  <p:cond evt="onClick" delay="0">
                    <p:tgtEl>
                      <p:spTgt spid="26"/>
                    </p:tgtEl>
                  </p:cond>
                </p:stCondLst>
                <p:endSync evt="end" delay="0">
                  <p:rtn val="all"/>
                </p:endSync>
                <p:childTnLst>
                  <p:par>
                    <p:cTn id="63" fill="hold">
                      <p:stCondLst>
                        <p:cond delay="0"/>
                      </p:stCondLst>
                      <p:childTnLst>
                        <p:par>
                          <p:cTn id="64" fill="hold">
                            <p:stCondLst>
                              <p:cond delay="0"/>
                            </p:stCondLst>
                            <p:childTnLst>
                              <p:par>
                                <p:cTn id="65" presetID="26" presetClass="emph" presetSubtype="0" fill="hold" nodeType="clickEffect">
                                  <p:stCondLst>
                                    <p:cond delay="0"/>
                                  </p:stCondLst>
                                  <p:childTnLst>
                                    <p:animEffect transition="out" filter="fade">
                                      <p:cBhvr>
                                        <p:cTn id="66" dur="500" tmFilter="0, 0; .2, .5; .8, .5; 1, 0"/>
                                        <p:tgtEl>
                                          <p:spTgt spid="26"/>
                                        </p:tgtEl>
                                      </p:cBhvr>
                                    </p:animEffect>
                                    <p:animScale>
                                      <p:cBhvr>
                                        <p:cTn id="67" dur="250" autoRev="1" fill="hold"/>
                                        <p:tgtEl>
                                          <p:spTgt spid="26"/>
                                        </p:tgtEl>
                                      </p:cBhvr>
                                      <p:by x="105000" y="105000"/>
                                    </p:animScale>
                                  </p:childTnLst>
                                </p:cTn>
                              </p:par>
                            </p:childTnLst>
                          </p:cTn>
                        </p:par>
                        <p:par>
                          <p:cTn id="68" fill="hold">
                            <p:stCondLst>
                              <p:cond delay="500"/>
                            </p:stCondLst>
                            <p:childTnLst>
                              <p:par>
                                <p:cTn id="69" presetID="1" presetClass="emph" presetSubtype="2" fill="hold" nodeType="afterEffect">
                                  <p:stCondLst>
                                    <p:cond delay="0"/>
                                  </p:stCondLst>
                                  <p:childTnLst>
                                    <p:animClr clrSpc="rgb" dir="cw">
                                      <p:cBhvr>
                                        <p:cTn id="70" dur="500" fill="hold"/>
                                        <p:tgtEl>
                                          <p:spTgt spid="27"/>
                                        </p:tgtEl>
                                        <p:attrNameLst>
                                          <p:attrName>fillcolor</p:attrName>
                                        </p:attrNameLst>
                                      </p:cBhvr>
                                      <p:to>
                                        <a:srgbClr val="FFFF00"/>
                                      </p:to>
                                    </p:animClr>
                                    <p:set>
                                      <p:cBhvr>
                                        <p:cTn id="71" dur="500" fill="hold"/>
                                        <p:tgtEl>
                                          <p:spTgt spid="27"/>
                                        </p:tgtEl>
                                        <p:attrNameLst>
                                          <p:attrName>fill.type</p:attrName>
                                        </p:attrNameLst>
                                      </p:cBhvr>
                                      <p:to>
                                        <p:strVal val="solid"/>
                                      </p:to>
                                    </p:set>
                                    <p:set>
                                      <p:cBhvr>
                                        <p:cTn id="72" dur="500" fill="hold"/>
                                        <p:tgtEl>
                                          <p:spTgt spid="27"/>
                                        </p:tgtEl>
                                        <p:attrNameLst>
                                          <p:attrName>fill.on</p:attrName>
                                        </p:attrNameLst>
                                      </p:cBhvr>
                                      <p:to>
                                        <p:strVal val="true"/>
                                      </p:to>
                                    </p:set>
                                  </p:childTnLst>
                                  <p:subTnLst>
                                    <p:audio>
                                      <p:cMediaNode>
                                        <p:cTn display="0" masterRel="sameClick">
                                          <p:stCondLst>
                                            <p:cond evt="begin" delay="0">
                                              <p:tn val="69"/>
                                            </p:cond>
                                          </p:stCondLst>
                                          <p:endCondLst>
                                            <p:cond evt="onStopAudio" delay="0">
                                              <p:tgtEl>
                                                <p:sldTgt/>
                                              </p:tgtEl>
                                            </p:cond>
                                          </p:endCondLst>
                                        </p:cTn>
                                        <p:tgtEl>
                                          <p:sndTgt r:embed="rId4" name="ohno.wav"/>
                                        </p:tgtEl>
                                      </p:cMediaNode>
                                    </p:audio>
                                  </p:subTnLst>
                                </p:cTn>
                              </p:par>
                            </p:childTnLst>
                          </p:cTn>
                        </p:par>
                      </p:childTnLst>
                    </p:cTn>
                  </p:par>
                </p:childTnLst>
              </p:cTn>
              <p:nextCondLst>
                <p:cond evt="onClick" delay="0">
                  <p:tgtEl>
                    <p:spTgt spid="26"/>
                  </p:tgtEl>
                </p:cond>
              </p:nextCondLst>
            </p:seq>
            <p:seq concurrent="1" nextAc="seek">
              <p:cTn id="73" restart="whenNotActive" fill="hold" evtFilter="cancelBubble" nodeType="interactiveSeq">
                <p:stCondLst>
                  <p:cond evt="onClick" delay="0">
                    <p:tgtEl>
                      <p:spTgt spid="28"/>
                    </p:tgtEl>
                  </p:cond>
                </p:stCondLst>
                <p:endSync evt="end" delay="0">
                  <p:rtn val="all"/>
                </p:endSync>
                <p:childTnLst>
                  <p:par>
                    <p:cTn id="74" fill="hold">
                      <p:stCondLst>
                        <p:cond delay="0"/>
                      </p:stCondLst>
                      <p:childTnLst>
                        <p:par>
                          <p:cTn id="75" fill="hold">
                            <p:stCondLst>
                              <p:cond delay="0"/>
                            </p:stCondLst>
                            <p:childTnLst>
                              <p:par>
                                <p:cTn id="76" presetID="26" presetClass="emph" presetSubtype="0" fill="hold" nodeType="clickEffect">
                                  <p:stCondLst>
                                    <p:cond delay="0"/>
                                  </p:stCondLst>
                                  <p:childTnLst>
                                    <p:animEffect transition="out" filter="fade">
                                      <p:cBhvr>
                                        <p:cTn id="77" dur="500" tmFilter="0, 0; .2, .5; .8, .5; 1, 0"/>
                                        <p:tgtEl>
                                          <p:spTgt spid="28"/>
                                        </p:tgtEl>
                                      </p:cBhvr>
                                    </p:animEffect>
                                    <p:animScale>
                                      <p:cBhvr>
                                        <p:cTn id="78" dur="250" autoRev="1" fill="hold"/>
                                        <p:tgtEl>
                                          <p:spTgt spid="28"/>
                                        </p:tgtEl>
                                      </p:cBhvr>
                                      <p:by x="105000" y="105000"/>
                                    </p:animScale>
                                  </p:childTnLst>
                                </p:cTn>
                              </p:par>
                            </p:childTnLst>
                          </p:cTn>
                        </p:par>
                        <p:par>
                          <p:cTn id="79" fill="hold">
                            <p:stCondLst>
                              <p:cond delay="500"/>
                            </p:stCondLst>
                            <p:childTnLst>
                              <p:par>
                                <p:cTn id="80" presetID="1" presetClass="emph" presetSubtype="2" fill="hold" nodeType="afterEffect">
                                  <p:stCondLst>
                                    <p:cond delay="0"/>
                                  </p:stCondLst>
                                  <p:childTnLst>
                                    <p:animClr clrSpc="rgb" dir="cw">
                                      <p:cBhvr>
                                        <p:cTn id="81" dur="500" fill="hold"/>
                                        <p:tgtEl>
                                          <p:spTgt spid="29"/>
                                        </p:tgtEl>
                                        <p:attrNameLst>
                                          <p:attrName>fillcolor</p:attrName>
                                        </p:attrNameLst>
                                      </p:cBhvr>
                                      <p:to>
                                        <a:srgbClr val="FFFF00"/>
                                      </p:to>
                                    </p:animClr>
                                    <p:set>
                                      <p:cBhvr>
                                        <p:cTn id="82" dur="500" fill="hold"/>
                                        <p:tgtEl>
                                          <p:spTgt spid="29"/>
                                        </p:tgtEl>
                                        <p:attrNameLst>
                                          <p:attrName>fill.type</p:attrName>
                                        </p:attrNameLst>
                                      </p:cBhvr>
                                      <p:to>
                                        <p:strVal val="solid"/>
                                      </p:to>
                                    </p:set>
                                    <p:set>
                                      <p:cBhvr>
                                        <p:cTn id="83" dur="500" fill="hold"/>
                                        <p:tgtEl>
                                          <p:spTgt spid="29"/>
                                        </p:tgtEl>
                                        <p:attrNameLst>
                                          <p:attrName>fill.on</p:attrName>
                                        </p:attrNameLst>
                                      </p:cBhvr>
                                      <p:to>
                                        <p:strVal val="true"/>
                                      </p:to>
                                    </p:set>
                                  </p:childTnLst>
                                  <p:subTnLst>
                                    <p:audio>
                                      <p:cMediaNode>
                                        <p:cTn display="0" masterRel="sameClick">
                                          <p:stCondLst>
                                            <p:cond evt="begin" delay="0">
                                              <p:tn val="80"/>
                                            </p:cond>
                                          </p:stCondLst>
                                          <p:endCondLst>
                                            <p:cond evt="onStopAudio" delay="0">
                                              <p:tgtEl>
                                                <p:sldTgt/>
                                              </p:tgtEl>
                                            </p:cond>
                                          </p:endCondLst>
                                        </p:cTn>
                                        <p:tgtEl>
                                          <p:sndTgt r:embed="rId4" name="ohno.wav"/>
                                        </p:tgtEl>
                                      </p:cMediaNode>
                                    </p:audio>
                                  </p:subTnLst>
                                </p:cTn>
                              </p:par>
                            </p:childTnLst>
                          </p:cTn>
                        </p:par>
                      </p:childTnLst>
                    </p:cTn>
                  </p:par>
                </p:childTnLst>
              </p:cTn>
              <p:nextCondLst>
                <p:cond evt="onClick" delay="0">
                  <p:tgtEl>
                    <p:spTgt spid="28"/>
                  </p:tgtEl>
                </p:cond>
              </p:nextCondLst>
            </p:seq>
            <p:seq concurrent="1" nextAc="seek">
              <p:cTn id="84" restart="whenNotActive" fill="hold" evtFilter="cancelBubble" nodeType="interactiveSeq">
                <p:stCondLst>
                  <p:cond evt="onClick" delay="0">
                    <p:tgtEl>
                      <p:spTgt spid="30"/>
                    </p:tgtEl>
                  </p:cond>
                </p:stCondLst>
                <p:endSync evt="end" delay="0">
                  <p:rtn val="all"/>
                </p:endSync>
                <p:childTnLst>
                  <p:par>
                    <p:cTn id="85" fill="hold">
                      <p:stCondLst>
                        <p:cond delay="0"/>
                      </p:stCondLst>
                      <p:childTnLst>
                        <p:par>
                          <p:cTn id="86" fill="hold">
                            <p:stCondLst>
                              <p:cond delay="0"/>
                            </p:stCondLst>
                            <p:childTnLst>
                              <p:par>
                                <p:cTn id="87" presetID="26" presetClass="emph" presetSubtype="0" fill="hold" nodeType="clickEffect">
                                  <p:stCondLst>
                                    <p:cond delay="0"/>
                                  </p:stCondLst>
                                  <p:childTnLst>
                                    <p:animEffect transition="out" filter="fade">
                                      <p:cBhvr>
                                        <p:cTn id="88" dur="500" tmFilter="0, 0; .2, .5; .8, .5; 1, 0"/>
                                        <p:tgtEl>
                                          <p:spTgt spid="30"/>
                                        </p:tgtEl>
                                      </p:cBhvr>
                                    </p:animEffect>
                                    <p:animScale>
                                      <p:cBhvr>
                                        <p:cTn id="89" dur="250" autoRev="1" fill="hold"/>
                                        <p:tgtEl>
                                          <p:spTgt spid="30"/>
                                        </p:tgtEl>
                                      </p:cBhvr>
                                      <p:by x="105000" y="105000"/>
                                    </p:animScale>
                                  </p:childTnLst>
                                </p:cTn>
                              </p:par>
                            </p:childTnLst>
                          </p:cTn>
                        </p:par>
                        <p:par>
                          <p:cTn id="90" fill="hold">
                            <p:stCondLst>
                              <p:cond delay="500"/>
                            </p:stCondLst>
                            <p:childTnLst>
                              <p:par>
                                <p:cTn id="91" presetID="1" presetClass="emph" presetSubtype="2" fill="hold" nodeType="afterEffect">
                                  <p:stCondLst>
                                    <p:cond delay="0"/>
                                  </p:stCondLst>
                                  <p:childTnLst>
                                    <p:animClr clrSpc="rgb" dir="cw">
                                      <p:cBhvr>
                                        <p:cTn id="92" dur="500" fill="hold"/>
                                        <p:tgtEl>
                                          <p:spTgt spid="31"/>
                                        </p:tgtEl>
                                        <p:attrNameLst>
                                          <p:attrName>fillcolor</p:attrName>
                                        </p:attrNameLst>
                                      </p:cBhvr>
                                      <p:to>
                                        <a:srgbClr val="FFFF00"/>
                                      </p:to>
                                    </p:animClr>
                                    <p:set>
                                      <p:cBhvr>
                                        <p:cTn id="93" dur="500" fill="hold"/>
                                        <p:tgtEl>
                                          <p:spTgt spid="31"/>
                                        </p:tgtEl>
                                        <p:attrNameLst>
                                          <p:attrName>fill.type</p:attrName>
                                        </p:attrNameLst>
                                      </p:cBhvr>
                                      <p:to>
                                        <p:strVal val="solid"/>
                                      </p:to>
                                    </p:set>
                                    <p:set>
                                      <p:cBhvr>
                                        <p:cTn id="94" dur="500" fill="hold"/>
                                        <p:tgtEl>
                                          <p:spTgt spid="31"/>
                                        </p:tgtEl>
                                        <p:attrNameLst>
                                          <p:attrName>fill.on</p:attrName>
                                        </p:attrNameLst>
                                      </p:cBhvr>
                                      <p:to>
                                        <p:strVal val="true"/>
                                      </p:to>
                                    </p:set>
                                  </p:childTnLst>
                                  <p:subTnLst>
                                    <p:audio>
                                      <p:cMediaNode>
                                        <p:cTn display="0" masterRel="sameClick">
                                          <p:stCondLst>
                                            <p:cond evt="begin" delay="0">
                                              <p:tn val="91"/>
                                            </p:cond>
                                          </p:stCondLst>
                                          <p:endCondLst>
                                            <p:cond evt="onStopAudio" delay="0">
                                              <p:tgtEl>
                                                <p:sldTgt/>
                                              </p:tgtEl>
                                            </p:cond>
                                          </p:endCondLst>
                                        </p:cTn>
                                        <p:tgtEl>
                                          <p:sndTgt r:embed="rId4" name="ohno.wav"/>
                                        </p:tgtEl>
                                      </p:cMediaNode>
                                    </p:audio>
                                  </p:subTnLst>
                                </p:cTn>
                              </p:par>
                            </p:childTnLst>
                          </p:cTn>
                        </p:par>
                      </p:childTnLst>
                    </p:cTn>
                  </p:par>
                </p:childTnLst>
              </p:cTn>
              <p:nextCondLst>
                <p:cond evt="onClick" delay="0">
                  <p:tgtEl>
                    <p:spTgt spid="30"/>
                  </p:tgtEl>
                </p:cond>
              </p:nextCondLst>
            </p:seq>
          </p:childTnLst>
        </p:cTn>
      </p:par>
    </p:tnLst>
    <p:bldLst>
      <p:bldP spid="3" grpId="0"/>
      <p:bldP spid="19" grpId="0"/>
      <p:bldP spid="6" grpId="0"/>
      <p:bldP spid="22" grpId="0" animBg="1"/>
      <p:bldP spid="25" grpId="0" animBg="1"/>
      <p:bldP spid="27" grpId="0" animBg="1"/>
      <p:bldP spid="29" grpId="0" animBg="1"/>
      <p:bldP spid="31"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5135" y="1205345"/>
            <a:ext cx="5853548" cy="5514110"/>
          </a:xfrm>
          <a:noFill/>
          <a:ln>
            <a:noFill/>
          </a:ln>
        </p:spPr>
        <p:style>
          <a:lnRef idx="2">
            <a:schemeClr val="dk1"/>
          </a:lnRef>
          <a:fillRef idx="1">
            <a:schemeClr val="lt1"/>
          </a:fillRef>
          <a:effectRef idx="0">
            <a:schemeClr val="dk1"/>
          </a:effectRef>
          <a:fontRef idx="minor">
            <a:schemeClr val="dk1"/>
          </a:fontRef>
        </p:style>
        <p:txBody>
          <a:bodyPr>
            <a:normAutofit/>
          </a:bodyPr>
          <a:lstStyle/>
          <a:p>
            <a:pPr algn="just"/>
            <a:br>
              <a:rPr lang="vi-VN" sz="2800" b="1" dirty="0">
                <a:latin typeface="Cambria" panose="02040503050406030204" pitchFamily="18" charset="0"/>
                <a:ea typeface="Cambria" panose="02040503050406030204" pitchFamily="18" charset="0"/>
              </a:rPr>
            </a:br>
            <a:endParaRPr lang="en-US" sz="2800" dirty="0">
              <a:solidFill>
                <a:schemeClr val="tx1"/>
              </a:solidFill>
              <a:latin typeface="Cambria" panose="02040503050406030204" pitchFamily="18" charset="0"/>
              <a:ea typeface="Cambria" panose="02040503050406030204" pitchFamily="18" charset="0"/>
            </a:endParaRPr>
          </a:p>
        </p:txBody>
      </p:sp>
      <p:sp>
        <p:nvSpPr>
          <p:cNvPr id="3" name="Rectangle 2"/>
          <p:cNvSpPr/>
          <p:nvPr/>
        </p:nvSpPr>
        <p:spPr>
          <a:xfrm>
            <a:off x="225135" y="72311"/>
            <a:ext cx="6274711" cy="48490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defTabSz="914400">
              <a:defRPr/>
            </a:pPr>
            <a:r>
              <a:rPr lang="en-GB" sz="3200" b="1" dirty="0" err="1">
                <a:solidFill>
                  <a:schemeClr val="accent6">
                    <a:lumMod val="75000"/>
                  </a:schemeClr>
                </a:solidFill>
                <a:latin typeface="Cambria" panose="02040503050406030204" pitchFamily="18" charset="0"/>
                <a:ea typeface="Cambria" panose="02040503050406030204" pitchFamily="18" charset="0"/>
              </a:rPr>
              <a:t>Người</a:t>
            </a:r>
            <a:r>
              <a:rPr lang="en-GB" sz="3200" b="1" dirty="0">
                <a:solidFill>
                  <a:schemeClr val="accent6">
                    <a:lumMod val="75000"/>
                  </a:schemeClr>
                </a:solidFill>
                <a:latin typeface="Cambria" panose="02040503050406030204" pitchFamily="18" charset="0"/>
                <a:ea typeface="Cambria" panose="02040503050406030204" pitchFamily="18" charset="0"/>
              </a:rPr>
              <a:t> </a:t>
            </a:r>
            <a:r>
              <a:rPr lang="en-GB" sz="3200" b="1" dirty="0" err="1">
                <a:solidFill>
                  <a:schemeClr val="accent6">
                    <a:lumMod val="75000"/>
                  </a:schemeClr>
                </a:solidFill>
                <a:latin typeface="Cambria" panose="02040503050406030204" pitchFamily="18" charset="0"/>
                <a:ea typeface="Cambria" panose="02040503050406030204" pitchFamily="18" charset="0"/>
              </a:rPr>
              <a:t>thợ</a:t>
            </a:r>
            <a:r>
              <a:rPr lang="en-GB" sz="3200" b="1" dirty="0">
                <a:solidFill>
                  <a:schemeClr val="accent6">
                    <a:lumMod val="75000"/>
                  </a:schemeClr>
                </a:solidFill>
                <a:latin typeface="Cambria" panose="02040503050406030204" pitchFamily="18" charset="0"/>
                <a:ea typeface="Cambria" panose="02040503050406030204" pitchFamily="18" charset="0"/>
              </a:rPr>
              <a:t> </a:t>
            </a:r>
            <a:r>
              <a:rPr lang="en-GB" sz="3200" b="1" dirty="0" err="1">
                <a:solidFill>
                  <a:schemeClr val="accent6">
                    <a:lumMod val="75000"/>
                  </a:schemeClr>
                </a:solidFill>
                <a:latin typeface="Cambria" panose="02040503050406030204" pitchFamily="18" charset="0"/>
                <a:ea typeface="Cambria" panose="02040503050406030204" pitchFamily="18" charset="0"/>
              </a:rPr>
              <a:t>săn</a:t>
            </a:r>
            <a:r>
              <a:rPr lang="en-GB" sz="3200" b="1" dirty="0">
                <a:solidFill>
                  <a:schemeClr val="accent6">
                    <a:lumMod val="75000"/>
                  </a:schemeClr>
                </a:solidFill>
                <a:latin typeface="Cambria" panose="02040503050406030204" pitchFamily="18" charset="0"/>
                <a:ea typeface="Cambria" panose="02040503050406030204" pitchFamily="18" charset="0"/>
              </a:rPr>
              <a:t> </a:t>
            </a:r>
            <a:r>
              <a:rPr lang="en-GB" sz="3200" b="1" dirty="0" err="1">
                <a:solidFill>
                  <a:schemeClr val="accent6">
                    <a:lumMod val="75000"/>
                  </a:schemeClr>
                </a:solidFill>
                <a:latin typeface="Cambria" panose="02040503050406030204" pitchFamily="18" charset="0"/>
                <a:ea typeface="Cambria" panose="02040503050406030204" pitchFamily="18" charset="0"/>
              </a:rPr>
              <a:t>và</a:t>
            </a:r>
            <a:r>
              <a:rPr lang="en-GB" sz="3200" b="1" dirty="0">
                <a:solidFill>
                  <a:schemeClr val="accent6">
                    <a:lumMod val="75000"/>
                  </a:schemeClr>
                </a:solidFill>
                <a:latin typeface="Cambria" panose="02040503050406030204" pitchFamily="18" charset="0"/>
                <a:ea typeface="Cambria" panose="02040503050406030204" pitchFamily="18" charset="0"/>
              </a:rPr>
              <a:t> con </a:t>
            </a:r>
            <a:r>
              <a:rPr lang="en-GB" sz="3200" b="1" dirty="0" err="1">
                <a:solidFill>
                  <a:schemeClr val="accent6">
                    <a:lumMod val="75000"/>
                  </a:schemeClr>
                </a:solidFill>
                <a:latin typeface="Cambria" panose="02040503050406030204" pitchFamily="18" charset="0"/>
                <a:ea typeface="Cambria" panose="02040503050406030204" pitchFamily="18" charset="0"/>
              </a:rPr>
              <a:t>nai</a:t>
            </a:r>
            <a:endParaRPr lang="en-US" sz="3200" b="1" dirty="0">
              <a:solidFill>
                <a:schemeClr val="accent6">
                  <a:lumMod val="75000"/>
                </a:schemeClr>
              </a:solidFill>
              <a:latin typeface="Cambria" panose="02040503050406030204" pitchFamily="18" charset="0"/>
              <a:ea typeface="Cambria" panose="02040503050406030204" pitchFamily="18" charset="0"/>
            </a:endParaRPr>
          </a:p>
        </p:txBody>
      </p:sp>
      <p:sp>
        <p:nvSpPr>
          <p:cNvPr id="19" name="Rectangle 18"/>
          <p:cNvSpPr/>
          <p:nvPr/>
        </p:nvSpPr>
        <p:spPr>
          <a:xfrm>
            <a:off x="-41882" y="1180980"/>
            <a:ext cx="6066846" cy="506857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kumimoji="0" lang="vi-VN" sz="20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lang="vi-VN" sz="2000" dirty="0">
                <a:solidFill>
                  <a:srgbClr val="000000"/>
                </a:solidFill>
              </a:rPr>
              <a:t>-  Thịt nai ngon lắm.</a:t>
            </a:r>
          </a:p>
          <a:p>
            <a:pPr algn="just"/>
            <a:r>
              <a:rPr lang="vi-VN" sz="2000" dirty="0">
                <a:solidFill>
                  <a:srgbClr val="000000"/>
                </a:solidFill>
              </a:rPr>
              <a:t>      Cây trám rưng rưng:</a:t>
            </a:r>
          </a:p>
          <a:p>
            <a:pPr algn="just"/>
            <a:r>
              <a:rPr lang="vi-VN" sz="2000" dirty="0">
                <a:solidFill>
                  <a:srgbClr val="000000"/>
                </a:solidFill>
              </a:rPr>
              <a:t>-  Thế thì cút đi!</a:t>
            </a:r>
          </a:p>
          <a:p>
            <a:pPr algn="just"/>
            <a:r>
              <a:rPr lang="vi-VN" sz="2000" dirty="0">
                <a:solidFill>
                  <a:srgbClr val="000000"/>
                </a:solidFill>
              </a:rPr>
              <a:t>Người đi săn không để ý đến những tiếng rì rào tức tưởi trên cây trám. Anh đợi.</a:t>
            </a:r>
          </a:p>
          <a:p>
            <a:pPr algn="just"/>
            <a:r>
              <a:rPr lang="vi-VN" sz="2000" dirty="0">
                <a:solidFill>
                  <a:srgbClr val="000000"/>
                </a:solidFill>
              </a:rPr>
              <a:t>      Thế rồi, trên lưng đồi sẫm đen, dưới ánh trăng, bóng con nai hiện rõ dần. Ánh đèn ló trên trán người đi săn vụt rực lên. Hai con mắt nai đỏ như hổ phách bối rối trong làn sáng đèn. Con nai ngây ra đẹp quá. Người đi săn quên mất thịt nai ngon. Người đi săn quên hai tay đã giơ súng. Người đi săn lại nhớ ra lời suối, lời đồi, lời cây: </a:t>
            </a:r>
            <a:r>
              <a:rPr lang="vi-VN" sz="2000" i="1" dirty="0">
                <a:solidFill>
                  <a:srgbClr val="000000"/>
                </a:solidFill>
              </a:rPr>
              <a:t>Muông thú và cây cỏ trong rừng là bạn ta, sao ta lại thèm ăn thịt bạn!</a:t>
            </a:r>
            <a:endParaRPr lang="vi-VN" sz="2000" dirty="0">
              <a:solidFill>
                <a:srgbClr val="000000"/>
              </a:solidFill>
            </a:endParaRPr>
          </a:p>
          <a:p>
            <a:pPr algn="just"/>
            <a:r>
              <a:rPr lang="vi-VN" sz="2000" dirty="0">
                <a:solidFill>
                  <a:srgbClr val="000000"/>
                </a:solidFill>
              </a:rPr>
              <a:t>      Con nai lặng im, trắng muốt trong ánh sáng.</a:t>
            </a:r>
          </a:p>
          <a:p>
            <a:pPr algn="just"/>
            <a:r>
              <a:rPr lang="vi-VN" sz="2000" dirty="0">
                <a:solidFill>
                  <a:srgbClr val="000000"/>
                </a:solidFill>
              </a:rPr>
              <a:t>      Người đi săn mải ngắm con nai, mồ hôi đẫm trên trán. Cái dây da tụt xuống, ánh đèn ló lệch vào bóng tối, mất bóng con nai. Con nai chạy biến. Người đi săn luống cuống giơ tay đẩy chiếc dây da lên. Nhưng trong làn sáng đèn không thấy con nai đâu.</a:t>
            </a:r>
          </a:p>
        </p:txBody>
      </p:sp>
      <p:sp>
        <p:nvSpPr>
          <p:cNvPr id="6" name="Rectangle 5"/>
          <p:cNvSpPr/>
          <p:nvPr/>
        </p:nvSpPr>
        <p:spPr>
          <a:xfrm>
            <a:off x="6221009" y="4336473"/>
            <a:ext cx="5652654" cy="238298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vi-VN" sz="2000" dirty="0">
                <a:solidFill>
                  <a:srgbClr val="000000"/>
                </a:solidFill>
              </a:rPr>
              <a:t>Người đi săn ngơ ngẩn xuống đồi.</a:t>
            </a:r>
          </a:p>
          <a:p>
            <a:pPr algn="just"/>
            <a:r>
              <a:rPr lang="vi-VN" sz="2000" dirty="0">
                <a:solidFill>
                  <a:srgbClr val="000000"/>
                </a:solidFill>
              </a:rPr>
              <a:t>Vầng trăng đã nhìn thấy tất cả, mỉm cười.</a:t>
            </a:r>
          </a:p>
          <a:p>
            <a:pPr algn="just"/>
            <a:r>
              <a:rPr lang="vi-VN" sz="2000" dirty="0">
                <a:solidFill>
                  <a:srgbClr val="000000"/>
                </a:solidFill>
              </a:rPr>
              <a:t>-  Ngủ ngon được đấy! Chúc ngủ ngon!</a:t>
            </a:r>
          </a:p>
          <a:p>
            <a:pPr algn="just"/>
            <a:r>
              <a:rPr lang="vi-VN" sz="2000" dirty="0">
                <a:solidFill>
                  <a:srgbClr val="000000"/>
                </a:solidFill>
              </a:rPr>
              <a:t>      Lát sau, người đi săn đã ngồi trước bếp lửa. Khẩu súng, bao đạn lại treo lên hốc cột gác bếp. Đêm ấy, trong giấc ngủ dịu dịu, anh chiêm bao thấy con nai. Chưa bao giờ anh thấy một con nai đáng yêu đến thế!</a:t>
            </a:r>
          </a:p>
          <a:p>
            <a:pPr algn="r"/>
            <a:r>
              <a:rPr lang="vi-VN" sz="2000" b="1" dirty="0">
                <a:solidFill>
                  <a:srgbClr val="000000"/>
                </a:solidFill>
              </a:rPr>
              <a:t>TÔ HOÀI</a:t>
            </a:r>
            <a:endParaRPr lang="vi-VN" sz="2000" dirty="0">
              <a:solidFill>
                <a:srgbClr val="000000"/>
              </a:solidFill>
            </a:endParaRPr>
          </a:p>
        </p:txBody>
      </p:sp>
      <p:sp>
        <p:nvSpPr>
          <p:cNvPr id="20" name="Rectangle 19"/>
          <p:cNvSpPr/>
          <p:nvPr/>
        </p:nvSpPr>
        <p:spPr>
          <a:xfrm>
            <a:off x="0" y="1817971"/>
            <a:ext cx="12192000" cy="830997"/>
          </a:xfrm>
          <a:prstGeom prst="rect">
            <a:avLst/>
          </a:prstGeom>
        </p:spPr>
        <p:txBody>
          <a:bodyPr wrap="square">
            <a:spAutoFit/>
          </a:bodyPr>
          <a:lstStyle/>
          <a:p>
            <a:pPr algn="just"/>
            <a:r>
              <a:rPr lang="vi-VN" sz="1600" dirty="0">
                <a:solidFill>
                  <a:srgbClr val="000000"/>
                </a:solidFill>
              </a:rPr>
              <a:t>   </a:t>
            </a:r>
            <a:br>
              <a:rPr lang="vi-VN" sz="1600" dirty="0">
                <a:solidFill>
                  <a:srgbClr val="000000"/>
                </a:solidFill>
              </a:rPr>
            </a:br>
            <a:br>
              <a:rPr lang="vi-VN" sz="1600" dirty="0">
                <a:solidFill>
                  <a:srgbClr val="000000"/>
                </a:solidFill>
              </a:rPr>
            </a:br>
            <a:endParaRPr lang="en-US" sz="1600" dirty="0"/>
          </a:p>
        </p:txBody>
      </p:sp>
      <p:pic>
        <p:nvPicPr>
          <p:cNvPr id="21" name="Picture 20">
            <a:extLst>
              <a:ext uri="{FF2B5EF4-FFF2-40B4-BE49-F238E27FC236}">
                <a16:creationId xmlns:a16="http://schemas.microsoft.com/office/drawing/2014/main" id="{9C0CBB39-4514-4CD8-8DF7-D11D24549F9F}"/>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529462" y="-259947"/>
            <a:ext cx="2057948" cy="2057948"/>
          </a:xfrm>
          <a:prstGeom prst="rect">
            <a:avLst/>
          </a:prstGeom>
        </p:spPr>
      </p:pic>
      <p:sp>
        <p:nvSpPr>
          <p:cNvPr id="22" name="Speech Bubble: Rectangle with Corners Rounded 7">
            <a:extLst>
              <a:ext uri="{FF2B5EF4-FFF2-40B4-BE49-F238E27FC236}">
                <a16:creationId xmlns:a16="http://schemas.microsoft.com/office/drawing/2014/main" id="{0667024D-077C-41FB-84FC-D91D5651A194}"/>
              </a:ext>
            </a:extLst>
          </p:cNvPr>
          <p:cNvSpPr/>
          <p:nvPr/>
        </p:nvSpPr>
        <p:spPr>
          <a:xfrm>
            <a:off x="6682883" y="16612"/>
            <a:ext cx="4386720" cy="901715"/>
          </a:xfrm>
          <a:prstGeom prst="wedgeRoundRectCallout">
            <a:avLst>
              <a:gd name="adj1" fmla="val 62786"/>
              <a:gd name="adj2" fmla="val 8254"/>
              <a:gd name="adj3" fmla="val 16667"/>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defTabSz="914400">
              <a:defRPr/>
            </a:pPr>
            <a:r>
              <a:rPr lang="vi-VN" dirty="0"/>
              <a:t>Đ</a:t>
            </a:r>
            <a:endParaRPr lang="en-GB" dirty="0"/>
          </a:p>
          <a:p>
            <a:pPr lvl="0" defTabSz="914400">
              <a:defRPr/>
            </a:pPr>
            <a:endParaRPr lang="en-GB" dirty="0"/>
          </a:p>
          <a:p>
            <a:pPr lvl="0" defTabSz="914400">
              <a:defRPr/>
            </a:pPr>
            <a:r>
              <a:rPr lang="en-GB" dirty="0"/>
              <a:t>Đ</a:t>
            </a:r>
            <a:r>
              <a:rPr lang="vi-VN" dirty="0"/>
              <a:t>êm ấy trong giấc ngủ dường như người đi săn đã gặp con nai</a:t>
            </a:r>
            <a:r>
              <a:rPr lang="en-GB" dirty="0"/>
              <a:t> </a:t>
            </a:r>
            <a:r>
              <a:rPr lang="en-GB" dirty="0" err="1"/>
              <a:t>trông</a:t>
            </a:r>
            <a:r>
              <a:rPr lang="en-GB" dirty="0"/>
              <a:t> </a:t>
            </a:r>
            <a:r>
              <a:rPr lang="en-GB" dirty="0" err="1"/>
              <a:t>như</a:t>
            </a:r>
            <a:r>
              <a:rPr lang="en-GB" dirty="0"/>
              <a:t> </a:t>
            </a:r>
            <a:r>
              <a:rPr lang="en-GB" dirty="0" err="1"/>
              <a:t>thế</a:t>
            </a:r>
            <a:r>
              <a:rPr lang="en-GB" dirty="0"/>
              <a:t> </a:t>
            </a:r>
            <a:r>
              <a:rPr lang="en-GB" dirty="0" err="1"/>
              <a:t>nào</a:t>
            </a:r>
            <a:r>
              <a:rPr lang="en-GB" dirty="0"/>
              <a:t>?</a:t>
            </a:r>
            <a:br>
              <a:rPr lang="vi-VN" dirty="0"/>
            </a:br>
            <a:br>
              <a:rPr lang="vi-VN" dirty="0"/>
            </a:br>
            <a:endParaRPr kumimoji="0" lang="en-US" b="1" i="0" u="none" strike="noStrike" kern="1200" cap="none" spc="0" normalizeH="0" baseline="0" noProof="0" dirty="0">
              <a:ln>
                <a:noFill/>
              </a:ln>
              <a:solidFill>
                <a:prstClr val="white"/>
              </a:solidFill>
              <a:effectLst/>
              <a:uLnTx/>
              <a:uFillTx/>
              <a:latin typeface="Times New Roman" panose="02020603050405020304" pitchFamily="18" charset="0"/>
              <a:cs typeface="Times New Roman" panose="02020603050405020304" pitchFamily="18" charset="0"/>
            </a:endParaRPr>
          </a:p>
        </p:txBody>
      </p:sp>
      <p:pic>
        <p:nvPicPr>
          <p:cNvPr id="23" name="Picture 22">
            <a:hlinkClick r:id="rId6" action="ppaction://hlinksldjump"/>
            <a:extLst>
              <a:ext uri="{FF2B5EF4-FFF2-40B4-BE49-F238E27FC236}">
                <a16:creationId xmlns:a16="http://schemas.microsoft.com/office/drawing/2014/main" id="{4B5AB01C-ECF4-4CC5-B79D-24017FBE3B63}"/>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6261720" y="769027"/>
            <a:ext cx="1152816" cy="1157939"/>
          </a:xfrm>
          <a:prstGeom prst="rect">
            <a:avLst/>
          </a:prstGeom>
        </p:spPr>
      </p:pic>
      <p:pic>
        <p:nvPicPr>
          <p:cNvPr id="24" name="Picture 23">
            <a:extLst>
              <a:ext uri="{FF2B5EF4-FFF2-40B4-BE49-F238E27FC236}">
                <a16:creationId xmlns:a16="http://schemas.microsoft.com/office/drawing/2014/main" id="{A9E30F87-AC3B-464A-ACE1-7680D911652F}"/>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8949544" y="1590077"/>
            <a:ext cx="1958535" cy="1958535"/>
          </a:xfrm>
          <a:prstGeom prst="rect">
            <a:avLst/>
          </a:prstGeom>
        </p:spPr>
      </p:pic>
      <p:sp>
        <p:nvSpPr>
          <p:cNvPr id="25" name="Rectangle: Rounded Corners 18">
            <a:extLst>
              <a:ext uri="{FF2B5EF4-FFF2-40B4-BE49-F238E27FC236}">
                <a16:creationId xmlns:a16="http://schemas.microsoft.com/office/drawing/2014/main" id="{A98ECE88-115D-4A1D-8452-F943FF1AC741}"/>
              </a:ext>
            </a:extLst>
          </p:cNvPr>
          <p:cNvSpPr/>
          <p:nvPr/>
        </p:nvSpPr>
        <p:spPr>
          <a:xfrm>
            <a:off x="9047336" y="3507669"/>
            <a:ext cx="1746919" cy="561882"/>
          </a:xfrm>
          <a:prstGeom prst="roundRect">
            <a:avLst/>
          </a:prstGeom>
          <a:solidFill>
            <a:srgbClr val="DEEBF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b="0" i="0" u="none" strike="noStrike" kern="1200" cap="none" spc="0" normalizeH="0" baseline="0" noProof="0" dirty="0">
                <a:ln>
                  <a:noFill/>
                </a:ln>
                <a:solidFill>
                  <a:srgbClr val="002060"/>
                </a:solidFill>
                <a:effectLst/>
                <a:uLnTx/>
                <a:uFillTx/>
                <a:latin typeface="Times New Roman" panose="02020603050405020304" pitchFamily="18" charset="0"/>
                <a:ea typeface="+mn-ea"/>
                <a:cs typeface="Times New Roman" panose="02020603050405020304" pitchFamily="18" charset="0"/>
              </a:rPr>
              <a:t>D</a:t>
            </a:r>
            <a:r>
              <a:rPr kumimoji="0" lang="en-US" b="0" i="0" u="none" strike="noStrike" kern="1200" cap="none" spc="0" normalizeH="0" baseline="0" noProof="0" dirty="0">
                <a:ln>
                  <a:noFill/>
                </a:ln>
                <a:solidFill>
                  <a:srgbClr val="002060"/>
                </a:solidFill>
                <a:effectLst/>
                <a:uLnTx/>
                <a:uFillTx/>
                <a:latin typeface="Times New Roman" panose="02020603050405020304" pitchFamily="18" charset="0"/>
                <a:ea typeface="+mn-ea"/>
                <a:cs typeface="Times New Roman" panose="02020603050405020304" pitchFamily="18" charset="0"/>
              </a:rPr>
              <a:t>. </a:t>
            </a:r>
            <a:r>
              <a:rPr lang="en-GB" dirty="0" err="1">
                <a:solidFill>
                  <a:srgbClr val="002060"/>
                </a:solidFill>
                <a:latin typeface="Times New Roman" panose="02020603050405020304" pitchFamily="18" charset="0"/>
                <a:cs typeface="Times New Roman" panose="02020603050405020304" pitchFamily="18" charset="0"/>
              </a:rPr>
              <a:t>Đáng</a:t>
            </a:r>
            <a:r>
              <a:rPr lang="en-GB" dirty="0">
                <a:solidFill>
                  <a:srgbClr val="002060"/>
                </a:solidFill>
                <a:latin typeface="Times New Roman" panose="02020603050405020304" pitchFamily="18" charset="0"/>
                <a:cs typeface="Times New Roman" panose="02020603050405020304" pitchFamily="18" charset="0"/>
              </a:rPr>
              <a:t> </a:t>
            </a:r>
            <a:r>
              <a:rPr lang="en-GB" dirty="0" err="1">
                <a:solidFill>
                  <a:srgbClr val="002060"/>
                </a:solidFill>
                <a:latin typeface="Times New Roman" panose="02020603050405020304" pitchFamily="18" charset="0"/>
                <a:cs typeface="Times New Roman" panose="02020603050405020304" pitchFamily="18" charset="0"/>
              </a:rPr>
              <a:t>yêu</a:t>
            </a:r>
            <a:endParaRPr kumimoji="0" lang="en-US" b="0" i="0" u="none" strike="noStrike" kern="1200" cap="none" spc="0" normalizeH="0" baseline="0" noProof="0" dirty="0">
              <a:ln>
                <a:noFill/>
              </a:ln>
              <a:solidFill>
                <a:srgbClr val="002060"/>
              </a:solidFill>
              <a:effectLst/>
              <a:uLnTx/>
              <a:uFillTx/>
              <a:latin typeface="Times New Roman" panose="02020603050405020304" pitchFamily="18" charset="0"/>
              <a:ea typeface="+mn-ea"/>
              <a:cs typeface="Times New Roman" panose="02020603050405020304" pitchFamily="18" charset="0"/>
            </a:endParaRPr>
          </a:p>
        </p:txBody>
      </p:sp>
      <p:pic>
        <p:nvPicPr>
          <p:cNvPr id="26" name="Picture 25">
            <a:extLst>
              <a:ext uri="{FF2B5EF4-FFF2-40B4-BE49-F238E27FC236}">
                <a16:creationId xmlns:a16="http://schemas.microsoft.com/office/drawing/2014/main" id="{FA2065B4-32D5-4275-B2C9-8B5FF2ACCBD4}"/>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7441832" y="1594017"/>
            <a:ext cx="1958535" cy="1958535"/>
          </a:xfrm>
          <a:prstGeom prst="rect">
            <a:avLst/>
          </a:prstGeom>
        </p:spPr>
      </p:pic>
      <p:sp>
        <p:nvSpPr>
          <p:cNvPr id="27" name="Rectangle: Rounded Corners 20">
            <a:extLst>
              <a:ext uri="{FF2B5EF4-FFF2-40B4-BE49-F238E27FC236}">
                <a16:creationId xmlns:a16="http://schemas.microsoft.com/office/drawing/2014/main" id="{88E5E567-B90E-4275-AC51-C8D58F3AA2A7}"/>
              </a:ext>
            </a:extLst>
          </p:cNvPr>
          <p:cNvSpPr/>
          <p:nvPr/>
        </p:nvSpPr>
        <p:spPr>
          <a:xfrm>
            <a:off x="7596592" y="3497376"/>
            <a:ext cx="1374735" cy="561882"/>
          </a:xfrm>
          <a:prstGeom prst="roundRect">
            <a:avLst/>
          </a:prstGeom>
          <a:solidFill>
            <a:srgbClr val="DEEBF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b="0" i="0" u="none" strike="noStrike" kern="1200" cap="none" spc="0" normalizeH="0" baseline="0" noProof="0" dirty="0">
                <a:ln>
                  <a:noFill/>
                </a:ln>
                <a:solidFill>
                  <a:srgbClr val="002060"/>
                </a:solidFill>
                <a:effectLst/>
                <a:uLnTx/>
                <a:uFillTx/>
                <a:latin typeface="Times New Roman" panose="02020603050405020304" pitchFamily="18" charset="0"/>
                <a:ea typeface="+mn-ea"/>
                <a:cs typeface="Times New Roman" panose="02020603050405020304" pitchFamily="18" charset="0"/>
              </a:rPr>
              <a:t>B. </a:t>
            </a:r>
            <a:r>
              <a:rPr lang="en-GB" dirty="0" err="1">
                <a:solidFill>
                  <a:srgbClr val="002060"/>
                </a:solidFill>
                <a:latin typeface="Times New Roman" panose="02020603050405020304" pitchFamily="18" charset="0"/>
                <a:cs typeface="Times New Roman" panose="02020603050405020304" pitchFamily="18" charset="0"/>
              </a:rPr>
              <a:t>Xinh</a:t>
            </a:r>
            <a:r>
              <a:rPr lang="en-GB" dirty="0">
                <a:solidFill>
                  <a:srgbClr val="002060"/>
                </a:solidFill>
                <a:latin typeface="Times New Roman" panose="02020603050405020304" pitchFamily="18" charset="0"/>
                <a:cs typeface="Times New Roman" panose="02020603050405020304" pitchFamily="18" charset="0"/>
              </a:rPr>
              <a:t> </a:t>
            </a:r>
            <a:r>
              <a:rPr lang="en-GB" dirty="0" err="1">
                <a:solidFill>
                  <a:srgbClr val="002060"/>
                </a:solidFill>
                <a:latin typeface="Times New Roman" panose="02020603050405020304" pitchFamily="18" charset="0"/>
                <a:cs typeface="Times New Roman" panose="02020603050405020304" pitchFamily="18" charset="0"/>
              </a:rPr>
              <a:t>đẹp</a:t>
            </a:r>
            <a:endParaRPr kumimoji="0" lang="en-US" b="0" i="0" u="none" strike="noStrike" kern="1200" cap="none" spc="0" normalizeH="0" baseline="0" noProof="0" dirty="0">
              <a:ln>
                <a:noFill/>
              </a:ln>
              <a:solidFill>
                <a:srgbClr val="002060"/>
              </a:solidFill>
              <a:effectLst/>
              <a:uLnTx/>
              <a:uFillTx/>
              <a:latin typeface="Times New Roman" panose="02020603050405020304" pitchFamily="18" charset="0"/>
              <a:ea typeface="+mn-ea"/>
              <a:cs typeface="Times New Roman" panose="02020603050405020304" pitchFamily="18" charset="0"/>
            </a:endParaRPr>
          </a:p>
        </p:txBody>
      </p:sp>
      <p:pic>
        <p:nvPicPr>
          <p:cNvPr id="28" name="Picture 27">
            <a:extLst>
              <a:ext uri="{FF2B5EF4-FFF2-40B4-BE49-F238E27FC236}">
                <a16:creationId xmlns:a16="http://schemas.microsoft.com/office/drawing/2014/main" id="{29116D89-5671-4377-A980-517B605BECAA}"/>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0817235" y="1594017"/>
            <a:ext cx="1958535" cy="1958535"/>
          </a:xfrm>
          <a:prstGeom prst="rect">
            <a:avLst/>
          </a:prstGeom>
        </p:spPr>
      </p:pic>
      <p:sp>
        <p:nvSpPr>
          <p:cNvPr id="29" name="Rectangle: Rounded Corners 22">
            <a:extLst>
              <a:ext uri="{FF2B5EF4-FFF2-40B4-BE49-F238E27FC236}">
                <a16:creationId xmlns:a16="http://schemas.microsoft.com/office/drawing/2014/main" id="{64E263D4-FF99-4115-A750-399C550760EE}"/>
              </a:ext>
            </a:extLst>
          </p:cNvPr>
          <p:cNvSpPr/>
          <p:nvPr/>
        </p:nvSpPr>
        <p:spPr>
          <a:xfrm>
            <a:off x="10863292" y="3510020"/>
            <a:ext cx="1568926" cy="561882"/>
          </a:xfrm>
          <a:prstGeom prst="roundRect">
            <a:avLst/>
          </a:prstGeom>
          <a:solidFill>
            <a:srgbClr val="DEEBF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b="0" i="0" u="none" strike="noStrike" kern="1200" cap="none" spc="0" normalizeH="0" baseline="0" noProof="0" dirty="0">
                <a:ln>
                  <a:noFill/>
                </a:ln>
                <a:solidFill>
                  <a:srgbClr val="002060"/>
                </a:solidFill>
                <a:effectLst/>
                <a:uLnTx/>
                <a:uFillTx/>
                <a:latin typeface="Times New Roman" panose="02020603050405020304" pitchFamily="18" charset="0"/>
                <a:ea typeface="+mn-ea"/>
                <a:cs typeface="Times New Roman" panose="02020603050405020304" pitchFamily="18" charset="0"/>
              </a:rPr>
              <a:t>C. </a:t>
            </a:r>
            <a:r>
              <a:rPr lang="en-GB" dirty="0" err="1">
                <a:solidFill>
                  <a:srgbClr val="002060"/>
                </a:solidFill>
                <a:latin typeface="Times New Roman" panose="02020603050405020304" pitchFamily="18" charset="0"/>
                <a:cs typeface="Times New Roman" panose="02020603050405020304" pitchFamily="18" charset="0"/>
              </a:rPr>
              <a:t>Tiên</a:t>
            </a:r>
            <a:r>
              <a:rPr lang="en-GB" dirty="0">
                <a:solidFill>
                  <a:srgbClr val="002060"/>
                </a:solidFill>
                <a:latin typeface="Times New Roman" panose="02020603050405020304" pitchFamily="18" charset="0"/>
                <a:cs typeface="Times New Roman" panose="02020603050405020304" pitchFamily="18" charset="0"/>
              </a:rPr>
              <a:t> </a:t>
            </a:r>
            <a:r>
              <a:rPr lang="en-GB" dirty="0" err="1">
                <a:solidFill>
                  <a:srgbClr val="002060"/>
                </a:solidFill>
                <a:latin typeface="Times New Roman" panose="02020603050405020304" pitchFamily="18" charset="0"/>
                <a:cs typeface="Times New Roman" panose="02020603050405020304" pitchFamily="18" charset="0"/>
              </a:rPr>
              <a:t>nữ</a:t>
            </a:r>
            <a:endParaRPr kumimoji="0" lang="en-US" b="0" i="0" u="none" strike="noStrike" kern="1200" cap="none" spc="0" normalizeH="0" baseline="0" noProof="0" dirty="0">
              <a:ln>
                <a:noFill/>
              </a:ln>
              <a:solidFill>
                <a:srgbClr val="002060"/>
              </a:solidFill>
              <a:effectLst/>
              <a:uLnTx/>
              <a:uFillTx/>
              <a:latin typeface="Times New Roman" panose="02020603050405020304" pitchFamily="18" charset="0"/>
              <a:ea typeface="+mn-ea"/>
              <a:cs typeface="Times New Roman" panose="02020603050405020304" pitchFamily="18" charset="0"/>
            </a:endParaRPr>
          </a:p>
        </p:txBody>
      </p:sp>
      <p:pic>
        <p:nvPicPr>
          <p:cNvPr id="30" name="Picture 29">
            <a:extLst>
              <a:ext uri="{FF2B5EF4-FFF2-40B4-BE49-F238E27FC236}">
                <a16:creationId xmlns:a16="http://schemas.microsoft.com/office/drawing/2014/main" id="{5D199BEE-8167-419B-B668-203E8A2CC005}"/>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6056651" y="1580369"/>
            <a:ext cx="1958535" cy="1958535"/>
          </a:xfrm>
          <a:prstGeom prst="rect">
            <a:avLst/>
          </a:prstGeom>
        </p:spPr>
      </p:pic>
      <p:sp>
        <p:nvSpPr>
          <p:cNvPr id="31" name="Rectangle: Rounded Corners 24">
            <a:extLst>
              <a:ext uri="{FF2B5EF4-FFF2-40B4-BE49-F238E27FC236}">
                <a16:creationId xmlns:a16="http://schemas.microsoft.com/office/drawing/2014/main" id="{00BEFBB1-525B-415D-8E45-ADCB8FD217EA}"/>
              </a:ext>
            </a:extLst>
          </p:cNvPr>
          <p:cNvSpPr/>
          <p:nvPr/>
        </p:nvSpPr>
        <p:spPr>
          <a:xfrm>
            <a:off x="6162739" y="3497376"/>
            <a:ext cx="1374735" cy="561882"/>
          </a:xfrm>
          <a:prstGeom prst="roundRect">
            <a:avLst/>
          </a:prstGeom>
          <a:solidFill>
            <a:srgbClr val="DEEBF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b="0" i="0" u="none" strike="noStrike" kern="1200" cap="none" spc="0" normalizeH="0" baseline="0" noProof="0" dirty="0">
                <a:ln>
                  <a:noFill/>
                </a:ln>
                <a:solidFill>
                  <a:srgbClr val="002060"/>
                </a:solidFill>
                <a:effectLst/>
                <a:uLnTx/>
                <a:uFillTx/>
                <a:latin typeface="Times New Roman" panose="02020603050405020304" pitchFamily="18" charset="0"/>
                <a:ea typeface="+mn-ea"/>
                <a:cs typeface="Times New Roman" panose="02020603050405020304" pitchFamily="18" charset="0"/>
              </a:rPr>
              <a:t>A</a:t>
            </a:r>
            <a:r>
              <a:rPr kumimoji="0" lang="en-US" b="0" i="0" u="none" strike="noStrike" kern="1200" cap="none" spc="0" normalizeH="0" baseline="0" noProof="0" dirty="0">
                <a:ln>
                  <a:noFill/>
                </a:ln>
                <a:solidFill>
                  <a:srgbClr val="002060"/>
                </a:solidFill>
                <a:effectLst/>
                <a:uLnTx/>
                <a:uFillTx/>
                <a:latin typeface="Times New Roman" panose="02020603050405020304" pitchFamily="18" charset="0"/>
                <a:ea typeface="+mn-ea"/>
                <a:cs typeface="Times New Roman" panose="02020603050405020304" pitchFamily="18" charset="0"/>
              </a:rPr>
              <a:t>. </a:t>
            </a:r>
            <a:r>
              <a:rPr lang="en-GB" noProof="0" dirty="0" err="1">
                <a:solidFill>
                  <a:srgbClr val="002060"/>
                </a:solidFill>
                <a:latin typeface="Times New Roman" panose="02020603050405020304" pitchFamily="18" charset="0"/>
                <a:cs typeface="Times New Roman" panose="02020603050405020304" pitchFamily="18" charset="0"/>
              </a:rPr>
              <a:t>Đáng</a:t>
            </a:r>
            <a:r>
              <a:rPr lang="en-GB" noProof="0" dirty="0">
                <a:solidFill>
                  <a:srgbClr val="002060"/>
                </a:solidFill>
                <a:latin typeface="Times New Roman" panose="02020603050405020304" pitchFamily="18" charset="0"/>
                <a:cs typeface="Times New Roman" panose="02020603050405020304" pitchFamily="18" charset="0"/>
              </a:rPr>
              <a:t> </a:t>
            </a:r>
            <a:r>
              <a:rPr lang="en-GB" noProof="0" dirty="0" err="1">
                <a:solidFill>
                  <a:srgbClr val="002060"/>
                </a:solidFill>
                <a:latin typeface="Times New Roman" panose="02020603050405020304" pitchFamily="18" charset="0"/>
                <a:cs typeface="Times New Roman" panose="02020603050405020304" pitchFamily="18" charset="0"/>
              </a:rPr>
              <a:t>thương</a:t>
            </a:r>
            <a:endParaRPr kumimoji="0" lang="en-US" b="0" i="0" u="none" strike="noStrike" kern="1200" cap="none" spc="0" normalizeH="0" baseline="0" noProof="0" dirty="0">
              <a:ln>
                <a:noFill/>
              </a:ln>
              <a:solidFill>
                <a:srgbClr val="002060"/>
              </a:solidFill>
              <a:effectLst/>
              <a:uLnTx/>
              <a:uFillTx/>
              <a:latin typeface="Times New Roman" panose="02020603050405020304" pitchFamily="18" charset="0"/>
              <a:ea typeface="+mn-ea"/>
              <a:cs typeface="Times New Roman" panose="02020603050405020304" pitchFamily="18" charset="0"/>
            </a:endParaRPr>
          </a:p>
        </p:txBody>
      </p:sp>
    </p:spTree>
    <p:extLst>
      <p:ext uri="{BB962C8B-B14F-4D97-AF65-F5344CB8AC3E}">
        <p14:creationId xmlns:p14="http://schemas.microsoft.com/office/powerpoint/2010/main" val="406437064"/>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9"/>
                                        </p:tgtEl>
                                        <p:attrNameLst>
                                          <p:attrName>style.visibility</p:attrName>
                                        </p:attrNameLst>
                                      </p:cBhvr>
                                      <p:to>
                                        <p:strVal val="visible"/>
                                      </p:to>
                                    </p:set>
                                    <p:animEffect transition="in" filter="barn(inVertical)">
                                      <p:cBhvr>
                                        <p:cTn id="12" dur="500"/>
                                        <p:tgtEl>
                                          <p:spTgt spid="19"/>
                                        </p:tgtEl>
                                      </p:cBhvr>
                                    </p:animEffect>
                                  </p:childTnLst>
                                </p:cTn>
                              </p:par>
                              <p:par>
                                <p:cTn id="13" presetID="16" presetClass="entr" presetSubtype="21" fill="hold" grpId="0" nodeType="with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barn(inVertical)">
                                      <p:cBhvr>
                                        <p:cTn id="15" dur="500"/>
                                        <p:tgtEl>
                                          <p:spTgt spid="6"/>
                                        </p:tgtEl>
                                      </p:cBhvr>
                                    </p:animEffect>
                                  </p:childTnLst>
                                </p:cTn>
                              </p:par>
                            </p:childTnLst>
                          </p:cTn>
                        </p:par>
                      </p:childTnLst>
                    </p:cTn>
                  </p:par>
                  <p:par>
                    <p:cTn id="16" fill="hold">
                      <p:stCondLst>
                        <p:cond delay="indefinite"/>
                      </p:stCondLst>
                      <p:childTnLst>
                        <p:par>
                          <p:cTn id="17" fill="hold">
                            <p:stCondLst>
                              <p:cond delay="0"/>
                            </p:stCondLst>
                            <p:childTnLst>
                              <p:par>
                                <p:cTn id="18" presetID="2" presetClass="entr" presetSubtype="8" fill="hold" nodeType="clickEffect">
                                  <p:stCondLst>
                                    <p:cond delay="0"/>
                                  </p:stCondLst>
                                  <p:childTnLst>
                                    <p:set>
                                      <p:cBhvr>
                                        <p:cTn id="19" dur="1" fill="hold">
                                          <p:stCondLst>
                                            <p:cond delay="0"/>
                                          </p:stCondLst>
                                        </p:cTn>
                                        <p:tgtEl>
                                          <p:spTgt spid="23"/>
                                        </p:tgtEl>
                                        <p:attrNameLst>
                                          <p:attrName>style.visibility</p:attrName>
                                        </p:attrNameLst>
                                      </p:cBhvr>
                                      <p:to>
                                        <p:strVal val="visible"/>
                                      </p:to>
                                    </p:set>
                                    <p:anim calcmode="lin" valueType="num">
                                      <p:cBhvr additive="base">
                                        <p:cTn id="20" dur="1000" fill="hold"/>
                                        <p:tgtEl>
                                          <p:spTgt spid="23"/>
                                        </p:tgtEl>
                                        <p:attrNameLst>
                                          <p:attrName>ppt_x</p:attrName>
                                        </p:attrNameLst>
                                      </p:cBhvr>
                                      <p:tavLst>
                                        <p:tav tm="0">
                                          <p:val>
                                            <p:strVal val="0-#ppt_w/2"/>
                                          </p:val>
                                        </p:tav>
                                        <p:tav tm="100000">
                                          <p:val>
                                            <p:strVal val="#ppt_x"/>
                                          </p:val>
                                        </p:tav>
                                      </p:tavLst>
                                    </p:anim>
                                    <p:anim calcmode="lin" valueType="num">
                                      <p:cBhvr additive="base">
                                        <p:cTn id="21" dur="1000" fill="hold"/>
                                        <p:tgtEl>
                                          <p:spTgt spid="23"/>
                                        </p:tgtEl>
                                        <p:attrNameLst>
                                          <p:attrName>ppt_y</p:attrName>
                                        </p:attrNameLst>
                                      </p:cBhvr>
                                      <p:tavLst>
                                        <p:tav tm="0">
                                          <p:val>
                                            <p:strVal val="#ppt_y"/>
                                          </p:val>
                                        </p:tav>
                                        <p:tav tm="100000">
                                          <p:val>
                                            <p:strVal val="#ppt_y"/>
                                          </p:val>
                                        </p:tav>
                                      </p:tavLst>
                                    </p:anim>
                                  </p:childTnLst>
                                </p:cTn>
                              </p:par>
                              <p:par>
                                <p:cTn id="22" presetID="50" presetClass="entr" presetSubtype="0" decel="100000" fill="hold" grpId="0" nodeType="withEffect">
                                  <p:stCondLst>
                                    <p:cond delay="0"/>
                                  </p:stCondLst>
                                  <p:childTnLst>
                                    <p:set>
                                      <p:cBhvr>
                                        <p:cTn id="23" dur="1" fill="hold">
                                          <p:stCondLst>
                                            <p:cond delay="0"/>
                                          </p:stCondLst>
                                        </p:cTn>
                                        <p:tgtEl>
                                          <p:spTgt spid="22"/>
                                        </p:tgtEl>
                                        <p:attrNameLst>
                                          <p:attrName>style.visibility</p:attrName>
                                        </p:attrNameLst>
                                      </p:cBhvr>
                                      <p:to>
                                        <p:strVal val="visible"/>
                                      </p:to>
                                    </p:set>
                                    <p:anim calcmode="lin" valueType="num">
                                      <p:cBhvr>
                                        <p:cTn id="24" dur="500" fill="hold"/>
                                        <p:tgtEl>
                                          <p:spTgt spid="22"/>
                                        </p:tgtEl>
                                        <p:attrNameLst>
                                          <p:attrName>ppt_w</p:attrName>
                                        </p:attrNameLst>
                                      </p:cBhvr>
                                      <p:tavLst>
                                        <p:tav tm="0">
                                          <p:val>
                                            <p:strVal val="#ppt_w+.3"/>
                                          </p:val>
                                        </p:tav>
                                        <p:tav tm="100000">
                                          <p:val>
                                            <p:strVal val="#ppt_w"/>
                                          </p:val>
                                        </p:tav>
                                      </p:tavLst>
                                    </p:anim>
                                    <p:anim calcmode="lin" valueType="num">
                                      <p:cBhvr>
                                        <p:cTn id="25" dur="500" fill="hold"/>
                                        <p:tgtEl>
                                          <p:spTgt spid="22"/>
                                        </p:tgtEl>
                                        <p:attrNameLst>
                                          <p:attrName>ppt_h</p:attrName>
                                        </p:attrNameLst>
                                      </p:cBhvr>
                                      <p:tavLst>
                                        <p:tav tm="0">
                                          <p:val>
                                            <p:strVal val="#ppt_h"/>
                                          </p:val>
                                        </p:tav>
                                        <p:tav tm="100000">
                                          <p:val>
                                            <p:strVal val="#ppt_h"/>
                                          </p:val>
                                        </p:tav>
                                      </p:tavLst>
                                    </p:anim>
                                    <p:animEffect transition="in" filter="fade">
                                      <p:cBhvr>
                                        <p:cTn id="26" dur="500"/>
                                        <p:tgtEl>
                                          <p:spTgt spid="22"/>
                                        </p:tgtEl>
                                      </p:cBhvr>
                                    </p:animEffect>
                                  </p:childTnLst>
                                  <p:subTnLst>
                                    <p:audio>
                                      <p:cMediaNode>
                                        <p:cTn display="0" masterRel="sameClick">
                                          <p:stCondLst>
                                            <p:cond evt="begin" delay="0">
                                              <p:tn val="22"/>
                                            </p:cond>
                                          </p:stCondLst>
                                          <p:endCondLst>
                                            <p:cond evt="onStopAudio" delay="0">
                                              <p:tgtEl>
                                                <p:sldTgt/>
                                              </p:tgtEl>
                                            </p:cond>
                                          </p:endCondLst>
                                        </p:cTn>
                                        <p:tgtEl>
                                          <p:sndTgt r:embed="rId2" name="chimes.wav"/>
                                        </p:tgtEl>
                                      </p:cMediaNode>
                                    </p:audio>
                                  </p:subTnLst>
                                </p:cTn>
                              </p:par>
                            </p:childTnLst>
                          </p:cTn>
                        </p:par>
                        <p:par>
                          <p:cTn id="27" fill="hold">
                            <p:stCondLst>
                              <p:cond delay="1000"/>
                            </p:stCondLst>
                            <p:childTnLst>
                              <p:par>
                                <p:cTn id="28" presetID="50" presetClass="entr" presetSubtype="0" decel="100000" fill="hold" grpId="0" nodeType="afterEffect">
                                  <p:stCondLst>
                                    <p:cond delay="0"/>
                                  </p:stCondLst>
                                  <p:childTnLst>
                                    <p:set>
                                      <p:cBhvr>
                                        <p:cTn id="29" dur="1" fill="hold">
                                          <p:stCondLst>
                                            <p:cond delay="0"/>
                                          </p:stCondLst>
                                        </p:cTn>
                                        <p:tgtEl>
                                          <p:spTgt spid="25"/>
                                        </p:tgtEl>
                                        <p:attrNameLst>
                                          <p:attrName>style.visibility</p:attrName>
                                        </p:attrNameLst>
                                      </p:cBhvr>
                                      <p:to>
                                        <p:strVal val="visible"/>
                                      </p:to>
                                    </p:set>
                                    <p:anim calcmode="lin" valueType="num">
                                      <p:cBhvr>
                                        <p:cTn id="30" dur="500" fill="hold"/>
                                        <p:tgtEl>
                                          <p:spTgt spid="25"/>
                                        </p:tgtEl>
                                        <p:attrNameLst>
                                          <p:attrName>ppt_w</p:attrName>
                                        </p:attrNameLst>
                                      </p:cBhvr>
                                      <p:tavLst>
                                        <p:tav tm="0">
                                          <p:val>
                                            <p:strVal val="#ppt_w+.3"/>
                                          </p:val>
                                        </p:tav>
                                        <p:tav tm="100000">
                                          <p:val>
                                            <p:strVal val="#ppt_w"/>
                                          </p:val>
                                        </p:tav>
                                      </p:tavLst>
                                    </p:anim>
                                    <p:anim calcmode="lin" valueType="num">
                                      <p:cBhvr>
                                        <p:cTn id="31" dur="500" fill="hold"/>
                                        <p:tgtEl>
                                          <p:spTgt spid="25"/>
                                        </p:tgtEl>
                                        <p:attrNameLst>
                                          <p:attrName>ppt_h</p:attrName>
                                        </p:attrNameLst>
                                      </p:cBhvr>
                                      <p:tavLst>
                                        <p:tav tm="0">
                                          <p:val>
                                            <p:strVal val="#ppt_h"/>
                                          </p:val>
                                        </p:tav>
                                        <p:tav tm="100000">
                                          <p:val>
                                            <p:strVal val="#ppt_h"/>
                                          </p:val>
                                        </p:tav>
                                      </p:tavLst>
                                    </p:anim>
                                    <p:animEffect transition="in" filter="fade">
                                      <p:cBhvr>
                                        <p:cTn id="32" dur="500"/>
                                        <p:tgtEl>
                                          <p:spTgt spid="25"/>
                                        </p:tgtEl>
                                      </p:cBhvr>
                                    </p:animEffect>
                                  </p:childTnLst>
                                </p:cTn>
                              </p:par>
                            </p:childTnLst>
                          </p:cTn>
                        </p:par>
                        <p:par>
                          <p:cTn id="33" fill="hold">
                            <p:stCondLst>
                              <p:cond delay="1500"/>
                            </p:stCondLst>
                            <p:childTnLst>
                              <p:par>
                                <p:cTn id="34" presetID="50" presetClass="entr" presetSubtype="0" decel="100000" fill="hold" grpId="0" nodeType="afterEffect">
                                  <p:stCondLst>
                                    <p:cond delay="0"/>
                                  </p:stCondLst>
                                  <p:childTnLst>
                                    <p:set>
                                      <p:cBhvr>
                                        <p:cTn id="35" dur="1" fill="hold">
                                          <p:stCondLst>
                                            <p:cond delay="0"/>
                                          </p:stCondLst>
                                        </p:cTn>
                                        <p:tgtEl>
                                          <p:spTgt spid="27"/>
                                        </p:tgtEl>
                                        <p:attrNameLst>
                                          <p:attrName>style.visibility</p:attrName>
                                        </p:attrNameLst>
                                      </p:cBhvr>
                                      <p:to>
                                        <p:strVal val="visible"/>
                                      </p:to>
                                    </p:set>
                                    <p:anim calcmode="lin" valueType="num">
                                      <p:cBhvr>
                                        <p:cTn id="36" dur="500" fill="hold"/>
                                        <p:tgtEl>
                                          <p:spTgt spid="27"/>
                                        </p:tgtEl>
                                        <p:attrNameLst>
                                          <p:attrName>ppt_w</p:attrName>
                                        </p:attrNameLst>
                                      </p:cBhvr>
                                      <p:tavLst>
                                        <p:tav tm="0">
                                          <p:val>
                                            <p:strVal val="#ppt_w+.3"/>
                                          </p:val>
                                        </p:tav>
                                        <p:tav tm="100000">
                                          <p:val>
                                            <p:strVal val="#ppt_w"/>
                                          </p:val>
                                        </p:tav>
                                      </p:tavLst>
                                    </p:anim>
                                    <p:anim calcmode="lin" valueType="num">
                                      <p:cBhvr>
                                        <p:cTn id="37" dur="500" fill="hold"/>
                                        <p:tgtEl>
                                          <p:spTgt spid="27"/>
                                        </p:tgtEl>
                                        <p:attrNameLst>
                                          <p:attrName>ppt_h</p:attrName>
                                        </p:attrNameLst>
                                      </p:cBhvr>
                                      <p:tavLst>
                                        <p:tav tm="0">
                                          <p:val>
                                            <p:strVal val="#ppt_h"/>
                                          </p:val>
                                        </p:tav>
                                        <p:tav tm="100000">
                                          <p:val>
                                            <p:strVal val="#ppt_h"/>
                                          </p:val>
                                        </p:tav>
                                      </p:tavLst>
                                    </p:anim>
                                    <p:animEffect transition="in" filter="fade">
                                      <p:cBhvr>
                                        <p:cTn id="38" dur="500"/>
                                        <p:tgtEl>
                                          <p:spTgt spid="27"/>
                                        </p:tgtEl>
                                      </p:cBhvr>
                                    </p:animEffect>
                                  </p:childTnLst>
                                </p:cTn>
                              </p:par>
                            </p:childTnLst>
                          </p:cTn>
                        </p:par>
                        <p:par>
                          <p:cTn id="39" fill="hold">
                            <p:stCondLst>
                              <p:cond delay="2000"/>
                            </p:stCondLst>
                            <p:childTnLst>
                              <p:par>
                                <p:cTn id="40" presetID="50" presetClass="entr" presetSubtype="0" decel="100000" fill="hold" grpId="0" nodeType="afterEffect">
                                  <p:stCondLst>
                                    <p:cond delay="0"/>
                                  </p:stCondLst>
                                  <p:childTnLst>
                                    <p:set>
                                      <p:cBhvr>
                                        <p:cTn id="41" dur="1" fill="hold">
                                          <p:stCondLst>
                                            <p:cond delay="0"/>
                                          </p:stCondLst>
                                        </p:cTn>
                                        <p:tgtEl>
                                          <p:spTgt spid="29"/>
                                        </p:tgtEl>
                                        <p:attrNameLst>
                                          <p:attrName>style.visibility</p:attrName>
                                        </p:attrNameLst>
                                      </p:cBhvr>
                                      <p:to>
                                        <p:strVal val="visible"/>
                                      </p:to>
                                    </p:set>
                                    <p:anim calcmode="lin" valueType="num">
                                      <p:cBhvr>
                                        <p:cTn id="42" dur="500" fill="hold"/>
                                        <p:tgtEl>
                                          <p:spTgt spid="29"/>
                                        </p:tgtEl>
                                        <p:attrNameLst>
                                          <p:attrName>ppt_w</p:attrName>
                                        </p:attrNameLst>
                                      </p:cBhvr>
                                      <p:tavLst>
                                        <p:tav tm="0">
                                          <p:val>
                                            <p:strVal val="#ppt_w+.3"/>
                                          </p:val>
                                        </p:tav>
                                        <p:tav tm="100000">
                                          <p:val>
                                            <p:strVal val="#ppt_w"/>
                                          </p:val>
                                        </p:tav>
                                      </p:tavLst>
                                    </p:anim>
                                    <p:anim calcmode="lin" valueType="num">
                                      <p:cBhvr>
                                        <p:cTn id="43" dur="500" fill="hold"/>
                                        <p:tgtEl>
                                          <p:spTgt spid="29"/>
                                        </p:tgtEl>
                                        <p:attrNameLst>
                                          <p:attrName>ppt_h</p:attrName>
                                        </p:attrNameLst>
                                      </p:cBhvr>
                                      <p:tavLst>
                                        <p:tav tm="0">
                                          <p:val>
                                            <p:strVal val="#ppt_h"/>
                                          </p:val>
                                        </p:tav>
                                        <p:tav tm="100000">
                                          <p:val>
                                            <p:strVal val="#ppt_h"/>
                                          </p:val>
                                        </p:tav>
                                      </p:tavLst>
                                    </p:anim>
                                    <p:animEffect transition="in" filter="fade">
                                      <p:cBhvr>
                                        <p:cTn id="44" dur="500"/>
                                        <p:tgtEl>
                                          <p:spTgt spid="29"/>
                                        </p:tgtEl>
                                      </p:cBhvr>
                                    </p:animEffect>
                                  </p:childTnLst>
                                </p:cTn>
                              </p:par>
                            </p:childTnLst>
                          </p:cTn>
                        </p:par>
                        <p:par>
                          <p:cTn id="45" fill="hold">
                            <p:stCondLst>
                              <p:cond delay="2500"/>
                            </p:stCondLst>
                            <p:childTnLst>
                              <p:par>
                                <p:cTn id="46" presetID="50" presetClass="entr" presetSubtype="0" decel="100000" fill="hold" grpId="0" nodeType="afterEffect">
                                  <p:stCondLst>
                                    <p:cond delay="0"/>
                                  </p:stCondLst>
                                  <p:childTnLst>
                                    <p:set>
                                      <p:cBhvr>
                                        <p:cTn id="47" dur="1" fill="hold">
                                          <p:stCondLst>
                                            <p:cond delay="0"/>
                                          </p:stCondLst>
                                        </p:cTn>
                                        <p:tgtEl>
                                          <p:spTgt spid="31"/>
                                        </p:tgtEl>
                                        <p:attrNameLst>
                                          <p:attrName>style.visibility</p:attrName>
                                        </p:attrNameLst>
                                      </p:cBhvr>
                                      <p:to>
                                        <p:strVal val="visible"/>
                                      </p:to>
                                    </p:set>
                                    <p:anim calcmode="lin" valueType="num">
                                      <p:cBhvr>
                                        <p:cTn id="48" dur="500" fill="hold"/>
                                        <p:tgtEl>
                                          <p:spTgt spid="31"/>
                                        </p:tgtEl>
                                        <p:attrNameLst>
                                          <p:attrName>ppt_w</p:attrName>
                                        </p:attrNameLst>
                                      </p:cBhvr>
                                      <p:tavLst>
                                        <p:tav tm="0">
                                          <p:val>
                                            <p:strVal val="#ppt_w+.3"/>
                                          </p:val>
                                        </p:tav>
                                        <p:tav tm="100000">
                                          <p:val>
                                            <p:strVal val="#ppt_w"/>
                                          </p:val>
                                        </p:tav>
                                      </p:tavLst>
                                    </p:anim>
                                    <p:anim calcmode="lin" valueType="num">
                                      <p:cBhvr>
                                        <p:cTn id="49" dur="500" fill="hold"/>
                                        <p:tgtEl>
                                          <p:spTgt spid="31"/>
                                        </p:tgtEl>
                                        <p:attrNameLst>
                                          <p:attrName>ppt_h</p:attrName>
                                        </p:attrNameLst>
                                      </p:cBhvr>
                                      <p:tavLst>
                                        <p:tav tm="0">
                                          <p:val>
                                            <p:strVal val="#ppt_h"/>
                                          </p:val>
                                        </p:tav>
                                        <p:tav tm="100000">
                                          <p:val>
                                            <p:strVal val="#ppt_h"/>
                                          </p:val>
                                        </p:tav>
                                      </p:tavLst>
                                    </p:anim>
                                    <p:animEffect transition="in" filter="fade">
                                      <p:cBhvr>
                                        <p:cTn id="50"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51" restart="whenNotActive" fill="hold" evtFilter="cancelBubble" nodeType="interactiveSeq">
                <p:stCondLst>
                  <p:cond evt="onClick" delay="0">
                    <p:tgtEl>
                      <p:spTgt spid="24"/>
                    </p:tgtEl>
                  </p:cond>
                </p:stCondLst>
                <p:endSync evt="end" delay="0">
                  <p:rtn val="all"/>
                </p:endSync>
                <p:childTnLst>
                  <p:par>
                    <p:cTn id="52" fill="hold">
                      <p:stCondLst>
                        <p:cond delay="0"/>
                      </p:stCondLst>
                      <p:childTnLst>
                        <p:par>
                          <p:cTn id="53" fill="hold">
                            <p:stCondLst>
                              <p:cond delay="0"/>
                            </p:stCondLst>
                            <p:childTnLst>
                              <p:par>
                                <p:cTn id="54" presetID="26" presetClass="emph" presetSubtype="0" fill="hold" nodeType="clickEffect">
                                  <p:stCondLst>
                                    <p:cond delay="0"/>
                                  </p:stCondLst>
                                  <p:childTnLst>
                                    <p:animEffect transition="out" filter="fade">
                                      <p:cBhvr>
                                        <p:cTn id="55" dur="500" tmFilter="0, 0; .2, .5; .8, .5; 1, 0"/>
                                        <p:tgtEl>
                                          <p:spTgt spid="24"/>
                                        </p:tgtEl>
                                      </p:cBhvr>
                                    </p:animEffect>
                                    <p:animScale>
                                      <p:cBhvr>
                                        <p:cTn id="56" dur="250" autoRev="1" fill="hold"/>
                                        <p:tgtEl>
                                          <p:spTgt spid="24"/>
                                        </p:tgtEl>
                                      </p:cBhvr>
                                      <p:by x="105000" y="105000"/>
                                    </p:animScale>
                                  </p:childTnLst>
                                </p:cTn>
                              </p:par>
                            </p:childTnLst>
                          </p:cTn>
                        </p:par>
                        <p:par>
                          <p:cTn id="57" fill="hold">
                            <p:stCondLst>
                              <p:cond delay="500"/>
                            </p:stCondLst>
                            <p:childTnLst>
                              <p:par>
                                <p:cTn id="58" presetID="1" presetClass="emph" presetSubtype="2" fill="hold" nodeType="afterEffect">
                                  <p:stCondLst>
                                    <p:cond delay="0"/>
                                  </p:stCondLst>
                                  <p:childTnLst>
                                    <p:animClr clrSpc="rgb" dir="cw">
                                      <p:cBhvr>
                                        <p:cTn id="59" dur="500" fill="hold"/>
                                        <p:tgtEl>
                                          <p:spTgt spid="25"/>
                                        </p:tgtEl>
                                        <p:attrNameLst>
                                          <p:attrName>fillcolor</p:attrName>
                                        </p:attrNameLst>
                                      </p:cBhvr>
                                      <p:to>
                                        <a:srgbClr val="00B0F0"/>
                                      </p:to>
                                    </p:animClr>
                                    <p:set>
                                      <p:cBhvr>
                                        <p:cTn id="60" dur="500" fill="hold"/>
                                        <p:tgtEl>
                                          <p:spTgt spid="25"/>
                                        </p:tgtEl>
                                        <p:attrNameLst>
                                          <p:attrName>fill.type</p:attrName>
                                        </p:attrNameLst>
                                      </p:cBhvr>
                                      <p:to>
                                        <p:strVal val="solid"/>
                                      </p:to>
                                    </p:set>
                                    <p:set>
                                      <p:cBhvr>
                                        <p:cTn id="61" dur="500" fill="hold"/>
                                        <p:tgtEl>
                                          <p:spTgt spid="25"/>
                                        </p:tgtEl>
                                        <p:attrNameLst>
                                          <p:attrName>fill.on</p:attrName>
                                        </p:attrNameLst>
                                      </p:cBhvr>
                                      <p:to>
                                        <p:strVal val="true"/>
                                      </p:to>
                                    </p:set>
                                  </p:childTnLst>
                                  <p:subTnLst>
                                    <p:audio>
                                      <p:cMediaNode>
                                        <p:cTn display="0" masterRel="sameClick">
                                          <p:stCondLst>
                                            <p:cond evt="begin" delay="0">
                                              <p:tn val="58"/>
                                            </p:cond>
                                          </p:stCondLst>
                                          <p:endCondLst>
                                            <p:cond evt="onStopAudio" delay="0">
                                              <p:tgtEl>
                                                <p:sldTgt/>
                                              </p:tgtEl>
                                            </p:cond>
                                          </p:endCondLst>
                                        </p:cTn>
                                        <p:tgtEl>
                                          <p:sndTgt r:embed="rId3" name="applause.wav"/>
                                        </p:tgtEl>
                                      </p:cMediaNode>
                                    </p:audio>
                                  </p:subTnLst>
                                </p:cTn>
                              </p:par>
                            </p:childTnLst>
                          </p:cTn>
                        </p:par>
                      </p:childTnLst>
                    </p:cTn>
                  </p:par>
                </p:childTnLst>
              </p:cTn>
              <p:nextCondLst>
                <p:cond evt="onClick" delay="0">
                  <p:tgtEl>
                    <p:spTgt spid="24"/>
                  </p:tgtEl>
                </p:cond>
              </p:nextCondLst>
            </p:seq>
            <p:seq concurrent="1" nextAc="seek">
              <p:cTn id="62" restart="whenNotActive" fill="hold" evtFilter="cancelBubble" nodeType="interactiveSeq">
                <p:stCondLst>
                  <p:cond evt="onClick" delay="0">
                    <p:tgtEl>
                      <p:spTgt spid="26"/>
                    </p:tgtEl>
                  </p:cond>
                </p:stCondLst>
                <p:endSync evt="end" delay="0">
                  <p:rtn val="all"/>
                </p:endSync>
                <p:childTnLst>
                  <p:par>
                    <p:cTn id="63" fill="hold">
                      <p:stCondLst>
                        <p:cond delay="0"/>
                      </p:stCondLst>
                      <p:childTnLst>
                        <p:par>
                          <p:cTn id="64" fill="hold">
                            <p:stCondLst>
                              <p:cond delay="0"/>
                            </p:stCondLst>
                            <p:childTnLst>
                              <p:par>
                                <p:cTn id="65" presetID="26" presetClass="emph" presetSubtype="0" fill="hold" nodeType="clickEffect">
                                  <p:stCondLst>
                                    <p:cond delay="0"/>
                                  </p:stCondLst>
                                  <p:childTnLst>
                                    <p:animEffect transition="out" filter="fade">
                                      <p:cBhvr>
                                        <p:cTn id="66" dur="500" tmFilter="0, 0; .2, .5; .8, .5; 1, 0"/>
                                        <p:tgtEl>
                                          <p:spTgt spid="26"/>
                                        </p:tgtEl>
                                      </p:cBhvr>
                                    </p:animEffect>
                                    <p:animScale>
                                      <p:cBhvr>
                                        <p:cTn id="67" dur="250" autoRev="1" fill="hold"/>
                                        <p:tgtEl>
                                          <p:spTgt spid="26"/>
                                        </p:tgtEl>
                                      </p:cBhvr>
                                      <p:by x="105000" y="105000"/>
                                    </p:animScale>
                                  </p:childTnLst>
                                </p:cTn>
                              </p:par>
                            </p:childTnLst>
                          </p:cTn>
                        </p:par>
                        <p:par>
                          <p:cTn id="68" fill="hold">
                            <p:stCondLst>
                              <p:cond delay="500"/>
                            </p:stCondLst>
                            <p:childTnLst>
                              <p:par>
                                <p:cTn id="69" presetID="1" presetClass="emph" presetSubtype="2" fill="hold" nodeType="afterEffect">
                                  <p:stCondLst>
                                    <p:cond delay="0"/>
                                  </p:stCondLst>
                                  <p:childTnLst>
                                    <p:animClr clrSpc="rgb" dir="cw">
                                      <p:cBhvr>
                                        <p:cTn id="70" dur="500" fill="hold"/>
                                        <p:tgtEl>
                                          <p:spTgt spid="27"/>
                                        </p:tgtEl>
                                        <p:attrNameLst>
                                          <p:attrName>fillcolor</p:attrName>
                                        </p:attrNameLst>
                                      </p:cBhvr>
                                      <p:to>
                                        <a:srgbClr val="FFFF00"/>
                                      </p:to>
                                    </p:animClr>
                                    <p:set>
                                      <p:cBhvr>
                                        <p:cTn id="71" dur="500" fill="hold"/>
                                        <p:tgtEl>
                                          <p:spTgt spid="27"/>
                                        </p:tgtEl>
                                        <p:attrNameLst>
                                          <p:attrName>fill.type</p:attrName>
                                        </p:attrNameLst>
                                      </p:cBhvr>
                                      <p:to>
                                        <p:strVal val="solid"/>
                                      </p:to>
                                    </p:set>
                                    <p:set>
                                      <p:cBhvr>
                                        <p:cTn id="72" dur="500" fill="hold"/>
                                        <p:tgtEl>
                                          <p:spTgt spid="27"/>
                                        </p:tgtEl>
                                        <p:attrNameLst>
                                          <p:attrName>fill.on</p:attrName>
                                        </p:attrNameLst>
                                      </p:cBhvr>
                                      <p:to>
                                        <p:strVal val="true"/>
                                      </p:to>
                                    </p:set>
                                  </p:childTnLst>
                                  <p:subTnLst>
                                    <p:audio>
                                      <p:cMediaNode>
                                        <p:cTn display="0" masterRel="sameClick">
                                          <p:stCondLst>
                                            <p:cond evt="begin" delay="0">
                                              <p:tn val="69"/>
                                            </p:cond>
                                          </p:stCondLst>
                                          <p:endCondLst>
                                            <p:cond evt="onStopAudio" delay="0">
                                              <p:tgtEl>
                                                <p:sldTgt/>
                                              </p:tgtEl>
                                            </p:cond>
                                          </p:endCondLst>
                                        </p:cTn>
                                        <p:tgtEl>
                                          <p:sndTgt r:embed="rId4" name="ohno.wav"/>
                                        </p:tgtEl>
                                      </p:cMediaNode>
                                    </p:audio>
                                  </p:subTnLst>
                                </p:cTn>
                              </p:par>
                            </p:childTnLst>
                          </p:cTn>
                        </p:par>
                      </p:childTnLst>
                    </p:cTn>
                  </p:par>
                </p:childTnLst>
              </p:cTn>
              <p:nextCondLst>
                <p:cond evt="onClick" delay="0">
                  <p:tgtEl>
                    <p:spTgt spid="26"/>
                  </p:tgtEl>
                </p:cond>
              </p:nextCondLst>
            </p:seq>
            <p:seq concurrent="1" nextAc="seek">
              <p:cTn id="73" restart="whenNotActive" fill="hold" evtFilter="cancelBubble" nodeType="interactiveSeq">
                <p:stCondLst>
                  <p:cond evt="onClick" delay="0">
                    <p:tgtEl>
                      <p:spTgt spid="28"/>
                    </p:tgtEl>
                  </p:cond>
                </p:stCondLst>
                <p:endSync evt="end" delay="0">
                  <p:rtn val="all"/>
                </p:endSync>
                <p:childTnLst>
                  <p:par>
                    <p:cTn id="74" fill="hold">
                      <p:stCondLst>
                        <p:cond delay="0"/>
                      </p:stCondLst>
                      <p:childTnLst>
                        <p:par>
                          <p:cTn id="75" fill="hold">
                            <p:stCondLst>
                              <p:cond delay="0"/>
                            </p:stCondLst>
                            <p:childTnLst>
                              <p:par>
                                <p:cTn id="76" presetID="26" presetClass="emph" presetSubtype="0" fill="hold" nodeType="clickEffect">
                                  <p:stCondLst>
                                    <p:cond delay="0"/>
                                  </p:stCondLst>
                                  <p:childTnLst>
                                    <p:animEffect transition="out" filter="fade">
                                      <p:cBhvr>
                                        <p:cTn id="77" dur="500" tmFilter="0, 0; .2, .5; .8, .5; 1, 0"/>
                                        <p:tgtEl>
                                          <p:spTgt spid="28"/>
                                        </p:tgtEl>
                                      </p:cBhvr>
                                    </p:animEffect>
                                    <p:animScale>
                                      <p:cBhvr>
                                        <p:cTn id="78" dur="250" autoRev="1" fill="hold"/>
                                        <p:tgtEl>
                                          <p:spTgt spid="28"/>
                                        </p:tgtEl>
                                      </p:cBhvr>
                                      <p:by x="105000" y="105000"/>
                                    </p:animScale>
                                  </p:childTnLst>
                                </p:cTn>
                              </p:par>
                            </p:childTnLst>
                          </p:cTn>
                        </p:par>
                        <p:par>
                          <p:cTn id="79" fill="hold">
                            <p:stCondLst>
                              <p:cond delay="500"/>
                            </p:stCondLst>
                            <p:childTnLst>
                              <p:par>
                                <p:cTn id="80" presetID="1" presetClass="emph" presetSubtype="2" fill="hold" nodeType="afterEffect">
                                  <p:stCondLst>
                                    <p:cond delay="0"/>
                                  </p:stCondLst>
                                  <p:childTnLst>
                                    <p:animClr clrSpc="rgb" dir="cw">
                                      <p:cBhvr>
                                        <p:cTn id="81" dur="500" fill="hold"/>
                                        <p:tgtEl>
                                          <p:spTgt spid="29"/>
                                        </p:tgtEl>
                                        <p:attrNameLst>
                                          <p:attrName>fillcolor</p:attrName>
                                        </p:attrNameLst>
                                      </p:cBhvr>
                                      <p:to>
                                        <a:srgbClr val="FFFF00"/>
                                      </p:to>
                                    </p:animClr>
                                    <p:set>
                                      <p:cBhvr>
                                        <p:cTn id="82" dur="500" fill="hold"/>
                                        <p:tgtEl>
                                          <p:spTgt spid="29"/>
                                        </p:tgtEl>
                                        <p:attrNameLst>
                                          <p:attrName>fill.type</p:attrName>
                                        </p:attrNameLst>
                                      </p:cBhvr>
                                      <p:to>
                                        <p:strVal val="solid"/>
                                      </p:to>
                                    </p:set>
                                    <p:set>
                                      <p:cBhvr>
                                        <p:cTn id="83" dur="500" fill="hold"/>
                                        <p:tgtEl>
                                          <p:spTgt spid="29"/>
                                        </p:tgtEl>
                                        <p:attrNameLst>
                                          <p:attrName>fill.on</p:attrName>
                                        </p:attrNameLst>
                                      </p:cBhvr>
                                      <p:to>
                                        <p:strVal val="true"/>
                                      </p:to>
                                    </p:set>
                                  </p:childTnLst>
                                  <p:subTnLst>
                                    <p:audio>
                                      <p:cMediaNode>
                                        <p:cTn display="0" masterRel="sameClick">
                                          <p:stCondLst>
                                            <p:cond evt="begin" delay="0">
                                              <p:tn val="80"/>
                                            </p:cond>
                                          </p:stCondLst>
                                          <p:endCondLst>
                                            <p:cond evt="onStopAudio" delay="0">
                                              <p:tgtEl>
                                                <p:sldTgt/>
                                              </p:tgtEl>
                                            </p:cond>
                                          </p:endCondLst>
                                        </p:cTn>
                                        <p:tgtEl>
                                          <p:sndTgt r:embed="rId4" name="ohno.wav"/>
                                        </p:tgtEl>
                                      </p:cMediaNode>
                                    </p:audio>
                                  </p:subTnLst>
                                </p:cTn>
                              </p:par>
                            </p:childTnLst>
                          </p:cTn>
                        </p:par>
                      </p:childTnLst>
                    </p:cTn>
                  </p:par>
                </p:childTnLst>
              </p:cTn>
              <p:nextCondLst>
                <p:cond evt="onClick" delay="0">
                  <p:tgtEl>
                    <p:spTgt spid="28"/>
                  </p:tgtEl>
                </p:cond>
              </p:nextCondLst>
            </p:seq>
            <p:seq concurrent="1" nextAc="seek">
              <p:cTn id="84" restart="whenNotActive" fill="hold" evtFilter="cancelBubble" nodeType="interactiveSeq">
                <p:stCondLst>
                  <p:cond evt="onClick" delay="0">
                    <p:tgtEl>
                      <p:spTgt spid="30"/>
                    </p:tgtEl>
                  </p:cond>
                </p:stCondLst>
                <p:endSync evt="end" delay="0">
                  <p:rtn val="all"/>
                </p:endSync>
                <p:childTnLst>
                  <p:par>
                    <p:cTn id="85" fill="hold">
                      <p:stCondLst>
                        <p:cond delay="0"/>
                      </p:stCondLst>
                      <p:childTnLst>
                        <p:par>
                          <p:cTn id="86" fill="hold">
                            <p:stCondLst>
                              <p:cond delay="0"/>
                            </p:stCondLst>
                            <p:childTnLst>
                              <p:par>
                                <p:cTn id="87" presetID="26" presetClass="emph" presetSubtype="0" fill="hold" nodeType="clickEffect">
                                  <p:stCondLst>
                                    <p:cond delay="0"/>
                                  </p:stCondLst>
                                  <p:childTnLst>
                                    <p:animEffect transition="out" filter="fade">
                                      <p:cBhvr>
                                        <p:cTn id="88" dur="500" tmFilter="0, 0; .2, .5; .8, .5; 1, 0"/>
                                        <p:tgtEl>
                                          <p:spTgt spid="30"/>
                                        </p:tgtEl>
                                      </p:cBhvr>
                                    </p:animEffect>
                                    <p:animScale>
                                      <p:cBhvr>
                                        <p:cTn id="89" dur="250" autoRev="1" fill="hold"/>
                                        <p:tgtEl>
                                          <p:spTgt spid="30"/>
                                        </p:tgtEl>
                                      </p:cBhvr>
                                      <p:by x="105000" y="105000"/>
                                    </p:animScale>
                                  </p:childTnLst>
                                </p:cTn>
                              </p:par>
                            </p:childTnLst>
                          </p:cTn>
                        </p:par>
                        <p:par>
                          <p:cTn id="90" fill="hold">
                            <p:stCondLst>
                              <p:cond delay="500"/>
                            </p:stCondLst>
                            <p:childTnLst>
                              <p:par>
                                <p:cTn id="91" presetID="1" presetClass="emph" presetSubtype="2" fill="hold" nodeType="afterEffect">
                                  <p:stCondLst>
                                    <p:cond delay="0"/>
                                  </p:stCondLst>
                                  <p:childTnLst>
                                    <p:animClr clrSpc="rgb" dir="cw">
                                      <p:cBhvr>
                                        <p:cTn id="92" dur="500" fill="hold"/>
                                        <p:tgtEl>
                                          <p:spTgt spid="31"/>
                                        </p:tgtEl>
                                        <p:attrNameLst>
                                          <p:attrName>fillcolor</p:attrName>
                                        </p:attrNameLst>
                                      </p:cBhvr>
                                      <p:to>
                                        <a:srgbClr val="FFFF00"/>
                                      </p:to>
                                    </p:animClr>
                                    <p:set>
                                      <p:cBhvr>
                                        <p:cTn id="93" dur="500" fill="hold"/>
                                        <p:tgtEl>
                                          <p:spTgt spid="31"/>
                                        </p:tgtEl>
                                        <p:attrNameLst>
                                          <p:attrName>fill.type</p:attrName>
                                        </p:attrNameLst>
                                      </p:cBhvr>
                                      <p:to>
                                        <p:strVal val="solid"/>
                                      </p:to>
                                    </p:set>
                                    <p:set>
                                      <p:cBhvr>
                                        <p:cTn id="94" dur="500" fill="hold"/>
                                        <p:tgtEl>
                                          <p:spTgt spid="31"/>
                                        </p:tgtEl>
                                        <p:attrNameLst>
                                          <p:attrName>fill.on</p:attrName>
                                        </p:attrNameLst>
                                      </p:cBhvr>
                                      <p:to>
                                        <p:strVal val="true"/>
                                      </p:to>
                                    </p:set>
                                  </p:childTnLst>
                                  <p:subTnLst>
                                    <p:audio>
                                      <p:cMediaNode>
                                        <p:cTn display="0" masterRel="sameClick">
                                          <p:stCondLst>
                                            <p:cond evt="begin" delay="0">
                                              <p:tn val="91"/>
                                            </p:cond>
                                          </p:stCondLst>
                                          <p:endCondLst>
                                            <p:cond evt="onStopAudio" delay="0">
                                              <p:tgtEl>
                                                <p:sldTgt/>
                                              </p:tgtEl>
                                            </p:cond>
                                          </p:endCondLst>
                                        </p:cTn>
                                        <p:tgtEl>
                                          <p:sndTgt r:embed="rId4" name="ohno.wav"/>
                                        </p:tgtEl>
                                      </p:cMediaNode>
                                    </p:audio>
                                  </p:subTnLst>
                                </p:cTn>
                              </p:par>
                            </p:childTnLst>
                          </p:cTn>
                        </p:par>
                      </p:childTnLst>
                    </p:cTn>
                  </p:par>
                </p:childTnLst>
              </p:cTn>
              <p:nextCondLst>
                <p:cond evt="onClick" delay="0">
                  <p:tgtEl>
                    <p:spTgt spid="30"/>
                  </p:tgtEl>
                </p:cond>
              </p:nextCondLst>
            </p:seq>
          </p:childTnLst>
        </p:cTn>
      </p:par>
    </p:tnLst>
    <p:bldLst>
      <p:bldP spid="3" grpId="0"/>
      <p:bldP spid="19" grpId="0"/>
      <p:bldP spid="6" grpId="0"/>
      <p:bldP spid="22" grpId="0" animBg="1"/>
      <p:bldP spid="25" grpId="0" animBg="1"/>
      <p:bldP spid="27" grpId="0" animBg="1"/>
      <p:bldP spid="29" grpId="0" animBg="1"/>
      <p:bldP spid="31" grpId="0" animBg="1"/>
    </p:bldLst>
  </p:timing>
</p:sld>
</file>

<file path=ppt/tags/tag1.xml><?xml version="1.0" encoding="utf-8"?>
<p:tagLst xmlns:a="http://schemas.openxmlformats.org/drawingml/2006/main" xmlns:r="http://schemas.openxmlformats.org/officeDocument/2006/relationships" xmlns:p="http://schemas.openxmlformats.org/presentationml/2006/main">
  <p:tag name="ISPRING_ULTRA_SCORM_COURSE_ID" val="F1CC5266-749E-4895-86DF-AC33F941E2A0"/>
  <p:tag name="ISPRING_SCORM_ENDPOINT" val="&lt;endpoint&gt;&lt;enable&gt;0&lt;/enable&gt;&lt;lrs&gt;http://&lt;/lrs&gt;&lt;auth&gt;0&lt;/auth&gt;&lt;login&gt;&lt;/login&gt;&lt;password&gt;&lt;/password&gt;&lt;key&gt;&lt;/key&gt;&lt;name&gt;&lt;/name&gt;&lt;email&gt;&lt;/email&gt;&lt;/endpoint&gt;&#10;"/>
  <p:tag name="ISPRING_SCORM_RATE_SLIDES" val="1"/>
  <p:tag name="ISPRINGONLINEFOLDERID" val="0"/>
  <p:tag name="ISPRINGONLINEFOLDERPATH" val="内容列表"/>
  <p:tag name="ISPRINGCLOUDFOLDERID" val="0"/>
  <p:tag name="ISPRINGCLOUDFOLDERPATH" val="资源库"/>
  <p:tag name="ISPRING_PLAYERS_CUSTOMIZATION" val="UEsDBBQAAgAIAOeJc0sVDq0oZAQAAAcRAAAdAAAAdW5pdmVyc2FsL2NvbW1vbl9tZXNzYWdlcy5sbmetWG1v2zYQ/l6g/4EQUGADtrQd0KIYEge0xNhEZMmV6DjZCwRGYmwilJjpxW32ab9mP2y/ZEfKTuK+QFISwDZMyvfc8e6eu6MPjz/nCm1EWUldHDlvD944SBSpzmSxOnIW7OTnDw6qal5kXOlCHDmFdtDx6OWLQ8WLVcNXAr6/fIHQYS6qCpbVyKzu10hmR858nLjhbI6Di8QPJ2EyphNn5Or8hhe3yNcr/Uf5wy/vP3x+++79j4evt5J9gOIZ9v19KGSR3r3pARSwKPQTQCN+EpBz5ozM5zC5cMF8GhBntP0yTHoekTNnZD475RZRRAKWxD71SELjJAiZ9YVPGPGc0YVu0JpvBKo12kjxCdVrAZGsZSlQpWRmH6QaNopGdCnzwhmmQRKRmEXUZTQMnFGsy/L2JwvLm3qtS1BXoUxW/FKJzOqEnLHPb0pRgWpeQ04heNVrCb/UOZfFQafqCC9pMElYGPpxQgJvt+OMSJEhr+RGzUCUCMckAoCSV6J8hGxis8yKI6zUMIQpnUx9eDNjwlSu1gre9VA75gRiMBdFlxTkCIkgu+J4GUaecRqoQhzd8Kr6pMtsLz8eBqoLmAZuCCnosgfgzGDsgCHGEipHWYq07gKbkTjGE5KMw3NIZOBdOEQiPAW6nQ6RuCAxUITEXTIBPqMTbBLeUGyX/zt+pdyks7pFPE1BzrhvI3VTwY5xKbDAMq06GKYmJh8XEDaK/e/QuEUF79rVSm4E2FFmouxUBJXFJZ7Joo8L+ltygqlPvATSyguXCbMlz2jM+S0qdI14tuFFKtClSHkDuX4LzzKZ2Wcmzlb/X438G/F6W1VebQtS4JHzV0Pt2ath3zCrqcCmuhb5Td2l2jhsa/5jrDA5/V0T+hz9cfpjlwQ4ouHzRKaSeaPaqvvk+NxZNjRGnUY80VP9o/XclsRtbR1TKFhjqftLEOimpn9AA1T9pWhwAormbYmGGk6LqwE6g3ALEGj0WIwzcNWeCWfgwgHySzKOKYPZaCkuK1l3jh2WjW2Avh3aFOY8JWpxT8ZLcaVhwlGCb9rpA7qQjXRnQB8MN3utglHmg8kBAK7a5AFIJXOwP+uBuZiRnQfaAr93kqVuVGbJq+S1LfLg2yYXX49NV6XO7a7i1S552yZz/BQr2sNFrdL5gPZ/x7/e8XlAv8dHKSY4cqeJiwOXmEHfcFX1FAIKGFf4LE58PDbiwIWc1+kamumVboqsJ1A7q3vkBAPY9syx4GW6/u+ff3tifGFJu4u2u78OAgFimypI7sB+D3Qtqj+7QBge78vZRR+p7d1mJ9fzqsMoZOGz3CF421pyncPWQbdeSPJt0DBj2J3OgAexTXvdlDC6DUGY4egUapmdwp3RjJfXUAiZ1moQinW1ScB6mPb762VTK1mIIbJPayXmwIzOE+x59q4N5FMyvW57ZgY3inR76VZw6e4L5k5xAHX2CzyRyXogoG1NuyoERG/X9zTffN2p7laV/cvi8PWDfzD+B1BLAwQUAAIACADniXNLCH4LIykDAACGDAAAJwAAAHVuaXZlcnNhbC9mbGFzaF9wdWJsaXNoaW5nX3NldHRpbmdzLnhtbNVX3W7aMBS+5yksT70saTu6diihqgpo1VpAhW3tVWViQ6w6dhbbUHq1p9mD7Ul2HAMFtevSH6RNCBGfn+/8n5jw6DYVaMJyzZWM8G51ByMmY0W5HEf4y6C9fYiRNkRSIpRkEZYKo6NGJczsUHCd9JkxIKoRwEhdz0yEE2OyehBMp9Mq11nuuEpYA/i6Gqs0yHKmmTQsDzJBZvBjZhnTeI5QAgC+qZJztUalglDokc4VtYIhTsFzyV1QRLQF0QkOvNiQxDfjXFlJT5RQOcrHwwi/Ozx2n4WMh2rylEmXE90AoiObOqGUOy+I6PM7hhLGxwm4e1DDaMqpSSK8V3MoIB08RCmwfejEoZwoyIE0c/iUGUKJIf7o7Rl2a/SC4El0JknK4wFwkIs/ws3B9aerXuvi7LTz+XrQ7Z4NTnveiUInWMcJg3VDITikbB6zpZ2QGEPiBPwGnRERmoXBKmkhNlJyzTl3RkMlIPeFFrRROmS0Q1K2Uo3+DZdtkNzFaASBiFmEj3NOBEbcEMHjpbK2Q224KareXpVEgAXtydB5H9+b99mJE5JrturWgqNdzuPGN2UFRTNlkeA3DBmFIH6bwlPC0Gpx0ChXaUGF9jFICw4WJ5xNGT0qcjoH/JOhKzCRWtCEXs0EM97Cd8vv0JCNVA64jEygs4HOtcevPgs4I1rfg5KFj1v9s9Nm6/q002xdbrkACZ0QGT8THArO0sxsBJ/MkFRmoQfpiInVrCgK5bTglYmt+vIyaJ5a4cv81sVYgd5gSTZj5TmF+asHpc0mZFIMohuuAhpGkENJPCYwYlgXXFpWFjAmEikpZojEsNa0G+sJV1YDxQ+wh9Yv99DrIy6L0xhWG1jMKctLQe7s7r2v7X84OPxYrwa/fvzcflJpvvB7gjhzfuOfPLnyl2v/4TYMA7elH1/aJrf/5s7uXbS+lslrp3U5KFXSVr8UXLeMVPdzGakL/5LprbxgSrkAS2nshwzWkuApN4y+ZYu9oE1e9W73PbaZNtlgzK8Zjf8mZH9aXhPX7oVh8OjF1XFSLnkKiXArcXnbbezXduCm+SirUgG09f8OjcpvUEsDBBQAAgAIAOeJc0u1/AlkugIAAFUKAAAhAAAAdW5pdmVyc2FsL2ZsYXNoX3NraW5fc2V0dGluZ3MueG1slVZtb+IwDP5+vwJx3+nulZ3UITHGSZN2t+k27XvamjYiTaokZce/vzhN1gQo9LAmEft5bMexzVK1pXzxYTJJc8GEfAatKS8VarxuQoubadZqLfgsF1wD1zMuZE3YdPHxp/2kiUVeYokdyLGcDcmhDzO3nzEUF+PbHGWIkIu6IXz/IEoxy0i+LaVoeXExtWrfgGSUbw3y6sd8tR4MwKjS9xrqKKf1Nco4SiNBKcCUvq9RLrIYyYD5SFf2M5LThzp/+wPajiqqLW35CWWI1pAS4iJfL1GG8dx4j19ljnKeoOGvNtAvn1EGoYzsQcbO776iDDJE0zb/0yONFCUWNOacf8R3DhOkMOOHWV2hXCTghTDQxVdw5bF3vQtA7ms49ymOqxTsCet6sBDw0TMGCy1bSBN/6myqEm+PrTbzAYsNYcoAQlUPejJJP5FWeTexrsf9gTfKi9CX0/SQV8HaGlZdwoG7WN/jV6tbuytCp++6IEMJO6cMUuyVPfK3qesRMlD2yGdGC3jkbH+cwaGpI/lHviXuOc/X31iBE3MsnNWfvBUjPeDoqiBVp/CYWhSwUJjOC60B3y1NrK5LKTnKKeVkR0uiqeC/EJft7WVUmhwYXK+d7qxUU83gVMPZHM2aDstlz3E/OmvckN3PQn+57jzRZovfTInWJK9q87OkphPHM2NiCjNNTjNwTxo4yHu+EQHHxh4i1URuQb4IwcaG4UKDGutedMM1BE+ToAZpcrrKqXNyqvy8rTOQa/NqFJSvcqzsgBUtK2b+9CuFNygOGAPWjqor448T+t6XgcI1ARCZV75ru0NnqVumKYMd+OEPFPbKQ3dLlenSoYZb6gfY6LDlnGZUT7pd0fdKvEMC/Qn8q0krcnxgGdH2mmTK3iyafL+G+1yixezXGTZfuMns2fVS5NjYjytolPjv5D9QSwMEFAACAAgA54lzSyqWD2f+AgAAlwsAACYAAAB1bml2ZXJzYWwvaHRtbF9wdWJsaXNoaW5nX3NldHRpbmdzLnhtbM2Wb08aMRjA3/Mpmi6+lFPnpiN3GCMYiU6IsE1fmXItXGOvvbU98Hy1T7MPtk+yp1dAiI6dRpaFEOjTPr/nX/u04dF9KtCEacOVjPBufQcjJmNFuRxH+MvgdPsQI2OJpEQoySIsFUZHzVqY5UPBTdJn1sJSgwAjTSOzEU6szRpBMJ1O69xk2s0qkVvgm3qs0iDTzDBpmQ4yQQr4sUXGDJ4RKgDgmyo5U2vWagiFnvRZ0VwwxCl4LrkLiogzmwoc+FVDEt+NtcolPVFCaaTHwwi/Ozx2n/kaT2rxlEmXEtMEoRPbBqGUOyeI6PMHhhLGxwl4e7CP0ZRTm0R4b99RYHXwlFKyfeTEUU4UpEDaGT5lllBiiR96e5bdWzMXeBEtJEl5PIAZ5MKPcGtwe3bTa19ddC7Pbwfd7sWg0/NOlDrBKicMVg2F4JDKdcwWdkJiLYkT8Bt0RkQYFgbLovmykZIrzrkxGioBqS+1MBqBp6KI8LHmRGDELRE8XsxaosfMnnIBMTjd3fpIWvwI9PHGCdGGLRuazxiXxbj5TeWCokLlSPA7hqxCEFGewr+EoeV0o5FWaSkVxFhkBKcMTTibMnpUZmkG/JOhGzCR5qAJmy8TzHoL33P+gIZspDRwGZnAVgU5N55ffxE4I8Y8Qsncx63+RafVvu1cttrXWy5AQidExi+EQwlZmtmN8EmBpLJzPUhHTHLDyqJQTsu5KrHVX18Gw9Nc+DK/dTGW0BssyWasvKQwf/WgstmETMqD6A5XiYYjyKEkngkTMRx3LnNWFRgTiZQUBSIxNCrjjvWEq9yAxB9gjzav99DrIy7L0RhuDrCoKdOVkDu7e+/3P3w8OPzUqAe/fvzcXqs0a+E9QZw538NP1jbxRSN/2g3DwPXO59uw1fm/6sK9q/bXKpm6bF8PKhWp3a+E61ZZ1T2vsurKXxu9pSujkgvQZsb+2ECjETzlltG33DSvKPz6+9dvizcq/AajWLt9/98g/Gjx3Fp5X4XBsw/AGshXH9PN2m9QSwMEFAACAAgA54lzS2hxUpGaAQAAHwYAAB8AAAB1bml2ZXJzYWwvaHRtbF9za2luX3NldHRpbmdzLmpzjZRNb8IwDIbv/AqUXSfEPmG7ocGkSRwmjdu0QyimVKRJlaQdHeK/rw5fTeqOxRfy8uR17CredrrVYhHrPne37rfbv/t7pwFqVudw7euiRU9RZ0YkC5glKYhEAguQ4nj0JO/OBGXMpDOdlx9oa2p+TOE/Sy5MHc8IC01ohjpcEOA3oW2owz8nsVOra19TrdHz3Fole5GSFqTtSaVT7hh29epWvcQAVgXoC+iSR+CZDtxqI8+ODwOMOhepNOOynKpY9eY8Wsda5XLRln9VZqCrT77eA/2nwcvEsxOJsW8W0jDxZIjRTmYajIFD3scJBgkLPgdR8+279QfqGTcLCugiMYk90qMbjDqd8RgaXRqOMHxMVl6Nbg4wmpyFjd0Td7cYHiF4CbphNb7H8ECV5dk/PmCmVYwdaaDNnp9QofgikfEhdR+D5PCyaNvWvXOh7vpj5j0hFTyhFfX80rbZEYKGAK03lo55TZB3StkJSpREDkVo1LQq6DliwzmC+88u49byaJVW46EajlUbuF6Dniklqtt/XbpnmKuz+wVQSwMEFAACAAgAaWGeSz08L9HBAAAA5QEAABoAAAB1bml2ZXJzYWwvaTE4bl9wcmVzZXRzLnhtbJ2RsQrCMBCG9z5FuN3EbqUkdRPcHHSWmqYaaS8ll1of35SKdJGAQyD/8X0/JCd3r75jT+PJOlSQ8y0wg9o1Fm8Kzqf9pgBGocam7hwaBeiA7apM2rzAozdkArFYgaTgHsJQCjFNE7c0+NhArhtDLCauXS/i6R2K2RTDosLilvYv+zODKssYk9fRduGAVbzHtCCMvFYwOxeN3GLrQPwCGpMATKrBUAJofQJ4DAnAjytAiu+b56RHCvGjYpBitZ4qewNQSwMEFAACAAgAaWGeS5r5lmRrAAAAawAAABwAAAB1bml2ZXJzYWwvbG9jYWxfc2V0dGluZ3MueG1ss7GvyM1RKEstKs7Mz7NVMtQzUFJIzUvOT8nMS7dVCg1x07VQUiguScxLSczJz0u1VcrLV1Kwt+OyyclPTswJTi0pASosVijISaxMLQpJzQUySlL9EnOBKp/tmfJ8ya5n09qfr9ivpG/HBQBQSwMEFAACAAgARJRXRyO0Tvv7AgAAsAgAABQAAAB1bml2ZXJzYWwvcGxheWVyLnhtbK1V30/bMBB+LtL+h8jv2C0dA6oExJDQHsaE1LHtrTKJm3hN4sx2COWv39nO76VsSHtolZzv++58993Fv3rOUu+JScVFHqAFniOP5aGIeB4H6OHr7fE5urp8d+QXKd0z6fEoQGXODYCmyIuYCiUvNIDvqU4C1DNgYEZeIbmQXO+B+xS420gnS/TuaAYuuQpQonWxIqSqKswVIPJYibQ0JAqHIiOFZIrlmkni0kBeg13pv6Phl4mc6H3BVA9Z6LcHrklajmfFByTVEgsZk5P5fEF+3H1ehwnL6DHPlaZ5yJAHlZzZUj7ScHcnojJlythmvktyzbQ2SVjbzNcrvjjPPSXDADmHTcaUojFTOM1jRByWTID9bUpVUvOoAa3hVTte81q/jXnfNG62c6RzLsrHlKsEjvqQzjoJ9Mkwqp/Z61oFPTQKujVMyJPsV8kli+zrt1aM8wVyAVvF2TyxqkI4gKdbGmoh9zcAAxXVHcRt07BrGraglgO30dcdBWpuu2VUl5I1pZr5Tzxi4guVkhpZXGpZMp+MjDWWDME+cVeum9Q1xE90lp7+Q2+M36g1P9VrnbGA/9GYT0DU1oTnEXu+5eCjWQY11QyKbWxYFyk2MbucVPmY9XQ9MLkc66bARTxNZcxgDCOqKens5BCUSarAJSzlCNs7OAhOeJyk8NOTDOPTgzQZlbtJht7BQXAqwt0EtDW3ZSTjOo7E1CrIJxPrxA9LpUXGX6w8B3tGr6wOXxu55ui64O3B2fyPURzEaAZziyZWl3nq7avm8N7MqVadz6ZwloFaYR6YLgvn1cxCWYx8IralZapv+jk1+7AHHeU8NR3TXN9B76Ja8xfmVTwyX7rF0tQkYUYzAfpwvuwxQD9huwzCW9OhiFuRN3XAmNg3928r2mz5unWu64c67EMNnzirHMbN1EdQRyxFmUejHuKi+4ioFHbatWTUS9kWbrQ4AZGKIkDv4aG+88XpRXfls8VFg7V53bvALpc3rPQ64U5BpNZ1exG/3g3w+BtQSwMEFAACAAgAaWGeS7CHI/RsAQAA9wIAACkAAAB1bml2ZXJzYWwvc2tpbl9jdXN0b21pemF0aW9uX3NldHRpbmdzLnhtbI1S20okMRB99yuCPzBJKreGdiC3lnlR0QGfm+ns0qyml07EZcnHm3Z3GEdHNPVUdU6doiqnTb/GaJ9Snh7Hv30ep3gXch7jz7Q+Q6jdTQ/TfDOHFHJaHSr3Yxym5038MS21Wk25j0M/D3ZB0xqj7vUhJbVyqmbMMIok89Qr5Dy3FWvANWAr5iix7eqdxD/dOexCzKdV29UR+rFhE1OY8yYO4c8ajtlvoeMNLud+GCsvrQVbouynFseWQIxwyX2hGgAEstwRh4uUjdQEecw4hmIUBQqIcE4aUYikHGrWNaKqMN8IxCRj1BXqae1GWhtHbZHQEKLrNK8aW7rOSIwRIQSYK1xAZzCqbKgaGtRyQHBgQBRtNFGAOtuZjhXvvLAcKeoFxoUZAxgfjnvY7u25DtVvr7M/5xeCJ7/gJLp4a3XCXO3uaZ4reRsefz/0OaBxuDi/ufV3/mqrt5vrq/P/vnz18J61mLVu/am3XwBQSwMEFAACAAgAamGeSyTg/xfEDAAAYxkAABcAAAB1bml2ZXJzYWwvdW5pdmVyc2FsLnBuZ+1XaVxT55o/isVOLSBqCrI7ttJFxKgBFJO4AOIom4QisouWyy7IIQYI0UtbBEXa3lvwgiESLAHCTkMwAUJF4NYYUFnCYqSCISSHJGAgIWSbg/bOb2a+zefhw/md8/zf9z3P+n/Oc/L9fU+ZfGT1EQAAJqe9Pc4BgBECADbe/NAYRox/4u+Gbxuunjt1AmgYsBHDwqbY4z7HAaC5aIs2+gNY/rcr3iFXAcC0Z+3a0J9SfQkALFdOexzHXYuQCs7QLwnH+1/rz+YA2GNVJ4ynP3Xbnr8b8bEH7vElhy83eVSctvmi4HNfj022f9n/1/s3HbYN52/e+mLgqGeNq0pJnKAFT4EThvAJ9uqFKwHshPqgoISRaCynNojtXFclLkvpCiEqx2Ppfhj1m8eb7bNhc648NK+1qLWeFafhshd7LaRPYOzMiFnMkfyCMyX7GFs2AkBdoG3qNsQUyUBkw4vdLiPbLSR3q5P3/PmMWZ2rzPiXwNoJb2Fvg0NyzAMHP5oHbAAADw/Y8a3m6+A6uA6ug+vgOrgOroPr4Dq4Dv4/BPdla6TMrwDg+tD/8UfhDS5gcZkf2RiRoxaOzBRhuzLnKvK+xk8RVShacrCgi0UGs9hSAIjqJDzlFzIHbrF0wu8sIsYSws5zR4/E6GQtgzCUZ2Mht0VEwu+QvMqSJ6XMM2qTUwSy5CwAaJ+gUXIyeV2Ee9Wp0UmhTF7rhdmOQgI+QCXeN8lp7KycFtMoySl/MBqS8Ux0jYhC0nu4poj9SKtDkr/5YR5KtCS9gkLn6KQpjvrFIlIYitJDMOhUznJNcARBWEBQ6M5xeYpvQEqhsGtVQv9qtlCB74zko70Gpo+0OalKONrLMxlVs3j2wHTJ3/12bzClvbqN7rtvqderOMxJNP0yCyw6LmDG6r7XvApIjbhVv2ZHvtU9wZUeE0cjRrL+RT3zVeYIAfEpmGMSxZXnqNh/GxKm2XhJNQX5EyL8y9R+YVP1DU278xM5yaBhHD8PjcTVh3ILCcvt1TcyedbYQSiD1f/PkLD+KmF8KPQWag5TiJYHnlRgX9dxlXGfdo9Xu8bbEd78qFxW3k2fxECjh/eA9hRhWVrWKU985cCt5CxfunE0qp0+ZPUA5D6NPzZhsiIhiwkOwSUMrvBHug5j9gwKX/0of5VweKHhep2mNqdhq41q/OZPzWFouz7HYJQ3BRvUvthnPbl/5yjayzfLlmEyI/LhjrgU9SsqqNP8lW8V/hSvjWEpku1/yEDl2HsrXMBI/GSOFXX6733R/872OmbyH6Ibr49galaWh4ktHfL4hXAad4xO6ad9iFqwz121uld0+cm1o8PXieqak7qsISJbhkybgKopUCor6aG5hYIQK13TtPW9pvMaGUppCU5i1zQtsxV1XZG7vjwRc53PKxtx/03h3ku2+ucdfM/hDlmXdUCzTRR/kHuDsJNrNnOALWSaTMAJfgGNgQ+TmM7P0fZmFexkICMw75GNQvV5MYu4H36pF2iJY+o02xAVyG5ollecywox+TSh6/4KCKoEKTsRAqFFQDNbxtowxkOSkA+HpLkhzIHmWmzZpDSXeLPgmeUfoOL7Iw8uCw4gdoB7s/B70XlBeft5u1xJNOqAfZ7bz2p3ROuFHBsMrk9lK+lIDempkuMSM28/4DdDadSNf6wuj4amMBrp/XWTZq3J5BiljC1v00QHc0Jwe2nhos9Y0tPSbQjEx5AeF2uC67e4lCeMKuqp1oXlQqlTw0TkowpjKcjBLRUuWP8YQItZQDcGlhw0G01wwDa22owNtsGJvGq73P5S1BaWELAooTe2iVIyfeYarK/zTHUWqw1Bgq67IGTTuuT8RUGBv8mzvqgksrDCscdtPi5uUpiaER/Jf+152ePx3WAjNbIRY2spGowctvsNWVwmZ5sDYA452aqJr3tFjoTrBfzHblzGQ6eyR3tG0Pb8GgtGEVZ/TXqVJFD/Agfe5Yw+O7Fzw69Lw4F+4eWRnNBZgnPn0gtJvmP5efTqXGWoM+2oZr61xLkyp5z/BRiCavQtUbSJlb11obFlLCdGoYIw4zKaMcxJcJdMkUsjNY055aqYGm69AlK96Rh4Eafs/SGbcwIHbOaj7d2XT6zwXKe0hoMGCf879a9D4a4ANNK8JIDEDaM+MVHhjRBUZYZZiYKEw2VnUSRt8vkc6lu1iEK5hzWe18wp+9e0InlGGqu5QVGh6wCrZjb4yghu8mgbc2NlVTPWxQckMp7GkZUaBHWjW7tM7ZZYWszl0chwqcwRV17nSRPEmHgrI8E5JJLiSr1oN/c1EMZKF7/RmhuheCWtSwPu8nt7D5I+8odGcdFIZzY9mfKUBbbtDEyacksJx91Wk5t9k/Df9d6svXy0UMeOmyJ7oV1YxJb8asC0IQtjWlaF5LhL0/kmx+R79ROBPtwN0pWl+zkyKrUD5rCjqOhGhk+Zcd+MQHPYwas7Pc9TSp10hCssaTYuURFHpd7WuRVHynrSqqur+72Yfi7miO7fwMH+6KFDs/j3XoCNlZraGmMOqt1p9ycS8nIp1iwzwT+smHubK64iOKAxAsupfstcmXBXAFui/H0tYKVw62obUY44boGoFw879UR9i/NRONq3nvT0FCt/30O9mAs3vym6IyX77ZsNSLoiPoJpeoXxLnh9Wtm7LHXKwPRIqGrxsxnknO1x/0CTNkizA1VV6kwbaPxtMVG/4+Jjb/IoCzXy+niMvotFPACNjldVsQQx7AR3vmdvB/mXtoSuOnUTrRQ7aO3Ra/iTRWLc/uHc5SKSdkbSSNJBkuZ+O/ajXDNMO0vaNulbbG7RFK7KtnHxicnBT4hhdrwK0crHUTwK7vYNxX7jzpntecjuCNP7CRMu+8s53UdNiRf03z0gpmsujda3+vjEuPepjkmmUIXEg3p0I7/GoSZu07iW+FP0/FTrnYLMRHjf9oDmBYpBGwuKyPjyb0+i/fkPry1O/36AkVg/FP7JQuv/rKBO/Sr0roImDt0P9/LcmefkZFgd2mc0o95eBOZtkta+z2W81SSS9MJ/CBMQQHk2jOMOIFGmOitTBGJ5bO5dvCsw+e2i8qyJH+aGWxi++JDuQZYoJrYjF1VFeLWiclurn+7MNZpqMln0UheTv7CrLfP2jRwynkCBeVgn56zsEwFDb4fuEEFNzDtPFUkNzdN3iwOQKTP+z/01NKVnDSWB3CxAXJpp4e6iUu22C/RjXrizEqy+tqe0+HUTz4n5siVzsdciWN6pshM9vTqIxqfdtYZGtoSpssdPqbLDaBEO/e7uAi0oKoFdPy+HGjmYZQvyGZNvXE1kEN7bqVW7xQfl3aA4lTg8CD2FRhyyYJK+pI1Ii+Be7AKyizWVprm1in7axyhSYs85p0DNg5wIO9mhfbS+8pmOZtJQt5Wk2b8oP5mUuPvLPcsfzK+a9h6wkgwQFTxXv+FBrtrs6EK3pEsjS9hcH6Zh3TgULCl31syVF5UN37rQ6Z2hcOncsxaob2IXDUH3Tr3vmGx4/GEKLNgrPOo081nS4LxyMgVLKEk3/b72sdDh14GykhpYY5d6ll48kz1n/DysJqtrvjILY3cCLwASVW+5zsz/1vWXhvyYcNenXkyD6pkR5lt+sf62WJjmKkgPZNvwu5K38n5mibgYlmhm15ohye8GAcbyeVATNVp/tU7SiCYrm2jHcWc9epdrrD2u/iJTtxTJ1Nc+FIBGTWXOHO2B1Zxewp8fr1VY2SSxySwAKTYl1cr9926u4MqD3LTibOhPM2f4K58F8Z/DbGTTYyRs/ljMcJKhLlRk2Ql/raRK+Rk4v349GZHDOVIGf5/ZMUgk1K5SM3Rx44T7T9TPTagPz63l1pY2jnYcPJe593MAq0FFtDZ+IGgbZIF3eCF62Uv3Lweg/ovsjlvqNT5eAhi3v0/SL+Rh68oJs//I6H7CkEqZU13xAO9nGQtqUML+nCQ9iCgJf2eW5ozBUJAg2GeIWQrRFs3wW4b0pB3QvC1CxIjAOzVjDerBUIOrNMQpFEov+UBLvcM/+ti5hvW01e2THdcjbTSqrzJ2WtgpHF3yrh1Mlle7FZm1EDNexlKIGW8FBRo5h1N48/V07y1H7nvWAIAoqDP66u3oZqh94XxPbZt4a0qf1BYh9Je72T2Ke9Vb510tDx6OtgdZHxfk2eesvGn6odTxc+B6DFjel80ew4dd60wxYHwRCP4tfiRJ94ZzvRGLcn/f/wAgLOV/zd8/boFH63B3I3iiLpPkb8FqF066b/+XoFsK/C+BbvDB1MMHlEG2AUOnccNLUwY9M3wrvFqzGn22pJJaZU/Spi7rVFPMr+CRHueMc9UeqP/asNk8bFOh9WHvr+GzwGlPX4+GE1F//U9QSwMEFAACAAgAamGeS3Br3rpLAAAAagAAABsAAAB1bml2ZXJzYWwvdW5pdmVyc2FsLnBuZy54bWyzsa/IzVEoSy0qzszPs1Uy1DNQsrfj5bIpKEoty0wtV6gAigEFIUBJoRLINUJwyzNTSjJslczNTBFiGamZ6Rkltkqm5iZwQX2gkQBQSwECAAAUAAIACADniXNLFQ6tKGQEAAAHEQAAHQAAAAAAAAABAAAAAAAAAAAAdW5pdmVyc2FsL2NvbW1vbl9tZXNzYWdlcy5sbmdQSwECAAAUAAIACADniXNLCH4LIykDAACGDAAAJwAAAAAAAAABAAAAAACfBAAAdW5pdmVyc2FsL2ZsYXNoX3B1Ymxpc2hpbmdfc2V0dGluZ3MueG1sUEsBAgAAFAACAAgA54lzS7X8CWS6AgAAVQoAACEAAAAAAAAAAQAAAAAADQgAAHVuaXZlcnNhbC9mbGFzaF9za2luX3NldHRpbmdzLnhtbFBLAQIAABQAAgAIAOeJc0sqlg9n/gIAAJcLAAAmAAAAAAAAAAEAAAAAAAYLAAB1bml2ZXJzYWwvaHRtbF9wdWJsaXNoaW5nX3NldHRpbmdzLnhtbFBLAQIAABQAAgAIAOeJc0tocVKRmgEAAB8GAAAfAAAAAAAAAAEAAAAAAEgOAAB1bml2ZXJzYWwvaHRtbF9za2luX3NldHRpbmdzLmpzUEsBAgAAFAACAAgAaWGeSz08L9HBAAAA5QEAABoAAAAAAAAAAQAAAAAAHxAAAHVuaXZlcnNhbC9pMThuX3ByZXNldHMueG1sUEsBAgAAFAACAAgAaWGeS5r5lmRrAAAAawAAABwAAAAAAAAAAQAAAAAAGBEAAHVuaXZlcnNhbC9sb2NhbF9zZXR0aW5ncy54bWxQSwECAAAUAAIACABElFdHI7RO+/sCAACwCAAAFAAAAAAAAAABAAAAAAC9EQAAdW5pdmVyc2FsL3BsYXllci54bWxQSwECAAAUAAIACABpYZ5LsIcj9GwBAAD3AgAAKQAAAAAAAAABAAAAAADqFAAAdW5pdmVyc2FsL3NraW5fY3VzdG9taXphdGlvbl9zZXR0aW5ncy54bWxQSwECAAAUAAIACABqYZ5LJOD/F8QMAABjGQAAFwAAAAAAAAAAAAAAAACdFgAAdW5pdmVyc2FsL3VuaXZlcnNhbC5wbmdQSwECAAAUAAIACABqYZ5LcGveuksAAABqAAAAGwAAAAAAAAABAAAAAACWIwAAdW5pdmVyc2FsL3VuaXZlcnNhbC5wbmcueG1sUEsFBgAAAAALAAsASQMAABokAAAAAA=="/>
  <p:tag name="ISPRING_PRESENTATION_TITLE" val="01.14.01"/>
  <p:tag name="INKNOELEADERBOARD" val="-669907772"/>
</p:tagLst>
</file>

<file path=ppt/theme/theme1.xml><?xml version="1.0" encoding="utf-8"?>
<a:theme xmlns:a="http://schemas.openxmlformats.org/drawingml/2006/main" name="Office Theme">
  <a:themeElements>
    <a:clrScheme name="自定义 78">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C0C0C"/>
      </a:hlink>
      <a:folHlink>
        <a:srgbClr val="F79646"/>
      </a:folHlink>
    </a:clrScheme>
    <a:fontScheme name="Office 主题​​">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2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1441</TotalTime>
  <Words>1663</Words>
  <Application>Microsoft Office PowerPoint</Application>
  <PresentationFormat>Widescreen</PresentationFormat>
  <Paragraphs>144</Paragraphs>
  <Slides>18</Slides>
  <Notes>12</Notes>
  <HiddenSlides>0</HiddenSlides>
  <MMClips>0</MMClips>
  <ScaleCrop>false</ScaleCrop>
  <HeadingPairs>
    <vt:vector size="6" baseType="variant">
      <vt:variant>
        <vt:lpstr>Fonts Used</vt:lpstr>
      </vt:variant>
      <vt:variant>
        <vt:i4>10</vt:i4>
      </vt:variant>
      <vt:variant>
        <vt:lpstr>Theme</vt:lpstr>
      </vt:variant>
      <vt:variant>
        <vt:i4>4</vt:i4>
      </vt:variant>
      <vt:variant>
        <vt:lpstr>Slide Titles</vt:lpstr>
      </vt:variant>
      <vt:variant>
        <vt:i4>18</vt:i4>
      </vt:variant>
    </vt:vector>
  </HeadingPairs>
  <TitlesOfParts>
    <vt:vector size="32" baseType="lpstr">
      <vt:lpstr>#9Slide03 AllRoundGothic</vt:lpstr>
      <vt:lpstr>#9Slide03 Montserrat Alternates</vt:lpstr>
      <vt:lpstr>#9Slide05 SVNTradeMark</vt:lpstr>
      <vt:lpstr>Arial</vt:lpstr>
      <vt:lpstr>Calibri</vt:lpstr>
      <vt:lpstr>Calibri Light</vt:lpstr>
      <vt:lpstr>Cambria</vt:lpstr>
      <vt:lpstr>inpin heiti</vt:lpstr>
      <vt:lpstr>Times New Roman</vt:lpstr>
      <vt:lpstr>Wingdings</vt:lpstr>
      <vt:lpstr>Office Theme</vt:lpstr>
      <vt:lpstr>1_Office Theme</vt:lpstr>
      <vt:lpstr>2_Office Theme</vt:lpstr>
      <vt:lpstr>3_Office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 </vt:lpstr>
      <vt:lpstr> </vt:lpstr>
      <vt:lpstr>PowerPoint Presentation</vt:lpstr>
      <vt:lpstr>PowerPoint Presentation</vt:lpstr>
      <vt:lpstr>PowerPoint Presentation</vt:lpstr>
      <vt:lpstr>PowerPoint Presentation</vt:lpstr>
      <vt:lpstr> </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01.14.01</dc:title>
  <dc:creator>WIN7</dc:creator>
  <cp:lastModifiedBy>Windows User</cp:lastModifiedBy>
  <cp:revision>439</cp:revision>
  <dcterms:created xsi:type="dcterms:W3CDTF">2017-08-18T03:02:00Z</dcterms:created>
  <dcterms:modified xsi:type="dcterms:W3CDTF">2023-11-12T15:31:38Z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1033-11.2.0.9281</vt:lpwstr>
  </property>
</Properties>
</file>