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5"/>
  </p:notesMasterIdLst>
  <p:handoutMasterIdLst>
    <p:handoutMasterId r:id="rId36"/>
  </p:handoutMasterIdLst>
  <p:sldIdLst>
    <p:sldId id="416" r:id="rId4"/>
    <p:sldId id="392" r:id="rId5"/>
    <p:sldId id="393" r:id="rId6"/>
    <p:sldId id="271" r:id="rId7"/>
    <p:sldId id="272" r:id="rId8"/>
    <p:sldId id="405" r:id="rId9"/>
    <p:sldId id="402" r:id="rId10"/>
    <p:sldId id="406" r:id="rId11"/>
    <p:sldId id="317" r:id="rId12"/>
    <p:sldId id="385" r:id="rId13"/>
    <p:sldId id="396" r:id="rId14"/>
    <p:sldId id="407" r:id="rId15"/>
    <p:sldId id="283" r:id="rId16"/>
    <p:sldId id="409" r:id="rId17"/>
    <p:sldId id="417" r:id="rId18"/>
    <p:sldId id="410" r:id="rId19"/>
    <p:sldId id="397" r:id="rId20"/>
    <p:sldId id="412" r:id="rId21"/>
    <p:sldId id="411" r:id="rId22"/>
    <p:sldId id="418" r:id="rId23"/>
    <p:sldId id="413" r:id="rId24"/>
    <p:sldId id="275" r:id="rId25"/>
    <p:sldId id="268" r:id="rId26"/>
    <p:sldId id="414" r:id="rId27"/>
    <p:sldId id="319" r:id="rId28"/>
    <p:sldId id="320" r:id="rId29"/>
    <p:sldId id="296" r:id="rId30"/>
    <p:sldId id="322" r:id="rId31"/>
    <p:sldId id="401" r:id="rId32"/>
    <p:sldId id="415" r:id="rId33"/>
    <p:sldId id="3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36" y="5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4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=""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=""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=""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=""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=""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=""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=""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=""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348581" y="992261"/>
            <a:ext cx="8773510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TRƯỜNG TIỂU HỌC SÀI ĐỒNG</a:t>
            </a:r>
            <a:endParaRPr lang="en-US" sz="4267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1885161" y="1864332"/>
            <a:ext cx="8773510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Lớp: 5A2</a:t>
            </a:r>
          </a:p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Phân </a:t>
            </a:r>
            <a:r>
              <a:rPr lang="en-US" sz="4267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môn</a:t>
            </a: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: Tập đọc</a:t>
            </a:r>
          </a:p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2808E8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Bài: NGƯỜI GÁC RỪNG TÍ HON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GV: Nguyễn Thị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Thùy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Ninh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8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=""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=""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=""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="" xmlns:a16="http://schemas.microsoft.com/office/drawing/2014/main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=""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=""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=""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=""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859" y="2669032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là gì?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93319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phát hiện ra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trong rừng.</a:t>
            </a:r>
            <a:endParaRPr lang="en-US" altLang="en-US" sz="2800" b="1" dirty="0">
              <a:solidFill>
                <a:srgbClr val="280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807" y="212595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808E8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Bài: NGƯỜI GÁC RỪNG TÍ HON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40997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 ý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=""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1" y="1114556"/>
            <a:ext cx="4552313" cy="41673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1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1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1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=""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an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=""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=""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=""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=""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=""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=""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=""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=""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=""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=""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=""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=""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=""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=""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=""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=""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=""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=""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=""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=""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=""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=""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=""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=""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=""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=""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=""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=""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=""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=""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=""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=""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=""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=""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=""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=""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=""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=""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=""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=""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=""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=""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=""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=""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23" y="3912616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2,3 là gì?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93319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phát hiện ra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trong rừng.</a:t>
            </a:r>
            <a:endParaRPr lang="en-US" altLang="en-US" sz="2800" b="1" dirty="0">
              <a:solidFill>
                <a:srgbClr val="280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807" y="212595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808E8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Bài: NGƯỜI GÁC RỪNG TÍ HON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40997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 ý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2532999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2,3: 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thông </a:t>
            </a:r>
            <a:r>
              <a:rPr lang="fr-FR" sz="2800" b="1" dirty="0" err="1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cảm của bạn nhỏ.</a:t>
            </a:r>
            <a:endParaRPr lang="en-US" altLang="en-US" sz="2800" b="1" dirty="0">
              <a:solidFill>
                <a:srgbClr val="280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=""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=""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442" y="3132808"/>
            <a:ext cx="29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28" y="3732617"/>
            <a:ext cx="9426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thức bảo vệ rừng, sự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cảm của một công dân nhỏ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93319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phát hiện ra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fr-FR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trong rừng.</a:t>
            </a:r>
            <a:endParaRPr lang="en-US" altLang="en-US" sz="2800" b="1" dirty="0">
              <a:solidFill>
                <a:srgbClr val="280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0807" y="212595"/>
            <a:ext cx="6096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808E8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Bài: NGƯỜI GÁC RỪNG TÍ HON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1409970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 ý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42" y="2532999"/>
            <a:ext cx="931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2,3: 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thông </a:t>
            </a:r>
            <a:r>
              <a:rPr lang="fr-FR" sz="2800" b="1" dirty="0" err="1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fr-FR" sz="2800" b="1" dirty="0" smtClean="0">
                <a:solidFill>
                  <a:srgbClr val="280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cảm của bạn nhỏ.</a:t>
            </a:r>
            <a:endParaRPr lang="en-US" altLang="en-US" sz="2800" b="1" dirty="0">
              <a:solidFill>
                <a:srgbClr val="280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=""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  <a:endParaRPr lang="en-US" sz="4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 smtClean="0">
                <a:solidFill>
                  <a:srgbClr val="000099"/>
                </a:solidFill>
                <a:latin typeface=".VnTime" pitchFamily="34" charset="0"/>
              </a:rPr>
              <a:t>.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endParaRPr lang="en-US" sz="3600" b="1" i="1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=""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=""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=""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=""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=""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=""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=""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=""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=""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=""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=""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=""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=""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=""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=""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=""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=""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=""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=""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=""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=""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=""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=""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=""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=""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=""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=""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=""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=""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=""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=""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=""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=""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=""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=""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=""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=""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=""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=""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=""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=""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=""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=""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=""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=""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=""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=""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=""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=""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=""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=""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=""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=""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=""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=""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=""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=""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=""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=""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=""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=""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=""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=""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=""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=""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=""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=""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=""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=""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=""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=""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=""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=""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532852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en-US" altLang="ko-KR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ko-KR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=""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=""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=""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2046</Words>
  <Application>Microsoft Office PowerPoint</Application>
  <PresentationFormat>Widescreen</PresentationFormat>
  <Paragraphs>155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 Unicode MS</vt:lpstr>
      <vt:lpstr>맑은 고딕</vt:lpstr>
      <vt:lpstr>微软雅黑</vt:lpstr>
      <vt:lpstr>.VnTime</vt:lpstr>
      <vt:lpstr>.VnTimeH</vt:lpstr>
      <vt:lpstr>Arial</vt:lpstr>
      <vt:lpstr>Calibri</vt:lpstr>
      <vt:lpstr>Calibri Light</vt:lpstr>
      <vt:lpstr>Gungsuh</vt:lpstr>
      <vt:lpstr>HP001 5Ha</vt:lpstr>
      <vt:lpstr>Times New Roman</vt:lpstr>
      <vt:lpstr>Wingdings</vt:lpstr>
      <vt:lpstr>Wingdings 3</vt:lpstr>
      <vt:lpstr>等线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133</cp:revision>
  <dcterms:created xsi:type="dcterms:W3CDTF">2019-01-14T06:35:35Z</dcterms:created>
  <dcterms:modified xsi:type="dcterms:W3CDTF">2021-11-28T15:41:01Z</dcterms:modified>
</cp:coreProperties>
</file>