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7"/>
  </p:notesMasterIdLst>
  <p:sldIdLst>
    <p:sldId id="258" r:id="rId4"/>
    <p:sldId id="256" r:id="rId5"/>
    <p:sldId id="261" r:id="rId6"/>
    <p:sldId id="262" r:id="rId7"/>
    <p:sldId id="257" r:id="rId8"/>
    <p:sldId id="264" r:id="rId9"/>
    <p:sldId id="265" r:id="rId10"/>
    <p:sldId id="266" r:id="rId11"/>
    <p:sldId id="267" r:id="rId12"/>
    <p:sldId id="263" r:id="rId13"/>
    <p:sldId id="277" r:id="rId14"/>
    <p:sldId id="260" r:id="rId15"/>
    <p:sldId id="280" r:id="rId16"/>
    <p:sldId id="268" r:id="rId17"/>
    <p:sldId id="279" r:id="rId18"/>
    <p:sldId id="270" r:id="rId19"/>
    <p:sldId id="259" r:id="rId20"/>
    <p:sldId id="271" r:id="rId21"/>
    <p:sldId id="272" r:id="rId22"/>
    <p:sldId id="273" r:id="rId23"/>
    <p:sldId id="274" r:id="rId24"/>
    <p:sldId id="275"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86" autoAdjust="0"/>
  </p:normalViewPr>
  <p:slideViewPr>
    <p:cSldViewPr>
      <p:cViewPr varScale="1">
        <p:scale>
          <a:sx n="53" d="100"/>
          <a:sy n="53" d="100"/>
        </p:scale>
        <p:origin x="138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GTB: Khi </a:t>
            </a:r>
            <a:r>
              <a:rPr lang="en-US" dirty="0" err="1"/>
              <a:t>thực</a:t>
            </a:r>
            <a:r>
              <a:rPr lang="en-US" dirty="0"/>
              <a:t> </a:t>
            </a:r>
            <a:r>
              <a:rPr lang="en-US" dirty="0" err="1"/>
              <a:t>hiện</a:t>
            </a:r>
            <a:r>
              <a:rPr lang="en-US" dirty="0"/>
              <a:t> PT 436,8 : 56 = ?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10"/>
          </p:nvPr>
        </p:nvSpPr>
        <p:spPr/>
        <p:txBody>
          <a:bodyPr/>
          <a:lstStyle/>
          <a:p>
            <a:fld id="{6C8A3CB9-F4C0-437E-80BC-20C3424246C3}" type="slidenum">
              <a:rPr lang="en-US" smtClean="0"/>
              <a:t>3</a:t>
            </a:fld>
            <a:endParaRPr lang="en-US"/>
          </a:p>
        </p:txBody>
      </p:sp>
    </p:spTree>
    <p:extLst>
      <p:ext uri="{BB962C8B-B14F-4D97-AF65-F5344CB8AC3E}">
        <p14:creationId xmlns:p14="http://schemas.microsoft.com/office/powerpoint/2010/main" val="169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12</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13</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14</a:t>
            </a:fld>
            <a:endParaRPr lang="en-US"/>
          </a:p>
        </p:txBody>
      </p:sp>
    </p:spTree>
    <p:extLst>
      <p:ext uri="{BB962C8B-B14F-4D97-AF65-F5344CB8AC3E}">
        <p14:creationId xmlns:p14="http://schemas.microsoft.com/office/powerpoint/2010/main" val="331843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15</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16</a:t>
            </a:fld>
            <a:endParaRPr lang="en-US"/>
          </a:p>
        </p:txBody>
      </p:sp>
    </p:spTree>
    <p:extLst>
      <p:ext uri="{BB962C8B-B14F-4D97-AF65-F5344CB8AC3E}">
        <p14:creationId xmlns:p14="http://schemas.microsoft.com/office/powerpoint/2010/main" val="73968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11/29/2023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11/29/2023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D:\BAI%20GIANG%20HKI\LTVC%20&#272;&#218;NG%20NH&#7844;T\Em%20Ve%20Moi%20Truong%20Mau%20Xanh-Dangcapnhat_qz59.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3.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4.xml"/><Relationship Id="rId18" Type="http://schemas.openxmlformats.org/officeDocument/2006/relationships/image" Target="../media/image5.gif"/><Relationship Id="rId3" Type="http://schemas.microsoft.com/office/2007/relationships/media" Target="../media/media3.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8.xml"/><Relationship Id="rId2" Type="http://schemas.microsoft.com/office/2007/relationships/media" Target="../media/media2.wav"/><Relationship Id="rId16" Type="http://schemas.openxmlformats.org/officeDocument/2006/relationships/image" Target="../media/image14.gif"/><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slide" Target="slide9.xml"/><Relationship Id="rId5" Type="http://schemas.openxmlformats.org/officeDocument/2006/relationships/slideLayout" Target="../slideLayouts/slideLayout23.xml"/><Relationship Id="rId15" Type="http://schemas.openxmlformats.org/officeDocument/2006/relationships/slide" Target="slide16.xml"/><Relationship Id="rId10" Type="http://schemas.openxmlformats.org/officeDocument/2006/relationships/slide" Target="slide1.xml"/><Relationship Id="rId19" Type="http://schemas.openxmlformats.org/officeDocument/2006/relationships/slide" Target="slide6.xml"/><Relationship Id="rId4" Type="http://schemas.openxmlformats.org/officeDocument/2006/relationships/audio" Target="../media/media3.wav"/><Relationship Id="rId9" Type="http://schemas.openxmlformats.org/officeDocument/2006/relationships/image" Target="../media/image6.png"/><Relationship Id="rId1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Em Ve Moi Truong Mau Xanh-Dangcapnhat_qz59.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id="{CC2A11ED-DD2F-42CC-8B91-B557555EBDB4}"/>
              </a:ext>
            </a:extLst>
          </p:cNvPr>
          <p:cNvSpPr/>
          <p:nvPr/>
        </p:nvSpPr>
        <p:spPr>
          <a:xfrm>
            <a:off x="1914525" y="1382822"/>
            <a:ext cx="8829676" cy="4092357"/>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effectLst>
                  <a:outerShdw blurRad="76200" dist="50800" dir="5400000" algn="tl" rotWithShape="0">
                    <a:srgbClr val="000000">
                      <a:alpha val="65000"/>
                    </a:srgbClr>
                  </a:outerShdw>
                </a:effectLst>
                <a:latin typeface="Times New Roman"/>
              </a:rPr>
              <a:t>Bài: Chia một số thập phân cho một số tự nhiên</a:t>
            </a:r>
          </a:p>
          <a:p>
            <a:pPr algn="ctr"/>
            <a:r>
              <a:rPr lang="en-US" sz="5400" b="1" spc="50" dirty="0">
                <a:ln w="11430"/>
                <a:effectLst>
                  <a:outerShdw blurRad="76200" dist="50800" dir="5400000" algn="tl" rotWithShape="0">
                    <a:srgbClr val="000000">
                      <a:alpha val="65000"/>
                    </a:srgbClr>
                  </a:outerShdw>
                </a:effectLst>
                <a:latin typeface="Times New Roman"/>
              </a:rPr>
              <a:t>Trang 63,64</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38400" y="1129727"/>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752601" y="195883"/>
            <a:ext cx="8686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828800" y="1268270"/>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400" b="1" dirty="0">
                <a:solidFill>
                  <a:schemeClr val="tx1">
                    <a:lumMod val="95000"/>
                    <a:lumOff val="5000"/>
                  </a:schemeClr>
                </a:solidFill>
                <a:latin typeface="VNI-Times" pitchFamily="2" charset="0"/>
              </a:rPr>
              <a:t> </a:t>
            </a:r>
            <a:r>
              <a:rPr lang="en-US" altLang="en-US" sz="4400" b="1" dirty="0">
                <a:solidFill>
                  <a:schemeClr val="tx1">
                    <a:lumMod val="95000"/>
                    <a:lumOff val="5000"/>
                  </a:schemeClr>
                </a:solidFill>
                <a:latin typeface="Times New Roman" pitchFamily="18" charset="0"/>
                <a:cs typeface="Times New Roman" pitchFamily="18" charset="0"/>
              </a:rPr>
              <a:t>*T</a:t>
            </a:r>
            <a:r>
              <a:rPr lang="vi-VN" altLang="en-US" sz="4400" b="1" dirty="0">
                <a:solidFill>
                  <a:schemeClr val="tx1">
                    <a:lumMod val="95000"/>
                    <a:lumOff val="5000"/>
                  </a:schemeClr>
                </a:solidFill>
                <a:latin typeface="Times New Roman" pitchFamily="18" charset="0"/>
                <a:cs typeface="Times New Roman" pitchFamily="18" charset="0"/>
              </a:rPr>
              <a:t>ính</a:t>
            </a:r>
            <a:r>
              <a:rPr lang="en-US" altLang="en-US" sz="4400" b="1" dirty="0">
                <a:solidFill>
                  <a:schemeClr val="tx1">
                    <a:lumMod val="95000"/>
                    <a:lumOff val="5000"/>
                  </a:schemeClr>
                </a:solidFill>
                <a:latin typeface="Times New Roman" pitchFamily="18" charset="0"/>
                <a:cs typeface="Times New Roman" pitchFamily="18" charset="0"/>
              </a:rPr>
              <a:t>:</a:t>
            </a:r>
          </a:p>
        </p:txBody>
      </p:sp>
      <p:sp>
        <p:nvSpPr>
          <p:cNvPr id="5" name="Rectangle 4"/>
          <p:cNvSpPr/>
          <p:nvPr/>
        </p:nvSpPr>
        <p:spPr>
          <a:xfrm>
            <a:off x="3942819" y="2244181"/>
            <a:ext cx="4611162" cy="769441"/>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7,8 x 56 = ?</a:t>
            </a:r>
          </a:p>
        </p:txBody>
      </p:sp>
      <p:sp>
        <p:nvSpPr>
          <p:cNvPr id="2" name="Oval 1">
            <a:extLst>
              <a:ext uri="{FF2B5EF4-FFF2-40B4-BE49-F238E27FC236}">
                <a16:creationId xmlns:a16="http://schemas.microsoft.com/office/drawing/2014/main" id="{C52B9AFB-158C-4731-AB61-FA750A229A73}"/>
              </a:ext>
            </a:extLst>
          </p:cNvPr>
          <p:cNvSpPr/>
          <p:nvPr/>
        </p:nvSpPr>
        <p:spPr>
          <a:xfrm>
            <a:off x="6400800" y="1828800"/>
            <a:ext cx="2057400" cy="16002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436,8</a:t>
            </a:r>
          </a:p>
        </p:txBody>
      </p:sp>
      <p:sp>
        <p:nvSpPr>
          <p:cNvPr id="3" name="Rectangle: Rounded Corners 2">
            <a:extLst>
              <a:ext uri="{FF2B5EF4-FFF2-40B4-BE49-F238E27FC236}">
                <a16:creationId xmlns:a16="http://schemas.microsoft.com/office/drawing/2014/main" id="{F97EB57A-3309-431D-B9BA-041A7781512A}"/>
              </a:ext>
            </a:extLst>
          </p:cNvPr>
          <p:cNvSpPr/>
          <p:nvPr/>
        </p:nvSpPr>
        <p:spPr>
          <a:xfrm>
            <a:off x="2895600" y="3715391"/>
            <a:ext cx="6705600" cy="2209800"/>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BA0AC4-B353-4918-9EEB-B1AD1917E420}"/>
              </a:ext>
            </a:extLst>
          </p:cNvPr>
          <p:cNvSpPr/>
          <p:nvPr/>
        </p:nvSpPr>
        <p:spPr>
          <a:xfrm>
            <a:off x="3954249" y="4306582"/>
            <a:ext cx="4611162" cy="769441"/>
          </a:xfrm>
          <a:prstGeom prst="rect">
            <a:avLst/>
          </a:prstGeom>
        </p:spPr>
        <p:txBody>
          <a:bodyPr wrap="square">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436,8 : 56 = ?</a:t>
            </a:r>
          </a:p>
        </p:txBody>
      </p:sp>
    </p:spTree>
    <p:extLst>
      <p:ext uri="{BB962C8B-B14F-4D97-AF65-F5344CB8AC3E}">
        <p14:creationId xmlns:p14="http://schemas.microsoft.com/office/powerpoint/2010/main" val="2194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827" y="1071265"/>
            <a:ext cx="353173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MỤC TIÊU</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6003105" y="6662"/>
            <a:ext cx="607466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b="1" u="sng" dirty="0" err="1">
                <a:latin typeface="Times New Roman" pitchFamily="18" charset="0"/>
              </a:rPr>
              <a:t>Ví</a:t>
            </a:r>
            <a:r>
              <a:rPr lang="en-US" altLang="en-US" b="1" u="sng" dirty="0">
                <a:latin typeface="Times New Roman" pitchFamily="18" charset="0"/>
              </a:rPr>
              <a:t> </a:t>
            </a:r>
            <a:r>
              <a:rPr lang="en-US" altLang="en-US" b="1" u="sng" dirty="0" err="1">
                <a:latin typeface="Times New Roman" pitchFamily="18" charset="0"/>
              </a:rPr>
              <a:t>dụ</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Một</a:t>
            </a:r>
            <a:r>
              <a:rPr lang="en-US" altLang="en-US" b="1" dirty="0">
                <a:latin typeface="Times New Roman" pitchFamily="18" charset="0"/>
              </a:rPr>
              <a:t> </a:t>
            </a:r>
            <a:r>
              <a:rPr lang="en-US" altLang="en-US" b="1" dirty="0" err="1">
                <a:latin typeface="Times New Roman" pitchFamily="18" charset="0"/>
              </a:rPr>
              <a:t>sợi</a:t>
            </a:r>
            <a:r>
              <a:rPr lang="en-US" altLang="en-US" b="1" dirty="0">
                <a:latin typeface="Times New Roman" pitchFamily="18" charset="0"/>
              </a:rPr>
              <a:t> </a:t>
            </a:r>
            <a:r>
              <a:rPr lang="en-US" altLang="en-US" b="1" dirty="0" err="1">
                <a:latin typeface="Times New Roman" pitchFamily="18" charset="0"/>
              </a:rPr>
              <a:t>dây</a:t>
            </a:r>
            <a:r>
              <a:rPr lang="en-US" altLang="en-US" b="1" dirty="0">
                <a:latin typeface="Times New Roman" pitchFamily="18" charset="0"/>
              </a:rPr>
              <a:t> </a:t>
            </a:r>
            <a:r>
              <a:rPr lang="en-US" altLang="en-US" b="1" dirty="0" err="1">
                <a:latin typeface="Times New Roman" pitchFamily="18" charset="0"/>
              </a:rPr>
              <a:t>dài</a:t>
            </a:r>
            <a:r>
              <a:rPr lang="en-US" altLang="en-US" b="1" dirty="0">
                <a:latin typeface="Times New Roman" pitchFamily="18" charset="0"/>
              </a:rPr>
              <a:t> 8,4 </a:t>
            </a:r>
            <a:r>
              <a:rPr lang="en-US" altLang="en-US" b="1" dirty="0" err="1">
                <a:latin typeface="Times New Roman" pitchFamily="18" charset="0"/>
              </a:rPr>
              <a:t>mét</a:t>
            </a:r>
            <a:r>
              <a:rPr lang="en-US" altLang="en-US" b="1" dirty="0">
                <a:latin typeface="Times New Roman" pitchFamily="18" charset="0"/>
              </a:rPr>
              <a:t> </a:t>
            </a:r>
            <a:r>
              <a:rPr lang="en-US" altLang="en-US" b="1" dirty="0" err="1">
                <a:latin typeface="Times New Roman" pitchFamily="18" charset="0"/>
              </a:rPr>
              <a:t>được</a:t>
            </a:r>
            <a:r>
              <a:rPr lang="en-US" altLang="en-US" b="1" dirty="0">
                <a:latin typeface="Times New Roman" pitchFamily="18" charset="0"/>
              </a:rPr>
              <a:t> chia </a:t>
            </a:r>
            <a:r>
              <a:rPr lang="en-US" altLang="en-US" b="1" dirty="0" err="1">
                <a:latin typeface="Times New Roman" pitchFamily="18" charset="0"/>
              </a:rPr>
              <a:t>thành</a:t>
            </a:r>
            <a:r>
              <a:rPr lang="en-US" altLang="en-US" b="1" dirty="0">
                <a:latin typeface="Times New Roman" pitchFamily="18" charset="0"/>
              </a:rPr>
              <a:t> 4 </a:t>
            </a:r>
            <a:r>
              <a:rPr lang="en-US" altLang="en-US" b="1" dirty="0" err="1">
                <a:latin typeface="Times New Roman" pitchFamily="18" charset="0"/>
              </a:rPr>
              <a:t>đoạn</a:t>
            </a:r>
            <a:r>
              <a:rPr lang="en-US" altLang="en-US" b="1" dirty="0">
                <a:latin typeface="Times New Roman" pitchFamily="18" charset="0"/>
              </a:rPr>
              <a:t> </a:t>
            </a:r>
            <a:r>
              <a:rPr lang="en-US" altLang="en-US" b="1" dirty="0" err="1">
                <a:latin typeface="Times New Roman" pitchFamily="18" charset="0"/>
              </a:rPr>
              <a:t>bằng</a:t>
            </a:r>
            <a:r>
              <a:rPr lang="en-US" altLang="en-US" b="1" dirty="0">
                <a:latin typeface="Times New Roman" pitchFamily="18" charset="0"/>
              </a:rPr>
              <a:t> </a:t>
            </a:r>
            <a:r>
              <a:rPr lang="en-US" altLang="en-US" b="1" dirty="0" err="1">
                <a:latin typeface="Times New Roman" pitchFamily="18" charset="0"/>
              </a:rPr>
              <a:t>nhau</a:t>
            </a:r>
            <a:r>
              <a:rPr lang="en-US" altLang="en-US" b="1" dirty="0">
                <a:latin typeface="Times New Roman" pitchFamily="18" charset="0"/>
              </a:rPr>
              <a:t>. </a:t>
            </a:r>
            <a:r>
              <a:rPr lang="en-US" altLang="en-US" b="1" dirty="0" err="1">
                <a:latin typeface="Times New Roman" pitchFamily="18" charset="0"/>
              </a:rPr>
              <a:t>Hỏi</a:t>
            </a:r>
            <a:r>
              <a:rPr lang="en-US" altLang="en-US" b="1" dirty="0">
                <a:latin typeface="Times New Roman" pitchFamily="18" charset="0"/>
              </a:rPr>
              <a:t> </a:t>
            </a:r>
            <a:r>
              <a:rPr lang="en-US" altLang="en-US" b="1" dirty="0" err="1">
                <a:latin typeface="Times New Roman" pitchFamily="18" charset="0"/>
              </a:rPr>
              <a:t>mỗi</a:t>
            </a:r>
            <a:r>
              <a:rPr lang="en-US" altLang="en-US" b="1" dirty="0">
                <a:latin typeface="Times New Roman" pitchFamily="18" charset="0"/>
              </a:rPr>
              <a:t> </a:t>
            </a:r>
            <a:r>
              <a:rPr lang="en-US" altLang="en-US" b="1" dirty="0" err="1">
                <a:latin typeface="Times New Roman" pitchFamily="18" charset="0"/>
              </a:rPr>
              <a:t>đoạn</a:t>
            </a:r>
            <a:r>
              <a:rPr lang="en-US" altLang="en-US" b="1" dirty="0">
                <a:latin typeface="Times New Roman" pitchFamily="18" charset="0"/>
              </a:rPr>
              <a:t> </a:t>
            </a:r>
            <a:r>
              <a:rPr lang="en-US" altLang="en-US" b="1" dirty="0" err="1">
                <a:latin typeface="Times New Roman" pitchFamily="18" charset="0"/>
              </a:rPr>
              <a:t>dây</a:t>
            </a:r>
            <a:r>
              <a:rPr lang="en-US" altLang="en-US" b="1" dirty="0">
                <a:latin typeface="Times New Roman" pitchFamily="18" charset="0"/>
              </a:rPr>
              <a:t> </a:t>
            </a:r>
            <a:r>
              <a:rPr lang="en-US" altLang="en-US" b="1" dirty="0" err="1">
                <a:latin typeface="Times New Roman" pitchFamily="18" charset="0"/>
              </a:rPr>
              <a:t>dài</a:t>
            </a:r>
            <a:r>
              <a:rPr lang="en-US" altLang="en-US" b="1" dirty="0">
                <a:latin typeface="Times New Roman" pitchFamily="18" charset="0"/>
              </a:rPr>
              <a:t> bao </a:t>
            </a:r>
            <a:r>
              <a:rPr lang="en-US" altLang="en-US" b="1" dirty="0" err="1">
                <a:latin typeface="Times New Roman" pitchFamily="18" charset="0"/>
              </a:rPr>
              <a:t>nhiêu</a:t>
            </a:r>
            <a:r>
              <a:rPr lang="en-US" altLang="en-US" b="1" dirty="0">
                <a:latin typeface="Times New Roman" pitchFamily="18" charset="0"/>
              </a:rPr>
              <a:t> </a:t>
            </a:r>
            <a:r>
              <a:rPr lang="en-US" altLang="en-US" b="1" dirty="0" err="1">
                <a:latin typeface="Times New Roman" pitchFamily="18" charset="0"/>
              </a:rPr>
              <a:t>mét</a:t>
            </a:r>
            <a:r>
              <a:rPr lang="en-US" altLang="en-US"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9153968" y="1060139"/>
            <a:ext cx="65672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10668000" y="533400"/>
            <a:ext cx="65672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6601973" y="1968481"/>
            <a:ext cx="1298443" cy="12719"/>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819400" y="3102384"/>
            <a:ext cx="8305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1295400" y="3973513"/>
            <a:ext cx="50444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dirty="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455676" y="5791200"/>
            <a:ext cx="59466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
        <p:nvSpPr>
          <p:cNvPr id="33" name="Line 23">
            <a:extLst>
              <a:ext uri="{FF2B5EF4-FFF2-40B4-BE49-F238E27FC236}">
                <a16:creationId xmlns:a16="http://schemas.microsoft.com/office/drawing/2014/main" id="{A3DBBFDF-E657-40F7-AA95-AB6EF5BA4A22}"/>
              </a:ext>
            </a:extLst>
          </p:cNvPr>
          <p:cNvSpPr>
            <a:spLocks noChangeShapeType="1"/>
          </p:cNvSpPr>
          <p:nvPr/>
        </p:nvSpPr>
        <p:spPr bwMode="auto">
          <a:xfrm>
            <a:off x="8077200" y="1517335"/>
            <a:ext cx="3733799" cy="1"/>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par>
                    <p:cTn id="153" fill="hold">
                      <p:stCondLst>
                        <p:cond delay="indefinite"/>
                      </p:stCondLst>
                      <p:childTnLst>
                        <p:par>
                          <p:cTn id="154" fill="hold">
                            <p:stCondLst>
                              <p:cond delay="0"/>
                            </p:stCondLst>
                            <p:childTnLst>
                              <p:par>
                                <p:cTn id="155" presetID="18" presetClass="entr" presetSubtype="12" fill="hold" grpId="0" nodeType="clickEffect">
                                  <p:stCondLst>
                                    <p:cond delay="0"/>
                                  </p:stCondLst>
                                  <p:childTnLst>
                                    <p:set>
                                      <p:cBhvr>
                                        <p:cTn id="156" dur="1" fill="hold">
                                          <p:stCondLst>
                                            <p:cond delay="0"/>
                                          </p:stCondLst>
                                        </p:cTn>
                                        <p:tgtEl>
                                          <p:spTgt spid="33"/>
                                        </p:tgtEl>
                                        <p:attrNameLst>
                                          <p:attrName>style.visibility</p:attrName>
                                        </p:attrNameLst>
                                      </p:cBhvr>
                                      <p:to>
                                        <p:strVal val="visible"/>
                                      </p:to>
                                    </p:set>
                                    <p:animEffect transition="in" filter="strips(downLeft)">
                                      <p:cBhvr>
                                        <p:cTn id="157" dur="1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63" grpId="0" animBg="1"/>
      <p:bldP spid="6179" grpId="0" animBg="1"/>
      <p:bldP spid="6181" grpId="0"/>
      <p:bldP spid="6182" grpId="0"/>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903</Words>
  <Application>Microsoft Office PowerPoint</Application>
  <PresentationFormat>Widescreen</PresentationFormat>
  <Paragraphs>181</Paragraphs>
  <Slides>23</Slides>
  <Notes>6</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Arial</vt:lpstr>
      <vt:lpstr>Britannic Bold</vt:lpstr>
      <vt:lpstr>Calibri</vt:lpstr>
      <vt:lpstr>Calibri Light</vt:lpstr>
      <vt:lpstr>Tahoma</vt:lpstr>
      <vt:lpstr>Times New Roman</vt:lpstr>
      <vt:lpstr>VNI-Times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40</cp:revision>
  <dcterms:created xsi:type="dcterms:W3CDTF">2021-08-24T02:31:16Z</dcterms:created>
  <dcterms:modified xsi:type="dcterms:W3CDTF">2023-11-29T02:44:33Z</dcterms:modified>
</cp:coreProperties>
</file>