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</p:sldMasterIdLst>
  <p:notesMasterIdLst>
    <p:notesMasterId r:id="rId22"/>
  </p:notesMasterIdLst>
  <p:sldIdLst>
    <p:sldId id="269" r:id="rId6"/>
    <p:sldId id="275" r:id="rId7"/>
    <p:sldId id="271" r:id="rId8"/>
    <p:sldId id="258" r:id="rId9"/>
    <p:sldId id="272" r:id="rId10"/>
    <p:sldId id="276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77" r:id="rId19"/>
    <p:sldId id="274" r:id="rId20"/>
    <p:sldId id="270" r:id="rId21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4547" autoAdjust="0"/>
  </p:normalViewPr>
  <p:slideViewPr>
    <p:cSldViewPr showGuides="1">
      <p:cViewPr varScale="1">
        <p:scale>
          <a:sx n="58" d="100"/>
          <a:sy n="58" d="100"/>
        </p:scale>
        <p:origin x="20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B522B1-BE29-4C40-9616-772825F62264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944C03-87EB-48F9-85DE-5F9BDED340F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425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7409">
            <a:extLst>
              <a:ext uri="{FF2B5EF4-FFF2-40B4-BE49-F238E27FC236}">
                <a16:creationId xmlns:a16="http://schemas.microsoft.com/office/drawing/2014/main" xmlns="" id="{1B7F2CF3-D826-44C3-838A-A0D52C5858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文本占位符 17410">
            <a:extLst>
              <a:ext uri="{FF2B5EF4-FFF2-40B4-BE49-F238E27FC236}">
                <a16:creationId xmlns:a16="http://schemas.microsoft.com/office/drawing/2014/main" xmlns="" id="{0158F31C-9484-438F-9BE0-463B76B0A5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148" name="灯片编号占位符 1">
            <a:extLst>
              <a:ext uri="{FF2B5EF4-FFF2-40B4-BE49-F238E27FC236}">
                <a16:creationId xmlns:a16="http://schemas.microsoft.com/office/drawing/2014/main" xmlns="" id="{D1A07D03-D7DD-41B8-A609-965FD99D0B9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fld id="{B57936FE-954F-4B56-84E4-B77D08C3A83A}" type="slidenum">
              <a:rPr lang="en-US" altLang="zh-CN" sz="1200" smtClean="0">
                <a:solidFill>
                  <a:schemeClr val="tx1"/>
                </a:solidFill>
                <a:latin typeface="Arial" panose="020B0604020202020204" pitchFamily="34" charset="0"/>
              </a:rPr>
              <a:pPr/>
              <a:t>2</a:t>
            </a:fld>
            <a:endParaRPr lang="zh-CN" altLang="en-US" sz="12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9981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dirty="0"/>
              <a:t>Con hãy nhắc lại cách viết các số đo độ dài dưới dạng số thập phân?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312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/>
              <a:t>Con hãy nhắc lại cách viết các số đo </a:t>
            </a:r>
            <a:r>
              <a:rPr lang="en-US" dirty="0" err="1"/>
              <a:t>khối</a:t>
            </a:r>
            <a:r>
              <a:rPr lang="en-US" dirty="0"/>
              <a:t> </a:t>
            </a:r>
            <a:r>
              <a:rPr lang="en-US" dirty="0" err="1"/>
              <a:t>lượng</a:t>
            </a:r>
            <a:r>
              <a:rPr lang="vi-VN" dirty="0"/>
              <a:t> dưới dạng số thập phân?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3112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latin typeface="Arial" charset="0"/>
                <a:cs typeface="Arial" charset="0"/>
              </a:rPr>
              <a:t>Khi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viết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các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số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đo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khối</a:t>
            </a:r>
            <a:r>
              <a:rPr lang="en-US" baseline="0" dirty="0">
                <a:latin typeface="Arial" charset="0"/>
                <a:cs typeface="Arial" charset="0"/>
              </a:rPr>
              <a:t> </a:t>
            </a:r>
            <a:r>
              <a:rPr lang="en-US" baseline="0" dirty="0" err="1">
                <a:latin typeface="Arial" charset="0"/>
                <a:cs typeface="Arial" charset="0"/>
              </a:rPr>
              <a:t>lượng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dưới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dạng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số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thập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phân</a:t>
            </a:r>
            <a:r>
              <a:rPr lang="en-US" dirty="0">
                <a:latin typeface="Arial" charset="0"/>
                <a:cs typeface="Arial" charset="0"/>
              </a:rPr>
              <a:t> con </a:t>
            </a:r>
            <a:r>
              <a:rPr lang="en-US" dirty="0" err="1">
                <a:latin typeface="Arial" charset="0"/>
                <a:cs typeface="Arial" charset="0"/>
              </a:rPr>
              <a:t>cần</a:t>
            </a:r>
            <a:r>
              <a:rPr lang="en-US" dirty="0">
                <a:latin typeface="Arial" charset="0"/>
                <a:cs typeface="Arial" charset="0"/>
              </a:rPr>
              <a:t> </a:t>
            </a:r>
            <a:r>
              <a:rPr lang="en-US" dirty="0" err="1">
                <a:latin typeface="Arial" charset="0"/>
                <a:cs typeface="Arial" charset="0"/>
              </a:rPr>
              <a:t>lưu</a:t>
            </a:r>
            <a:r>
              <a:rPr lang="en-US" dirty="0">
                <a:latin typeface="Arial" charset="0"/>
                <a:cs typeface="Arial" charset="0"/>
              </a:rPr>
              <a:t> ý </a:t>
            </a:r>
            <a:r>
              <a:rPr lang="en-US" dirty="0" err="1">
                <a:latin typeface="Arial" charset="0"/>
                <a:cs typeface="Arial" charset="0"/>
              </a:rPr>
              <a:t>gì</a:t>
            </a:r>
            <a:r>
              <a:rPr lang="en-US" dirty="0">
                <a:latin typeface="Arial" charset="0"/>
                <a:cs typeface="Arial" charset="0"/>
              </a:rPr>
              <a:t>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6431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827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dirty="0"/>
              <a:t>Con hãy nhắc lại cách viết các số đo </a:t>
            </a:r>
            <a:r>
              <a:rPr lang="en-US" dirty="0" err="1"/>
              <a:t>diện</a:t>
            </a:r>
            <a:r>
              <a:rPr lang="en-US" baseline="0" dirty="0"/>
              <a:t> </a:t>
            </a:r>
            <a:r>
              <a:rPr lang="en-US" baseline="0" dirty="0" err="1"/>
              <a:t>tích</a:t>
            </a:r>
            <a:r>
              <a:rPr lang="vi-VN" dirty="0"/>
              <a:t> dưới dạng số thập phân?</a:t>
            </a:r>
          </a:p>
          <a:p>
            <a:r>
              <a:rPr lang="en-US" dirty="0"/>
              <a:t>MR:</a:t>
            </a:r>
            <a:r>
              <a:rPr lang="en-US" baseline="0" dirty="0"/>
              <a:t> 5,15m2=…m2…dm2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7495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Có</a:t>
            </a:r>
            <a:r>
              <a:rPr lang="en-US" baseline="0" dirty="0"/>
              <a:t> </a:t>
            </a:r>
            <a:r>
              <a:rPr lang="en-US" baseline="0" dirty="0" err="1"/>
              <a:t>thể</a:t>
            </a:r>
            <a:r>
              <a:rPr lang="en-US" baseline="0" dirty="0"/>
              <a:t> </a:t>
            </a:r>
            <a:r>
              <a:rPr lang="en-US" baseline="0" dirty="0" err="1"/>
              <a:t>bỏ</a:t>
            </a:r>
            <a:r>
              <a:rPr lang="en-US" baseline="0" dirty="0"/>
              <a:t>: 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6888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20</a:t>
            </a:r>
            <a:r>
              <a:rPr lang="en-US" baseline="0" dirty="0"/>
              <a:t> 000m2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944C03-87EB-48F9-85DE-5F9BDED340F4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5364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FF5465-E767-40BE-9F5A-28943BB9CA21}" type="slidenum">
              <a:rPr lang="en-US" smtClean="0">
                <a:solidFill>
                  <a:prstClr val="black"/>
                </a:solidFill>
              </a:rPr>
              <a:pPr/>
              <a:t>16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069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0" y="187"/>
              <a:ext cx="4302" cy="3372"/>
              <a:chOff x="0" y="0"/>
              <a:chExt cx="5533" cy="4341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40" y="787"/>
                  <a:ext cx="2918" cy="2150"/>
                  <a:chOff x="1266" y="815"/>
                  <a:chExt cx="2918" cy="2150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6" y="815"/>
                    <a:ext cx="2918" cy="215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eaLnBrk="1" hangingPunct="1"/>
                    <a:endParaRPr lang="vi-VN"/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eaLnBrk="1" hangingPunct="1"/>
                    <a:endParaRPr lang="vi-VN"/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4" y="1503"/>
                    <a:ext cx="1259" cy="2325"/>
                    <a:chOff x="3470" y="1531"/>
                    <a:chExt cx="1259" cy="2325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37"/>
                      <a:ext cx="1725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86 w 2736"/>
                        <a:gd name="T3" fmla="*/ 16 h 504"/>
                        <a:gd name="T4" fmla="*/ 177 w 2736"/>
                        <a:gd name="T5" fmla="*/ 2 h 504"/>
                        <a:gd name="T6" fmla="*/ 272 w 2736"/>
                        <a:gd name="T7" fmla="*/ 2 h 504"/>
                        <a:gd name="T8" fmla="*/ 271 w 2736"/>
                        <a:gd name="T9" fmla="*/ 10 h 504"/>
                        <a:gd name="T10" fmla="*/ 176 w 2736"/>
                        <a:gd name="T11" fmla="*/ 10 h 504"/>
                        <a:gd name="T12" fmla="*/ 65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49"/>
                      <a:ext cx="924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5 w 1769"/>
                        <a:gd name="T5" fmla="*/ 19 h 791"/>
                        <a:gd name="T6" fmla="*/ 63 w 1769"/>
                        <a:gd name="T7" fmla="*/ 40 h 791"/>
                        <a:gd name="T8" fmla="*/ 68 w 1769"/>
                        <a:gd name="T9" fmla="*/ 56 h 791"/>
                        <a:gd name="T10" fmla="*/ 66 w 1769"/>
                        <a:gd name="T11" fmla="*/ 72 h 791"/>
                        <a:gd name="T12" fmla="*/ 62 w 1769"/>
                        <a:gd name="T13" fmla="*/ 58 h 791"/>
                        <a:gd name="T14" fmla="*/ 54 w 1769"/>
                        <a:gd name="T15" fmla="*/ 42 h 791"/>
                        <a:gd name="T16" fmla="*/ 43 w 1769"/>
                        <a:gd name="T17" fmla="*/ 27 h 791"/>
                        <a:gd name="T18" fmla="*/ 22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2"/>
                    <a:ext cx="2462" cy="1331"/>
                    <a:chOff x="2864" y="2020"/>
                    <a:chExt cx="2462" cy="1331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20"/>
                      <a:ext cx="1815" cy="346"/>
                    </a:xfrm>
                    <a:custGeom>
                      <a:avLst/>
                      <a:gdLst>
                        <a:gd name="T0" fmla="*/ 0 w 2736"/>
                        <a:gd name="T1" fmla="*/ 77 h 504"/>
                        <a:gd name="T2" fmla="*/ 111 w 2736"/>
                        <a:gd name="T3" fmla="*/ 26 h 504"/>
                        <a:gd name="T4" fmla="*/ 228 w 2736"/>
                        <a:gd name="T5" fmla="*/ 3 h 504"/>
                        <a:gd name="T6" fmla="*/ 351 w 2736"/>
                        <a:gd name="T7" fmla="*/ 3 h 504"/>
                        <a:gd name="T8" fmla="*/ 349 w 2736"/>
                        <a:gd name="T9" fmla="*/ 16 h 504"/>
                        <a:gd name="T10" fmla="*/ 227 w 2736"/>
                        <a:gd name="T11" fmla="*/ 16 h 504"/>
                        <a:gd name="T12" fmla="*/ 84 w 2736"/>
                        <a:gd name="T13" fmla="*/ 45 h 504"/>
                        <a:gd name="T14" fmla="*/ 0 w 2736"/>
                        <a:gd name="T15" fmla="*/ 7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5" cy="545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25 w 1769"/>
                        <a:gd name="T3" fmla="*/ 9 h 791"/>
                        <a:gd name="T4" fmla="*/ 58 w 1769"/>
                        <a:gd name="T5" fmla="*/ 31 h 791"/>
                        <a:gd name="T6" fmla="*/ 82 w 1769"/>
                        <a:gd name="T7" fmla="*/ 67 h 791"/>
                        <a:gd name="T8" fmla="*/ 89 w 1769"/>
                        <a:gd name="T9" fmla="*/ 94 h 791"/>
                        <a:gd name="T10" fmla="*/ 86 w 1769"/>
                        <a:gd name="T11" fmla="*/ 122 h 791"/>
                        <a:gd name="T12" fmla="*/ 81 w 1769"/>
                        <a:gd name="T13" fmla="*/ 99 h 791"/>
                        <a:gd name="T14" fmla="*/ 71 w 1769"/>
                        <a:gd name="T15" fmla="*/ 71 h 791"/>
                        <a:gd name="T16" fmla="*/ 57 w 1769"/>
                        <a:gd name="T17" fmla="*/ 46 h 791"/>
                        <a:gd name="T18" fmla="*/ 29 w 1769"/>
                        <a:gd name="T19" fmla="*/ 23 h 791"/>
                        <a:gd name="T20" fmla="*/ 0 w 1769"/>
                        <a:gd name="T21" fmla="*/ 12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40 h 504"/>
                        <a:gd name="T2" fmla="*/ 89 w 2736"/>
                        <a:gd name="T3" fmla="*/ 13 h 504"/>
                        <a:gd name="T4" fmla="*/ 183 w 2736"/>
                        <a:gd name="T5" fmla="*/ 2 h 504"/>
                        <a:gd name="T6" fmla="*/ 282 w 2736"/>
                        <a:gd name="T7" fmla="*/ 2 h 504"/>
                        <a:gd name="T8" fmla="*/ 280 w 2736"/>
                        <a:gd name="T9" fmla="*/ 8 h 504"/>
                        <a:gd name="T10" fmla="*/ 181 w 2736"/>
                        <a:gd name="T11" fmla="*/ 8 h 504"/>
                        <a:gd name="T12" fmla="*/ 67 w 2736"/>
                        <a:gd name="T13" fmla="*/ 24 h 504"/>
                        <a:gd name="T14" fmla="*/ 0 w 2736"/>
                        <a:gd name="T15" fmla="*/ 4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4 h 791"/>
                        <a:gd name="T4" fmla="*/ 47 w 1769"/>
                        <a:gd name="T5" fmla="*/ 16 h 791"/>
                        <a:gd name="T6" fmla="*/ 65 w 1769"/>
                        <a:gd name="T7" fmla="*/ 34 h 791"/>
                        <a:gd name="T8" fmla="*/ 71 w 1769"/>
                        <a:gd name="T9" fmla="*/ 48 h 791"/>
                        <a:gd name="T10" fmla="*/ 68 w 1769"/>
                        <a:gd name="T11" fmla="*/ 63 h 791"/>
                        <a:gd name="T12" fmla="*/ 64 w 1769"/>
                        <a:gd name="T13" fmla="*/ 50 h 791"/>
                        <a:gd name="T14" fmla="*/ 56 w 1769"/>
                        <a:gd name="T15" fmla="*/ 36 h 791"/>
                        <a:gd name="T16" fmla="*/ 45 w 1769"/>
                        <a:gd name="T17" fmla="*/ 23 h 791"/>
                        <a:gd name="T18" fmla="*/ 24 w 1769"/>
                        <a:gd name="T19" fmla="*/ 12 h 791"/>
                        <a:gd name="T20" fmla="*/ 0 w 1769"/>
                        <a:gd name="T21" fmla="*/ 6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65 h 504"/>
                        <a:gd name="T2" fmla="*/ 75 w 2736"/>
                        <a:gd name="T3" fmla="*/ 22 h 504"/>
                        <a:gd name="T4" fmla="*/ 154 w 2736"/>
                        <a:gd name="T5" fmla="*/ 3 h 504"/>
                        <a:gd name="T6" fmla="*/ 237 w 2736"/>
                        <a:gd name="T7" fmla="*/ 3 h 504"/>
                        <a:gd name="T8" fmla="*/ 235 w 2736"/>
                        <a:gd name="T9" fmla="*/ 13 h 504"/>
                        <a:gd name="T10" fmla="*/ 153 w 2736"/>
                        <a:gd name="T11" fmla="*/ 13 h 504"/>
                        <a:gd name="T12" fmla="*/ 57 w 2736"/>
                        <a:gd name="T13" fmla="*/ 38 h 504"/>
                        <a:gd name="T14" fmla="*/ 0 w 2736"/>
                        <a:gd name="T15" fmla="*/ 6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4" y="2036"/>
                      <a:ext cx="902" cy="527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7 w 1769"/>
                        <a:gd name="T3" fmla="*/ 7 h 791"/>
                        <a:gd name="T4" fmla="*/ 40 w 1769"/>
                        <a:gd name="T5" fmla="*/ 26 h 791"/>
                        <a:gd name="T6" fmla="*/ 56 w 1769"/>
                        <a:gd name="T7" fmla="*/ 57 h 791"/>
                        <a:gd name="T8" fmla="*/ 61 w 1769"/>
                        <a:gd name="T9" fmla="*/ 80 h 791"/>
                        <a:gd name="T10" fmla="*/ 58 w 1769"/>
                        <a:gd name="T11" fmla="*/ 103 h 791"/>
                        <a:gd name="T12" fmla="*/ 55 w 1769"/>
                        <a:gd name="T13" fmla="*/ 83 h 791"/>
                        <a:gd name="T14" fmla="*/ 48 w 1769"/>
                        <a:gd name="T15" fmla="*/ 59 h 791"/>
                        <a:gd name="T16" fmla="*/ 38 w 1769"/>
                        <a:gd name="T17" fmla="*/ 39 h 791"/>
                        <a:gd name="T18" fmla="*/ 20 w 1769"/>
                        <a:gd name="T19" fmla="*/ 20 h 791"/>
                        <a:gd name="T20" fmla="*/ 0 w 1769"/>
                        <a:gd name="T21" fmla="*/ 10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1" cy="657"/>
                    <a:chOff x="2958" y="1414"/>
                    <a:chExt cx="2341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7" y="1414"/>
                      <a:ext cx="1546" cy="312"/>
                    </a:xfrm>
                    <a:custGeom>
                      <a:avLst/>
                      <a:gdLst>
                        <a:gd name="T0" fmla="*/ 0 w 2736"/>
                        <a:gd name="T1" fmla="*/ 46 h 504"/>
                        <a:gd name="T2" fmla="*/ 50 w 2736"/>
                        <a:gd name="T3" fmla="*/ 15 h 504"/>
                        <a:gd name="T4" fmla="*/ 102 w 2736"/>
                        <a:gd name="T5" fmla="*/ 2 h 504"/>
                        <a:gd name="T6" fmla="*/ 158 w 2736"/>
                        <a:gd name="T7" fmla="*/ 2 h 504"/>
                        <a:gd name="T8" fmla="*/ 157 w 2736"/>
                        <a:gd name="T9" fmla="*/ 9 h 504"/>
                        <a:gd name="T10" fmla="*/ 102 w 2736"/>
                        <a:gd name="T11" fmla="*/ 9 h 504"/>
                        <a:gd name="T12" fmla="*/ 38 w 2736"/>
                        <a:gd name="T13" fmla="*/ 27 h 504"/>
                        <a:gd name="T14" fmla="*/ 0 w 2736"/>
                        <a:gd name="T15" fmla="*/ 4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1" cy="489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1 w 1769"/>
                        <a:gd name="T3" fmla="*/ 6 h 791"/>
                        <a:gd name="T4" fmla="*/ 26 w 1769"/>
                        <a:gd name="T5" fmla="*/ 19 h 791"/>
                        <a:gd name="T6" fmla="*/ 37 w 1769"/>
                        <a:gd name="T7" fmla="*/ 39 h 791"/>
                        <a:gd name="T8" fmla="*/ 40 w 1769"/>
                        <a:gd name="T9" fmla="*/ 54 h 791"/>
                        <a:gd name="T10" fmla="*/ 39 w 1769"/>
                        <a:gd name="T11" fmla="*/ 71 h 791"/>
                        <a:gd name="T12" fmla="*/ 36 w 1769"/>
                        <a:gd name="T13" fmla="*/ 57 h 791"/>
                        <a:gd name="T14" fmla="*/ 32 w 1769"/>
                        <a:gd name="T15" fmla="*/ 41 h 791"/>
                        <a:gd name="T16" fmla="*/ 25 w 1769"/>
                        <a:gd name="T17" fmla="*/ 27 h 791"/>
                        <a:gd name="T18" fmla="*/ 13 w 1769"/>
                        <a:gd name="T19" fmla="*/ 14 h 791"/>
                        <a:gd name="T20" fmla="*/ 0 w 1769"/>
                        <a:gd name="T21" fmla="*/ 7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2"/>
                    <a:chOff x="2983" y="1269"/>
                    <a:chExt cx="2150" cy="342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90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8 h 504"/>
                        <a:gd name="T2" fmla="*/ 31 w 2736"/>
                        <a:gd name="T3" fmla="*/ 3 h 504"/>
                        <a:gd name="T4" fmla="*/ 63 w 2736"/>
                        <a:gd name="T5" fmla="*/ 0 h 504"/>
                        <a:gd name="T6" fmla="*/ 97 w 2736"/>
                        <a:gd name="T7" fmla="*/ 0 h 504"/>
                        <a:gd name="T8" fmla="*/ 96 w 2736"/>
                        <a:gd name="T9" fmla="*/ 2 h 504"/>
                        <a:gd name="T10" fmla="*/ 63 w 2736"/>
                        <a:gd name="T11" fmla="*/ 2 h 504"/>
                        <a:gd name="T12" fmla="*/ 23 w 2736"/>
                        <a:gd name="T13" fmla="*/ 4 h 504"/>
                        <a:gd name="T14" fmla="*/ 0 w 2736"/>
                        <a:gd name="T15" fmla="*/ 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80" y="1269"/>
                      <a:ext cx="754" cy="342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7 w 1769"/>
                        <a:gd name="T3" fmla="*/ 1 h 791"/>
                        <a:gd name="T4" fmla="*/ 16 w 1769"/>
                        <a:gd name="T5" fmla="*/ 3 h 791"/>
                        <a:gd name="T6" fmla="*/ 23 w 1769"/>
                        <a:gd name="T7" fmla="*/ 6 h 791"/>
                        <a:gd name="T8" fmla="*/ 25 w 1769"/>
                        <a:gd name="T9" fmla="*/ 9 h 791"/>
                        <a:gd name="T10" fmla="*/ 24 w 1769"/>
                        <a:gd name="T11" fmla="*/ 12 h 791"/>
                        <a:gd name="T12" fmla="*/ 22 w 1769"/>
                        <a:gd name="T13" fmla="*/ 10 h 791"/>
                        <a:gd name="T14" fmla="*/ 20 w 1769"/>
                        <a:gd name="T15" fmla="*/ 7 h 791"/>
                        <a:gd name="T16" fmla="*/ 16 w 1769"/>
                        <a:gd name="T17" fmla="*/ 4 h 791"/>
                        <a:gd name="T18" fmla="*/ 8 w 1769"/>
                        <a:gd name="T19" fmla="*/ 3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0"/>
                    <a:ext cx="1879" cy="426"/>
                    <a:chOff x="2938" y="918"/>
                    <a:chExt cx="1879" cy="426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6" y="918"/>
                      <a:ext cx="661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1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6" cy="2327"/>
                    <a:chOff x="637" y="1653"/>
                    <a:chExt cx="1256" cy="2327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5" y="2359"/>
                      <a:ext cx="1724" cy="311"/>
                    </a:xfrm>
                    <a:custGeom>
                      <a:avLst/>
                      <a:gdLst>
                        <a:gd name="T0" fmla="*/ 0 w 2736"/>
                        <a:gd name="T1" fmla="*/ 45 h 504"/>
                        <a:gd name="T2" fmla="*/ 86 w 2736"/>
                        <a:gd name="T3" fmla="*/ 15 h 504"/>
                        <a:gd name="T4" fmla="*/ 176 w 2736"/>
                        <a:gd name="T5" fmla="*/ 2 h 504"/>
                        <a:gd name="T6" fmla="*/ 272 w 2736"/>
                        <a:gd name="T7" fmla="*/ 2 h 504"/>
                        <a:gd name="T8" fmla="*/ 270 w 2736"/>
                        <a:gd name="T9" fmla="*/ 9 h 504"/>
                        <a:gd name="T10" fmla="*/ 176 w 2736"/>
                        <a:gd name="T11" fmla="*/ 9 h 504"/>
                        <a:gd name="T12" fmla="*/ 65 w 2736"/>
                        <a:gd name="T13" fmla="*/ 27 h 504"/>
                        <a:gd name="T14" fmla="*/ 0 w 2736"/>
                        <a:gd name="T15" fmla="*/ 4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3"/>
                      <a:ext cx="926" cy="489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6 w 1769"/>
                        <a:gd name="T5" fmla="*/ 19 h 791"/>
                        <a:gd name="T6" fmla="*/ 63 w 1769"/>
                        <a:gd name="T7" fmla="*/ 40 h 791"/>
                        <a:gd name="T8" fmla="*/ 69 w 1769"/>
                        <a:gd name="T9" fmla="*/ 55 h 791"/>
                        <a:gd name="T10" fmla="*/ 66 w 1769"/>
                        <a:gd name="T11" fmla="*/ 72 h 791"/>
                        <a:gd name="T12" fmla="*/ 62 w 1769"/>
                        <a:gd name="T13" fmla="*/ 57 h 791"/>
                        <a:gd name="T14" fmla="*/ 54 w 1769"/>
                        <a:gd name="T15" fmla="*/ 41 h 791"/>
                        <a:gd name="T16" fmla="*/ 43 w 1769"/>
                        <a:gd name="T17" fmla="*/ 27 h 791"/>
                        <a:gd name="T18" fmla="*/ 23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3"/>
                    <a:chOff x="-5" y="2196"/>
                    <a:chExt cx="2463" cy="1333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5" y="2196"/>
                      <a:ext cx="1813" cy="348"/>
                    </a:xfrm>
                    <a:custGeom>
                      <a:avLst/>
                      <a:gdLst>
                        <a:gd name="T0" fmla="*/ 0 w 2736"/>
                        <a:gd name="T1" fmla="*/ 79 h 504"/>
                        <a:gd name="T2" fmla="*/ 111 w 2736"/>
                        <a:gd name="T3" fmla="*/ 26 h 504"/>
                        <a:gd name="T4" fmla="*/ 227 w 2736"/>
                        <a:gd name="T5" fmla="*/ 4 h 504"/>
                        <a:gd name="T6" fmla="*/ 350 w 2736"/>
                        <a:gd name="T7" fmla="*/ 4 h 504"/>
                        <a:gd name="T8" fmla="*/ 348 w 2736"/>
                        <a:gd name="T9" fmla="*/ 16 h 504"/>
                        <a:gd name="T10" fmla="*/ 226 w 2736"/>
                        <a:gd name="T11" fmla="*/ 16 h 504"/>
                        <a:gd name="T12" fmla="*/ 84 w 2736"/>
                        <a:gd name="T13" fmla="*/ 46 h 504"/>
                        <a:gd name="T14" fmla="*/ 0 w 2736"/>
                        <a:gd name="T15" fmla="*/ 7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4" cy="54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25 w 1769"/>
                        <a:gd name="T3" fmla="*/ 9 h 791"/>
                        <a:gd name="T4" fmla="*/ 58 w 1769"/>
                        <a:gd name="T5" fmla="*/ 32 h 791"/>
                        <a:gd name="T6" fmla="*/ 81 w 1769"/>
                        <a:gd name="T7" fmla="*/ 68 h 791"/>
                        <a:gd name="T8" fmla="*/ 89 w 1769"/>
                        <a:gd name="T9" fmla="*/ 95 h 791"/>
                        <a:gd name="T10" fmla="*/ 85 w 1769"/>
                        <a:gd name="T11" fmla="*/ 123 h 791"/>
                        <a:gd name="T12" fmla="*/ 80 w 1769"/>
                        <a:gd name="T13" fmla="*/ 99 h 791"/>
                        <a:gd name="T14" fmla="*/ 70 w 1769"/>
                        <a:gd name="T15" fmla="*/ 71 h 791"/>
                        <a:gd name="T16" fmla="*/ 56 w 1769"/>
                        <a:gd name="T17" fmla="*/ 46 h 791"/>
                        <a:gd name="T18" fmla="*/ 29 w 1769"/>
                        <a:gd name="T19" fmla="*/ 24 h 791"/>
                        <a:gd name="T20" fmla="*/ 0 w 1769"/>
                        <a:gd name="T21" fmla="*/ 12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3"/>
                    <a:chOff x="-52" y="2009"/>
                    <a:chExt cx="2477" cy="1063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40 h 504"/>
                        <a:gd name="T2" fmla="*/ 89 w 2736"/>
                        <a:gd name="T3" fmla="*/ 13 h 504"/>
                        <a:gd name="T4" fmla="*/ 183 w 2736"/>
                        <a:gd name="T5" fmla="*/ 2 h 504"/>
                        <a:gd name="T6" fmla="*/ 282 w 2736"/>
                        <a:gd name="T7" fmla="*/ 2 h 504"/>
                        <a:gd name="T8" fmla="*/ 280 w 2736"/>
                        <a:gd name="T9" fmla="*/ 8 h 504"/>
                        <a:gd name="T10" fmla="*/ 181 w 2736"/>
                        <a:gd name="T11" fmla="*/ 8 h 504"/>
                        <a:gd name="T12" fmla="*/ 67 w 2736"/>
                        <a:gd name="T13" fmla="*/ 24 h 504"/>
                        <a:gd name="T14" fmla="*/ 0 w 2736"/>
                        <a:gd name="T15" fmla="*/ 4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4 h 791"/>
                        <a:gd name="T4" fmla="*/ 47 w 1769"/>
                        <a:gd name="T5" fmla="*/ 16 h 791"/>
                        <a:gd name="T6" fmla="*/ 65 w 1769"/>
                        <a:gd name="T7" fmla="*/ 34 h 791"/>
                        <a:gd name="T8" fmla="*/ 71 w 1769"/>
                        <a:gd name="T9" fmla="*/ 48 h 791"/>
                        <a:gd name="T10" fmla="*/ 68 w 1769"/>
                        <a:gd name="T11" fmla="*/ 63 h 791"/>
                        <a:gd name="T12" fmla="*/ 64 w 1769"/>
                        <a:gd name="T13" fmla="*/ 50 h 791"/>
                        <a:gd name="T14" fmla="*/ 56 w 1769"/>
                        <a:gd name="T15" fmla="*/ 36 h 791"/>
                        <a:gd name="T16" fmla="*/ 45 w 1769"/>
                        <a:gd name="T17" fmla="*/ 23 h 791"/>
                        <a:gd name="T18" fmla="*/ 24 w 1769"/>
                        <a:gd name="T19" fmla="*/ 12 h 791"/>
                        <a:gd name="T20" fmla="*/ 0 w 1769"/>
                        <a:gd name="T21" fmla="*/ 6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6"/>
                    <a:ext cx="2472" cy="927"/>
                    <a:chOff x="-74" y="1814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4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65 h 504"/>
                        <a:gd name="T2" fmla="*/ 75 w 2736"/>
                        <a:gd name="T3" fmla="*/ 22 h 504"/>
                        <a:gd name="T4" fmla="*/ 154 w 2736"/>
                        <a:gd name="T5" fmla="*/ 3 h 504"/>
                        <a:gd name="T6" fmla="*/ 237 w 2736"/>
                        <a:gd name="T7" fmla="*/ 3 h 504"/>
                        <a:gd name="T8" fmla="*/ 235 w 2736"/>
                        <a:gd name="T9" fmla="*/ 13 h 504"/>
                        <a:gd name="T10" fmla="*/ 153 w 2736"/>
                        <a:gd name="T11" fmla="*/ 13 h 504"/>
                        <a:gd name="T12" fmla="*/ 57 w 2736"/>
                        <a:gd name="T13" fmla="*/ 38 h 504"/>
                        <a:gd name="T14" fmla="*/ 0 w 2736"/>
                        <a:gd name="T15" fmla="*/ 6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2" cy="527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7 w 1769"/>
                        <a:gd name="T3" fmla="*/ 7 h 791"/>
                        <a:gd name="T4" fmla="*/ 40 w 1769"/>
                        <a:gd name="T5" fmla="*/ 26 h 791"/>
                        <a:gd name="T6" fmla="*/ 56 w 1769"/>
                        <a:gd name="T7" fmla="*/ 57 h 791"/>
                        <a:gd name="T8" fmla="*/ 61 w 1769"/>
                        <a:gd name="T9" fmla="*/ 80 h 791"/>
                        <a:gd name="T10" fmla="*/ 58 w 1769"/>
                        <a:gd name="T11" fmla="*/ 103 h 791"/>
                        <a:gd name="T12" fmla="*/ 55 w 1769"/>
                        <a:gd name="T13" fmla="*/ 83 h 791"/>
                        <a:gd name="T14" fmla="*/ 48 w 1769"/>
                        <a:gd name="T15" fmla="*/ 59 h 791"/>
                        <a:gd name="T16" fmla="*/ 38 w 1769"/>
                        <a:gd name="T17" fmla="*/ 39 h 791"/>
                        <a:gd name="T18" fmla="*/ 20 w 1769"/>
                        <a:gd name="T19" fmla="*/ 20 h 791"/>
                        <a:gd name="T20" fmla="*/ 0 w 1769"/>
                        <a:gd name="T21" fmla="*/ 10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6" name="Group 183"/>
                  <p:cNvGrpSpPr>
                    <a:grpSpLocks/>
                  </p:cNvGrpSpPr>
                  <p:nvPr/>
                </p:nvGrpSpPr>
                <p:grpSpPr bwMode="auto">
                  <a:xfrm>
                    <a:off x="97" y="1563"/>
                    <a:ext cx="2341" cy="656"/>
                    <a:chOff x="23" y="1591"/>
                    <a:chExt cx="2341" cy="656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6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50 w 2736"/>
                        <a:gd name="T3" fmla="*/ 16 h 504"/>
                        <a:gd name="T4" fmla="*/ 102 w 2736"/>
                        <a:gd name="T5" fmla="*/ 2 h 504"/>
                        <a:gd name="T6" fmla="*/ 158 w 2736"/>
                        <a:gd name="T7" fmla="*/ 2 h 504"/>
                        <a:gd name="T8" fmla="*/ 157 w 2736"/>
                        <a:gd name="T9" fmla="*/ 10 h 504"/>
                        <a:gd name="T10" fmla="*/ 102 w 2736"/>
                        <a:gd name="T11" fmla="*/ 10 h 504"/>
                        <a:gd name="T12" fmla="*/ 38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8"/>
                      <a:ext cx="831" cy="489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1 w 1769"/>
                        <a:gd name="T3" fmla="*/ 6 h 791"/>
                        <a:gd name="T4" fmla="*/ 26 w 1769"/>
                        <a:gd name="T5" fmla="*/ 19 h 791"/>
                        <a:gd name="T6" fmla="*/ 37 w 1769"/>
                        <a:gd name="T7" fmla="*/ 39 h 791"/>
                        <a:gd name="T8" fmla="*/ 40 w 1769"/>
                        <a:gd name="T9" fmla="*/ 54 h 791"/>
                        <a:gd name="T10" fmla="*/ 39 w 1769"/>
                        <a:gd name="T11" fmla="*/ 71 h 791"/>
                        <a:gd name="T12" fmla="*/ 36 w 1769"/>
                        <a:gd name="T13" fmla="*/ 57 h 791"/>
                        <a:gd name="T14" fmla="*/ 32 w 1769"/>
                        <a:gd name="T15" fmla="*/ 41 h 791"/>
                        <a:gd name="T16" fmla="*/ 25 w 1769"/>
                        <a:gd name="T17" fmla="*/ 27 h 791"/>
                        <a:gd name="T18" fmla="*/ 13 w 1769"/>
                        <a:gd name="T19" fmla="*/ 14 h 791"/>
                        <a:gd name="T20" fmla="*/ 0 w 1769"/>
                        <a:gd name="T21" fmla="*/ 7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2" y="1417"/>
                    <a:ext cx="2151" cy="344"/>
                    <a:chOff x="188" y="1445"/>
                    <a:chExt cx="2151" cy="344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6" y="1466"/>
                      <a:ext cx="1403" cy="219"/>
                    </a:xfrm>
                    <a:custGeom>
                      <a:avLst/>
                      <a:gdLst>
                        <a:gd name="T0" fmla="*/ 0 w 2736"/>
                        <a:gd name="T1" fmla="*/ 8 h 504"/>
                        <a:gd name="T2" fmla="*/ 30 w 2736"/>
                        <a:gd name="T3" fmla="*/ 3 h 504"/>
                        <a:gd name="T4" fmla="*/ 63 w 2736"/>
                        <a:gd name="T5" fmla="*/ 0 h 504"/>
                        <a:gd name="T6" fmla="*/ 97 w 2736"/>
                        <a:gd name="T7" fmla="*/ 0 h 504"/>
                        <a:gd name="T8" fmla="*/ 96 w 2736"/>
                        <a:gd name="T9" fmla="*/ 2 h 504"/>
                        <a:gd name="T10" fmla="*/ 63 w 2736"/>
                        <a:gd name="T11" fmla="*/ 2 h 504"/>
                        <a:gd name="T12" fmla="*/ 23 w 2736"/>
                        <a:gd name="T13" fmla="*/ 4 h 504"/>
                        <a:gd name="T14" fmla="*/ 0 w 2736"/>
                        <a:gd name="T15" fmla="*/ 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8" y="1445"/>
                      <a:ext cx="754" cy="344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7 w 1769"/>
                        <a:gd name="T3" fmla="*/ 1 h 791"/>
                        <a:gd name="T4" fmla="*/ 16 w 1769"/>
                        <a:gd name="T5" fmla="*/ 3 h 791"/>
                        <a:gd name="T6" fmla="*/ 23 w 1769"/>
                        <a:gd name="T7" fmla="*/ 7 h 791"/>
                        <a:gd name="T8" fmla="*/ 25 w 1769"/>
                        <a:gd name="T9" fmla="*/ 10 h 791"/>
                        <a:gd name="T10" fmla="*/ 24 w 1769"/>
                        <a:gd name="T11" fmla="*/ 12 h 791"/>
                        <a:gd name="T12" fmla="*/ 22 w 1769"/>
                        <a:gd name="T13" fmla="*/ 10 h 791"/>
                        <a:gd name="T14" fmla="*/ 20 w 1769"/>
                        <a:gd name="T15" fmla="*/ 7 h 791"/>
                        <a:gd name="T16" fmla="*/ 16 w 1769"/>
                        <a:gd name="T17" fmla="*/ 4 h 791"/>
                        <a:gd name="T18" fmla="*/ 8 w 1769"/>
                        <a:gd name="T19" fmla="*/ 3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0" y="130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1" cy="340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2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2"/>
                    <a:ext cx="1850" cy="553"/>
                    <a:chOff x="616" y="900"/>
                    <a:chExt cx="1850" cy="553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5" y="900"/>
                      <a:ext cx="664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4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1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90"/>
                    <a:ext cx="1767" cy="742"/>
                    <a:chOff x="911" y="590"/>
                    <a:chExt cx="1767" cy="742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4" y="111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90"/>
                      <a:ext cx="661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1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19" y="300"/>
                    <a:ext cx="1694" cy="892"/>
                    <a:chOff x="1119" y="300"/>
                    <a:chExt cx="1694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1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7 w 2736"/>
                        <a:gd name="T3" fmla="*/ 3 h 504"/>
                        <a:gd name="T4" fmla="*/ 36 w 2736"/>
                        <a:gd name="T5" fmla="*/ 0 h 504"/>
                        <a:gd name="T6" fmla="*/ 55 w 2736"/>
                        <a:gd name="T7" fmla="*/ 0 h 504"/>
                        <a:gd name="T8" fmla="*/ 54 w 2736"/>
                        <a:gd name="T9" fmla="*/ 1 h 504"/>
                        <a:gd name="T10" fmla="*/ 35 w 2736"/>
                        <a:gd name="T11" fmla="*/ 1 h 504"/>
                        <a:gd name="T12" fmla="*/ 13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19" y="300"/>
                      <a:ext cx="671" cy="339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4 w 1769"/>
                        <a:gd name="T3" fmla="*/ 1 h 791"/>
                        <a:gd name="T4" fmla="*/ 9 w 1769"/>
                        <a:gd name="T5" fmla="*/ 3 h 791"/>
                        <a:gd name="T6" fmla="*/ 13 w 1769"/>
                        <a:gd name="T7" fmla="*/ 6 h 791"/>
                        <a:gd name="T8" fmla="*/ 14 w 1769"/>
                        <a:gd name="T9" fmla="*/ 9 h 791"/>
                        <a:gd name="T10" fmla="*/ 13 w 1769"/>
                        <a:gd name="T11" fmla="*/ 12 h 791"/>
                        <a:gd name="T12" fmla="*/ 13 w 1769"/>
                        <a:gd name="T13" fmla="*/ 9 h 791"/>
                        <a:gd name="T14" fmla="*/ 11 w 1769"/>
                        <a:gd name="T15" fmla="*/ 6 h 791"/>
                        <a:gd name="T16" fmla="*/ 9 w 1769"/>
                        <a:gd name="T17" fmla="*/ 4 h 791"/>
                        <a:gd name="T18" fmla="*/ 5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8" y="76"/>
                    <a:ext cx="777" cy="1513"/>
                    <a:chOff x="1634" y="104"/>
                    <a:chExt cx="777" cy="1513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1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9 w 2736"/>
                        <a:gd name="T3" fmla="*/ 3 h 504"/>
                        <a:gd name="T4" fmla="*/ 19 w 2736"/>
                        <a:gd name="T5" fmla="*/ 0 h 504"/>
                        <a:gd name="T6" fmla="*/ 29 w 2736"/>
                        <a:gd name="T7" fmla="*/ 0 h 504"/>
                        <a:gd name="T8" fmla="*/ 29 w 2736"/>
                        <a:gd name="T9" fmla="*/ 1 h 504"/>
                        <a:gd name="T10" fmla="*/ 19 w 2736"/>
                        <a:gd name="T11" fmla="*/ 1 h 504"/>
                        <a:gd name="T12" fmla="*/ 7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7" y="231"/>
                      <a:ext cx="591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2 w 1769"/>
                        <a:gd name="T3" fmla="*/ 1 h 791"/>
                        <a:gd name="T4" fmla="*/ 5 w 1769"/>
                        <a:gd name="T5" fmla="*/ 3 h 791"/>
                        <a:gd name="T6" fmla="*/ 7 w 1769"/>
                        <a:gd name="T7" fmla="*/ 6 h 791"/>
                        <a:gd name="T8" fmla="*/ 7 w 1769"/>
                        <a:gd name="T9" fmla="*/ 9 h 791"/>
                        <a:gd name="T10" fmla="*/ 7 w 1769"/>
                        <a:gd name="T11" fmla="*/ 11 h 791"/>
                        <a:gd name="T12" fmla="*/ 7 w 1769"/>
                        <a:gd name="T13" fmla="*/ 9 h 791"/>
                        <a:gd name="T14" fmla="*/ 6 w 1769"/>
                        <a:gd name="T15" fmla="*/ 6 h 791"/>
                        <a:gd name="T16" fmla="*/ 5 w 1769"/>
                        <a:gd name="T17" fmla="*/ 4 h 791"/>
                        <a:gd name="T18" fmla="*/ 2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5"/>
                    <a:chOff x="1935" y="28"/>
                    <a:chExt cx="634" cy="1535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5"/>
                      <a:ext cx="1061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7 w 2736"/>
                        <a:gd name="T3" fmla="*/ 3 h 504"/>
                        <a:gd name="T4" fmla="*/ 16 w 2736"/>
                        <a:gd name="T5" fmla="*/ 0 h 504"/>
                        <a:gd name="T6" fmla="*/ 24 w 2736"/>
                        <a:gd name="T7" fmla="*/ 0 h 504"/>
                        <a:gd name="T8" fmla="*/ 24 w 2736"/>
                        <a:gd name="T9" fmla="*/ 1 h 504"/>
                        <a:gd name="T10" fmla="*/ 16 w 2736"/>
                        <a:gd name="T11" fmla="*/ 1 h 504"/>
                        <a:gd name="T12" fmla="*/ 6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2 w 1769"/>
                        <a:gd name="T3" fmla="*/ 1 h 791"/>
                        <a:gd name="T4" fmla="*/ 4 w 1769"/>
                        <a:gd name="T5" fmla="*/ 3 h 791"/>
                        <a:gd name="T6" fmla="*/ 5 w 1769"/>
                        <a:gd name="T7" fmla="*/ 6 h 791"/>
                        <a:gd name="T8" fmla="*/ 6 w 1769"/>
                        <a:gd name="T9" fmla="*/ 9 h 791"/>
                        <a:gd name="T10" fmla="*/ 6 w 1769"/>
                        <a:gd name="T11" fmla="*/ 11 h 791"/>
                        <a:gd name="T12" fmla="*/ 5 w 1769"/>
                        <a:gd name="T13" fmla="*/ 9 h 791"/>
                        <a:gd name="T14" fmla="*/ 5 w 1769"/>
                        <a:gd name="T15" fmla="*/ 6 h 791"/>
                        <a:gd name="T16" fmla="*/ 4 w 1769"/>
                        <a:gd name="T17" fmla="*/ 4 h 791"/>
                        <a:gd name="T18" fmla="*/ 2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4" cy="566"/>
                    <a:chOff x="2822" y="672"/>
                    <a:chExt cx="1844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2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4" y="672"/>
                      <a:ext cx="661" cy="340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2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2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1" cy="339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2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5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6 w 2736"/>
                      <a:gd name="T3" fmla="*/ 0 h 504"/>
                      <a:gd name="T4" fmla="*/ 13 w 2736"/>
                      <a:gd name="T5" fmla="*/ 0 h 504"/>
                      <a:gd name="T6" fmla="*/ 20 w 2736"/>
                      <a:gd name="T7" fmla="*/ 0 h 504"/>
                      <a:gd name="T8" fmla="*/ 20 w 2736"/>
                      <a:gd name="T9" fmla="*/ 0 h 504"/>
                      <a:gd name="T10" fmla="*/ 13 w 2736"/>
                      <a:gd name="T11" fmla="*/ 0 h 504"/>
                      <a:gd name="T12" fmla="*/ 5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7" y="196"/>
                    <a:ext cx="552" cy="22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0 h 791"/>
                      <a:gd name="T4" fmla="*/ 3 w 1769"/>
                      <a:gd name="T5" fmla="*/ 0 h 791"/>
                      <a:gd name="T6" fmla="*/ 5 w 1769"/>
                      <a:gd name="T7" fmla="*/ 1 h 791"/>
                      <a:gd name="T8" fmla="*/ 5 w 1769"/>
                      <a:gd name="T9" fmla="*/ 1 h 791"/>
                      <a:gd name="T10" fmla="*/ 5 w 1769"/>
                      <a:gd name="T11" fmla="*/ 2 h 791"/>
                      <a:gd name="T12" fmla="*/ 5 w 1769"/>
                      <a:gd name="T13" fmla="*/ 1 h 791"/>
                      <a:gd name="T14" fmla="*/ 4 w 1769"/>
                      <a:gd name="T15" fmla="*/ 1 h 791"/>
                      <a:gd name="T16" fmla="*/ 3 w 1769"/>
                      <a:gd name="T17" fmla="*/ 1 h 791"/>
                      <a:gd name="T18" fmla="*/ 2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5" y="13"/>
                    <a:ext cx="639" cy="1520"/>
                    <a:chOff x="2801" y="41"/>
                    <a:chExt cx="639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3 h 504"/>
                        <a:gd name="T2" fmla="*/ 7 w 2736"/>
                        <a:gd name="T3" fmla="*/ 1 h 504"/>
                        <a:gd name="T4" fmla="*/ 16 w 2736"/>
                        <a:gd name="T5" fmla="*/ 0 h 504"/>
                        <a:gd name="T6" fmla="*/ 24 w 2736"/>
                        <a:gd name="T7" fmla="*/ 0 h 504"/>
                        <a:gd name="T8" fmla="*/ 24 w 2736"/>
                        <a:gd name="T9" fmla="*/ 1 h 504"/>
                        <a:gd name="T10" fmla="*/ 16 w 2736"/>
                        <a:gd name="T11" fmla="*/ 1 h 504"/>
                        <a:gd name="T12" fmla="*/ 6 w 2736"/>
                        <a:gd name="T13" fmla="*/ 2 h 504"/>
                        <a:gd name="T14" fmla="*/ 0 w 2736"/>
                        <a:gd name="T15" fmla="*/ 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2"/>
                      <a:ext cx="570" cy="28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2 w 1769"/>
                        <a:gd name="T3" fmla="*/ 0 h 791"/>
                        <a:gd name="T4" fmla="*/ 4 w 1769"/>
                        <a:gd name="T5" fmla="*/ 1 h 791"/>
                        <a:gd name="T6" fmla="*/ 5 w 1769"/>
                        <a:gd name="T7" fmla="*/ 3 h 791"/>
                        <a:gd name="T8" fmla="*/ 6 w 1769"/>
                        <a:gd name="T9" fmla="*/ 4 h 791"/>
                        <a:gd name="T10" fmla="*/ 6 w 1769"/>
                        <a:gd name="T11" fmla="*/ 5 h 791"/>
                        <a:gd name="T12" fmla="*/ 5 w 1769"/>
                        <a:gd name="T13" fmla="*/ 4 h 791"/>
                        <a:gd name="T14" fmla="*/ 5 w 1769"/>
                        <a:gd name="T15" fmla="*/ 3 h 791"/>
                        <a:gd name="T16" fmla="*/ 4 w 1769"/>
                        <a:gd name="T17" fmla="*/ 2 h 791"/>
                        <a:gd name="T18" fmla="*/ 2 w 1769"/>
                        <a:gd name="T19" fmla="*/ 1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9" y="135"/>
                    <a:ext cx="1016" cy="1463"/>
                    <a:chOff x="2935" y="163"/>
                    <a:chExt cx="1016" cy="1463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3" y="913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23 h 504"/>
                        <a:gd name="T2" fmla="*/ 11 w 2736"/>
                        <a:gd name="T3" fmla="*/ 8 h 504"/>
                        <a:gd name="T4" fmla="*/ 24 w 2736"/>
                        <a:gd name="T5" fmla="*/ 1 h 504"/>
                        <a:gd name="T6" fmla="*/ 37 w 2736"/>
                        <a:gd name="T7" fmla="*/ 1 h 504"/>
                        <a:gd name="T8" fmla="*/ 37 w 2736"/>
                        <a:gd name="T9" fmla="*/ 5 h 504"/>
                        <a:gd name="T10" fmla="*/ 24 w 2736"/>
                        <a:gd name="T11" fmla="*/ 5 h 504"/>
                        <a:gd name="T12" fmla="*/ 9 w 2736"/>
                        <a:gd name="T13" fmla="*/ 13 h 504"/>
                        <a:gd name="T14" fmla="*/ 0 w 2736"/>
                        <a:gd name="T15" fmla="*/ 2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63"/>
                      <a:ext cx="621" cy="422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2 w 1769"/>
                        <a:gd name="T3" fmla="*/ 3 h 791"/>
                        <a:gd name="T4" fmla="*/ 6 w 1769"/>
                        <a:gd name="T5" fmla="*/ 9 h 791"/>
                        <a:gd name="T6" fmla="*/ 9 w 1769"/>
                        <a:gd name="T7" fmla="*/ 19 h 791"/>
                        <a:gd name="T8" fmla="*/ 9 w 1769"/>
                        <a:gd name="T9" fmla="*/ 27 h 791"/>
                        <a:gd name="T10" fmla="*/ 9 w 1769"/>
                        <a:gd name="T11" fmla="*/ 34 h 791"/>
                        <a:gd name="T12" fmla="*/ 8 w 1769"/>
                        <a:gd name="T13" fmla="*/ 27 h 791"/>
                        <a:gd name="T14" fmla="*/ 7 w 1769"/>
                        <a:gd name="T15" fmla="*/ 20 h 791"/>
                        <a:gd name="T16" fmla="*/ 6 w 1769"/>
                        <a:gd name="T17" fmla="*/ 13 h 791"/>
                        <a:gd name="T18" fmla="*/ 3 w 1769"/>
                        <a:gd name="T19" fmla="*/ 6 h 791"/>
                        <a:gd name="T20" fmla="*/ 0 w 1769"/>
                        <a:gd name="T21" fmla="*/ 3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2" cy="1448"/>
                    <a:chOff x="2730" y="32"/>
                    <a:chExt cx="242" cy="1448"/>
                  </a:xfrm>
                </p:grpSpPr>
                <p:sp>
                  <p:nvSpPr>
                    <p:cNvPr id="85" name="Freeform 222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5 w 2736"/>
                        <a:gd name="T3" fmla="*/ 0 h 504"/>
                        <a:gd name="T4" fmla="*/ 9 w 2736"/>
                        <a:gd name="T5" fmla="*/ 0 h 504"/>
                        <a:gd name="T6" fmla="*/ 14 w 2736"/>
                        <a:gd name="T7" fmla="*/ 0 h 504"/>
                        <a:gd name="T8" fmla="*/ 14 w 2736"/>
                        <a:gd name="T9" fmla="*/ 0 h 504"/>
                        <a:gd name="T10" fmla="*/ 9 w 2736"/>
                        <a:gd name="T11" fmla="*/ 0 h 504"/>
                        <a:gd name="T12" fmla="*/ 3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" name="Freeform 223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8" y="221"/>
                      <a:ext cx="512" cy="135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1 w 1769"/>
                        <a:gd name="T3" fmla="*/ 0 h 791"/>
                        <a:gd name="T4" fmla="*/ 2 w 1769"/>
                        <a:gd name="T5" fmla="*/ 0 h 791"/>
                        <a:gd name="T6" fmla="*/ 3 w 1769"/>
                        <a:gd name="T7" fmla="*/ 0 h 791"/>
                        <a:gd name="T8" fmla="*/ 3 w 1769"/>
                        <a:gd name="T9" fmla="*/ 0 h 791"/>
                        <a:gd name="T10" fmla="*/ 3 w 1769"/>
                        <a:gd name="T11" fmla="*/ 0 h 791"/>
                        <a:gd name="T12" fmla="*/ 3 w 1769"/>
                        <a:gd name="T13" fmla="*/ 0 h 791"/>
                        <a:gd name="T14" fmla="*/ 3 w 1769"/>
                        <a:gd name="T15" fmla="*/ 0 h 791"/>
                        <a:gd name="T16" fmla="*/ 2 w 1769"/>
                        <a:gd name="T17" fmla="*/ 0 h 791"/>
                        <a:gd name="T18" fmla="*/ 1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6" y="1741"/>
                    <a:ext cx="1086" cy="2449"/>
                    <a:chOff x="942" y="1769"/>
                    <a:chExt cx="1086" cy="2449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9" y="2475"/>
                      <a:ext cx="1725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86 w 2736"/>
                        <a:gd name="T3" fmla="*/ 16 h 504"/>
                        <a:gd name="T4" fmla="*/ 177 w 2736"/>
                        <a:gd name="T5" fmla="*/ 2 h 504"/>
                        <a:gd name="T6" fmla="*/ 272 w 2736"/>
                        <a:gd name="T7" fmla="*/ 2 h 504"/>
                        <a:gd name="T8" fmla="*/ 271 w 2736"/>
                        <a:gd name="T9" fmla="*/ 10 h 504"/>
                        <a:gd name="T10" fmla="*/ 176 w 2736"/>
                        <a:gd name="T11" fmla="*/ 10 h 504"/>
                        <a:gd name="T12" fmla="*/ 65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1"/>
                      <a:ext cx="924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5 w 1769"/>
                        <a:gd name="T5" fmla="*/ 19 h 791"/>
                        <a:gd name="T6" fmla="*/ 63 w 1769"/>
                        <a:gd name="T7" fmla="*/ 40 h 791"/>
                        <a:gd name="T8" fmla="*/ 68 w 1769"/>
                        <a:gd name="T9" fmla="*/ 56 h 791"/>
                        <a:gd name="T10" fmla="*/ 66 w 1769"/>
                        <a:gd name="T11" fmla="*/ 72 h 791"/>
                        <a:gd name="T12" fmla="*/ 62 w 1769"/>
                        <a:gd name="T13" fmla="*/ 58 h 791"/>
                        <a:gd name="T14" fmla="*/ 54 w 1769"/>
                        <a:gd name="T15" fmla="*/ 42 h 791"/>
                        <a:gd name="T16" fmla="*/ 43 w 1769"/>
                        <a:gd name="T17" fmla="*/ 27 h 791"/>
                        <a:gd name="T18" fmla="*/ 22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7" cy="2372"/>
                    <a:chOff x="1455" y="1936"/>
                    <a:chExt cx="767" cy="2372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8" y="2577"/>
                      <a:ext cx="1595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58 w 2736"/>
                        <a:gd name="T3" fmla="*/ 16 h 504"/>
                        <a:gd name="T4" fmla="*/ 120 w 2736"/>
                        <a:gd name="T5" fmla="*/ 2 h 504"/>
                        <a:gd name="T6" fmla="*/ 184 w 2736"/>
                        <a:gd name="T7" fmla="*/ 2 h 504"/>
                        <a:gd name="T8" fmla="*/ 183 w 2736"/>
                        <a:gd name="T9" fmla="*/ 10 h 504"/>
                        <a:gd name="T10" fmla="*/ 118 w 2736"/>
                        <a:gd name="T11" fmla="*/ 10 h 504"/>
                        <a:gd name="T12" fmla="*/ 44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5"/>
                      <a:ext cx="856" cy="490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3 w 1769"/>
                        <a:gd name="T3" fmla="*/ 6 h 791"/>
                        <a:gd name="T4" fmla="*/ 30 w 1769"/>
                        <a:gd name="T5" fmla="*/ 19 h 791"/>
                        <a:gd name="T6" fmla="*/ 43 w 1769"/>
                        <a:gd name="T7" fmla="*/ 40 h 791"/>
                        <a:gd name="T8" fmla="*/ 46 w 1769"/>
                        <a:gd name="T9" fmla="*/ 56 h 791"/>
                        <a:gd name="T10" fmla="*/ 45 w 1769"/>
                        <a:gd name="T11" fmla="*/ 72 h 791"/>
                        <a:gd name="T12" fmla="*/ 42 w 1769"/>
                        <a:gd name="T13" fmla="*/ 58 h 791"/>
                        <a:gd name="T14" fmla="*/ 37 w 1769"/>
                        <a:gd name="T15" fmla="*/ 42 h 791"/>
                        <a:gd name="T16" fmla="*/ 30 w 1769"/>
                        <a:gd name="T17" fmla="*/ 27 h 791"/>
                        <a:gd name="T18" fmla="*/ 15 w 1769"/>
                        <a:gd name="T19" fmla="*/ 14 h 791"/>
                        <a:gd name="T20" fmla="*/ 0 w 1769"/>
                        <a:gd name="T21" fmla="*/ 7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0" y="1961"/>
                    <a:ext cx="458" cy="2329"/>
                    <a:chOff x="1955" y="1989"/>
                    <a:chExt cx="491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39" y="2693"/>
                      <a:ext cx="1711" cy="301"/>
                    </a:xfrm>
                    <a:custGeom>
                      <a:avLst/>
                      <a:gdLst>
                        <a:gd name="T0" fmla="*/ 0 w 2736"/>
                        <a:gd name="T1" fmla="*/ 39 h 504"/>
                        <a:gd name="T2" fmla="*/ 83 w 2736"/>
                        <a:gd name="T3" fmla="*/ 13 h 504"/>
                        <a:gd name="T4" fmla="*/ 170 w 2736"/>
                        <a:gd name="T5" fmla="*/ 2 h 504"/>
                        <a:gd name="T6" fmla="*/ 261 w 2736"/>
                        <a:gd name="T7" fmla="*/ 2 h 504"/>
                        <a:gd name="T8" fmla="*/ 260 w 2736"/>
                        <a:gd name="T9" fmla="*/ 8 h 504"/>
                        <a:gd name="T10" fmla="*/ 169 w 2736"/>
                        <a:gd name="T11" fmla="*/ 8 h 504"/>
                        <a:gd name="T12" fmla="*/ 63 w 2736"/>
                        <a:gd name="T13" fmla="*/ 22 h 504"/>
                        <a:gd name="T14" fmla="*/ 0 w 2736"/>
                        <a:gd name="T15" fmla="*/ 3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1" y="3897"/>
                      <a:ext cx="918" cy="472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8 w 1769"/>
                        <a:gd name="T3" fmla="*/ 4 h 791"/>
                        <a:gd name="T4" fmla="*/ 44 w 1769"/>
                        <a:gd name="T5" fmla="*/ 16 h 791"/>
                        <a:gd name="T6" fmla="*/ 61 w 1769"/>
                        <a:gd name="T7" fmla="*/ 33 h 791"/>
                        <a:gd name="T8" fmla="*/ 66 w 1769"/>
                        <a:gd name="T9" fmla="*/ 46 h 791"/>
                        <a:gd name="T10" fmla="*/ 63 w 1769"/>
                        <a:gd name="T11" fmla="*/ 60 h 791"/>
                        <a:gd name="T12" fmla="*/ 60 w 1769"/>
                        <a:gd name="T13" fmla="*/ 48 h 791"/>
                        <a:gd name="T14" fmla="*/ 52 w 1769"/>
                        <a:gd name="T15" fmla="*/ 35 h 791"/>
                        <a:gd name="T16" fmla="*/ 42 w 1769"/>
                        <a:gd name="T17" fmla="*/ 23 h 791"/>
                        <a:gd name="T18" fmla="*/ 22 w 1769"/>
                        <a:gd name="T19" fmla="*/ 11 h 791"/>
                        <a:gd name="T20" fmla="*/ 0 w 1769"/>
                        <a:gd name="T21" fmla="*/ 6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5"/>
                    <a:chOff x="3334" y="1717"/>
                    <a:chExt cx="1125" cy="2425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>
                        <a:gd name="T0" fmla="*/ 0 w 2736"/>
                        <a:gd name="T1" fmla="*/ 45 h 504"/>
                        <a:gd name="T2" fmla="*/ 86 w 2736"/>
                        <a:gd name="T3" fmla="*/ 15 h 504"/>
                        <a:gd name="T4" fmla="*/ 176 w 2736"/>
                        <a:gd name="T5" fmla="*/ 2 h 504"/>
                        <a:gd name="T6" fmla="*/ 272 w 2736"/>
                        <a:gd name="T7" fmla="*/ 2 h 504"/>
                        <a:gd name="T8" fmla="*/ 270 w 2736"/>
                        <a:gd name="T9" fmla="*/ 9 h 504"/>
                        <a:gd name="T10" fmla="*/ 176 w 2736"/>
                        <a:gd name="T11" fmla="*/ 9 h 504"/>
                        <a:gd name="T12" fmla="*/ 65 w 2736"/>
                        <a:gd name="T13" fmla="*/ 27 h 504"/>
                        <a:gd name="T14" fmla="*/ 0 w 2736"/>
                        <a:gd name="T15" fmla="*/ 4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5"/>
                      <a:ext cx="924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5 w 1769"/>
                        <a:gd name="T5" fmla="*/ 19 h 791"/>
                        <a:gd name="T6" fmla="*/ 63 w 1769"/>
                        <a:gd name="T7" fmla="*/ 40 h 791"/>
                        <a:gd name="T8" fmla="*/ 68 w 1769"/>
                        <a:gd name="T9" fmla="*/ 56 h 791"/>
                        <a:gd name="T10" fmla="*/ 66 w 1769"/>
                        <a:gd name="T11" fmla="*/ 72 h 791"/>
                        <a:gd name="T12" fmla="*/ 62 w 1769"/>
                        <a:gd name="T13" fmla="*/ 58 h 791"/>
                        <a:gd name="T14" fmla="*/ 54 w 1769"/>
                        <a:gd name="T15" fmla="*/ 42 h 791"/>
                        <a:gd name="T16" fmla="*/ 43 w 1769"/>
                        <a:gd name="T17" fmla="*/ 27 h 791"/>
                        <a:gd name="T18" fmla="*/ 22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9"/>
                    <a:ext cx="883" cy="2424"/>
                    <a:chOff x="3181" y="1867"/>
                    <a:chExt cx="883" cy="2424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9" cy="298"/>
                    </a:xfrm>
                    <a:custGeom>
                      <a:avLst/>
                      <a:gdLst>
                        <a:gd name="T0" fmla="*/ 0 w 2736"/>
                        <a:gd name="T1" fmla="*/ 37 h 504"/>
                        <a:gd name="T2" fmla="*/ 69 w 2736"/>
                        <a:gd name="T3" fmla="*/ 12 h 504"/>
                        <a:gd name="T4" fmla="*/ 141 w 2736"/>
                        <a:gd name="T5" fmla="*/ 2 h 504"/>
                        <a:gd name="T6" fmla="*/ 218 w 2736"/>
                        <a:gd name="T7" fmla="*/ 2 h 504"/>
                        <a:gd name="T8" fmla="*/ 216 w 2736"/>
                        <a:gd name="T9" fmla="*/ 7 h 504"/>
                        <a:gd name="T10" fmla="*/ 140 w 2736"/>
                        <a:gd name="T11" fmla="*/ 7 h 504"/>
                        <a:gd name="T12" fmla="*/ 52 w 2736"/>
                        <a:gd name="T13" fmla="*/ 21 h 504"/>
                        <a:gd name="T14" fmla="*/ 0 w 2736"/>
                        <a:gd name="T15" fmla="*/ 3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4"/>
                      <a:ext cx="884" cy="468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5 w 1769"/>
                        <a:gd name="T3" fmla="*/ 4 h 791"/>
                        <a:gd name="T4" fmla="*/ 36 w 1769"/>
                        <a:gd name="T5" fmla="*/ 14 h 791"/>
                        <a:gd name="T6" fmla="*/ 50 w 1769"/>
                        <a:gd name="T7" fmla="*/ 31 h 791"/>
                        <a:gd name="T8" fmla="*/ 54 w 1769"/>
                        <a:gd name="T9" fmla="*/ 44 h 791"/>
                        <a:gd name="T10" fmla="*/ 52 w 1769"/>
                        <a:gd name="T11" fmla="*/ 57 h 791"/>
                        <a:gd name="T12" fmla="*/ 49 w 1769"/>
                        <a:gd name="T13" fmla="*/ 46 h 791"/>
                        <a:gd name="T14" fmla="*/ 43 w 1769"/>
                        <a:gd name="T15" fmla="*/ 33 h 791"/>
                        <a:gd name="T16" fmla="*/ 34 w 1769"/>
                        <a:gd name="T17" fmla="*/ 22 h 791"/>
                        <a:gd name="T18" fmla="*/ 18 w 1769"/>
                        <a:gd name="T19" fmla="*/ 11 h 791"/>
                        <a:gd name="T20" fmla="*/ 0 w 1769"/>
                        <a:gd name="T21" fmla="*/ 5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6"/>
                    <a:ext cx="620" cy="2385"/>
                    <a:chOff x="3006" y="1984"/>
                    <a:chExt cx="620" cy="2385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600" cy="246"/>
                    </a:xfrm>
                    <a:custGeom>
                      <a:avLst/>
                      <a:gdLst>
                        <a:gd name="T0" fmla="*/ 0 w 2736"/>
                        <a:gd name="T1" fmla="*/ 14 h 504"/>
                        <a:gd name="T2" fmla="*/ 59 w 2736"/>
                        <a:gd name="T3" fmla="*/ 5 h 504"/>
                        <a:gd name="T4" fmla="*/ 122 w 2736"/>
                        <a:gd name="T5" fmla="*/ 0 h 504"/>
                        <a:gd name="T6" fmla="*/ 187 w 2736"/>
                        <a:gd name="T7" fmla="*/ 0 h 504"/>
                        <a:gd name="T8" fmla="*/ 186 w 2736"/>
                        <a:gd name="T9" fmla="*/ 3 h 504"/>
                        <a:gd name="T10" fmla="*/ 120 w 2736"/>
                        <a:gd name="T11" fmla="*/ 3 h 504"/>
                        <a:gd name="T12" fmla="*/ 45 w 2736"/>
                        <a:gd name="T13" fmla="*/ 8 h 504"/>
                        <a:gd name="T14" fmla="*/ 0 w 2736"/>
                        <a:gd name="T15" fmla="*/ 1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4" y="3747"/>
                      <a:ext cx="859" cy="386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13 w 1769"/>
                        <a:gd name="T3" fmla="*/ 1 h 791"/>
                        <a:gd name="T4" fmla="*/ 32 w 1769"/>
                        <a:gd name="T5" fmla="*/ 5 h 791"/>
                        <a:gd name="T6" fmla="*/ 44 w 1769"/>
                        <a:gd name="T7" fmla="*/ 12 h 791"/>
                        <a:gd name="T8" fmla="*/ 48 w 1769"/>
                        <a:gd name="T9" fmla="*/ 17 h 791"/>
                        <a:gd name="T10" fmla="*/ 46 w 1769"/>
                        <a:gd name="T11" fmla="*/ 21 h 791"/>
                        <a:gd name="T12" fmla="*/ 43 w 1769"/>
                        <a:gd name="T13" fmla="*/ 18 h 791"/>
                        <a:gd name="T14" fmla="*/ 37 w 1769"/>
                        <a:gd name="T15" fmla="*/ 13 h 791"/>
                        <a:gd name="T16" fmla="*/ 30 w 1769"/>
                        <a:gd name="T17" fmla="*/ 8 h 791"/>
                        <a:gd name="T18" fmla="*/ 16 w 1769"/>
                        <a:gd name="T19" fmla="*/ 4 h 791"/>
                        <a:gd name="T20" fmla="*/ 0 w 1769"/>
                        <a:gd name="T21" fmla="*/ 2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>
                        <a:gd name="T0" fmla="*/ 0 w 2736"/>
                        <a:gd name="T1" fmla="*/ 14 h 504"/>
                        <a:gd name="T2" fmla="*/ 39 w 2736"/>
                        <a:gd name="T3" fmla="*/ 5 h 504"/>
                        <a:gd name="T4" fmla="*/ 80 w 2736"/>
                        <a:gd name="T5" fmla="*/ 0 h 504"/>
                        <a:gd name="T6" fmla="*/ 123 w 2736"/>
                        <a:gd name="T7" fmla="*/ 0 h 504"/>
                        <a:gd name="T8" fmla="*/ 122 w 2736"/>
                        <a:gd name="T9" fmla="*/ 3 h 504"/>
                        <a:gd name="T10" fmla="*/ 79 w 2736"/>
                        <a:gd name="T11" fmla="*/ 3 h 504"/>
                        <a:gd name="T12" fmla="*/ 30 w 2736"/>
                        <a:gd name="T13" fmla="*/ 8 h 504"/>
                        <a:gd name="T14" fmla="*/ 0 w 2736"/>
                        <a:gd name="T15" fmla="*/ 1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8 w 1769"/>
                        <a:gd name="T3" fmla="*/ 1 h 791"/>
                        <a:gd name="T4" fmla="*/ 21 w 1769"/>
                        <a:gd name="T5" fmla="*/ 5 h 791"/>
                        <a:gd name="T6" fmla="*/ 29 w 1769"/>
                        <a:gd name="T7" fmla="*/ 12 h 791"/>
                        <a:gd name="T8" fmla="*/ 31 w 1769"/>
                        <a:gd name="T9" fmla="*/ 17 h 791"/>
                        <a:gd name="T10" fmla="*/ 30 w 1769"/>
                        <a:gd name="T11" fmla="*/ 21 h 791"/>
                        <a:gd name="T12" fmla="*/ 28 w 1769"/>
                        <a:gd name="T13" fmla="*/ 18 h 791"/>
                        <a:gd name="T14" fmla="*/ 25 w 1769"/>
                        <a:gd name="T15" fmla="*/ 13 h 791"/>
                        <a:gd name="T16" fmla="*/ 20 w 1769"/>
                        <a:gd name="T17" fmla="*/ 8 h 791"/>
                        <a:gd name="T18" fmla="*/ 10 w 1769"/>
                        <a:gd name="T19" fmla="*/ 4 h 791"/>
                        <a:gd name="T20" fmla="*/ 0 w 1769"/>
                        <a:gd name="T21" fmla="*/ 2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1" y="2107"/>
                    <a:ext cx="427" cy="2185"/>
                    <a:chOff x="2286" y="2135"/>
                    <a:chExt cx="427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4 h 504"/>
                        <a:gd name="T2" fmla="*/ 35 w 2736"/>
                        <a:gd name="T3" fmla="*/ 1 h 504"/>
                        <a:gd name="T4" fmla="*/ 71 w 2736"/>
                        <a:gd name="T5" fmla="*/ 0 h 504"/>
                        <a:gd name="T6" fmla="*/ 110 w 2736"/>
                        <a:gd name="T7" fmla="*/ 0 h 504"/>
                        <a:gd name="T8" fmla="*/ 109 w 2736"/>
                        <a:gd name="T9" fmla="*/ 1 h 504"/>
                        <a:gd name="T10" fmla="*/ 70 w 2736"/>
                        <a:gd name="T11" fmla="*/ 1 h 504"/>
                        <a:gd name="T12" fmla="*/ 26 w 2736"/>
                        <a:gd name="T13" fmla="*/ 2 h 504"/>
                        <a:gd name="T14" fmla="*/ 0 w 2736"/>
                        <a:gd name="T15" fmla="*/ 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7" y="3787"/>
                      <a:ext cx="771" cy="295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7 w 1769"/>
                        <a:gd name="T3" fmla="*/ 0 h 791"/>
                        <a:gd name="T4" fmla="*/ 18 w 1769"/>
                        <a:gd name="T5" fmla="*/ 1 h 791"/>
                        <a:gd name="T6" fmla="*/ 25 w 1769"/>
                        <a:gd name="T7" fmla="*/ 3 h 791"/>
                        <a:gd name="T8" fmla="*/ 27 w 1769"/>
                        <a:gd name="T9" fmla="*/ 4 h 791"/>
                        <a:gd name="T10" fmla="*/ 27 w 1769"/>
                        <a:gd name="T11" fmla="*/ 6 h 791"/>
                        <a:gd name="T12" fmla="*/ 25 w 1769"/>
                        <a:gd name="T13" fmla="*/ 4 h 791"/>
                        <a:gd name="T14" fmla="*/ 22 w 1769"/>
                        <a:gd name="T15" fmla="*/ 3 h 791"/>
                        <a:gd name="T16" fmla="*/ 17 w 1769"/>
                        <a:gd name="T17" fmla="*/ 2 h 791"/>
                        <a:gd name="T18" fmla="*/ 9 w 1769"/>
                        <a:gd name="T19" fmla="*/ 1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5" y="313"/>
                <a:ext cx="5458" cy="3667"/>
                <a:chOff x="75" y="313"/>
                <a:chExt cx="5458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5" y="313"/>
                  <a:ext cx="5458" cy="3667"/>
                  <a:chOff x="75" y="313"/>
                  <a:chExt cx="5458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7"/>
                  </a:xfrm>
                  <a:custGeom>
                    <a:avLst/>
                    <a:gdLst>
                      <a:gd name="T0" fmla="*/ 0 w 36729"/>
                      <a:gd name="T1" fmla="*/ 0 h 21600"/>
                      <a:gd name="T2" fmla="*/ 0 w 36729"/>
                      <a:gd name="T3" fmla="*/ 0 h 21600"/>
                      <a:gd name="T4" fmla="*/ 0 w 36729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lnTo>
                          <a:pt x="36729" y="1045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7" cy="2379"/>
                  </a:xfrm>
                  <a:custGeom>
                    <a:avLst/>
                    <a:gdLst>
                      <a:gd name="T0" fmla="*/ 0 w 30473"/>
                      <a:gd name="T1" fmla="*/ 0 h 22305"/>
                      <a:gd name="T2" fmla="*/ 0 w 30473"/>
                      <a:gd name="T3" fmla="*/ 0 h 22305"/>
                      <a:gd name="T4" fmla="*/ 0 w 30473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lnTo>
                          <a:pt x="-1" y="1906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80"/>
                  </a:xfrm>
                  <a:custGeom>
                    <a:avLst/>
                    <a:gdLst>
                      <a:gd name="T0" fmla="*/ 0 w 34812"/>
                      <a:gd name="T1" fmla="*/ 0 h 22305"/>
                      <a:gd name="T2" fmla="*/ 0 w 34812"/>
                      <a:gd name="T3" fmla="*/ 0 h 22305"/>
                      <a:gd name="T4" fmla="*/ 0 w 34812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5" y="812"/>
                    <a:ext cx="2540" cy="2380"/>
                  </a:xfrm>
                  <a:custGeom>
                    <a:avLst/>
                    <a:gdLst>
                      <a:gd name="T0" fmla="*/ 0 w 36830"/>
                      <a:gd name="T1" fmla="*/ 0 h 22305"/>
                      <a:gd name="T2" fmla="*/ 0 w 36830"/>
                      <a:gd name="T3" fmla="*/ 0 h 22305"/>
                      <a:gd name="T4" fmla="*/ 0 w 36830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lnTo>
                          <a:pt x="0" y="6283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49" cy="2304"/>
                  </a:xfrm>
                  <a:custGeom>
                    <a:avLst/>
                    <a:gdLst>
                      <a:gd name="T0" fmla="*/ 0 w 31881"/>
                      <a:gd name="T1" fmla="*/ 0 h 21600"/>
                      <a:gd name="T2" fmla="*/ 0 w 31881"/>
                      <a:gd name="T3" fmla="*/ 0 h 21600"/>
                      <a:gd name="T4" fmla="*/ 0 w 31881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lnTo>
                          <a:pt x="-1" y="10015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4" y="1281"/>
                    <a:ext cx="763" cy="2304"/>
                  </a:xfrm>
                  <a:custGeom>
                    <a:avLst/>
                    <a:gdLst>
                      <a:gd name="T0" fmla="*/ 0 w 31146"/>
                      <a:gd name="T1" fmla="*/ 0 h 21600"/>
                      <a:gd name="T2" fmla="*/ 0 w 31146"/>
                      <a:gd name="T3" fmla="*/ 0 h 21600"/>
                      <a:gd name="T4" fmla="*/ 0 w 31146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9" y="438"/>
                    <a:ext cx="418" cy="1524"/>
                  </a:xfrm>
                  <a:custGeom>
                    <a:avLst/>
                    <a:gdLst>
                      <a:gd name="T0" fmla="*/ 0 w 776"/>
                      <a:gd name="T1" fmla="*/ 7 h 2368"/>
                      <a:gd name="T2" fmla="*/ 11 w 776"/>
                      <a:gd name="T3" fmla="*/ 2 h 2368"/>
                      <a:gd name="T4" fmla="*/ 4 w 776"/>
                      <a:gd name="T5" fmla="*/ 17 h 2368"/>
                      <a:gd name="T6" fmla="*/ 15 w 776"/>
                      <a:gd name="T7" fmla="*/ 17 h 2368"/>
                      <a:gd name="T8" fmla="*/ 9 w 776"/>
                      <a:gd name="T9" fmla="*/ 33 h 2368"/>
                      <a:gd name="T10" fmla="*/ 17 w 776"/>
                      <a:gd name="T11" fmla="*/ 39 h 2368"/>
                      <a:gd name="T12" fmla="*/ 13 w 776"/>
                      <a:gd name="T13" fmla="*/ 50 h 2368"/>
                      <a:gd name="T14" fmla="*/ 22 w 776"/>
                      <a:gd name="T15" fmla="*/ 55 h 2368"/>
                      <a:gd name="T16" fmla="*/ 17 w 776"/>
                      <a:gd name="T17" fmla="*/ 66 h 2368"/>
                      <a:gd name="T18" fmla="*/ 24 w 776"/>
                      <a:gd name="T19" fmla="*/ 71 h 2368"/>
                      <a:gd name="T20" fmla="*/ 22 w 776"/>
                      <a:gd name="T21" fmla="*/ 81 h 2368"/>
                      <a:gd name="T22" fmla="*/ 26 w 776"/>
                      <a:gd name="T23" fmla="*/ 91 h 2368"/>
                      <a:gd name="T24" fmla="*/ 26 w 776"/>
                      <a:gd name="T25" fmla="*/ 102 h 2368"/>
                      <a:gd name="T26" fmla="*/ 31 w 776"/>
                      <a:gd name="T27" fmla="*/ 118 h 2368"/>
                      <a:gd name="T28" fmla="*/ 28 w 776"/>
                      <a:gd name="T29" fmla="*/ 135 h 2368"/>
                      <a:gd name="T30" fmla="*/ 33 w 776"/>
                      <a:gd name="T31" fmla="*/ 145 h 2368"/>
                      <a:gd name="T32" fmla="*/ 31 w 776"/>
                      <a:gd name="T33" fmla="*/ 161 h 2368"/>
                      <a:gd name="T34" fmla="*/ 33 w 776"/>
                      <a:gd name="T35" fmla="*/ 177 h 2368"/>
                      <a:gd name="T36" fmla="*/ 31 w 776"/>
                      <a:gd name="T37" fmla="*/ 187 h 2368"/>
                      <a:gd name="T38" fmla="*/ 35 w 776"/>
                      <a:gd name="T39" fmla="*/ 203 h 2368"/>
                      <a:gd name="T40" fmla="*/ 33 w 776"/>
                      <a:gd name="T41" fmla="*/ 219 h 2368"/>
                      <a:gd name="T42" fmla="*/ 35 w 776"/>
                      <a:gd name="T43" fmla="*/ 240 h 2368"/>
                      <a:gd name="T44" fmla="*/ 33 w 776"/>
                      <a:gd name="T45" fmla="*/ 246 h 2368"/>
                      <a:gd name="T46" fmla="*/ 35 w 776"/>
                      <a:gd name="T47" fmla="*/ 261 h 2368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-1346631">
                  <a:off x="3280" y="1529"/>
                  <a:ext cx="444" cy="837"/>
                </a:xfrm>
                <a:custGeom>
                  <a:avLst/>
                  <a:gdLst>
                    <a:gd name="T0" fmla="*/ 0 w 776"/>
                    <a:gd name="T1" fmla="*/ 0 h 2368"/>
                    <a:gd name="T2" fmla="*/ 15 w 776"/>
                    <a:gd name="T3" fmla="*/ 0 h 2368"/>
                    <a:gd name="T4" fmla="*/ 6 w 776"/>
                    <a:gd name="T5" fmla="*/ 1 h 2368"/>
                    <a:gd name="T6" fmla="*/ 20 w 776"/>
                    <a:gd name="T7" fmla="*/ 1 h 2368"/>
                    <a:gd name="T8" fmla="*/ 11 w 776"/>
                    <a:gd name="T9" fmla="*/ 2 h 2368"/>
                    <a:gd name="T10" fmla="*/ 23 w 776"/>
                    <a:gd name="T11" fmla="*/ 2 h 2368"/>
                    <a:gd name="T12" fmla="*/ 18 w 776"/>
                    <a:gd name="T13" fmla="*/ 2 h 2368"/>
                    <a:gd name="T14" fmla="*/ 29 w 776"/>
                    <a:gd name="T15" fmla="*/ 3 h 2368"/>
                    <a:gd name="T16" fmla="*/ 23 w 776"/>
                    <a:gd name="T17" fmla="*/ 3 h 2368"/>
                    <a:gd name="T18" fmla="*/ 32 w 776"/>
                    <a:gd name="T19" fmla="*/ 4 h 2368"/>
                    <a:gd name="T20" fmla="*/ 29 w 776"/>
                    <a:gd name="T21" fmla="*/ 4 h 2368"/>
                    <a:gd name="T22" fmla="*/ 35 w 776"/>
                    <a:gd name="T23" fmla="*/ 5 h 2368"/>
                    <a:gd name="T24" fmla="*/ 35 w 776"/>
                    <a:gd name="T25" fmla="*/ 5 h 2368"/>
                    <a:gd name="T26" fmla="*/ 41 w 776"/>
                    <a:gd name="T27" fmla="*/ 6 h 2368"/>
                    <a:gd name="T28" fmla="*/ 38 w 776"/>
                    <a:gd name="T29" fmla="*/ 7 h 2368"/>
                    <a:gd name="T30" fmla="*/ 44 w 776"/>
                    <a:gd name="T31" fmla="*/ 7 h 2368"/>
                    <a:gd name="T32" fmla="*/ 41 w 776"/>
                    <a:gd name="T33" fmla="*/ 8 h 2368"/>
                    <a:gd name="T34" fmla="*/ 44 w 776"/>
                    <a:gd name="T35" fmla="*/ 9 h 2368"/>
                    <a:gd name="T36" fmla="*/ 41 w 776"/>
                    <a:gd name="T37" fmla="*/ 10 h 2368"/>
                    <a:gd name="T38" fmla="*/ 47 w 776"/>
                    <a:gd name="T39" fmla="*/ 10 h 2368"/>
                    <a:gd name="T40" fmla="*/ 44 w 776"/>
                    <a:gd name="T41" fmla="*/ 11 h 2368"/>
                    <a:gd name="T42" fmla="*/ 47 w 776"/>
                    <a:gd name="T43" fmla="*/ 12 h 2368"/>
                    <a:gd name="T44" fmla="*/ 44 w 776"/>
                    <a:gd name="T45" fmla="*/ 12 h 2368"/>
                    <a:gd name="T46" fmla="*/ 47 w 776"/>
                    <a:gd name="T47" fmla="*/ 13 h 236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3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6 h 2368"/>
                  <a:gd name="T2" fmla="*/ 23 w 776"/>
                  <a:gd name="T3" fmla="*/ 1 h 2368"/>
                  <a:gd name="T4" fmla="*/ 9 w 776"/>
                  <a:gd name="T5" fmla="*/ 15 h 2368"/>
                  <a:gd name="T6" fmla="*/ 32 w 776"/>
                  <a:gd name="T7" fmla="*/ 15 h 2368"/>
                  <a:gd name="T8" fmla="*/ 18 w 776"/>
                  <a:gd name="T9" fmla="*/ 29 h 2368"/>
                  <a:gd name="T10" fmla="*/ 37 w 776"/>
                  <a:gd name="T11" fmla="*/ 34 h 2368"/>
                  <a:gd name="T12" fmla="*/ 28 w 776"/>
                  <a:gd name="T13" fmla="*/ 42 h 2368"/>
                  <a:gd name="T14" fmla="*/ 46 w 776"/>
                  <a:gd name="T15" fmla="*/ 47 h 2368"/>
                  <a:gd name="T16" fmla="*/ 37 w 776"/>
                  <a:gd name="T17" fmla="*/ 56 h 2368"/>
                  <a:gd name="T18" fmla="*/ 51 w 776"/>
                  <a:gd name="T19" fmla="*/ 61 h 2368"/>
                  <a:gd name="T20" fmla="*/ 46 w 776"/>
                  <a:gd name="T21" fmla="*/ 70 h 2368"/>
                  <a:gd name="T22" fmla="*/ 55 w 776"/>
                  <a:gd name="T23" fmla="*/ 79 h 2368"/>
                  <a:gd name="T24" fmla="*/ 55 w 776"/>
                  <a:gd name="T25" fmla="*/ 88 h 2368"/>
                  <a:gd name="T26" fmla="*/ 64 w 776"/>
                  <a:gd name="T27" fmla="*/ 102 h 2368"/>
                  <a:gd name="T28" fmla="*/ 60 w 776"/>
                  <a:gd name="T29" fmla="*/ 116 h 2368"/>
                  <a:gd name="T30" fmla="*/ 69 w 776"/>
                  <a:gd name="T31" fmla="*/ 125 h 2368"/>
                  <a:gd name="T32" fmla="*/ 64 w 776"/>
                  <a:gd name="T33" fmla="*/ 139 h 2368"/>
                  <a:gd name="T34" fmla="*/ 69 w 776"/>
                  <a:gd name="T35" fmla="*/ 152 h 2368"/>
                  <a:gd name="T36" fmla="*/ 64 w 776"/>
                  <a:gd name="T37" fmla="*/ 161 h 2368"/>
                  <a:gd name="T38" fmla="*/ 74 w 776"/>
                  <a:gd name="T39" fmla="*/ 175 h 2368"/>
                  <a:gd name="T40" fmla="*/ 69 w 776"/>
                  <a:gd name="T41" fmla="*/ 189 h 2368"/>
                  <a:gd name="T42" fmla="*/ 74 w 776"/>
                  <a:gd name="T43" fmla="*/ 207 h 2368"/>
                  <a:gd name="T44" fmla="*/ 69 w 776"/>
                  <a:gd name="T45" fmla="*/ 212 h 2368"/>
                  <a:gd name="T46" fmla="*/ 74 w 776"/>
                  <a:gd name="T47" fmla="*/ 225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>
                  <a:gd name="T0" fmla="*/ 0 w 776"/>
                  <a:gd name="T1" fmla="*/ 6 h 2368"/>
                  <a:gd name="T2" fmla="*/ 23 w 776"/>
                  <a:gd name="T3" fmla="*/ 1 h 2368"/>
                  <a:gd name="T4" fmla="*/ 9 w 776"/>
                  <a:gd name="T5" fmla="*/ 15 h 2368"/>
                  <a:gd name="T6" fmla="*/ 32 w 776"/>
                  <a:gd name="T7" fmla="*/ 15 h 2368"/>
                  <a:gd name="T8" fmla="*/ 18 w 776"/>
                  <a:gd name="T9" fmla="*/ 29 h 2368"/>
                  <a:gd name="T10" fmla="*/ 37 w 776"/>
                  <a:gd name="T11" fmla="*/ 34 h 2368"/>
                  <a:gd name="T12" fmla="*/ 28 w 776"/>
                  <a:gd name="T13" fmla="*/ 42 h 2368"/>
                  <a:gd name="T14" fmla="*/ 46 w 776"/>
                  <a:gd name="T15" fmla="*/ 47 h 2368"/>
                  <a:gd name="T16" fmla="*/ 37 w 776"/>
                  <a:gd name="T17" fmla="*/ 56 h 2368"/>
                  <a:gd name="T18" fmla="*/ 51 w 776"/>
                  <a:gd name="T19" fmla="*/ 61 h 2368"/>
                  <a:gd name="T20" fmla="*/ 46 w 776"/>
                  <a:gd name="T21" fmla="*/ 70 h 2368"/>
                  <a:gd name="T22" fmla="*/ 55 w 776"/>
                  <a:gd name="T23" fmla="*/ 79 h 2368"/>
                  <a:gd name="T24" fmla="*/ 55 w 776"/>
                  <a:gd name="T25" fmla="*/ 88 h 2368"/>
                  <a:gd name="T26" fmla="*/ 64 w 776"/>
                  <a:gd name="T27" fmla="*/ 102 h 2368"/>
                  <a:gd name="T28" fmla="*/ 60 w 776"/>
                  <a:gd name="T29" fmla="*/ 116 h 2368"/>
                  <a:gd name="T30" fmla="*/ 69 w 776"/>
                  <a:gd name="T31" fmla="*/ 125 h 2368"/>
                  <a:gd name="T32" fmla="*/ 64 w 776"/>
                  <a:gd name="T33" fmla="*/ 139 h 2368"/>
                  <a:gd name="T34" fmla="*/ 69 w 776"/>
                  <a:gd name="T35" fmla="*/ 152 h 2368"/>
                  <a:gd name="T36" fmla="*/ 64 w 776"/>
                  <a:gd name="T37" fmla="*/ 161 h 2368"/>
                  <a:gd name="T38" fmla="*/ 74 w 776"/>
                  <a:gd name="T39" fmla="*/ 175 h 2368"/>
                  <a:gd name="T40" fmla="*/ 69 w 776"/>
                  <a:gd name="T41" fmla="*/ 189 h 2368"/>
                  <a:gd name="T42" fmla="*/ 74 w 776"/>
                  <a:gd name="T43" fmla="*/ 207 h 2368"/>
                  <a:gd name="T44" fmla="*/ 69 w 776"/>
                  <a:gd name="T45" fmla="*/ 212 h 2368"/>
                  <a:gd name="T46" fmla="*/ 74 w 776"/>
                  <a:gd name="T47" fmla="*/ 225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>
                  <a:gd name="T0" fmla="*/ 0 w 776"/>
                  <a:gd name="T1" fmla="*/ 0 h 2368"/>
                  <a:gd name="T2" fmla="*/ 14 w 776"/>
                  <a:gd name="T3" fmla="*/ 0 h 2368"/>
                  <a:gd name="T4" fmla="*/ 6 w 776"/>
                  <a:gd name="T5" fmla="*/ 1 h 2368"/>
                  <a:gd name="T6" fmla="*/ 20 w 776"/>
                  <a:gd name="T7" fmla="*/ 1 h 2368"/>
                  <a:gd name="T8" fmla="*/ 11 w 776"/>
                  <a:gd name="T9" fmla="*/ 2 h 2368"/>
                  <a:gd name="T10" fmla="*/ 23 w 776"/>
                  <a:gd name="T11" fmla="*/ 2 h 2368"/>
                  <a:gd name="T12" fmla="*/ 17 w 776"/>
                  <a:gd name="T13" fmla="*/ 2 h 2368"/>
                  <a:gd name="T14" fmla="*/ 28 w 776"/>
                  <a:gd name="T15" fmla="*/ 3 h 2368"/>
                  <a:gd name="T16" fmla="*/ 23 w 776"/>
                  <a:gd name="T17" fmla="*/ 3 h 2368"/>
                  <a:gd name="T18" fmla="*/ 31 w 776"/>
                  <a:gd name="T19" fmla="*/ 4 h 2368"/>
                  <a:gd name="T20" fmla="*/ 28 w 776"/>
                  <a:gd name="T21" fmla="*/ 4 h 2368"/>
                  <a:gd name="T22" fmla="*/ 34 w 776"/>
                  <a:gd name="T23" fmla="*/ 5 h 2368"/>
                  <a:gd name="T24" fmla="*/ 34 w 776"/>
                  <a:gd name="T25" fmla="*/ 5 h 2368"/>
                  <a:gd name="T26" fmla="*/ 40 w 776"/>
                  <a:gd name="T27" fmla="*/ 6 h 2368"/>
                  <a:gd name="T28" fmla="*/ 37 w 776"/>
                  <a:gd name="T29" fmla="*/ 7 h 2368"/>
                  <a:gd name="T30" fmla="*/ 43 w 776"/>
                  <a:gd name="T31" fmla="*/ 7 h 2368"/>
                  <a:gd name="T32" fmla="*/ 40 w 776"/>
                  <a:gd name="T33" fmla="*/ 8 h 2368"/>
                  <a:gd name="T34" fmla="*/ 43 w 776"/>
                  <a:gd name="T35" fmla="*/ 9 h 2368"/>
                  <a:gd name="T36" fmla="*/ 40 w 776"/>
                  <a:gd name="T37" fmla="*/ 10 h 2368"/>
                  <a:gd name="T38" fmla="*/ 45 w 776"/>
                  <a:gd name="T39" fmla="*/ 10 h 2368"/>
                  <a:gd name="T40" fmla="*/ 43 w 776"/>
                  <a:gd name="T41" fmla="*/ 11 h 2368"/>
                  <a:gd name="T42" fmla="*/ 45 w 776"/>
                  <a:gd name="T43" fmla="*/ 12 h 2368"/>
                  <a:gd name="T44" fmla="*/ 43 w 776"/>
                  <a:gd name="T45" fmla="*/ 12 h 2368"/>
                  <a:gd name="T46" fmla="*/ 45 w 776"/>
                  <a:gd name="T47" fmla="*/ 1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>
                  <a:gd name="T0" fmla="*/ 0 w 776"/>
                  <a:gd name="T1" fmla="*/ 7 h 2368"/>
                  <a:gd name="T2" fmla="*/ 1285 w 776"/>
                  <a:gd name="T3" fmla="*/ 2 h 2368"/>
                  <a:gd name="T4" fmla="*/ 510 w 776"/>
                  <a:gd name="T5" fmla="*/ 17 h 2368"/>
                  <a:gd name="T6" fmla="*/ 1797 w 776"/>
                  <a:gd name="T7" fmla="*/ 17 h 2368"/>
                  <a:gd name="T8" fmla="*/ 1025 w 776"/>
                  <a:gd name="T9" fmla="*/ 33 h 2368"/>
                  <a:gd name="T10" fmla="*/ 2053 w 776"/>
                  <a:gd name="T11" fmla="*/ 39 h 2368"/>
                  <a:gd name="T12" fmla="*/ 1538 w 776"/>
                  <a:gd name="T13" fmla="*/ 50 h 2368"/>
                  <a:gd name="T14" fmla="*/ 2564 w 776"/>
                  <a:gd name="T15" fmla="*/ 55 h 2368"/>
                  <a:gd name="T16" fmla="*/ 2053 w 776"/>
                  <a:gd name="T17" fmla="*/ 66 h 2368"/>
                  <a:gd name="T18" fmla="*/ 2822 w 776"/>
                  <a:gd name="T19" fmla="*/ 71 h 2368"/>
                  <a:gd name="T20" fmla="*/ 2564 w 776"/>
                  <a:gd name="T21" fmla="*/ 81 h 2368"/>
                  <a:gd name="T22" fmla="*/ 3077 w 776"/>
                  <a:gd name="T23" fmla="*/ 91 h 2368"/>
                  <a:gd name="T24" fmla="*/ 3077 w 776"/>
                  <a:gd name="T25" fmla="*/ 102 h 2368"/>
                  <a:gd name="T26" fmla="*/ 3591 w 776"/>
                  <a:gd name="T27" fmla="*/ 118 h 2368"/>
                  <a:gd name="T28" fmla="*/ 3332 w 776"/>
                  <a:gd name="T29" fmla="*/ 135 h 2368"/>
                  <a:gd name="T30" fmla="*/ 3849 w 776"/>
                  <a:gd name="T31" fmla="*/ 145 h 2368"/>
                  <a:gd name="T32" fmla="*/ 3591 w 776"/>
                  <a:gd name="T33" fmla="*/ 161 h 2368"/>
                  <a:gd name="T34" fmla="*/ 3849 w 776"/>
                  <a:gd name="T35" fmla="*/ 177 h 2368"/>
                  <a:gd name="T36" fmla="*/ 3591 w 776"/>
                  <a:gd name="T37" fmla="*/ 187 h 2368"/>
                  <a:gd name="T38" fmla="*/ 4105 w 776"/>
                  <a:gd name="T39" fmla="*/ 203 h 2368"/>
                  <a:gd name="T40" fmla="*/ 3849 w 776"/>
                  <a:gd name="T41" fmla="*/ 219 h 2368"/>
                  <a:gd name="T42" fmla="*/ 4105 w 776"/>
                  <a:gd name="T43" fmla="*/ 240 h 2368"/>
                  <a:gd name="T44" fmla="*/ 3849 w 776"/>
                  <a:gd name="T45" fmla="*/ 246 h 2368"/>
                  <a:gd name="T46" fmla="*/ 4105 w 776"/>
                  <a:gd name="T47" fmla="*/ 26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7 h 2368"/>
                  <a:gd name="T2" fmla="*/ 139 w 776"/>
                  <a:gd name="T3" fmla="*/ 2 h 2368"/>
                  <a:gd name="T4" fmla="*/ 56 w 776"/>
                  <a:gd name="T5" fmla="*/ 17 h 2368"/>
                  <a:gd name="T6" fmla="*/ 195 w 776"/>
                  <a:gd name="T7" fmla="*/ 17 h 2368"/>
                  <a:gd name="T8" fmla="*/ 111 w 776"/>
                  <a:gd name="T9" fmla="*/ 33 h 2368"/>
                  <a:gd name="T10" fmla="*/ 222 w 776"/>
                  <a:gd name="T11" fmla="*/ 39 h 2368"/>
                  <a:gd name="T12" fmla="*/ 167 w 776"/>
                  <a:gd name="T13" fmla="*/ 50 h 2368"/>
                  <a:gd name="T14" fmla="*/ 279 w 776"/>
                  <a:gd name="T15" fmla="*/ 55 h 2368"/>
                  <a:gd name="T16" fmla="*/ 222 w 776"/>
                  <a:gd name="T17" fmla="*/ 66 h 2368"/>
                  <a:gd name="T18" fmla="*/ 307 w 776"/>
                  <a:gd name="T19" fmla="*/ 71 h 2368"/>
                  <a:gd name="T20" fmla="*/ 279 w 776"/>
                  <a:gd name="T21" fmla="*/ 81 h 2368"/>
                  <a:gd name="T22" fmla="*/ 335 w 776"/>
                  <a:gd name="T23" fmla="*/ 91 h 2368"/>
                  <a:gd name="T24" fmla="*/ 335 w 776"/>
                  <a:gd name="T25" fmla="*/ 102 h 2368"/>
                  <a:gd name="T26" fmla="*/ 390 w 776"/>
                  <a:gd name="T27" fmla="*/ 118 h 2368"/>
                  <a:gd name="T28" fmla="*/ 362 w 776"/>
                  <a:gd name="T29" fmla="*/ 135 h 2368"/>
                  <a:gd name="T30" fmla="*/ 417 w 776"/>
                  <a:gd name="T31" fmla="*/ 145 h 2368"/>
                  <a:gd name="T32" fmla="*/ 390 w 776"/>
                  <a:gd name="T33" fmla="*/ 161 h 2368"/>
                  <a:gd name="T34" fmla="*/ 417 w 776"/>
                  <a:gd name="T35" fmla="*/ 177 h 2368"/>
                  <a:gd name="T36" fmla="*/ 390 w 776"/>
                  <a:gd name="T37" fmla="*/ 187 h 2368"/>
                  <a:gd name="T38" fmla="*/ 446 w 776"/>
                  <a:gd name="T39" fmla="*/ 203 h 2368"/>
                  <a:gd name="T40" fmla="*/ 417 w 776"/>
                  <a:gd name="T41" fmla="*/ 219 h 2368"/>
                  <a:gd name="T42" fmla="*/ 446 w 776"/>
                  <a:gd name="T43" fmla="*/ 240 h 2368"/>
                  <a:gd name="T44" fmla="*/ 417 w 776"/>
                  <a:gd name="T45" fmla="*/ 246 h 2368"/>
                  <a:gd name="T46" fmla="*/ 446 w 776"/>
                  <a:gd name="T47" fmla="*/ 26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>
                  <a:gd name="T0" fmla="*/ 0 w 776"/>
                  <a:gd name="T1" fmla="*/ 9 h 2368"/>
                  <a:gd name="T2" fmla="*/ 882 w 776"/>
                  <a:gd name="T3" fmla="*/ 2 h 2368"/>
                  <a:gd name="T4" fmla="*/ 354 w 776"/>
                  <a:gd name="T5" fmla="*/ 22 h 2368"/>
                  <a:gd name="T6" fmla="*/ 1235 w 776"/>
                  <a:gd name="T7" fmla="*/ 22 h 2368"/>
                  <a:gd name="T8" fmla="*/ 706 w 776"/>
                  <a:gd name="T9" fmla="*/ 43 h 2368"/>
                  <a:gd name="T10" fmla="*/ 1411 w 776"/>
                  <a:gd name="T11" fmla="*/ 50 h 2368"/>
                  <a:gd name="T12" fmla="*/ 1059 w 776"/>
                  <a:gd name="T13" fmla="*/ 64 h 2368"/>
                  <a:gd name="T14" fmla="*/ 1766 w 776"/>
                  <a:gd name="T15" fmla="*/ 70 h 2368"/>
                  <a:gd name="T16" fmla="*/ 1411 w 776"/>
                  <a:gd name="T17" fmla="*/ 83 h 2368"/>
                  <a:gd name="T18" fmla="*/ 1944 w 776"/>
                  <a:gd name="T19" fmla="*/ 91 h 2368"/>
                  <a:gd name="T20" fmla="*/ 1766 w 776"/>
                  <a:gd name="T21" fmla="*/ 103 h 2368"/>
                  <a:gd name="T22" fmla="*/ 2117 w 776"/>
                  <a:gd name="T23" fmla="*/ 118 h 2368"/>
                  <a:gd name="T24" fmla="*/ 2117 w 776"/>
                  <a:gd name="T25" fmla="*/ 130 h 2368"/>
                  <a:gd name="T26" fmla="*/ 2473 w 776"/>
                  <a:gd name="T27" fmla="*/ 151 h 2368"/>
                  <a:gd name="T28" fmla="*/ 2297 w 776"/>
                  <a:gd name="T29" fmla="*/ 171 h 2368"/>
                  <a:gd name="T30" fmla="*/ 2649 w 776"/>
                  <a:gd name="T31" fmla="*/ 185 h 2368"/>
                  <a:gd name="T32" fmla="*/ 2473 w 776"/>
                  <a:gd name="T33" fmla="*/ 205 h 2368"/>
                  <a:gd name="T34" fmla="*/ 2649 w 776"/>
                  <a:gd name="T35" fmla="*/ 226 h 2368"/>
                  <a:gd name="T36" fmla="*/ 2473 w 776"/>
                  <a:gd name="T37" fmla="*/ 239 h 2368"/>
                  <a:gd name="T38" fmla="*/ 2828 w 776"/>
                  <a:gd name="T39" fmla="*/ 259 h 2368"/>
                  <a:gd name="T40" fmla="*/ 2649 w 776"/>
                  <a:gd name="T41" fmla="*/ 280 h 2368"/>
                  <a:gd name="T42" fmla="*/ 2828 w 776"/>
                  <a:gd name="T43" fmla="*/ 307 h 2368"/>
                  <a:gd name="T44" fmla="*/ 2649 w 776"/>
                  <a:gd name="T45" fmla="*/ 314 h 2368"/>
                  <a:gd name="T46" fmla="*/ 2828 w 776"/>
                  <a:gd name="T47" fmla="*/ 33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1 h 2368"/>
                  <a:gd name="T2" fmla="*/ 6864 w 776"/>
                  <a:gd name="T3" fmla="*/ 0 h 2368"/>
                  <a:gd name="T4" fmla="*/ 2754 w 776"/>
                  <a:gd name="T5" fmla="*/ 3 h 2368"/>
                  <a:gd name="T6" fmla="*/ 9621 w 776"/>
                  <a:gd name="T7" fmla="*/ 3 h 2368"/>
                  <a:gd name="T8" fmla="*/ 5511 w 776"/>
                  <a:gd name="T9" fmla="*/ 6 h 2368"/>
                  <a:gd name="T10" fmla="*/ 10998 w 776"/>
                  <a:gd name="T11" fmla="*/ 6 h 2368"/>
                  <a:gd name="T12" fmla="*/ 8243 w 776"/>
                  <a:gd name="T13" fmla="*/ 8 h 2368"/>
                  <a:gd name="T14" fmla="*/ 13754 w 776"/>
                  <a:gd name="T15" fmla="*/ 9 h 2368"/>
                  <a:gd name="T16" fmla="*/ 10998 w 776"/>
                  <a:gd name="T17" fmla="*/ 11 h 2368"/>
                  <a:gd name="T18" fmla="*/ 15127 w 776"/>
                  <a:gd name="T19" fmla="*/ 12 h 2368"/>
                  <a:gd name="T20" fmla="*/ 13754 w 776"/>
                  <a:gd name="T21" fmla="*/ 14 h 2368"/>
                  <a:gd name="T22" fmla="*/ 16504 w 776"/>
                  <a:gd name="T23" fmla="*/ 15 h 2368"/>
                  <a:gd name="T24" fmla="*/ 16504 w 776"/>
                  <a:gd name="T25" fmla="*/ 17 h 2368"/>
                  <a:gd name="T26" fmla="*/ 19253 w 776"/>
                  <a:gd name="T27" fmla="*/ 20 h 2368"/>
                  <a:gd name="T28" fmla="*/ 17881 w 776"/>
                  <a:gd name="T29" fmla="*/ 23 h 2368"/>
                  <a:gd name="T30" fmla="*/ 20614 w 776"/>
                  <a:gd name="T31" fmla="*/ 24 h 2368"/>
                  <a:gd name="T32" fmla="*/ 19253 w 776"/>
                  <a:gd name="T33" fmla="*/ 27 h 2368"/>
                  <a:gd name="T34" fmla="*/ 20614 w 776"/>
                  <a:gd name="T35" fmla="*/ 30 h 2368"/>
                  <a:gd name="T36" fmla="*/ 19253 w 776"/>
                  <a:gd name="T37" fmla="*/ 32 h 2368"/>
                  <a:gd name="T38" fmla="*/ 21991 w 776"/>
                  <a:gd name="T39" fmla="*/ 34 h 2368"/>
                  <a:gd name="T40" fmla="*/ 20614 w 776"/>
                  <a:gd name="T41" fmla="*/ 37 h 2368"/>
                  <a:gd name="T42" fmla="*/ 21991 w 776"/>
                  <a:gd name="T43" fmla="*/ 41 h 2368"/>
                  <a:gd name="T44" fmla="*/ 20614 w 776"/>
                  <a:gd name="T45" fmla="*/ 41 h 2368"/>
                  <a:gd name="T46" fmla="*/ 21991 w 776"/>
                  <a:gd name="T47" fmla="*/ 4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>
                  <a:gd name="T0" fmla="*/ 0 w 776"/>
                  <a:gd name="T1" fmla="*/ 5 h 2368"/>
                  <a:gd name="T2" fmla="*/ 110 w 776"/>
                  <a:gd name="T3" fmla="*/ 1 h 2368"/>
                  <a:gd name="T4" fmla="*/ 44 w 776"/>
                  <a:gd name="T5" fmla="*/ 13 h 2368"/>
                  <a:gd name="T6" fmla="*/ 154 w 776"/>
                  <a:gd name="T7" fmla="*/ 13 h 2368"/>
                  <a:gd name="T8" fmla="*/ 88 w 776"/>
                  <a:gd name="T9" fmla="*/ 25 h 2368"/>
                  <a:gd name="T10" fmla="*/ 175 w 776"/>
                  <a:gd name="T11" fmla="*/ 28 h 2368"/>
                  <a:gd name="T12" fmla="*/ 132 w 776"/>
                  <a:gd name="T13" fmla="*/ 36 h 2368"/>
                  <a:gd name="T14" fmla="*/ 220 w 776"/>
                  <a:gd name="T15" fmla="*/ 41 h 2368"/>
                  <a:gd name="T16" fmla="*/ 175 w 776"/>
                  <a:gd name="T17" fmla="*/ 48 h 2368"/>
                  <a:gd name="T18" fmla="*/ 241 w 776"/>
                  <a:gd name="T19" fmla="*/ 52 h 2368"/>
                  <a:gd name="T20" fmla="*/ 220 w 776"/>
                  <a:gd name="T21" fmla="*/ 60 h 2368"/>
                  <a:gd name="T22" fmla="*/ 264 w 776"/>
                  <a:gd name="T23" fmla="*/ 68 h 2368"/>
                  <a:gd name="T24" fmla="*/ 264 w 776"/>
                  <a:gd name="T25" fmla="*/ 76 h 2368"/>
                  <a:gd name="T26" fmla="*/ 307 w 776"/>
                  <a:gd name="T27" fmla="*/ 87 h 2368"/>
                  <a:gd name="T28" fmla="*/ 286 w 776"/>
                  <a:gd name="T29" fmla="*/ 99 h 2368"/>
                  <a:gd name="T30" fmla="*/ 329 w 776"/>
                  <a:gd name="T31" fmla="*/ 107 h 2368"/>
                  <a:gd name="T32" fmla="*/ 307 w 776"/>
                  <a:gd name="T33" fmla="*/ 119 h 2368"/>
                  <a:gd name="T34" fmla="*/ 329 w 776"/>
                  <a:gd name="T35" fmla="*/ 130 h 2368"/>
                  <a:gd name="T36" fmla="*/ 307 w 776"/>
                  <a:gd name="T37" fmla="*/ 138 h 2368"/>
                  <a:gd name="T38" fmla="*/ 352 w 776"/>
                  <a:gd name="T39" fmla="*/ 150 h 2368"/>
                  <a:gd name="T40" fmla="*/ 329 w 776"/>
                  <a:gd name="T41" fmla="*/ 161 h 2368"/>
                  <a:gd name="T42" fmla="*/ 352 w 776"/>
                  <a:gd name="T43" fmla="*/ 177 h 2368"/>
                  <a:gd name="T44" fmla="*/ 329 w 776"/>
                  <a:gd name="T45" fmla="*/ 181 h 2368"/>
                  <a:gd name="T46" fmla="*/ 352 w 776"/>
                  <a:gd name="T47" fmla="*/ 19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>
                  <a:gd name="T0" fmla="*/ 0 w 776"/>
                  <a:gd name="T1" fmla="*/ 0 h 2368"/>
                  <a:gd name="T2" fmla="*/ 14 w 776"/>
                  <a:gd name="T3" fmla="*/ 0 h 2368"/>
                  <a:gd name="T4" fmla="*/ 6 w 776"/>
                  <a:gd name="T5" fmla="*/ 1 h 2368"/>
                  <a:gd name="T6" fmla="*/ 20 w 776"/>
                  <a:gd name="T7" fmla="*/ 1 h 2368"/>
                  <a:gd name="T8" fmla="*/ 11 w 776"/>
                  <a:gd name="T9" fmla="*/ 2 h 2368"/>
                  <a:gd name="T10" fmla="*/ 23 w 776"/>
                  <a:gd name="T11" fmla="*/ 2 h 2368"/>
                  <a:gd name="T12" fmla="*/ 17 w 776"/>
                  <a:gd name="T13" fmla="*/ 2 h 2368"/>
                  <a:gd name="T14" fmla="*/ 28 w 776"/>
                  <a:gd name="T15" fmla="*/ 3 h 2368"/>
                  <a:gd name="T16" fmla="*/ 23 w 776"/>
                  <a:gd name="T17" fmla="*/ 3 h 2368"/>
                  <a:gd name="T18" fmla="*/ 31 w 776"/>
                  <a:gd name="T19" fmla="*/ 4 h 2368"/>
                  <a:gd name="T20" fmla="*/ 28 w 776"/>
                  <a:gd name="T21" fmla="*/ 4 h 2368"/>
                  <a:gd name="T22" fmla="*/ 34 w 776"/>
                  <a:gd name="T23" fmla="*/ 5 h 2368"/>
                  <a:gd name="T24" fmla="*/ 34 w 776"/>
                  <a:gd name="T25" fmla="*/ 5 h 2368"/>
                  <a:gd name="T26" fmla="*/ 40 w 776"/>
                  <a:gd name="T27" fmla="*/ 6 h 2368"/>
                  <a:gd name="T28" fmla="*/ 37 w 776"/>
                  <a:gd name="T29" fmla="*/ 7 h 2368"/>
                  <a:gd name="T30" fmla="*/ 43 w 776"/>
                  <a:gd name="T31" fmla="*/ 7 h 2368"/>
                  <a:gd name="T32" fmla="*/ 40 w 776"/>
                  <a:gd name="T33" fmla="*/ 8 h 2368"/>
                  <a:gd name="T34" fmla="*/ 43 w 776"/>
                  <a:gd name="T35" fmla="*/ 9 h 2368"/>
                  <a:gd name="T36" fmla="*/ 40 w 776"/>
                  <a:gd name="T37" fmla="*/ 10 h 2368"/>
                  <a:gd name="T38" fmla="*/ 45 w 776"/>
                  <a:gd name="T39" fmla="*/ 10 h 2368"/>
                  <a:gd name="T40" fmla="*/ 43 w 776"/>
                  <a:gd name="T41" fmla="*/ 11 h 2368"/>
                  <a:gd name="T42" fmla="*/ 45 w 776"/>
                  <a:gd name="T43" fmla="*/ 12 h 2368"/>
                  <a:gd name="T44" fmla="*/ 43 w 776"/>
                  <a:gd name="T45" fmla="*/ 12 h 2368"/>
                  <a:gd name="T46" fmla="*/ 45 w 776"/>
                  <a:gd name="T47" fmla="*/ 1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615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0616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535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51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2440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1" hangingPunct="1"/>
              <a:endParaRPr lang="vi-VN"/>
            </a:p>
          </p:txBody>
        </p:sp>
      </p:grpSp>
      <p:sp>
        <p:nvSpPr>
          <p:cNvPr id="2458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458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0" name="Date Placeholder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Footer Placeholder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054335D7-AA89-4014-A445-FCD80E20A2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9324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E28B94-28A7-4A29-B95E-B67F3E9CCF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27189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1A33C-F5D3-451C-8735-3156C33877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93252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23B3A-9728-4DAD-AECD-AEAC31FD39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770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7FB15-4923-4D22-868F-0E8B596F75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67391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A89E9-00CB-430E-9673-ACDAC0BE2A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42499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D29D9-5516-4D72-94B8-066CDCBB2E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58513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11885-518C-4BD9-A01B-6C2F30326F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0380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6088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8B7F1-0F3A-4AED-ABE8-2826F77F96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04186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3A4BD-B755-4E71-B6C8-710BF8E898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94715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26A8D-64A7-412D-8CD0-32C757D452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82957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>
              <a:gd name="T0" fmla="*/ 2147483647 w 3985"/>
              <a:gd name="T1" fmla="*/ 0 h 3619"/>
              <a:gd name="T2" fmla="*/ 0 w 3985"/>
              <a:gd name="T3" fmla="*/ 2147483647 h 3619"/>
              <a:gd name="T4" fmla="*/ 2147483647 w 3985"/>
              <a:gd name="T5" fmla="*/ 2147483647 h 3619"/>
              <a:gd name="T6" fmla="*/ 2147483647 w 3985"/>
              <a:gd name="T7" fmla="*/ 2147483647 h 3619"/>
              <a:gd name="T8" fmla="*/ 2147483647 w 3985"/>
              <a:gd name="T9" fmla="*/ 0 h 3619"/>
              <a:gd name="T10" fmla="*/ 2147483647 w 3985"/>
              <a:gd name="T11" fmla="*/ 0 h 361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>
                <a:gd name="T0" fmla="*/ 145088 w 794"/>
                <a:gd name="T1" fmla="*/ 35325 h 414"/>
                <a:gd name="T2" fmla="*/ 129752 w 794"/>
                <a:gd name="T3" fmla="*/ 28447 h 414"/>
                <a:gd name="T4" fmla="*/ 101630 w 794"/>
                <a:gd name="T5" fmla="*/ 18797 h 414"/>
                <a:gd name="T6" fmla="*/ 12970 w 794"/>
                <a:gd name="T7" fmla="*/ 0 h 414"/>
                <a:gd name="T8" fmla="*/ 4183 w 794"/>
                <a:gd name="T9" fmla="*/ 1781 h 414"/>
                <a:gd name="T10" fmla="*/ 0 w 794"/>
                <a:gd name="T11" fmla="*/ 7429 h 414"/>
                <a:gd name="T12" fmla="*/ 5098 w 794"/>
                <a:gd name="T13" fmla="*/ 13874 h 414"/>
                <a:gd name="T14" fmla="*/ 104152 w 794"/>
                <a:gd name="T15" fmla="*/ 36600 h 414"/>
                <a:gd name="T16" fmla="*/ 125855 w 794"/>
                <a:gd name="T17" fmla="*/ 35145 h 414"/>
                <a:gd name="T18" fmla="*/ 143402 w 794"/>
                <a:gd name="T19" fmla="*/ 37027 h 414"/>
                <a:gd name="T20" fmla="*/ 145088 w 794"/>
                <a:gd name="T21" fmla="*/ 35325 h 414"/>
                <a:gd name="T22" fmla="*/ 145088 w 794"/>
                <a:gd name="T23" fmla="*/ 35325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>
                <a:gd name="T0" fmla="*/ 777 w 1586"/>
                <a:gd name="T1" fmla="*/ 0 h 821"/>
                <a:gd name="T2" fmla="*/ 7546 w 1586"/>
                <a:gd name="T3" fmla="*/ 1441 h 821"/>
                <a:gd name="T4" fmla="*/ 8096 w 1586"/>
                <a:gd name="T5" fmla="*/ 1771 h 821"/>
                <a:gd name="T6" fmla="*/ 8993 w 1586"/>
                <a:gd name="T7" fmla="*/ 2198 h 821"/>
                <a:gd name="T8" fmla="*/ 8874 w 1586"/>
                <a:gd name="T9" fmla="*/ 2279 h 821"/>
                <a:gd name="T10" fmla="*/ 7653 w 1586"/>
                <a:gd name="T11" fmla="*/ 2184 h 821"/>
                <a:gd name="T12" fmla="*/ 6491 w 1586"/>
                <a:gd name="T13" fmla="*/ 2251 h 821"/>
                <a:gd name="T14" fmla="*/ 235 w 1586"/>
                <a:gd name="T15" fmla="*/ 829 h 821"/>
                <a:gd name="T16" fmla="*/ 0 w 1586"/>
                <a:gd name="T17" fmla="*/ 417 h 821"/>
                <a:gd name="T18" fmla="*/ 260 w 1586"/>
                <a:gd name="T19" fmla="*/ 88 h 821"/>
                <a:gd name="T20" fmla="*/ 777 w 1586"/>
                <a:gd name="T21" fmla="*/ 0 h 821"/>
                <a:gd name="T22" fmla="*/ 777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>
                <a:gd name="T0" fmla="*/ 0 w 1049"/>
                <a:gd name="T1" fmla="*/ 915 h 747"/>
                <a:gd name="T2" fmla="*/ 5294 w 1049"/>
                <a:gd name="T3" fmla="*/ 2105 h 747"/>
                <a:gd name="T4" fmla="*/ 5393 w 1049"/>
                <a:gd name="T5" fmla="*/ 1505 h 747"/>
                <a:gd name="T6" fmla="*/ 6024 w 1049"/>
                <a:gd name="T7" fmla="*/ 1190 h 747"/>
                <a:gd name="T8" fmla="*/ 448 w 1049"/>
                <a:gd name="T9" fmla="*/ 0 h 747"/>
                <a:gd name="T10" fmla="*/ 0 w 1049"/>
                <a:gd name="T11" fmla="*/ 357 h 747"/>
                <a:gd name="T12" fmla="*/ 0 w 1049"/>
                <a:gd name="T13" fmla="*/ 915 h 747"/>
                <a:gd name="T14" fmla="*/ 0 w 1049"/>
                <a:gd name="T15" fmla="*/ 915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>
                  <a:gd name="T0" fmla="*/ 619 w 150"/>
                  <a:gd name="T1" fmla="*/ 0 h 173"/>
                  <a:gd name="T2" fmla="*/ 228 w 150"/>
                  <a:gd name="T3" fmla="*/ 192 h 173"/>
                  <a:gd name="T4" fmla="*/ 0 w 150"/>
                  <a:gd name="T5" fmla="*/ 502 h 173"/>
                  <a:gd name="T6" fmla="*/ 451 w 150"/>
                  <a:gd name="T7" fmla="*/ 464 h 173"/>
                  <a:gd name="T8" fmla="*/ 581 w 150"/>
                  <a:gd name="T9" fmla="*/ 245 h 173"/>
                  <a:gd name="T10" fmla="*/ 847 w 150"/>
                  <a:gd name="T11" fmla="*/ 78 h 173"/>
                  <a:gd name="T12" fmla="*/ 619 w 150"/>
                  <a:gd name="T13" fmla="*/ 0 h 173"/>
                  <a:gd name="T14" fmla="*/ 619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>
                  <a:gd name="T0" fmla="*/ 890 w 1684"/>
                  <a:gd name="T1" fmla="*/ 0 h 880"/>
                  <a:gd name="T2" fmla="*/ 360 w 1684"/>
                  <a:gd name="T3" fmla="*/ 146 h 880"/>
                  <a:gd name="T4" fmla="*/ 0 w 1684"/>
                  <a:gd name="T5" fmla="*/ 582 h 880"/>
                  <a:gd name="T6" fmla="*/ 384 w 1684"/>
                  <a:gd name="T7" fmla="*/ 1004 h 880"/>
                  <a:gd name="T8" fmla="*/ 6749 w 1684"/>
                  <a:gd name="T9" fmla="*/ 2425 h 880"/>
                  <a:gd name="T10" fmla="*/ 8120 w 1684"/>
                  <a:gd name="T11" fmla="*/ 2336 h 880"/>
                  <a:gd name="T12" fmla="*/ 9231 w 1684"/>
                  <a:gd name="T13" fmla="*/ 2462 h 880"/>
                  <a:gd name="T14" fmla="*/ 9616 w 1684"/>
                  <a:gd name="T15" fmla="*/ 2262 h 880"/>
                  <a:gd name="T16" fmla="*/ 8576 w 1684"/>
                  <a:gd name="T17" fmla="*/ 1857 h 880"/>
                  <a:gd name="T18" fmla="*/ 8153 w 1684"/>
                  <a:gd name="T19" fmla="*/ 1434 h 880"/>
                  <a:gd name="T20" fmla="*/ 7820 w 1684"/>
                  <a:gd name="T21" fmla="*/ 1474 h 880"/>
                  <a:gd name="T22" fmla="*/ 8216 w 1684"/>
                  <a:gd name="T23" fmla="*/ 1857 h 880"/>
                  <a:gd name="T24" fmla="*/ 9011 w 1684"/>
                  <a:gd name="T25" fmla="*/ 2265 h 880"/>
                  <a:gd name="T26" fmla="*/ 8070 w 1684"/>
                  <a:gd name="T27" fmla="*/ 2201 h 880"/>
                  <a:gd name="T28" fmla="*/ 6960 w 1684"/>
                  <a:gd name="T29" fmla="*/ 2275 h 880"/>
                  <a:gd name="T30" fmla="*/ 7165 w 1684"/>
                  <a:gd name="T31" fmla="*/ 1817 h 880"/>
                  <a:gd name="T32" fmla="*/ 7641 w 1684"/>
                  <a:gd name="T33" fmla="*/ 1505 h 880"/>
                  <a:gd name="T34" fmla="*/ 7084 w 1684"/>
                  <a:gd name="T35" fmla="*/ 1544 h 880"/>
                  <a:gd name="T36" fmla="*/ 6652 w 1684"/>
                  <a:gd name="T37" fmla="*/ 1841 h 880"/>
                  <a:gd name="T38" fmla="*/ 6505 w 1684"/>
                  <a:gd name="T39" fmla="*/ 2214 h 880"/>
                  <a:gd name="T40" fmla="*/ 612 w 1684"/>
                  <a:gd name="T41" fmla="*/ 867 h 880"/>
                  <a:gd name="T42" fmla="*/ 456 w 1684"/>
                  <a:gd name="T43" fmla="*/ 601 h 880"/>
                  <a:gd name="T44" fmla="*/ 588 w 1684"/>
                  <a:gd name="T45" fmla="*/ 267 h 880"/>
                  <a:gd name="T46" fmla="*/ 1237 w 1684"/>
                  <a:gd name="T47" fmla="*/ 0 h 880"/>
                  <a:gd name="T48" fmla="*/ 890 w 1684"/>
                  <a:gd name="T49" fmla="*/ 0 h 880"/>
                  <a:gd name="T50" fmla="*/ 890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>
                  <a:gd name="T0" fmla="*/ 572 w 1190"/>
                  <a:gd name="T1" fmla="*/ 0 h 500"/>
                  <a:gd name="T2" fmla="*/ 6795 w 1190"/>
                  <a:gd name="T3" fmla="*/ 1368 h 500"/>
                  <a:gd name="T4" fmla="*/ 6140 w 1190"/>
                  <a:gd name="T5" fmla="*/ 1396 h 500"/>
                  <a:gd name="T6" fmla="*/ 0 w 1190"/>
                  <a:gd name="T7" fmla="*/ 75 h 500"/>
                  <a:gd name="T8" fmla="*/ 572 w 1190"/>
                  <a:gd name="T9" fmla="*/ 0 h 500"/>
                  <a:gd name="T10" fmla="*/ 572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>
                  <a:gd name="T0" fmla="*/ 668 w 160"/>
                  <a:gd name="T1" fmla="*/ 0 h 335"/>
                  <a:gd name="T2" fmla="*/ 109 w 160"/>
                  <a:gd name="T3" fmla="*/ 293 h 335"/>
                  <a:gd name="T4" fmla="*/ 0 w 160"/>
                  <a:gd name="T5" fmla="*/ 630 h 335"/>
                  <a:gd name="T6" fmla="*/ 192 w 160"/>
                  <a:gd name="T7" fmla="*/ 862 h 335"/>
                  <a:gd name="T8" fmla="*/ 539 w 160"/>
                  <a:gd name="T9" fmla="*/ 919 h 335"/>
                  <a:gd name="T10" fmla="*/ 437 w 160"/>
                  <a:gd name="T11" fmla="*/ 421 h 335"/>
                  <a:gd name="T12" fmla="*/ 919 w 160"/>
                  <a:gd name="T13" fmla="*/ 48 h 335"/>
                  <a:gd name="T14" fmla="*/ 668 w 160"/>
                  <a:gd name="T15" fmla="*/ 0 h 335"/>
                  <a:gd name="T16" fmla="*/ 668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>
                  <a:gd name="T0" fmla="*/ 81 w 489"/>
                  <a:gd name="T1" fmla="*/ 97 h 296"/>
                  <a:gd name="T2" fmla="*/ 900 w 489"/>
                  <a:gd name="T3" fmla="*/ 186 h 296"/>
                  <a:gd name="T4" fmla="*/ 1826 w 489"/>
                  <a:gd name="T5" fmla="*/ 386 h 296"/>
                  <a:gd name="T6" fmla="*/ 2480 w 489"/>
                  <a:gd name="T7" fmla="*/ 685 h 296"/>
                  <a:gd name="T8" fmla="*/ 1837 w 489"/>
                  <a:gd name="T9" fmla="*/ 647 h 296"/>
                  <a:gd name="T10" fmla="*/ 781 w 489"/>
                  <a:gd name="T11" fmla="*/ 411 h 296"/>
                  <a:gd name="T12" fmla="*/ 281 w 489"/>
                  <a:gd name="T13" fmla="*/ 225 h 296"/>
                  <a:gd name="T14" fmla="*/ 601 w 489"/>
                  <a:gd name="T15" fmla="*/ 459 h 296"/>
                  <a:gd name="T16" fmla="*/ 1532 w 489"/>
                  <a:gd name="T17" fmla="*/ 759 h 296"/>
                  <a:gd name="T18" fmla="*/ 2624 w 489"/>
                  <a:gd name="T19" fmla="*/ 834 h 296"/>
                  <a:gd name="T20" fmla="*/ 2754 w 489"/>
                  <a:gd name="T21" fmla="*/ 630 h 296"/>
                  <a:gd name="T22" fmla="*/ 2220 w 489"/>
                  <a:gd name="T23" fmla="*/ 338 h 296"/>
                  <a:gd name="T24" fmla="*/ 957 w 489"/>
                  <a:gd name="T25" fmla="*/ 48 h 296"/>
                  <a:gd name="T26" fmla="*/ 0 w 489"/>
                  <a:gd name="T27" fmla="*/ 0 h 296"/>
                  <a:gd name="T28" fmla="*/ 81 w 489"/>
                  <a:gd name="T29" fmla="*/ 97 h 296"/>
                  <a:gd name="T30" fmla="*/ 81 w 489"/>
                  <a:gd name="T31" fmla="*/ 97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>
                <a:gd name="T0" fmla="*/ 248 w 794"/>
                <a:gd name="T1" fmla="*/ 70 h 414"/>
                <a:gd name="T2" fmla="*/ 222 w 794"/>
                <a:gd name="T3" fmla="*/ 57 h 414"/>
                <a:gd name="T4" fmla="*/ 173 w 794"/>
                <a:gd name="T5" fmla="*/ 37 h 414"/>
                <a:gd name="T6" fmla="*/ 22 w 794"/>
                <a:gd name="T7" fmla="*/ 0 h 414"/>
                <a:gd name="T8" fmla="*/ 7 w 794"/>
                <a:gd name="T9" fmla="*/ 4 h 414"/>
                <a:gd name="T10" fmla="*/ 0 w 794"/>
                <a:gd name="T11" fmla="*/ 15 h 414"/>
                <a:gd name="T12" fmla="*/ 8 w 794"/>
                <a:gd name="T13" fmla="*/ 28 h 414"/>
                <a:gd name="T14" fmla="*/ 178 w 794"/>
                <a:gd name="T15" fmla="*/ 73 h 414"/>
                <a:gd name="T16" fmla="*/ 215 w 794"/>
                <a:gd name="T17" fmla="*/ 69 h 414"/>
                <a:gd name="T18" fmla="*/ 246 w 794"/>
                <a:gd name="T19" fmla="*/ 74 h 414"/>
                <a:gd name="T20" fmla="*/ 248 w 794"/>
                <a:gd name="T21" fmla="*/ 70 h 414"/>
                <a:gd name="T22" fmla="*/ 248 w 794"/>
                <a:gd name="T23" fmla="*/ 70 h 41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>
                <a:gd name="T0" fmla="*/ 1 w 1586"/>
                <a:gd name="T1" fmla="*/ 0 h 821"/>
                <a:gd name="T2" fmla="*/ 13 w 1586"/>
                <a:gd name="T3" fmla="*/ 3 h 821"/>
                <a:gd name="T4" fmla="*/ 14 w 1586"/>
                <a:gd name="T5" fmla="*/ 4 h 821"/>
                <a:gd name="T6" fmla="*/ 15 w 1586"/>
                <a:gd name="T7" fmla="*/ 4 h 821"/>
                <a:gd name="T8" fmla="*/ 15 w 1586"/>
                <a:gd name="T9" fmla="*/ 5 h 821"/>
                <a:gd name="T10" fmla="*/ 13 w 1586"/>
                <a:gd name="T11" fmla="*/ 4 h 821"/>
                <a:gd name="T12" fmla="*/ 11 w 1586"/>
                <a:gd name="T13" fmla="*/ 5 h 821"/>
                <a:gd name="T14" fmla="*/ 0 w 1586"/>
                <a:gd name="T15" fmla="*/ 2 h 821"/>
                <a:gd name="T16" fmla="*/ 0 w 1586"/>
                <a:gd name="T17" fmla="*/ 1 h 821"/>
                <a:gd name="T18" fmla="*/ 0 w 1586"/>
                <a:gd name="T19" fmla="*/ 0 h 821"/>
                <a:gd name="T20" fmla="*/ 1 w 1586"/>
                <a:gd name="T21" fmla="*/ 0 h 821"/>
                <a:gd name="T22" fmla="*/ 1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>
                <a:gd name="T0" fmla="*/ 0 w 1049"/>
                <a:gd name="T1" fmla="*/ 2 h 747"/>
                <a:gd name="T2" fmla="*/ 9 w 1049"/>
                <a:gd name="T3" fmla="*/ 4 h 747"/>
                <a:gd name="T4" fmla="*/ 9 w 1049"/>
                <a:gd name="T5" fmla="*/ 3 h 747"/>
                <a:gd name="T6" fmla="*/ 10 w 1049"/>
                <a:gd name="T7" fmla="*/ 2 h 747"/>
                <a:gd name="T8" fmla="*/ 1 w 1049"/>
                <a:gd name="T9" fmla="*/ 0 h 747"/>
                <a:gd name="T10" fmla="*/ 0 w 1049"/>
                <a:gd name="T11" fmla="*/ 1 h 747"/>
                <a:gd name="T12" fmla="*/ 0 w 1049"/>
                <a:gd name="T13" fmla="*/ 2 h 747"/>
                <a:gd name="T14" fmla="*/ 0 w 1049"/>
                <a:gd name="T15" fmla="*/ 2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>
                  <a:gd name="T0" fmla="*/ 1 w 150"/>
                  <a:gd name="T1" fmla="*/ 0 h 173"/>
                  <a:gd name="T2" fmla="*/ 0 w 150"/>
                  <a:gd name="T3" fmla="*/ 0 h 173"/>
                  <a:gd name="T4" fmla="*/ 0 w 150"/>
                  <a:gd name="T5" fmla="*/ 1 h 173"/>
                  <a:gd name="T6" fmla="*/ 1 w 150"/>
                  <a:gd name="T7" fmla="*/ 1 h 173"/>
                  <a:gd name="T8" fmla="*/ 1 w 150"/>
                  <a:gd name="T9" fmla="*/ 0 h 173"/>
                  <a:gd name="T10" fmla="*/ 2 w 150"/>
                  <a:gd name="T11" fmla="*/ 0 h 173"/>
                  <a:gd name="T12" fmla="*/ 1 w 150"/>
                  <a:gd name="T13" fmla="*/ 0 h 173"/>
                  <a:gd name="T14" fmla="*/ 1 w 150"/>
                  <a:gd name="T15" fmla="*/ 0 h 17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>
                  <a:gd name="T0" fmla="*/ 2 w 1684"/>
                  <a:gd name="T1" fmla="*/ 0 h 880"/>
                  <a:gd name="T2" fmla="*/ 1 w 1684"/>
                  <a:gd name="T3" fmla="*/ 0 h 880"/>
                  <a:gd name="T4" fmla="*/ 0 w 1684"/>
                  <a:gd name="T5" fmla="*/ 1 h 880"/>
                  <a:gd name="T6" fmla="*/ 1 w 1684"/>
                  <a:gd name="T7" fmla="*/ 2 h 880"/>
                  <a:gd name="T8" fmla="*/ 11 w 1684"/>
                  <a:gd name="T9" fmla="*/ 5 h 880"/>
                  <a:gd name="T10" fmla="*/ 14 w 1684"/>
                  <a:gd name="T11" fmla="*/ 5 h 880"/>
                  <a:gd name="T12" fmla="*/ 16 w 1684"/>
                  <a:gd name="T13" fmla="*/ 5 h 880"/>
                  <a:gd name="T14" fmla="*/ 17 w 1684"/>
                  <a:gd name="T15" fmla="*/ 5 h 880"/>
                  <a:gd name="T16" fmla="*/ 15 w 1684"/>
                  <a:gd name="T17" fmla="*/ 4 h 880"/>
                  <a:gd name="T18" fmla="*/ 14 w 1684"/>
                  <a:gd name="T19" fmla="*/ 3 h 880"/>
                  <a:gd name="T20" fmla="*/ 13 w 1684"/>
                  <a:gd name="T21" fmla="*/ 3 h 880"/>
                  <a:gd name="T22" fmla="*/ 14 w 1684"/>
                  <a:gd name="T23" fmla="*/ 4 h 880"/>
                  <a:gd name="T24" fmla="*/ 15 w 1684"/>
                  <a:gd name="T25" fmla="*/ 5 h 880"/>
                  <a:gd name="T26" fmla="*/ 14 w 1684"/>
                  <a:gd name="T27" fmla="*/ 4 h 880"/>
                  <a:gd name="T28" fmla="*/ 12 w 1684"/>
                  <a:gd name="T29" fmla="*/ 5 h 880"/>
                  <a:gd name="T30" fmla="*/ 12 w 1684"/>
                  <a:gd name="T31" fmla="*/ 4 h 880"/>
                  <a:gd name="T32" fmla="*/ 13 w 1684"/>
                  <a:gd name="T33" fmla="*/ 3 h 880"/>
                  <a:gd name="T34" fmla="*/ 12 w 1684"/>
                  <a:gd name="T35" fmla="*/ 3 h 880"/>
                  <a:gd name="T36" fmla="*/ 11 w 1684"/>
                  <a:gd name="T37" fmla="*/ 4 h 880"/>
                  <a:gd name="T38" fmla="*/ 11 w 1684"/>
                  <a:gd name="T39" fmla="*/ 4 h 880"/>
                  <a:gd name="T40" fmla="*/ 1 w 1684"/>
                  <a:gd name="T41" fmla="*/ 2 h 880"/>
                  <a:gd name="T42" fmla="*/ 1 w 1684"/>
                  <a:gd name="T43" fmla="*/ 1 h 880"/>
                  <a:gd name="T44" fmla="*/ 1 w 1684"/>
                  <a:gd name="T45" fmla="*/ 0 h 880"/>
                  <a:gd name="T46" fmla="*/ 2 w 1684"/>
                  <a:gd name="T47" fmla="*/ 0 h 880"/>
                  <a:gd name="T48" fmla="*/ 2 w 1684"/>
                  <a:gd name="T49" fmla="*/ 0 h 880"/>
                  <a:gd name="T50" fmla="*/ 2 w 1684"/>
                  <a:gd name="T51" fmla="*/ 0 h 880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>
                  <a:gd name="T0" fmla="*/ 1 w 1190"/>
                  <a:gd name="T1" fmla="*/ 0 h 500"/>
                  <a:gd name="T2" fmla="*/ 12 w 1190"/>
                  <a:gd name="T3" fmla="*/ 2 h 500"/>
                  <a:gd name="T4" fmla="*/ 11 w 1190"/>
                  <a:gd name="T5" fmla="*/ 3 h 500"/>
                  <a:gd name="T6" fmla="*/ 0 w 1190"/>
                  <a:gd name="T7" fmla="*/ 0 h 500"/>
                  <a:gd name="T8" fmla="*/ 1 w 1190"/>
                  <a:gd name="T9" fmla="*/ 0 h 500"/>
                  <a:gd name="T10" fmla="*/ 1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>
                  <a:gd name="T0" fmla="*/ 1 w 160"/>
                  <a:gd name="T1" fmla="*/ 0 h 335"/>
                  <a:gd name="T2" fmla="*/ 0 w 160"/>
                  <a:gd name="T3" fmla="*/ 1 h 335"/>
                  <a:gd name="T4" fmla="*/ 0 w 160"/>
                  <a:gd name="T5" fmla="*/ 1 h 335"/>
                  <a:gd name="T6" fmla="*/ 0 w 160"/>
                  <a:gd name="T7" fmla="*/ 2 h 335"/>
                  <a:gd name="T8" fmla="*/ 1 w 160"/>
                  <a:gd name="T9" fmla="*/ 2 h 335"/>
                  <a:gd name="T10" fmla="*/ 1 w 160"/>
                  <a:gd name="T11" fmla="*/ 1 h 335"/>
                  <a:gd name="T12" fmla="*/ 2 w 160"/>
                  <a:gd name="T13" fmla="*/ 0 h 335"/>
                  <a:gd name="T14" fmla="*/ 1 w 160"/>
                  <a:gd name="T15" fmla="*/ 0 h 335"/>
                  <a:gd name="T16" fmla="*/ 1 w 160"/>
                  <a:gd name="T17" fmla="*/ 0 h 335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>
                  <a:gd name="T0" fmla="*/ 0 w 489"/>
                  <a:gd name="T1" fmla="*/ 0 h 296"/>
                  <a:gd name="T2" fmla="*/ 2 w 489"/>
                  <a:gd name="T3" fmla="*/ 0 h 296"/>
                  <a:gd name="T4" fmla="*/ 3 w 489"/>
                  <a:gd name="T5" fmla="*/ 1 h 296"/>
                  <a:gd name="T6" fmla="*/ 4 w 489"/>
                  <a:gd name="T7" fmla="*/ 1 h 296"/>
                  <a:gd name="T8" fmla="*/ 3 w 489"/>
                  <a:gd name="T9" fmla="*/ 1 h 296"/>
                  <a:gd name="T10" fmla="*/ 2 w 489"/>
                  <a:gd name="T11" fmla="*/ 1 h 296"/>
                  <a:gd name="T12" fmla="*/ 0 w 489"/>
                  <a:gd name="T13" fmla="*/ 0 h 296"/>
                  <a:gd name="T14" fmla="*/ 1 w 489"/>
                  <a:gd name="T15" fmla="*/ 1 h 296"/>
                  <a:gd name="T16" fmla="*/ 3 w 489"/>
                  <a:gd name="T17" fmla="*/ 1 h 296"/>
                  <a:gd name="T18" fmla="*/ 4 w 489"/>
                  <a:gd name="T19" fmla="*/ 2 h 296"/>
                  <a:gd name="T20" fmla="*/ 5 w 489"/>
                  <a:gd name="T21" fmla="*/ 1 h 296"/>
                  <a:gd name="T22" fmla="*/ 4 w 489"/>
                  <a:gd name="T23" fmla="*/ 1 h 296"/>
                  <a:gd name="T24" fmla="*/ 2 w 489"/>
                  <a:gd name="T25" fmla="*/ 0 h 296"/>
                  <a:gd name="T26" fmla="*/ 0 w 489"/>
                  <a:gd name="T27" fmla="*/ 0 h 296"/>
                  <a:gd name="T28" fmla="*/ 0 w 489"/>
                  <a:gd name="T29" fmla="*/ 0 h 296"/>
                  <a:gd name="T30" fmla="*/ 0 w 489"/>
                  <a:gd name="T31" fmla="*/ 0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>
              <a:gd name="T0" fmla="*/ 0 w 4288"/>
              <a:gd name="T1" fmla="*/ 0 h 459"/>
              <a:gd name="T2" fmla="*/ 2147483647 w 4288"/>
              <a:gd name="T3" fmla="*/ 2147483647 h 459"/>
              <a:gd name="T4" fmla="*/ 2147483647 w 4288"/>
              <a:gd name="T5" fmla="*/ 2147483647 h 459"/>
              <a:gd name="T6" fmla="*/ 2147483647 w 4288"/>
              <a:gd name="T7" fmla="*/ 2147483647 h 459"/>
              <a:gd name="T8" fmla="*/ 2147483647 w 4288"/>
              <a:gd name="T9" fmla="*/ 2147483647 h 459"/>
              <a:gd name="T10" fmla="*/ 2147483647 w 4288"/>
              <a:gd name="T11" fmla="*/ 2147483647 h 459"/>
              <a:gd name="T12" fmla="*/ 2147483647 w 4288"/>
              <a:gd name="T13" fmla="*/ 2147483647 h 45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>
              <a:gd name="T0" fmla="*/ 0 w 560"/>
              <a:gd name="T1" fmla="*/ 2147483647 h 240"/>
              <a:gd name="T2" fmla="*/ 2147483647 w 560"/>
              <a:gd name="T3" fmla="*/ 2147483647 h 240"/>
              <a:gd name="T4" fmla="*/ 2147483647 w 560"/>
              <a:gd name="T5" fmla="*/ 2147483647 h 240"/>
              <a:gd name="T6" fmla="*/ 2147483647 w 560"/>
              <a:gd name="T7" fmla="*/ 2147483647 h 240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87906-90BB-407E-82DC-E752EA20B5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32296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CA182-03CB-4DC7-A770-C4FA1AD059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87828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1A145D-A6CC-4F60-A767-17B5E2C089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54251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C0899-DBB1-4D87-8EE0-E638E90B38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15809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B4E19-10EA-4A7F-A3B4-7BA156687A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09539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FD104-3443-4D4F-96A5-B79C0B288A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09845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D6605-6835-4EE3-9E44-CF833CC1C2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0452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1636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6EEAD-B261-4042-8B8A-E72F61E843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18005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9C630-624D-4ECC-A2BD-07C8E60B44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730254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7E609-CBDF-491C-8555-C307D9D3C1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335963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600C8-FCBC-4A91-9881-B8F48F05D8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53661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D424B-BE6A-4476-BD49-8AC6B43ACE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3329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>
                <a:latin typeface="Arial" panose="020B0604020202020204" pitchFamily="34" charset="0"/>
              </a:endParaRPr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4944" y="0"/>
              <a:ext cx="816" cy="3975"/>
              <a:chOff x="4944" y="0"/>
              <a:chExt cx="816" cy="3975"/>
            </a:xfrm>
          </p:grpSpPr>
          <p:grpSp>
            <p:nvGrpSpPr>
              <p:cNvPr id="20" name="Group 7"/>
              <p:cNvGrpSpPr>
                <a:grpSpLocks/>
              </p:cNvGrpSpPr>
              <p:nvPr userDrawn="1"/>
            </p:nvGrpSpPr>
            <p:grpSpPr bwMode="auto">
              <a:xfrm>
                <a:off x="5280" y="0"/>
                <a:ext cx="480" cy="1431"/>
                <a:chOff x="5280" y="0"/>
                <a:chExt cx="480" cy="1431"/>
              </a:xfrm>
            </p:grpSpPr>
            <p:grpSp>
              <p:nvGrpSpPr>
                <p:cNvPr id="41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6" y="-1"/>
                  <a:ext cx="174" cy="176"/>
                  <a:chOff x="1667" y="323"/>
                  <a:chExt cx="1690" cy="2560"/>
                </a:xfrm>
              </p:grpSpPr>
              <p:grpSp>
                <p:nvGrpSpPr>
                  <p:cNvPr id="50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67" y="323"/>
                    <a:ext cx="1690" cy="2560"/>
                    <a:chOff x="1667" y="323"/>
                    <a:chExt cx="1690" cy="2560"/>
                  </a:xfrm>
                </p:grpSpPr>
                <p:sp>
                  <p:nvSpPr>
                    <p:cNvPr id="57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33" y="323"/>
                      <a:ext cx="1234" cy="2560"/>
                    </a:xfrm>
                    <a:custGeom>
                      <a:avLst/>
                      <a:gdLst>
                        <a:gd name="T0" fmla="*/ 341 w 1231"/>
                        <a:gd name="T1" fmla="*/ 283 h 2560"/>
                        <a:gd name="T2" fmla="*/ 419 w 1231"/>
                        <a:gd name="T3" fmla="*/ 115 h 2560"/>
                        <a:gd name="T4" fmla="*/ 587 w 1231"/>
                        <a:gd name="T5" fmla="*/ 7 h 2560"/>
                        <a:gd name="T6" fmla="*/ 903 w 1231"/>
                        <a:gd name="T7" fmla="*/ 61 h 2560"/>
                        <a:gd name="T8" fmla="*/ 1063 w 1231"/>
                        <a:gd name="T9" fmla="*/ 349 h 2560"/>
                        <a:gd name="T10" fmla="*/ 987 w 1231"/>
                        <a:gd name="T11" fmla="*/ 769 h 2560"/>
                        <a:gd name="T12" fmla="*/ 951 w 1231"/>
                        <a:gd name="T13" fmla="*/ 943 h 2560"/>
                        <a:gd name="T14" fmla="*/ 1117 w 1231"/>
                        <a:gd name="T15" fmla="*/ 1075 h 2560"/>
                        <a:gd name="T16" fmla="*/ 1243 w 1231"/>
                        <a:gd name="T17" fmla="*/ 1525 h 2560"/>
                        <a:gd name="T18" fmla="*/ 1135 w 1231"/>
                        <a:gd name="T19" fmla="*/ 1969 h 2560"/>
                        <a:gd name="T20" fmla="*/ 915 w 1231"/>
                        <a:gd name="T21" fmla="*/ 2077 h 2560"/>
                        <a:gd name="T22" fmla="*/ 729 w 1231"/>
                        <a:gd name="T23" fmla="*/ 2059 h 2560"/>
                        <a:gd name="T24" fmla="*/ 663 w 1231"/>
                        <a:gd name="T25" fmla="*/ 2251 h 2560"/>
                        <a:gd name="T26" fmla="*/ 533 w 1231"/>
                        <a:gd name="T27" fmla="*/ 2527 h 2560"/>
                        <a:gd name="T28" fmla="*/ 215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63 w 1231"/>
                        <a:gd name="T37" fmla="*/ 1513 h 2560"/>
                        <a:gd name="T38" fmla="*/ 221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43 w 1231"/>
                        <a:gd name="T45" fmla="*/ 2431 h 2560"/>
                        <a:gd name="T46" fmla="*/ 599 w 1231"/>
                        <a:gd name="T47" fmla="*/ 2227 h 2560"/>
                        <a:gd name="T48" fmla="*/ 581 w 1231"/>
                        <a:gd name="T49" fmla="*/ 1807 h 2560"/>
                        <a:gd name="T50" fmla="*/ 497 w 1231"/>
                        <a:gd name="T51" fmla="*/ 1531 h 2560"/>
                        <a:gd name="T52" fmla="*/ 539 w 1231"/>
                        <a:gd name="T53" fmla="*/ 1459 h 2560"/>
                        <a:gd name="T54" fmla="*/ 633 w 1231"/>
                        <a:gd name="T55" fmla="*/ 1633 h 2560"/>
                        <a:gd name="T56" fmla="*/ 729 w 1231"/>
                        <a:gd name="T57" fmla="*/ 1933 h 2560"/>
                        <a:gd name="T58" fmla="*/ 975 w 1231"/>
                        <a:gd name="T59" fmla="*/ 1963 h 2560"/>
                        <a:gd name="T60" fmla="*/ 1147 w 1231"/>
                        <a:gd name="T61" fmla="*/ 1687 h 2560"/>
                        <a:gd name="T62" fmla="*/ 1129 w 1231"/>
                        <a:gd name="T63" fmla="*/ 1273 h 2560"/>
                        <a:gd name="T64" fmla="*/ 891 w 1231"/>
                        <a:gd name="T65" fmla="*/ 1057 h 2560"/>
                        <a:gd name="T66" fmla="*/ 687 w 1231"/>
                        <a:gd name="T67" fmla="*/ 1129 h 2560"/>
                        <a:gd name="T68" fmla="*/ 581 w 1231"/>
                        <a:gd name="T69" fmla="*/ 1117 h 2560"/>
                        <a:gd name="T70" fmla="*/ 627 w 1231"/>
                        <a:gd name="T71" fmla="*/ 1033 h 2560"/>
                        <a:gd name="T72" fmla="*/ 819 w 1231"/>
                        <a:gd name="T73" fmla="*/ 937 h 2560"/>
                        <a:gd name="T74" fmla="*/ 957 w 1231"/>
                        <a:gd name="T75" fmla="*/ 613 h 2560"/>
                        <a:gd name="T76" fmla="*/ 891 w 1231"/>
                        <a:gd name="T77" fmla="*/ 175 h 2560"/>
                        <a:gd name="T78" fmla="*/ 627 w 1231"/>
                        <a:gd name="T79" fmla="*/ 103 h 2560"/>
                        <a:gd name="T80" fmla="*/ 395 w 1231"/>
                        <a:gd name="T81" fmla="*/ 355 h 2560"/>
                        <a:gd name="T82" fmla="*/ 407 w 1231"/>
                        <a:gd name="T83" fmla="*/ 763 h 2560"/>
                        <a:gd name="T84" fmla="*/ 347 w 1231"/>
                        <a:gd name="T85" fmla="*/ 949 h 2560"/>
                        <a:gd name="T86" fmla="*/ 293 w 1231"/>
                        <a:gd name="T87" fmla="*/ 685 h 2560"/>
                        <a:gd name="T88" fmla="*/ 311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8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77" y="381"/>
                      <a:ext cx="864" cy="2065"/>
                    </a:xfrm>
                    <a:custGeom>
                      <a:avLst/>
                      <a:gdLst>
                        <a:gd name="T0" fmla="*/ 781 w 865"/>
                        <a:gd name="T1" fmla="*/ 522 h 2071"/>
                        <a:gd name="T2" fmla="*/ 793 w 865"/>
                        <a:gd name="T3" fmla="*/ 346 h 2071"/>
                        <a:gd name="T4" fmla="*/ 859 w 865"/>
                        <a:gd name="T5" fmla="*/ 202 h 2071"/>
                        <a:gd name="T6" fmla="*/ 805 w 865"/>
                        <a:gd name="T7" fmla="*/ 214 h 2071"/>
                        <a:gd name="T8" fmla="*/ 745 w 865"/>
                        <a:gd name="T9" fmla="*/ 214 h 2071"/>
                        <a:gd name="T10" fmla="*/ 679 w 865"/>
                        <a:gd name="T11" fmla="*/ 116 h 2071"/>
                        <a:gd name="T12" fmla="*/ 607 w 865"/>
                        <a:gd name="T13" fmla="*/ 32 h 2071"/>
                        <a:gd name="T14" fmla="*/ 505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2 h 2071"/>
                        <a:gd name="T22" fmla="*/ 119 w 865"/>
                        <a:gd name="T23" fmla="*/ 400 h 2071"/>
                        <a:gd name="T24" fmla="*/ 131 w 865"/>
                        <a:gd name="T25" fmla="*/ 582 h 2071"/>
                        <a:gd name="T26" fmla="*/ 173 w 865"/>
                        <a:gd name="T27" fmla="*/ 774 h 2071"/>
                        <a:gd name="T28" fmla="*/ 197 w 865"/>
                        <a:gd name="T29" fmla="*/ 872 h 2071"/>
                        <a:gd name="T30" fmla="*/ 167 w 865"/>
                        <a:gd name="T31" fmla="*/ 974 h 2071"/>
                        <a:gd name="T32" fmla="*/ 65 w 865"/>
                        <a:gd name="T33" fmla="*/ 1112 h 2071"/>
                        <a:gd name="T34" fmla="*/ 17 w 865"/>
                        <a:gd name="T35" fmla="*/ 1282 h 2071"/>
                        <a:gd name="T36" fmla="*/ 5 w 865"/>
                        <a:gd name="T37" fmla="*/ 1534 h 2071"/>
                        <a:gd name="T38" fmla="*/ 47 w 865"/>
                        <a:gd name="T39" fmla="*/ 1728 h 2071"/>
                        <a:gd name="T40" fmla="*/ 131 w 865"/>
                        <a:gd name="T41" fmla="*/ 1878 h 2071"/>
                        <a:gd name="T42" fmla="*/ 299 w 865"/>
                        <a:gd name="T43" fmla="*/ 1964 h 2071"/>
                        <a:gd name="T44" fmla="*/ 425 w 865"/>
                        <a:gd name="T45" fmla="*/ 1958 h 2071"/>
                        <a:gd name="T46" fmla="*/ 463 w 865"/>
                        <a:gd name="T47" fmla="*/ 1970 h 2071"/>
                        <a:gd name="T48" fmla="*/ 493 w 865"/>
                        <a:gd name="T49" fmla="*/ 2042 h 2071"/>
                        <a:gd name="T50" fmla="*/ 493 w 865"/>
                        <a:gd name="T51" fmla="*/ 1940 h 2071"/>
                        <a:gd name="T52" fmla="*/ 553 w 865"/>
                        <a:gd name="T53" fmla="*/ 1758 h 2071"/>
                        <a:gd name="T54" fmla="*/ 613 w 865"/>
                        <a:gd name="T55" fmla="*/ 1638 h 2071"/>
                        <a:gd name="T56" fmla="*/ 577 w 865"/>
                        <a:gd name="T57" fmla="*/ 1680 h 2071"/>
                        <a:gd name="T58" fmla="*/ 511 w 865"/>
                        <a:gd name="T59" fmla="*/ 1800 h 2071"/>
                        <a:gd name="T60" fmla="*/ 407 w 865"/>
                        <a:gd name="T61" fmla="*/ 1883 h 2071"/>
                        <a:gd name="T62" fmla="*/ 269 w 865"/>
                        <a:gd name="T63" fmla="*/ 1878 h 2071"/>
                        <a:gd name="T64" fmla="*/ 179 w 865"/>
                        <a:gd name="T65" fmla="*/ 1794 h 2071"/>
                        <a:gd name="T66" fmla="*/ 113 w 865"/>
                        <a:gd name="T67" fmla="*/ 1620 h 2071"/>
                        <a:gd name="T68" fmla="*/ 107 w 865"/>
                        <a:gd name="T69" fmla="*/ 1378 h 2071"/>
                        <a:gd name="T70" fmla="*/ 137 w 865"/>
                        <a:gd name="T71" fmla="*/ 1178 h 2071"/>
                        <a:gd name="T72" fmla="*/ 203 w 865"/>
                        <a:gd name="T73" fmla="*/ 1058 h 2071"/>
                        <a:gd name="T74" fmla="*/ 323 w 865"/>
                        <a:gd name="T75" fmla="*/ 1010 h 2071"/>
                        <a:gd name="T76" fmla="*/ 505 w 865"/>
                        <a:gd name="T77" fmla="*/ 1064 h 2071"/>
                        <a:gd name="T78" fmla="*/ 607 w 865"/>
                        <a:gd name="T79" fmla="*/ 1112 h 2071"/>
                        <a:gd name="T80" fmla="*/ 661 w 865"/>
                        <a:gd name="T81" fmla="*/ 1088 h 2071"/>
                        <a:gd name="T82" fmla="*/ 655 w 865"/>
                        <a:gd name="T83" fmla="*/ 1034 h 2071"/>
                        <a:gd name="T84" fmla="*/ 607 w 865"/>
                        <a:gd name="T85" fmla="*/ 992 h 2071"/>
                        <a:gd name="T86" fmla="*/ 493 w 865"/>
                        <a:gd name="T87" fmla="*/ 968 h 2071"/>
                        <a:gd name="T88" fmla="*/ 323 w 865"/>
                        <a:gd name="T89" fmla="*/ 884 h 2071"/>
                        <a:gd name="T90" fmla="*/ 233 w 865"/>
                        <a:gd name="T91" fmla="*/ 672 h 2071"/>
                        <a:gd name="T92" fmla="*/ 209 w 865"/>
                        <a:gd name="T93" fmla="*/ 412 h 2071"/>
                        <a:gd name="T94" fmla="*/ 317 w 865"/>
                        <a:gd name="T95" fmla="*/ 170 h 2071"/>
                        <a:gd name="T96" fmla="*/ 481 w 865"/>
                        <a:gd name="T97" fmla="*/ 110 h 2071"/>
                        <a:gd name="T98" fmla="*/ 613 w 865"/>
                        <a:gd name="T99" fmla="*/ 164 h 2071"/>
                        <a:gd name="T100" fmla="*/ 703 w 865"/>
                        <a:gd name="T101" fmla="*/ 286 h 2071"/>
                        <a:gd name="T102" fmla="*/ 733 w 865"/>
                        <a:gd name="T103" fmla="*/ 424 h 2071"/>
                        <a:gd name="T104" fmla="*/ 769 w 865"/>
                        <a:gd name="T105" fmla="*/ 594 h 2071"/>
                        <a:gd name="T106" fmla="*/ 805 w 865"/>
                        <a:gd name="T107" fmla="*/ 576 h 2071"/>
                        <a:gd name="T108" fmla="*/ 781 w 865"/>
                        <a:gd name="T109" fmla="*/ 522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1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5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eaLnBrk="1" hangingPunct="1"/>
                    <a:endParaRPr lang="vi-VN"/>
                  </a:p>
                </p:txBody>
              </p:sp>
              <p:sp>
                <p:nvSpPr>
                  <p:cNvPr id="52" name="Freeform 13"/>
                  <p:cNvSpPr>
                    <a:spLocks/>
                  </p:cNvSpPr>
                  <p:nvPr/>
                </p:nvSpPr>
                <p:spPr bwMode="auto">
                  <a:xfrm>
                    <a:off x="2619" y="745"/>
                    <a:ext cx="262" cy="524"/>
                  </a:xfrm>
                  <a:custGeom>
                    <a:avLst/>
                    <a:gdLst>
                      <a:gd name="T0" fmla="*/ 3 w 266"/>
                      <a:gd name="T1" fmla="*/ 495 h 521"/>
                      <a:gd name="T2" fmla="*/ 27 w 266"/>
                      <a:gd name="T3" fmla="*/ 281 h 521"/>
                      <a:gd name="T4" fmla="*/ 103 w 266"/>
                      <a:gd name="T5" fmla="*/ 45 h 521"/>
                      <a:gd name="T6" fmla="*/ 171 w 266"/>
                      <a:gd name="T7" fmla="*/ 3 h 521"/>
                      <a:gd name="T8" fmla="*/ 223 w 266"/>
                      <a:gd name="T9" fmla="*/ 39 h 521"/>
                      <a:gd name="T10" fmla="*/ 245 w 266"/>
                      <a:gd name="T11" fmla="*/ 133 h 521"/>
                      <a:gd name="T12" fmla="*/ 195 w 266"/>
                      <a:gd name="T13" fmla="*/ 281 h 521"/>
                      <a:gd name="T14" fmla="*/ 98 w 266"/>
                      <a:gd name="T15" fmla="*/ 489 h 521"/>
                      <a:gd name="T16" fmla="*/ 41 w 266"/>
                      <a:gd name="T17" fmla="*/ 513 h 521"/>
                      <a:gd name="T18" fmla="*/ 3 w 266"/>
                      <a:gd name="T19" fmla="*/ 495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3" name="Freeform 14"/>
                  <p:cNvSpPr>
                    <a:spLocks/>
                  </p:cNvSpPr>
                  <p:nvPr/>
                </p:nvSpPr>
                <p:spPr bwMode="auto">
                  <a:xfrm>
                    <a:off x="2687" y="1588"/>
                    <a:ext cx="398" cy="349"/>
                  </a:xfrm>
                  <a:custGeom>
                    <a:avLst/>
                    <a:gdLst>
                      <a:gd name="T0" fmla="*/ 108 w 392"/>
                      <a:gd name="T1" fmla="*/ 223 h 340"/>
                      <a:gd name="T2" fmla="*/ 16 w 392"/>
                      <a:gd name="T3" fmla="*/ 95 h 340"/>
                      <a:gd name="T4" fmla="*/ 4 w 392"/>
                      <a:gd name="T5" fmla="*/ 49 h 340"/>
                      <a:gd name="T6" fmla="*/ 28 w 392"/>
                      <a:gd name="T7" fmla="*/ 3 h 340"/>
                      <a:gd name="T8" fmla="*/ 138 w 392"/>
                      <a:gd name="T9" fmla="*/ 31 h 340"/>
                      <a:gd name="T10" fmla="*/ 266 w 392"/>
                      <a:gd name="T11" fmla="*/ 83 h 340"/>
                      <a:gd name="T12" fmla="*/ 388 w 392"/>
                      <a:gd name="T13" fmla="*/ 176 h 340"/>
                      <a:gd name="T14" fmla="*/ 412 w 392"/>
                      <a:gd name="T15" fmla="*/ 303 h 340"/>
                      <a:gd name="T16" fmla="*/ 360 w 392"/>
                      <a:gd name="T17" fmla="*/ 370 h 340"/>
                      <a:gd name="T18" fmla="*/ 260 w 392"/>
                      <a:gd name="T19" fmla="*/ 350 h 340"/>
                      <a:gd name="T20" fmla="*/ 108 w 392"/>
                      <a:gd name="T21" fmla="*/ 223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4" name="Freeform 15"/>
                  <p:cNvSpPr>
                    <a:spLocks/>
                  </p:cNvSpPr>
                  <p:nvPr/>
                </p:nvSpPr>
                <p:spPr bwMode="auto">
                  <a:xfrm>
                    <a:off x="2434" y="1923"/>
                    <a:ext cx="146" cy="567"/>
                  </a:xfrm>
                  <a:custGeom>
                    <a:avLst/>
                    <a:gdLst>
                      <a:gd name="T0" fmla="*/ 15 w 151"/>
                      <a:gd name="T1" fmla="*/ 177 h 558"/>
                      <a:gd name="T2" fmla="*/ 38 w 151"/>
                      <a:gd name="T3" fmla="*/ 43 h 558"/>
                      <a:gd name="T4" fmla="*/ 58 w 151"/>
                      <a:gd name="T5" fmla="*/ 3 h 558"/>
                      <a:gd name="T6" fmla="*/ 95 w 151"/>
                      <a:gd name="T7" fmla="*/ 27 h 558"/>
                      <a:gd name="T8" fmla="*/ 121 w 151"/>
                      <a:gd name="T9" fmla="*/ 177 h 558"/>
                      <a:gd name="T10" fmla="*/ 126 w 151"/>
                      <a:gd name="T11" fmla="*/ 451 h 558"/>
                      <a:gd name="T12" fmla="*/ 84 w 151"/>
                      <a:gd name="T13" fmla="*/ 579 h 558"/>
                      <a:gd name="T14" fmla="*/ 20 w 151"/>
                      <a:gd name="T15" fmla="*/ 547 h 558"/>
                      <a:gd name="T16" fmla="*/ 0 w 151"/>
                      <a:gd name="T17" fmla="*/ 335 h 558"/>
                      <a:gd name="T18" fmla="*/ 15 w 151"/>
                      <a:gd name="T19" fmla="*/ 177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5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>
                      <a:gd name="T0" fmla="*/ 171 w 392"/>
                      <a:gd name="T1" fmla="*/ 57 h 253"/>
                      <a:gd name="T2" fmla="*/ 299 w 392"/>
                      <a:gd name="T3" fmla="*/ 19 h 253"/>
                      <a:gd name="T4" fmla="*/ 355 w 392"/>
                      <a:gd name="T5" fmla="*/ 7 h 253"/>
                      <a:gd name="T6" fmla="*/ 373 w 392"/>
                      <a:gd name="T7" fmla="*/ 57 h 253"/>
                      <a:gd name="T8" fmla="*/ 317 w 392"/>
                      <a:gd name="T9" fmla="*/ 121 h 253"/>
                      <a:gd name="T10" fmla="*/ 189 w 392"/>
                      <a:gd name="T11" fmla="*/ 203 h 253"/>
                      <a:gd name="T12" fmla="*/ 37 w 392"/>
                      <a:gd name="T13" fmla="*/ 224 h 253"/>
                      <a:gd name="T14" fmla="*/ 1 w 392"/>
                      <a:gd name="T15" fmla="*/ 171 h 253"/>
                      <a:gd name="T16" fmla="*/ 43 w 392"/>
                      <a:gd name="T17" fmla="*/ 103 h 253"/>
                      <a:gd name="T18" fmla="*/ 171 w 392"/>
                      <a:gd name="T19" fmla="*/ 57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6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>
                      <a:gd name="T0" fmla="*/ 70 w 238"/>
                      <a:gd name="T1" fmla="*/ 249 h 386"/>
                      <a:gd name="T2" fmla="*/ 23 w 238"/>
                      <a:gd name="T3" fmla="*/ 176 h 386"/>
                      <a:gd name="T4" fmla="*/ 0 w 238"/>
                      <a:gd name="T5" fmla="*/ 88 h 386"/>
                      <a:gd name="T6" fmla="*/ 23 w 238"/>
                      <a:gd name="T7" fmla="*/ 12 h 386"/>
                      <a:gd name="T8" fmla="*/ 111 w 238"/>
                      <a:gd name="T9" fmla="*/ 24 h 386"/>
                      <a:gd name="T10" fmla="*/ 164 w 238"/>
                      <a:gd name="T11" fmla="*/ 120 h 386"/>
                      <a:gd name="T12" fmla="*/ 214 w 238"/>
                      <a:gd name="T13" fmla="*/ 282 h 386"/>
                      <a:gd name="T14" fmla="*/ 188 w 238"/>
                      <a:gd name="T15" fmla="*/ 347 h 386"/>
                      <a:gd name="T16" fmla="*/ 155 w 238"/>
                      <a:gd name="T17" fmla="*/ 326 h 386"/>
                      <a:gd name="T18" fmla="*/ 70 w 238"/>
                      <a:gd name="T19" fmla="*/ 249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42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3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4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5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6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7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8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9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21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22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3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4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5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6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7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8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29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0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1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2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3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4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5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6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7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8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39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0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9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1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2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7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/>
            </a:p>
          </p:txBody>
        </p:sp>
        <p:sp>
          <p:nvSpPr>
            <p:cNvPr id="18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9" name="AutoShape 56"/>
            <p:cNvSpPr>
              <a:spLocks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7 w 21600"/>
                <a:gd name="T1" fmla="*/ 0 h 21600"/>
                <a:gd name="T2" fmla="*/ 3 w 21600"/>
                <a:gd name="T3" fmla="*/ 0 h 21600"/>
                <a:gd name="T4" fmla="*/ 0 w 21600"/>
                <a:gd name="T5" fmla="*/ 0 h 21600"/>
                <a:gd name="T6" fmla="*/ 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wrap="none" anchor="ctr"/>
            <a:lstStyle/>
            <a:p>
              <a:endParaRPr lang="en-US"/>
            </a:p>
          </p:txBody>
        </p:sp>
      </p:grpSp>
      <p:sp>
        <p:nvSpPr>
          <p:cNvPr id="113721" name="Rectangle 57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370013"/>
            <a:ext cx="6965950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13722" name="Rectangle 5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27200" y="3886200"/>
            <a:ext cx="564038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9" name="Rectangle 5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" name="Rectangle 6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" name="Rectangle 6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6E91F-4387-41E0-8A06-A4D6CB80F4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24820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250D61-5633-4D4E-97BF-EEB5DB9231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541218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620210-C9D9-4D7B-AF95-AD59FCB014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83123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525" y="1598613"/>
            <a:ext cx="3616325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2250" y="1598613"/>
            <a:ext cx="36179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BA1A3-E207-4930-8E22-3A1BD00A3D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9042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68A74-D642-481C-9553-CC437B26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982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84451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34143B-F4CC-4454-A5B9-8619CDEFEB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27846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2950A-25C3-456F-8542-BE1DAD83C4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585227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E0E545-56C1-44AA-BEAA-FEE2C19A29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568489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0C3AD9-CC89-4642-9CC3-555185D491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161034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A0E3F-22BE-4D2E-B375-96B6876B35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47864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27713" y="227013"/>
            <a:ext cx="1868487" cy="58689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075" y="227013"/>
            <a:ext cx="5456238" cy="58689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ED8E6-E732-4B4D-907C-3B37689725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774729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1310" y="187"/>
              <a:ext cx="4302" cy="3372"/>
              <a:chOff x="0" y="0"/>
              <a:chExt cx="5533" cy="4341"/>
            </a:xfrm>
          </p:grpSpPr>
          <p:grpSp>
            <p:nvGrpSpPr>
              <p:cNvPr id="22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33" name="Group 8"/>
                <p:cNvGrpSpPr>
                  <a:grpSpLocks/>
                </p:cNvGrpSpPr>
                <p:nvPr/>
              </p:nvGrpSpPr>
              <p:grpSpPr bwMode="auto">
                <a:xfrm>
                  <a:off x="1340" y="787"/>
                  <a:ext cx="2918" cy="2150"/>
                  <a:chOff x="1266" y="815"/>
                  <a:chExt cx="2918" cy="2150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6" y="815"/>
                    <a:ext cx="2918" cy="215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vi-VN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34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35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4" y="1503"/>
                    <a:ext cx="1259" cy="2325"/>
                    <a:chOff x="3470" y="1531"/>
                    <a:chExt cx="1259" cy="2325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37"/>
                      <a:ext cx="1725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86 w 2736"/>
                        <a:gd name="T3" fmla="*/ 16 h 504"/>
                        <a:gd name="T4" fmla="*/ 177 w 2736"/>
                        <a:gd name="T5" fmla="*/ 2 h 504"/>
                        <a:gd name="T6" fmla="*/ 272 w 2736"/>
                        <a:gd name="T7" fmla="*/ 2 h 504"/>
                        <a:gd name="T8" fmla="*/ 271 w 2736"/>
                        <a:gd name="T9" fmla="*/ 10 h 504"/>
                        <a:gd name="T10" fmla="*/ 176 w 2736"/>
                        <a:gd name="T11" fmla="*/ 10 h 504"/>
                        <a:gd name="T12" fmla="*/ 65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49"/>
                      <a:ext cx="924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5 w 1769"/>
                        <a:gd name="T5" fmla="*/ 19 h 791"/>
                        <a:gd name="T6" fmla="*/ 63 w 1769"/>
                        <a:gd name="T7" fmla="*/ 40 h 791"/>
                        <a:gd name="T8" fmla="*/ 68 w 1769"/>
                        <a:gd name="T9" fmla="*/ 56 h 791"/>
                        <a:gd name="T10" fmla="*/ 66 w 1769"/>
                        <a:gd name="T11" fmla="*/ 72 h 791"/>
                        <a:gd name="T12" fmla="*/ 62 w 1769"/>
                        <a:gd name="T13" fmla="*/ 58 h 791"/>
                        <a:gd name="T14" fmla="*/ 54 w 1769"/>
                        <a:gd name="T15" fmla="*/ 42 h 791"/>
                        <a:gd name="T16" fmla="*/ 43 w 1769"/>
                        <a:gd name="T17" fmla="*/ 27 h 791"/>
                        <a:gd name="T18" fmla="*/ 22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36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2"/>
                    <a:ext cx="2462" cy="1331"/>
                    <a:chOff x="2864" y="2020"/>
                    <a:chExt cx="2462" cy="1331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20"/>
                      <a:ext cx="1815" cy="346"/>
                    </a:xfrm>
                    <a:custGeom>
                      <a:avLst/>
                      <a:gdLst>
                        <a:gd name="T0" fmla="*/ 0 w 2736"/>
                        <a:gd name="T1" fmla="*/ 77 h 504"/>
                        <a:gd name="T2" fmla="*/ 111 w 2736"/>
                        <a:gd name="T3" fmla="*/ 26 h 504"/>
                        <a:gd name="T4" fmla="*/ 228 w 2736"/>
                        <a:gd name="T5" fmla="*/ 3 h 504"/>
                        <a:gd name="T6" fmla="*/ 351 w 2736"/>
                        <a:gd name="T7" fmla="*/ 3 h 504"/>
                        <a:gd name="T8" fmla="*/ 349 w 2736"/>
                        <a:gd name="T9" fmla="*/ 16 h 504"/>
                        <a:gd name="T10" fmla="*/ 227 w 2736"/>
                        <a:gd name="T11" fmla="*/ 16 h 504"/>
                        <a:gd name="T12" fmla="*/ 84 w 2736"/>
                        <a:gd name="T13" fmla="*/ 45 h 504"/>
                        <a:gd name="T14" fmla="*/ 0 w 2736"/>
                        <a:gd name="T15" fmla="*/ 7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5" cy="545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25 w 1769"/>
                        <a:gd name="T3" fmla="*/ 9 h 791"/>
                        <a:gd name="T4" fmla="*/ 58 w 1769"/>
                        <a:gd name="T5" fmla="*/ 31 h 791"/>
                        <a:gd name="T6" fmla="*/ 82 w 1769"/>
                        <a:gd name="T7" fmla="*/ 67 h 791"/>
                        <a:gd name="T8" fmla="*/ 89 w 1769"/>
                        <a:gd name="T9" fmla="*/ 94 h 791"/>
                        <a:gd name="T10" fmla="*/ 86 w 1769"/>
                        <a:gd name="T11" fmla="*/ 122 h 791"/>
                        <a:gd name="T12" fmla="*/ 81 w 1769"/>
                        <a:gd name="T13" fmla="*/ 99 h 791"/>
                        <a:gd name="T14" fmla="*/ 71 w 1769"/>
                        <a:gd name="T15" fmla="*/ 71 h 791"/>
                        <a:gd name="T16" fmla="*/ 57 w 1769"/>
                        <a:gd name="T17" fmla="*/ 46 h 791"/>
                        <a:gd name="T18" fmla="*/ 29 w 1769"/>
                        <a:gd name="T19" fmla="*/ 23 h 791"/>
                        <a:gd name="T20" fmla="*/ 0 w 1769"/>
                        <a:gd name="T21" fmla="*/ 12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37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40 h 504"/>
                        <a:gd name="T2" fmla="*/ 89 w 2736"/>
                        <a:gd name="T3" fmla="*/ 13 h 504"/>
                        <a:gd name="T4" fmla="*/ 183 w 2736"/>
                        <a:gd name="T5" fmla="*/ 2 h 504"/>
                        <a:gd name="T6" fmla="*/ 282 w 2736"/>
                        <a:gd name="T7" fmla="*/ 2 h 504"/>
                        <a:gd name="T8" fmla="*/ 280 w 2736"/>
                        <a:gd name="T9" fmla="*/ 8 h 504"/>
                        <a:gd name="T10" fmla="*/ 181 w 2736"/>
                        <a:gd name="T11" fmla="*/ 8 h 504"/>
                        <a:gd name="T12" fmla="*/ 67 w 2736"/>
                        <a:gd name="T13" fmla="*/ 24 h 504"/>
                        <a:gd name="T14" fmla="*/ 0 w 2736"/>
                        <a:gd name="T15" fmla="*/ 4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4 h 791"/>
                        <a:gd name="T4" fmla="*/ 47 w 1769"/>
                        <a:gd name="T5" fmla="*/ 16 h 791"/>
                        <a:gd name="T6" fmla="*/ 65 w 1769"/>
                        <a:gd name="T7" fmla="*/ 34 h 791"/>
                        <a:gd name="T8" fmla="*/ 71 w 1769"/>
                        <a:gd name="T9" fmla="*/ 48 h 791"/>
                        <a:gd name="T10" fmla="*/ 68 w 1769"/>
                        <a:gd name="T11" fmla="*/ 63 h 791"/>
                        <a:gd name="T12" fmla="*/ 64 w 1769"/>
                        <a:gd name="T13" fmla="*/ 50 h 791"/>
                        <a:gd name="T14" fmla="*/ 56 w 1769"/>
                        <a:gd name="T15" fmla="*/ 36 h 791"/>
                        <a:gd name="T16" fmla="*/ 45 w 1769"/>
                        <a:gd name="T17" fmla="*/ 23 h 791"/>
                        <a:gd name="T18" fmla="*/ 24 w 1769"/>
                        <a:gd name="T19" fmla="*/ 12 h 791"/>
                        <a:gd name="T20" fmla="*/ 0 w 1769"/>
                        <a:gd name="T21" fmla="*/ 6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38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65 h 504"/>
                        <a:gd name="T2" fmla="*/ 75 w 2736"/>
                        <a:gd name="T3" fmla="*/ 22 h 504"/>
                        <a:gd name="T4" fmla="*/ 154 w 2736"/>
                        <a:gd name="T5" fmla="*/ 3 h 504"/>
                        <a:gd name="T6" fmla="*/ 237 w 2736"/>
                        <a:gd name="T7" fmla="*/ 3 h 504"/>
                        <a:gd name="T8" fmla="*/ 235 w 2736"/>
                        <a:gd name="T9" fmla="*/ 13 h 504"/>
                        <a:gd name="T10" fmla="*/ 153 w 2736"/>
                        <a:gd name="T11" fmla="*/ 13 h 504"/>
                        <a:gd name="T12" fmla="*/ 57 w 2736"/>
                        <a:gd name="T13" fmla="*/ 38 h 504"/>
                        <a:gd name="T14" fmla="*/ 0 w 2736"/>
                        <a:gd name="T15" fmla="*/ 6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4" y="2036"/>
                      <a:ext cx="902" cy="527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7 w 1769"/>
                        <a:gd name="T3" fmla="*/ 7 h 791"/>
                        <a:gd name="T4" fmla="*/ 40 w 1769"/>
                        <a:gd name="T5" fmla="*/ 26 h 791"/>
                        <a:gd name="T6" fmla="*/ 56 w 1769"/>
                        <a:gd name="T7" fmla="*/ 57 h 791"/>
                        <a:gd name="T8" fmla="*/ 61 w 1769"/>
                        <a:gd name="T9" fmla="*/ 80 h 791"/>
                        <a:gd name="T10" fmla="*/ 58 w 1769"/>
                        <a:gd name="T11" fmla="*/ 103 h 791"/>
                        <a:gd name="T12" fmla="*/ 55 w 1769"/>
                        <a:gd name="T13" fmla="*/ 83 h 791"/>
                        <a:gd name="T14" fmla="*/ 48 w 1769"/>
                        <a:gd name="T15" fmla="*/ 59 h 791"/>
                        <a:gd name="T16" fmla="*/ 38 w 1769"/>
                        <a:gd name="T17" fmla="*/ 39 h 791"/>
                        <a:gd name="T18" fmla="*/ 20 w 1769"/>
                        <a:gd name="T19" fmla="*/ 20 h 791"/>
                        <a:gd name="T20" fmla="*/ 0 w 1769"/>
                        <a:gd name="T21" fmla="*/ 10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39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1" cy="657"/>
                    <a:chOff x="2958" y="1414"/>
                    <a:chExt cx="2341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7" y="1414"/>
                      <a:ext cx="1546" cy="312"/>
                    </a:xfrm>
                    <a:custGeom>
                      <a:avLst/>
                      <a:gdLst>
                        <a:gd name="T0" fmla="*/ 0 w 2736"/>
                        <a:gd name="T1" fmla="*/ 46 h 504"/>
                        <a:gd name="T2" fmla="*/ 50 w 2736"/>
                        <a:gd name="T3" fmla="*/ 15 h 504"/>
                        <a:gd name="T4" fmla="*/ 102 w 2736"/>
                        <a:gd name="T5" fmla="*/ 2 h 504"/>
                        <a:gd name="T6" fmla="*/ 158 w 2736"/>
                        <a:gd name="T7" fmla="*/ 2 h 504"/>
                        <a:gd name="T8" fmla="*/ 157 w 2736"/>
                        <a:gd name="T9" fmla="*/ 9 h 504"/>
                        <a:gd name="T10" fmla="*/ 102 w 2736"/>
                        <a:gd name="T11" fmla="*/ 9 h 504"/>
                        <a:gd name="T12" fmla="*/ 38 w 2736"/>
                        <a:gd name="T13" fmla="*/ 27 h 504"/>
                        <a:gd name="T14" fmla="*/ 0 w 2736"/>
                        <a:gd name="T15" fmla="*/ 46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1" cy="489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1 w 1769"/>
                        <a:gd name="T3" fmla="*/ 6 h 791"/>
                        <a:gd name="T4" fmla="*/ 26 w 1769"/>
                        <a:gd name="T5" fmla="*/ 19 h 791"/>
                        <a:gd name="T6" fmla="*/ 37 w 1769"/>
                        <a:gd name="T7" fmla="*/ 39 h 791"/>
                        <a:gd name="T8" fmla="*/ 40 w 1769"/>
                        <a:gd name="T9" fmla="*/ 54 h 791"/>
                        <a:gd name="T10" fmla="*/ 39 w 1769"/>
                        <a:gd name="T11" fmla="*/ 71 h 791"/>
                        <a:gd name="T12" fmla="*/ 36 w 1769"/>
                        <a:gd name="T13" fmla="*/ 57 h 791"/>
                        <a:gd name="T14" fmla="*/ 32 w 1769"/>
                        <a:gd name="T15" fmla="*/ 41 h 791"/>
                        <a:gd name="T16" fmla="*/ 25 w 1769"/>
                        <a:gd name="T17" fmla="*/ 27 h 791"/>
                        <a:gd name="T18" fmla="*/ 13 w 1769"/>
                        <a:gd name="T19" fmla="*/ 14 h 791"/>
                        <a:gd name="T20" fmla="*/ 0 w 1769"/>
                        <a:gd name="T21" fmla="*/ 7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0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2"/>
                    <a:chOff x="2983" y="1269"/>
                    <a:chExt cx="2150" cy="342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90"/>
                      <a:ext cx="1404" cy="219"/>
                    </a:xfrm>
                    <a:custGeom>
                      <a:avLst/>
                      <a:gdLst>
                        <a:gd name="T0" fmla="*/ 0 w 2736"/>
                        <a:gd name="T1" fmla="*/ 8 h 504"/>
                        <a:gd name="T2" fmla="*/ 31 w 2736"/>
                        <a:gd name="T3" fmla="*/ 3 h 504"/>
                        <a:gd name="T4" fmla="*/ 63 w 2736"/>
                        <a:gd name="T5" fmla="*/ 0 h 504"/>
                        <a:gd name="T6" fmla="*/ 97 w 2736"/>
                        <a:gd name="T7" fmla="*/ 0 h 504"/>
                        <a:gd name="T8" fmla="*/ 96 w 2736"/>
                        <a:gd name="T9" fmla="*/ 2 h 504"/>
                        <a:gd name="T10" fmla="*/ 63 w 2736"/>
                        <a:gd name="T11" fmla="*/ 2 h 504"/>
                        <a:gd name="T12" fmla="*/ 23 w 2736"/>
                        <a:gd name="T13" fmla="*/ 4 h 504"/>
                        <a:gd name="T14" fmla="*/ 0 w 2736"/>
                        <a:gd name="T15" fmla="*/ 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80" y="1269"/>
                      <a:ext cx="754" cy="342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7 w 1769"/>
                        <a:gd name="T3" fmla="*/ 1 h 791"/>
                        <a:gd name="T4" fmla="*/ 16 w 1769"/>
                        <a:gd name="T5" fmla="*/ 3 h 791"/>
                        <a:gd name="T6" fmla="*/ 23 w 1769"/>
                        <a:gd name="T7" fmla="*/ 6 h 791"/>
                        <a:gd name="T8" fmla="*/ 25 w 1769"/>
                        <a:gd name="T9" fmla="*/ 9 h 791"/>
                        <a:gd name="T10" fmla="*/ 24 w 1769"/>
                        <a:gd name="T11" fmla="*/ 12 h 791"/>
                        <a:gd name="T12" fmla="*/ 22 w 1769"/>
                        <a:gd name="T13" fmla="*/ 10 h 791"/>
                        <a:gd name="T14" fmla="*/ 20 w 1769"/>
                        <a:gd name="T15" fmla="*/ 7 h 791"/>
                        <a:gd name="T16" fmla="*/ 16 w 1769"/>
                        <a:gd name="T17" fmla="*/ 4 h 791"/>
                        <a:gd name="T18" fmla="*/ 8 w 1769"/>
                        <a:gd name="T19" fmla="*/ 3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1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0"/>
                    <a:ext cx="1879" cy="426"/>
                    <a:chOff x="2938" y="918"/>
                    <a:chExt cx="1879" cy="426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6" y="918"/>
                      <a:ext cx="661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1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2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6" cy="2327"/>
                    <a:chOff x="637" y="1653"/>
                    <a:chExt cx="1256" cy="2327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5" y="2359"/>
                      <a:ext cx="1724" cy="311"/>
                    </a:xfrm>
                    <a:custGeom>
                      <a:avLst/>
                      <a:gdLst>
                        <a:gd name="T0" fmla="*/ 0 w 2736"/>
                        <a:gd name="T1" fmla="*/ 45 h 504"/>
                        <a:gd name="T2" fmla="*/ 86 w 2736"/>
                        <a:gd name="T3" fmla="*/ 15 h 504"/>
                        <a:gd name="T4" fmla="*/ 176 w 2736"/>
                        <a:gd name="T5" fmla="*/ 2 h 504"/>
                        <a:gd name="T6" fmla="*/ 272 w 2736"/>
                        <a:gd name="T7" fmla="*/ 2 h 504"/>
                        <a:gd name="T8" fmla="*/ 270 w 2736"/>
                        <a:gd name="T9" fmla="*/ 9 h 504"/>
                        <a:gd name="T10" fmla="*/ 176 w 2736"/>
                        <a:gd name="T11" fmla="*/ 9 h 504"/>
                        <a:gd name="T12" fmla="*/ 65 w 2736"/>
                        <a:gd name="T13" fmla="*/ 27 h 504"/>
                        <a:gd name="T14" fmla="*/ 0 w 2736"/>
                        <a:gd name="T15" fmla="*/ 4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3"/>
                      <a:ext cx="926" cy="489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6 w 1769"/>
                        <a:gd name="T5" fmla="*/ 19 h 791"/>
                        <a:gd name="T6" fmla="*/ 63 w 1769"/>
                        <a:gd name="T7" fmla="*/ 40 h 791"/>
                        <a:gd name="T8" fmla="*/ 69 w 1769"/>
                        <a:gd name="T9" fmla="*/ 55 h 791"/>
                        <a:gd name="T10" fmla="*/ 66 w 1769"/>
                        <a:gd name="T11" fmla="*/ 72 h 791"/>
                        <a:gd name="T12" fmla="*/ 62 w 1769"/>
                        <a:gd name="T13" fmla="*/ 57 h 791"/>
                        <a:gd name="T14" fmla="*/ 54 w 1769"/>
                        <a:gd name="T15" fmla="*/ 41 h 791"/>
                        <a:gd name="T16" fmla="*/ 43 w 1769"/>
                        <a:gd name="T17" fmla="*/ 27 h 791"/>
                        <a:gd name="T18" fmla="*/ 23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3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3"/>
                    <a:chOff x="-5" y="2196"/>
                    <a:chExt cx="2463" cy="1333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5" y="2196"/>
                      <a:ext cx="1813" cy="348"/>
                    </a:xfrm>
                    <a:custGeom>
                      <a:avLst/>
                      <a:gdLst>
                        <a:gd name="T0" fmla="*/ 0 w 2736"/>
                        <a:gd name="T1" fmla="*/ 79 h 504"/>
                        <a:gd name="T2" fmla="*/ 111 w 2736"/>
                        <a:gd name="T3" fmla="*/ 26 h 504"/>
                        <a:gd name="T4" fmla="*/ 227 w 2736"/>
                        <a:gd name="T5" fmla="*/ 4 h 504"/>
                        <a:gd name="T6" fmla="*/ 350 w 2736"/>
                        <a:gd name="T7" fmla="*/ 4 h 504"/>
                        <a:gd name="T8" fmla="*/ 348 w 2736"/>
                        <a:gd name="T9" fmla="*/ 16 h 504"/>
                        <a:gd name="T10" fmla="*/ 226 w 2736"/>
                        <a:gd name="T11" fmla="*/ 16 h 504"/>
                        <a:gd name="T12" fmla="*/ 84 w 2736"/>
                        <a:gd name="T13" fmla="*/ 46 h 504"/>
                        <a:gd name="T14" fmla="*/ 0 w 2736"/>
                        <a:gd name="T15" fmla="*/ 7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4" cy="54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25 w 1769"/>
                        <a:gd name="T3" fmla="*/ 9 h 791"/>
                        <a:gd name="T4" fmla="*/ 58 w 1769"/>
                        <a:gd name="T5" fmla="*/ 32 h 791"/>
                        <a:gd name="T6" fmla="*/ 81 w 1769"/>
                        <a:gd name="T7" fmla="*/ 68 h 791"/>
                        <a:gd name="T8" fmla="*/ 89 w 1769"/>
                        <a:gd name="T9" fmla="*/ 95 h 791"/>
                        <a:gd name="T10" fmla="*/ 85 w 1769"/>
                        <a:gd name="T11" fmla="*/ 123 h 791"/>
                        <a:gd name="T12" fmla="*/ 80 w 1769"/>
                        <a:gd name="T13" fmla="*/ 99 h 791"/>
                        <a:gd name="T14" fmla="*/ 70 w 1769"/>
                        <a:gd name="T15" fmla="*/ 71 h 791"/>
                        <a:gd name="T16" fmla="*/ 56 w 1769"/>
                        <a:gd name="T17" fmla="*/ 46 h 791"/>
                        <a:gd name="T18" fmla="*/ 29 w 1769"/>
                        <a:gd name="T19" fmla="*/ 24 h 791"/>
                        <a:gd name="T20" fmla="*/ 0 w 1769"/>
                        <a:gd name="T21" fmla="*/ 12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4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3"/>
                    <a:chOff x="-52" y="2009"/>
                    <a:chExt cx="2477" cy="1063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>
                        <a:gd name="T0" fmla="*/ 0 w 2736"/>
                        <a:gd name="T1" fmla="*/ 40 h 504"/>
                        <a:gd name="T2" fmla="*/ 89 w 2736"/>
                        <a:gd name="T3" fmla="*/ 13 h 504"/>
                        <a:gd name="T4" fmla="*/ 183 w 2736"/>
                        <a:gd name="T5" fmla="*/ 2 h 504"/>
                        <a:gd name="T6" fmla="*/ 282 w 2736"/>
                        <a:gd name="T7" fmla="*/ 2 h 504"/>
                        <a:gd name="T8" fmla="*/ 280 w 2736"/>
                        <a:gd name="T9" fmla="*/ 8 h 504"/>
                        <a:gd name="T10" fmla="*/ 181 w 2736"/>
                        <a:gd name="T11" fmla="*/ 8 h 504"/>
                        <a:gd name="T12" fmla="*/ 67 w 2736"/>
                        <a:gd name="T13" fmla="*/ 24 h 504"/>
                        <a:gd name="T14" fmla="*/ 0 w 2736"/>
                        <a:gd name="T15" fmla="*/ 4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6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4 h 791"/>
                        <a:gd name="T4" fmla="*/ 47 w 1769"/>
                        <a:gd name="T5" fmla="*/ 16 h 791"/>
                        <a:gd name="T6" fmla="*/ 65 w 1769"/>
                        <a:gd name="T7" fmla="*/ 34 h 791"/>
                        <a:gd name="T8" fmla="*/ 71 w 1769"/>
                        <a:gd name="T9" fmla="*/ 48 h 791"/>
                        <a:gd name="T10" fmla="*/ 68 w 1769"/>
                        <a:gd name="T11" fmla="*/ 63 h 791"/>
                        <a:gd name="T12" fmla="*/ 64 w 1769"/>
                        <a:gd name="T13" fmla="*/ 50 h 791"/>
                        <a:gd name="T14" fmla="*/ 56 w 1769"/>
                        <a:gd name="T15" fmla="*/ 36 h 791"/>
                        <a:gd name="T16" fmla="*/ 45 w 1769"/>
                        <a:gd name="T17" fmla="*/ 23 h 791"/>
                        <a:gd name="T18" fmla="*/ 24 w 1769"/>
                        <a:gd name="T19" fmla="*/ 12 h 791"/>
                        <a:gd name="T20" fmla="*/ 0 w 1769"/>
                        <a:gd name="T21" fmla="*/ 6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5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6"/>
                    <a:ext cx="2472" cy="927"/>
                    <a:chOff x="-74" y="1814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4"/>
                      <a:ext cx="1677" cy="335"/>
                    </a:xfrm>
                    <a:custGeom>
                      <a:avLst/>
                      <a:gdLst>
                        <a:gd name="T0" fmla="*/ 0 w 2736"/>
                        <a:gd name="T1" fmla="*/ 65 h 504"/>
                        <a:gd name="T2" fmla="*/ 75 w 2736"/>
                        <a:gd name="T3" fmla="*/ 22 h 504"/>
                        <a:gd name="T4" fmla="*/ 154 w 2736"/>
                        <a:gd name="T5" fmla="*/ 3 h 504"/>
                        <a:gd name="T6" fmla="*/ 237 w 2736"/>
                        <a:gd name="T7" fmla="*/ 3 h 504"/>
                        <a:gd name="T8" fmla="*/ 235 w 2736"/>
                        <a:gd name="T9" fmla="*/ 13 h 504"/>
                        <a:gd name="T10" fmla="*/ 153 w 2736"/>
                        <a:gd name="T11" fmla="*/ 13 h 504"/>
                        <a:gd name="T12" fmla="*/ 57 w 2736"/>
                        <a:gd name="T13" fmla="*/ 38 h 504"/>
                        <a:gd name="T14" fmla="*/ 0 w 2736"/>
                        <a:gd name="T15" fmla="*/ 6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2" cy="527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7 w 1769"/>
                        <a:gd name="T3" fmla="*/ 7 h 791"/>
                        <a:gd name="T4" fmla="*/ 40 w 1769"/>
                        <a:gd name="T5" fmla="*/ 26 h 791"/>
                        <a:gd name="T6" fmla="*/ 56 w 1769"/>
                        <a:gd name="T7" fmla="*/ 57 h 791"/>
                        <a:gd name="T8" fmla="*/ 61 w 1769"/>
                        <a:gd name="T9" fmla="*/ 80 h 791"/>
                        <a:gd name="T10" fmla="*/ 58 w 1769"/>
                        <a:gd name="T11" fmla="*/ 103 h 791"/>
                        <a:gd name="T12" fmla="*/ 55 w 1769"/>
                        <a:gd name="T13" fmla="*/ 83 h 791"/>
                        <a:gd name="T14" fmla="*/ 48 w 1769"/>
                        <a:gd name="T15" fmla="*/ 59 h 791"/>
                        <a:gd name="T16" fmla="*/ 38 w 1769"/>
                        <a:gd name="T17" fmla="*/ 39 h 791"/>
                        <a:gd name="T18" fmla="*/ 20 w 1769"/>
                        <a:gd name="T19" fmla="*/ 20 h 791"/>
                        <a:gd name="T20" fmla="*/ 0 w 1769"/>
                        <a:gd name="T21" fmla="*/ 10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6" name="Group 183"/>
                  <p:cNvGrpSpPr>
                    <a:grpSpLocks/>
                  </p:cNvGrpSpPr>
                  <p:nvPr/>
                </p:nvGrpSpPr>
                <p:grpSpPr bwMode="auto">
                  <a:xfrm>
                    <a:off x="97" y="1563"/>
                    <a:ext cx="2341" cy="656"/>
                    <a:chOff x="23" y="1591"/>
                    <a:chExt cx="2341" cy="656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6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50 w 2736"/>
                        <a:gd name="T3" fmla="*/ 16 h 504"/>
                        <a:gd name="T4" fmla="*/ 102 w 2736"/>
                        <a:gd name="T5" fmla="*/ 2 h 504"/>
                        <a:gd name="T6" fmla="*/ 158 w 2736"/>
                        <a:gd name="T7" fmla="*/ 2 h 504"/>
                        <a:gd name="T8" fmla="*/ 157 w 2736"/>
                        <a:gd name="T9" fmla="*/ 10 h 504"/>
                        <a:gd name="T10" fmla="*/ 102 w 2736"/>
                        <a:gd name="T11" fmla="*/ 10 h 504"/>
                        <a:gd name="T12" fmla="*/ 38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8"/>
                      <a:ext cx="831" cy="489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1 w 1769"/>
                        <a:gd name="T3" fmla="*/ 6 h 791"/>
                        <a:gd name="T4" fmla="*/ 26 w 1769"/>
                        <a:gd name="T5" fmla="*/ 19 h 791"/>
                        <a:gd name="T6" fmla="*/ 37 w 1769"/>
                        <a:gd name="T7" fmla="*/ 39 h 791"/>
                        <a:gd name="T8" fmla="*/ 40 w 1769"/>
                        <a:gd name="T9" fmla="*/ 54 h 791"/>
                        <a:gd name="T10" fmla="*/ 39 w 1769"/>
                        <a:gd name="T11" fmla="*/ 71 h 791"/>
                        <a:gd name="T12" fmla="*/ 36 w 1769"/>
                        <a:gd name="T13" fmla="*/ 57 h 791"/>
                        <a:gd name="T14" fmla="*/ 32 w 1769"/>
                        <a:gd name="T15" fmla="*/ 41 h 791"/>
                        <a:gd name="T16" fmla="*/ 25 w 1769"/>
                        <a:gd name="T17" fmla="*/ 27 h 791"/>
                        <a:gd name="T18" fmla="*/ 13 w 1769"/>
                        <a:gd name="T19" fmla="*/ 14 h 791"/>
                        <a:gd name="T20" fmla="*/ 0 w 1769"/>
                        <a:gd name="T21" fmla="*/ 7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7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2" y="1417"/>
                    <a:ext cx="2151" cy="344"/>
                    <a:chOff x="188" y="1445"/>
                    <a:chExt cx="2151" cy="344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6" y="1466"/>
                      <a:ext cx="1403" cy="219"/>
                    </a:xfrm>
                    <a:custGeom>
                      <a:avLst/>
                      <a:gdLst>
                        <a:gd name="T0" fmla="*/ 0 w 2736"/>
                        <a:gd name="T1" fmla="*/ 8 h 504"/>
                        <a:gd name="T2" fmla="*/ 30 w 2736"/>
                        <a:gd name="T3" fmla="*/ 3 h 504"/>
                        <a:gd name="T4" fmla="*/ 63 w 2736"/>
                        <a:gd name="T5" fmla="*/ 0 h 504"/>
                        <a:gd name="T6" fmla="*/ 97 w 2736"/>
                        <a:gd name="T7" fmla="*/ 0 h 504"/>
                        <a:gd name="T8" fmla="*/ 96 w 2736"/>
                        <a:gd name="T9" fmla="*/ 2 h 504"/>
                        <a:gd name="T10" fmla="*/ 63 w 2736"/>
                        <a:gd name="T11" fmla="*/ 2 h 504"/>
                        <a:gd name="T12" fmla="*/ 23 w 2736"/>
                        <a:gd name="T13" fmla="*/ 4 h 504"/>
                        <a:gd name="T14" fmla="*/ 0 w 2736"/>
                        <a:gd name="T15" fmla="*/ 8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8" y="1445"/>
                      <a:ext cx="754" cy="344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7 w 1769"/>
                        <a:gd name="T3" fmla="*/ 1 h 791"/>
                        <a:gd name="T4" fmla="*/ 16 w 1769"/>
                        <a:gd name="T5" fmla="*/ 3 h 791"/>
                        <a:gd name="T6" fmla="*/ 23 w 1769"/>
                        <a:gd name="T7" fmla="*/ 7 h 791"/>
                        <a:gd name="T8" fmla="*/ 25 w 1769"/>
                        <a:gd name="T9" fmla="*/ 10 h 791"/>
                        <a:gd name="T10" fmla="*/ 24 w 1769"/>
                        <a:gd name="T11" fmla="*/ 12 h 791"/>
                        <a:gd name="T12" fmla="*/ 22 w 1769"/>
                        <a:gd name="T13" fmla="*/ 10 h 791"/>
                        <a:gd name="T14" fmla="*/ 20 w 1769"/>
                        <a:gd name="T15" fmla="*/ 7 h 791"/>
                        <a:gd name="T16" fmla="*/ 16 w 1769"/>
                        <a:gd name="T17" fmla="*/ 4 h 791"/>
                        <a:gd name="T18" fmla="*/ 8 w 1769"/>
                        <a:gd name="T19" fmla="*/ 3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8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0" y="1306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1" cy="340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2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49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2"/>
                    <a:ext cx="1850" cy="553"/>
                    <a:chOff x="616" y="900"/>
                    <a:chExt cx="1850" cy="553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5" y="900"/>
                      <a:ext cx="664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4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1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0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90"/>
                    <a:ext cx="1767" cy="742"/>
                    <a:chOff x="911" y="590"/>
                    <a:chExt cx="1767" cy="742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4" y="1117"/>
                      <a:ext cx="1233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3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90"/>
                      <a:ext cx="661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1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1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19" y="300"/>
                    <a:ext cx="1694" cy="892"/>
                    <a:chOff x="1119" y="300"/>
                    <a:chExt cx="1694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1" y="977"/>
                      <a:ext cx="1251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7 w 2736"/>
                        <a:gd name="T3" fmla="*/ 3 h 504"/>
                        <a:gd name="T4" fmla="*/ 36 w 2736"/>
                        <a:gd name="T5" fmla="*/ 0 h 504"/>
                        <a:gd name="T6" fmla="*/ 55 w 2736"/>
                        <a:gd name="T7" fmla="*/ 0 h 504"/>
                        <a:gd name="T8" fmla="*/ 54 w 2736"/>
                        <a:gd name="T9" fmla="*/ 1 h 504"/>
                        <a:gd name="T10" fmla="*/ 35 w 2736"/>
                        <a:gd name="T11" fmla="*/ 1 h 504"/>
                        <a:gd name="T12" fmla="*/ 13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19" y="300"/>
                      <a:ext cx="671" cy="339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4 w 1769"/>
                        <a:gd name="T3" fmla="*/ 1 h 791"/>
                        <a:gd name="T4" fmla="*/ 9 w 1769"/>
                        <a:gd name="T5" fmla="*/ 3 h 791"/>
                        <a:gd name="T6" fmla="*/ 13 w 1769"/>
                        <a:gd name="T7" fmla="*/ 6 h 791"/>
                        <a:gd name="T8" fmla="*/ 14 w 1769"/>
                        <a:gd name="T9" fmla="*/ 9 h 791"/>
                        <a:gd name="T10" fmla="*/ 13 w 1769"/>
                        <a:gd name="T11" fmla="*/ 12 h 791"/>
                        <a:gd name="T12" fmla="*/ 13 w 1769"/>
                        <a:gd name="T13" fmla="*/ 9 h 791"/>
                        <a:gd name="T14" fmla="*/ 11 w 1769"/>
                        <a:gd name="T15" fmla="*/ 6 h 791"/>
                        <a:gd name="T16" fmla="*/ 9 w 1769"/>
                        <a:gd name="T17" fmla="*/ 4 h 791"/>
                        <a:gd name="T18" fmla="*/ 5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2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8" y="76"/>
                    <a:ext cx="777" cy="1513"/>
                    <a:chOff x="1634" y="104"/>
                    <a:chExt cx="777" cy="1513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1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9 w 2736"/>
                        <a:gd name="T3" fmla="*/ 3 h 504"/>
                        <a:gd name="T4" fmla="*/ 19 w 2736"/>
                        <a:gd name="T5" fmla="*/ 0 h 504"/>
                        <a:gd name="T6" fmla="*/ 29 w 2736"/>
                        <a:gd name="T7" fmla="*/ 0 h 504"/>
                        <a:gd name="T8" fmla="*/ 29 w 2736"/>
                        <a:gd name="T9" fmla="*/ 1 h 504"/>
                        <a:gd name="T10" fmla="*/ 19 w 2736"/>
                        <a:gd name="T11" fmla="*/ 1 h 504"/>
                        <a:gd name="T12" fmla="*/ 7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7" y="231"/>
                      <a:ext cx="591" cy="337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2 w 1769"/>
                        <a:gd name="T3" fmla="*/ 1 h 791"/>
                        <a:gd name="T4" fmla="*/ 5 w 1769"/>
                        <a:gd name="T5" fmla="*/ 3 h 791"/>
                        <a:gd name="T6" fmla="*/ 7 w 1769"/>
                        <a:gd name="T7" fmla="*/ 6 h 791"/>
                        <a:gd name="T8" fmla="*/ 7 w 1769"/>
                        <a:gd name="T9" fmla="*/ 9 h 791"/>
                        <a:gd name="T10" fmla="*/ 7 w 1769"/>
                        <a:gd name="T11" fmla="*/ 11 h 791"/>
                        <a:gd name="T12" fmla="*/ 7 w 1769"/>
                        <a:gd name="T13" fmla="*/ 9 h 791"/>
                        <a:gd name="T14" fmla="*/ 6 w 1769"/>
                        <a:gd name="T15" fmla="*/ 6 h 791"/>
                        <a:gd name="T16" fmla="*/ 5 w 1769"/>
                        <a:gd name="T17" fmla="*/ 4 h 791"/>
                        <a:gd name="T18" fmla="*/ 2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3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5"/>
                    <a:chOff x="1935" y="28"/>
                    <a:chExt cx="634" cy="1535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5"/>
                      <a:ext cx="1061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7 w 2736"/>
                        <a:gd name="T3" fmla="*/ 3 h 504"/>
                        <a:gd name="T4" fmla="*/ 16 w 2736"/>
                        <a:gd name="T5" fmla="*/ 0 h 504"/>
                        <a:gd name="T6" fmla="*/ 24 w 2736"/>
                        <a:gd name="T7" fmla="*/ 0 h 504"/>
                        <a:gd name="T8" fmla="*/ 24 w 2736"/>
                        <a:gd name="T9" fmla="*/ 1 h 504"/>
                        <a:gd name="T10" fmla="*/ 16 w 2736"/>
                        <a:gd name="T11" fmla="*/ 1 h 504"/>
                        <a:gd name="T12" fmla="*/ 6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2 w 1769"/>
                        <a:gd name="T3" fmla="*/ 1 h 791"/>
                        <a:gd name="T4" fmla="*/ 4 w 1769"/>
                        <a:gd name="T5" fmla="*/ 3 h 791"/>
                        <a:gd name="T6" fmla="*/ 5 w 1769"/>
                        <a:gd name="T7" fmla="*/ 6 h 791"/>
                        <a:gd name="T8" fmla="*/ 6 w 1769"/>
                        <a:gd name="T9" fmla="*/ 9 h 791"/>
                        <a:gd name="T10" fmla="*/ 6 w 1769"/>
                        <a:gd name="T11" fmla="*/ 11 h 791"/>
                        <a:gd name="T12" fmla="*/ 5 w 1769"/>
                        <a:gd name="T13" fmla="*/ 9 h 791"/>
                        <a:gd name="T14" fmla="*/ 5 w 1769"/>
                        <a:gd name="T15" fmla="*/ 6 h 791"/>
                        <a:gd name="T16" fmla="*/ 4 w 1769"/>
                        <a:gd name="T17" fmla="*/ 4 h 791"/>
                        <a:gd name="T18" fmla="*/ 2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4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4" cy="566"/>
                    <a:chOff x="2822" y="672"/>
                    <a:chExt cx="1844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2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4" y="672"/>
                      <a:ext cx="661" cy="340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2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5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2" cy="215"/>
                    </a:xfrm>
                    <a:custGeom>
                      <a:avLst/>
                      <a:gdLst>
                        <a:gd name="T0" fmla="*/ 0 w 2736"/>
                        <a:gd name="T1" fmla="*/ 7 h 504"/>
                        <a:gd name="T2" fmla="*/ 16 w 2736"/>
                        <a:gd name="T3" fmla="*/ 3 h 504"/>
                        <a:gd name="T4" fmla="*/ 33 w 2736"/>
                        <a:gd name="T5" fmla="*/ 0 h 504"/>
                        <a:gd name="T6" fmla="*/ 51 w 2736"/>
                        <a:gd name="T7" fmla="*/ 0 h 504"/>
                        <a:gd name="T8" fmla="*/ 50 w 2736"/>
                        <a:gd name="T9" fmla="*/ 1 h 504"/>
                        <a:gd name="T10" fmla="*/ 32 w 2736"/>
                        <a:gd name="T11" fmla="*/ 1 h 504"/>
                        <a:gd name="T12" fmla="*/ 12 w 2736"/>
                        <a:gd name="T13" fmla="*/ 4 h 504"/>
                        <a:gd name="T14" fmla="*/ 0 w 2736"/>
                        <a:gd name="T15" fmla="*/ 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1" cy="339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3 w 1769"/>
                        <a:gd name="T3" fmla="*/ 1 h 791"/>
                        <a:gd name="T4" fmla="*/ 9 w 1769"/>
                        <a:gd name="T5" fmla="*/ 3 h 791"/>
                        <a:gd name="T6" fmla="*/ 12 w 1769"/>
                        <a:gd name="T7" fmla="*/ 6 h 791"/>
                        <a:gd name="T8" fmla="*/ 13 w 1769"/>
                        <a:gd name="T9" fmla="*/ 9 h 791"/>
                        <a:gd name="T10" fmla="*/ 12 w 1769"/>
                        <a:gd name="T11" fmla="*/ 12 h 791"/>
                        <a:gd name="T12" fmla="*/ 12 w 1769"/>
                        <a:gd name="T13" fmla="*/ 9 h 791"/>
                        <a:gd name="T14" fmla="*/ 10 w 1769"/>
                        <a:gd name="T15" fmla="*/ 6 h 791"/>
                        <a:gd name="T16" fmla="*/ 8 w 1769"/>
                        <a:gd name="T17" fmla="*/ 4 h 791"/>
                        <a:gd name="T18" fmla="*/ 4 w 1769"/>
                        <a:gd name="T19" fmla="*/ 2 h 791"/>
                        <a:gd name="T20" fmla="*/ 0 w 1769"/>
                        <a:gd name="T21" fmla="*/ 1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5"/>
                  </a:xfrm>
                  <a:custGeom>
                    <a:avLst/>
                    <a:gdLst>
                      <a:gd name="T0" fmla="*/ 0 w 2736"/>
                      <a:gd name="T1" fmla="*/ 1 h 504"/>
                      <a:gd name="T2" fmla="*/ 6 w 2736"/>
                      <a:gd name="T3" fmla="*/ 0 h 504"/>
                      <a:gd name="T4" fmla="*/ 13 w 2736"/>
                      <a:gd name="T5" fmla="*/ 0 h 504"/>
                      <a:gd name="T6" fmla="*/ 20 w 2736"/>
                      <a:gd name="T7" fmla="*/ 0 h 504"/>
                      <a:gd name="T8" fmla="*/ 20 w 2736"/>
                      <a:gd name="T9" fmla="*/ 0 h 504"/>
                      <a:gd name="T10" fmla="*/ 13 w 2736"/>
                      <a:gd name="T11" fmla="*/ 0 h 504"/>
                      <a:gd name="T12" fmla="*/ 5 w 2736"/>
                      <a:gd name="T13" fmla="*/ 1 h 504"/>
                      <a:gd name="T14" fmla="*/ 0 w 2736"/>
                      <a:gd name="T15" fmla="*/ 1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7" y="196"/>
                    <a:ext cx="552" cy="22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0 h 791"/>
                      <a:gd name="T4" fmla="*/ 3 w 1769"/>
                      <a:gd name="T5" fmla="*/ 0 h 791"/>
                      <a:gd name="T6" fmla="*/ 5 w 1769"/>
                      <a:gd name="T7" fmla="*/ 1 h 791"/>
                      <a:gd name="T8" fmla="*/ 5 w 1769"/>
                      <a:gd name="T9" fmla="*/ 1 h 791"/>
                      <a:gd name="T10" fmla="*/ 5 w 1769"/>
                      <a:gd name="T11" fmla="*/ 2 h 791"/>
                      <a:gd name="T12" fmla="*/ 5 w 1769"/>
                      <a:gd name="T13" fmla="*/ 1 h 791"/>
                      <a:gd name="T14" fmla="*/ 4 w 1769"/>
                      <a:gd name="T15" fmla="*/ 1 h 791"/>
                      <a:gd name="T16" fmla="*/ 3 w 1769"/>
                      <a:gd name="T17" fmla="*/ 1 h 791"/>
                      <a:gd name="T18" fmla="*/ 2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grpSp>
                <p:nvGrpSpPr>
                  <p:cNvPr id="58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5" y="13"/>
                    <a:ext cx="639" cy="1520"/>
                    <a:chOff x="2801" y="41"/>
                    <a:chExt cx="639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>
                        <a:gd name="T0" fmla="*/ 0 w 2736"/>
                        <a:gd name="T1" fmla="*/ 3 h 504"/>
                        <a:gd name="T2" fmla="*/ 7 w 2736"/>
                        <a:gd name="T3" fmla="*/ 1 h 504"/>
                        <a:gd name="T4" fmla="*/ 16 w 2736"/>
                        <a:gd name="T5" fmla="*/ 0 h 504"/>
                        <a:gd name="T6" fmla="*/ 24 w 2736"/>
                        <a:gd name="T7" fmla="*/ 0 h 504"/>
                        <a:gd name="T8" fmla="*/ 24 w 2736"/>
                        <a:gd name="T9" fmla="*/ 1 h 504"/>
                        <a:gd name="T10" fmla="*/ 16 w 2736"/>
                        <a:gd name="T11" fmla="*/ 1 h 504"/>
                        <a:gd name="T12" fmla="*/ 6 w 2736"/>
                        <a:gd name="T13" fmla="*/ 2 h 504"/>
                        <a:gd name="T14" fmla="*/ 0 w 2736"/>
                        <a:gd name="T15" fmla="*/ 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2"/>
                      <a:ext cx="570" cy="288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2 w 1769"/>
                        <a:gd name="T3" fmla="*/ 0 h 791"/>
                        <a:gd name="T4" fmla="*/ 4 w 1769"/>
                        <a:gd name="T5" fmla="*/ 1 h 791"/>
                        <a:gd name="T6" fmla="*/ 5 w 1769"/>
                        <a:gd name="T7" fmla="*/ 3 h 791"/>
                        <a:gd name="T8" fmla="*/ 6 w 1769"/>
                        <a:gd name="T9" fmla="*/ 4 h 791"/>
                        <a:gd name="T10" fmla="*/ 6 w 1769"/>
                        <a:gd name="T11" fmla="*/ 5 h 791"/>
                        <a:gd name="T12" fmla="*/ 5 w 1769"/>
                        <a:gd name="T13" fmla="*/ 4 h 791"/>
                        <a:gd name="T14" fmla="*/ 5 w 1769"/>
                        <a:gd name="T15" fmla="*/ 3 h 791"/>
                        <a:gd name="T16" fmla="*/ 4 w 1769"/>
                        <a:gd name="T17" fmla="*/ 2 h 791"/>
                        <a:gd name="T18" fmla="*/ 2 w 1769"/>
                        <a:gd name="T19" fmla="*/ 1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59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9" y="135"/>
                    <a:ext cx="1016" cy="1463"/>
                    <a:chOff x="2935" y="163"/>
                    <a:chExt cx="1016" cy="1463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3" y="913"/>
                      <a:ext cx="1155" cy="270"/>
                    </a:xfrm>
                    <a:custGeom>
                      <a:avLst/>
                      <a:gdLst>
                        <a:gd name="T0" fmla="*/ 0 w 2736"/>
                        <a:gd name="T1" fmla="*/ 23 h 504"/>
                        <a:gd name="T2" fmla="*/ 11 w 2736"/>
                        <a:gd name="T3" fmla="*/ 8 h 504"/>
                        <a:gd name="T4" fmla="*/ 24 w 2736"/>
                        <a:gd name="T5" fmla="*/ 1 h 504"/>
                        <a:gd name="T6" fmla="*/ 37 w 2736"/>
                        <a:gd name="T7" fmla="*/ 1 h 504"/>
                        <a:gd name="T8" fmla="*/ 37 w 2736"/>
                        <a:gd name="T9" fmla="*/ 5 h 504"/>
                        <a:gd name="T10" fmla="*/ 24 w 2736"/>
                        <a:gd name="T11" fmla="*/ 5 h 504"/>
                        <a:gd name="T12" fmla="*/ 9 w 2736"/>
                        <a:gd name="T13" fmla="*/ 13 h 504"/>
                        <a:gd name="T14" fmla="*/ 0 w 2736"/>
                        <a:gd name="T15" fmla="*/ 23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63"/>
                      <a:ext cx="621" cy="422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2 w 1769"/>
                        <a:gd name="T3" fmla="*/ 3 h 791"/>
                        <a:gd name="T4" fmla="*/ 6 w 1769"/>
                        <a:gd name="T5" fmla="*/ 9 h 791"/>
                        <a:gd name="T6" fmla="*/ 9 w 1769"/>
                        <a:gd name="T7" fmla="*/ 19 h 791"/>
                        <a:gd name="T8" fmla="*/ 9 w 1769"/>
                        <a:gd name="T9" fmla="*/ 27 h 791"/>
                        <a:gd name="T10" fmla="*/ 9 w 1769"/>
                        <a:gd name="T11" fmla="*/ 34 h 791"/>
                        <a:gd name="T12" fmla="*/ 8 w 1769"/>
                        <a:gd name="T13" fmla="*/ 27 h 791"/>
                        <a:gd name="T14" fmla="*/ 7 w 1769"/>
                        <a:gd name="T15" fmla="*/ 20 h 791"/>
                        <a:gd name="T16" fmla="*/ 6 w 1769"/>
                        <a:gd name="T17" fmla="*/ 13 h 791"/>
                        <a:gd name="T18" fmla="*/ 3 w 1769"/>
                        <a:gd name="T19" fmla="*/ 6 h 791"/>
                        <a:gd name="T20" fmla="*/ 0 w 1769"/>
                        <a:gd name="T21" fmla="*/ 3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0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2" cy="1448"/>
                    <a:chOff x="2730" y="32"/>
                    <a:chExt cx="242" cy="1448"/>
                  </a:xfrm>
                </p:grpSpPr>
                <p:sp>
                  <p:nvSpPr>
                    <p:cNvPr id="85" name="Freeform 222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>
                        <a:gd name="T0" fmla="*/ 0 w 2736"/>
                        <a:gd name="T1" fmla="*/ 0 h 504"/>
                        <a:gd name="T2" fmla="*/ 5 w 2736"/>
                        <a:gd name="T3" fmla="*/ 0 h 504"/>
                        <a:gd name="T4" fmla="*/ 9 w 2736"/>
                        <a:gd name="T5" fmla="*/ 0 h 504"/>
                        <a:gd name="T6" fmla="*/ 14 w 2736"/>
                        <a:gd name="T7" fmla="*/ 0 h 504"/>
                        <a:gd name="T8" fmla="*/ 14 w 2736"/>
                        <a:gd name="T9" fmla="*/ 0 h 504"/>
                        <a:gd name="T10" fmla="*/ 9 w 2736"/>
                        <a:gd name="T11" fmla="*/ 0 h 504"/>
                        <a:gd name="T12" fmla="*/ 3 w 2736"/>
                        <a:gd name="T13" fmla="*/ 0 h 504"/>
                        <a:gd name="T14" fmla="*/ 0 w 2736"/>
                        <a:gd name="T15" fmla="*/ 0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86" name="Freeform 223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8" y="221"/>
                      <a:ext cx="512" cy="135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1 w 1769"/>
                        <a:gd name="T3" fmla="*/ 0 h 791"/>
                        <a:gd name="T4" fmla="*/ 2 w 1769"/>
                        <a:gd name="T5" fmla="*/ 0 h 791"/>
                        <a:gd name="T6" fmla="*/ 3 w 1769"/>
                        <a:gd name="T7" fmla="*/ 0 h 791"/>
                        <a:gd name="T8" fmla="*/ 3 w 1769"/>
                        <a:gd name="T9" fmla="*/ 0 h 791"/>
                        <a:gd name="T10" fmla="*/ 3 w 1769"/>
                        <a:gd name="T11" fmla="*/ 0 h 791"/>
                        <a:gd name="T12" fmla="*/ 3 w 1769"/>
                        <a:gd name="T13" fmla="*/ 0 h 791"/>
                        <a:gd name="T14" fmla="*/ 3 w 1769"/>
                        <a:gd name="T15" fmla="*/ 0 h 791"/>
                        <a:gd name="T16" fmla="*/ 2 w 1769"/>
                        <a:gd name="T17" fmla="*/ 0 h 791"/>
                        <a:gd name="T18" fmla="*/ 1 w 1769"/>
                        <a:gd name="T19" fmla="*/ 0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1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6" y="1741"/>
                    <a:ext cx="1086" cy="2449"/>
                    <a:chOff x="942" y="1769"/>
                    <a:chExt cx="1086" cy="2449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9" y="2475"/>
                      <a:ext cx="1725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86 w 2736"/>
                        <a:gd name="T3" fmla="*/ 16 h 504"/>
                        <a:gd name="T4" fmla="*/ 177 w 2736"/>
                        <a:gd name="T5" fmla="*/ 2 h 504"/>
                        <a:gd name="T6" fmla="*/ 272 w 2736"/>
                        <a:gd name="T7" fmla="*/ 2 h 504"/>
                        <a:gd name="T8" fmla="*/ 271 w 2736"/>
                        <a:gd name="T9" fmla="*/ 10 h 504"/>
                        <a:gd name="T10" fmla="*/ 176 w 2736"/>
                        <a:gd name="T11" fmla="*/ 10 h 504"/>
                        <a:gd name="T12" fmla="*/ 65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1"/>
                      <a:ext cx="924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5 w 1769"/>
                        <a:gd name="T5" fmla="*/ 19 h 791"/>
                        <a:gd name="T6" fmla="*/ 63 w 1769"/>
                        <a:gd name="T7" fmla="*/ 40 h 791"/>
                        <a:gd name="T8" fmla="*/ 68 w 1769"/>
                        <a:gd name="T9" fmla="*/ 56 h 791"/>
                        <a:gd name="T10" fmla="*/ 66 w 1769"/>
                        <a:gd name="T11" fmla="*/ 72 h 791"/>
                        <a:gd name="T12" fmla="*/ 62 w 1769"/>
                        <a:gd name="T13" fmla="*/ 58 h 791"/>
                        <a:gd name="T14" fmla="*/ 54 w 1769"/>
                        <a:gd name="T15" fmla="*/ 42 h 791"/>
                        <a:gd name="T16" fmla="*/ 43 w 1769"/>
                        <a:gd name="T17" fmla="*/ 27 h 791"/>
                        <a:gd name="T18" fmla="*/ 22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2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7" cy="2372"/>
                    <a:chOff x="1455" y="1936"/>
                    <a:chExt cx="767" cy="2372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8" y="2577"/>
                      <a:ext cx="1595" cy="313"/>
                    </a:xfrm>
                    <a:custGeom>
                      <a:avLst/>
                      <a:gdLst>
                        <a:gd name="T0" fmla="*/ 0 w 2736"/>
                        <a:gd name="T1" fmla="*/ 47 h 504"/>
                        <a:gd name="T2" fmla="*/ 58 w 2736"/>
                        <a:gd name="T3" fmla="*/ 16 h 504"/>
                        <a:gd name="T4" fmla="*/ 120 w 2736"/>
                        <a:gd name="T5" fmla="*/ 2 h 504"/>
                        <a:gd name="T6" fmla="*/ 184 w 2736"/>
                        <a:gd name="T7" fmla="*/ 2 h 504"/>
                        <a:gd name="T8" fmla="*/ 183 w 2736"/>
                        <a:gd name="T9" fmla="*/ 10 h 504"/>
                        <a:gd name="T10" fmla="*/ 118 w 2736"/>
                        <a:gd name="T11" fmla="*/ 10 h 504"/>
                        <a:gd name="T12" fmla="*/ 44 w 2736"/>
                        <a:gd name="T13" fmla="*/ 27 h 504"/>
                        <a:gd name="T14" fmla="*/ 0 w 2736"/>
                        <a:gd name="T15" fmla="*/ 4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5"/>
                      <a:ext cx="856" cy="490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3 w 1769"/>
                        <a:gd name="T3" fmla="*/ 6 h 791"/>
                        <a:gd name="T4" fmla="*/ 30 w 1769"/>
                        <a:gd name="T5" fmla="*/ 19 h 791"/>
                        <a:gd name="T6" fmla="*/ 43 w 1769"/>
                        <a:gd name="T7" fmla="*/ 40 h 791"/>
                        <a:gd name="T8" fmla="*/ 46 w 1769"/>
                        <a:gd name="T9" fmla="*/ 56 h 791"/>
                        <a:gd name="T10" fmla="*/ 45 w 1769"/>
                        <a:gd name="T11" fmla="*/ 72 h 791"/>
                        <a:gd name="T12" fmla="*/ 42 w 1769"/>
                        <a:gd name="T13" fmla="*/ 58 h 791"/>
                        <a:gd name="T14" fmla="*/ 37 w 1769"/>
                        <a:gd name="T15" fmla="*/ 42 h 791"/>
                        <a:gd name="T16" fmla="*/ 30 w 1769"/>
                        <a:gd name="T17" fmla="*/ 27 h 791"/>
                        <a:gd name="T18" fmla="*/ 15 w 1769"/>
                        <a:gd name="T19" fmla="*/ 14 h 791"/>
                        <a:gd name="T20" fmla="*/ 0 w 1769"/>
                        <a:gd name="T21" fmla="*/ 7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3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0" y="1961"/>
                    <a:ext cx="458" cy="2329"/>
                    <a:chOff x="1955" y="1989"/>
                    <a:chExt cx="491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39" y="2693"/>
                      <a:ext cx="1711" cy="301"/>
                    </a:xfrm>
                    <a:custGeom>
                      <a:avLst/>
                      <a:gdLst>
                        <a:gd name="T0" fmla="*/ 0 w 2736"/>
                        <a:gd name="T1" fmla="*/ 39 h 504"/>
                        <a:gd name="T2" fmla="*/ 83 w 2736"/>
                        <a:gd name="T3" fmla="*/ 13 h 504"/>
                        <a:gd name="T4" fmla="*/ 170 w 2736"/>
                        <a:gd name="T5" fmla="*/ 2 h 504"/>
                        <a:gd name="T6" fmla="*/ 261 w 2736"/>
                        <a:gd name="T7" fmla="*/ 2 h 504"/>
                        <a:gd name="T8" fmla="*/ 260 w 2736"/>
                        <a:gd name="T9" fmla="*/ 8 h 504"/>
                        <a:gd name="T10" fmla="*/ 169 w 2736"/>
                        <a:gd name="T11" fmla="*/ 8 h 504"/>
                        <a:gd name="T12" fmla="*/ 63 w 2736"/>
                        <a:gd name="T13" fmla="*/ 22 h 504"/>
                        <a:gd name="T14" fmla="*/ 0 w 2736"/>
                        <a:gd name="T15" fmla="*/ 39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1" y="3897"/>
                      <a:ext cx="918" cy="472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8 w 1769"/>
                        <a:gd name="T3" fmla="*/ 4 h 791"/>
                        <a:gd name="T4" fmla="*/ 44 w 1769"/>
                        <a:gd name="T5" fmla="*/ 16 h 791"/>
                        <a:gd name="T6" fmla="*/ 61 w 1769"/>
                        <a:gd name="T7" fmla="*/ 33 h 791"/>
                        <a:gd name="T8" fmla="*/ 66 w 1769"/>
                        <a:gd name="T9" fmla="*/ 46 h 791"/>
                        <a:gd name="T10" fmla="*/ 63 w 1769"/>
                        <a:gd name="T11" fmla="*/ 60 h 791"/>
                        <a:gd name="T12" fmla="*/ 60 w 1769"/>
                        <a:gd name="T13" fmla="*/ 48 h 791"/>
                        <a:gd name="T14" fmla="*/ 52 w 1769"/>
                        <a:gd name="T15" fmla="*/ 35 h 791"/>
                        <a:gd name="T16" fmla="*/ 42 w 1769"/>
                        <a:gd name="T17" fmla="*/ 23 h 791"/>
                        <a:gd name="T18" fmla="*/ 22 w 1769"/>
                        <a:gd name="T19" fmla="*/ 11 h 791"/>
                        <a:gd name="T20" fmla="*/ 0 w 1769"/>
                        <a:gd name="T21" fmla="*/ 6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4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5"/>
                    <a:chOff x="3334" y="1717"/>
                    <a:chExt cx="1125" cy="2425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>
                        <a:gd name="T0" fmla="*/ 0 w 2736"/>
                        <a:gd name="T1" fmla="*/ 45 h 504"/>
                        <a:gd name="T2" fmla="*/ 86 w 2736"/>
                        <a:gd name="T3" fmla="*/ 15 h 504"/>
                        <a:gd name="T4" fmla="*/ 176 w 2736"/>
                        <a:gd name="T5" fmla="*/ 2 h 504"/>
                        <a:gd name="T6" fmla="*/ 272 w 2736"/>
                        <a:gd name="T7" fmla="*/ 2 h 504"/>
                        <a:gd name="T8" fmla="*/ 270 w 2736"/>
                        <a:gd name="T9" fmla="*/ 9 h 504"/>
                        <a:gd name="T10" fmla="*/ 176 w 2736"/>
                        <a:gd name="T11" fmla="*/ 9 h 504"/>
                        <a:gd name="T12" fmla="*/ 65 w 2736"/>
                        <a:gd name="T13" fmla="*/ 27 h 504"/>
                        <a:gd name="T14" fmla="*/ 0 w 2736"/>
                        <a:gd name="T15" fmla="*/ 45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5"/>
                      <a:ext cx="924" cy="490"/>
                    </a:xfrm>
                    <a:custGeom>
                      <a:avLst/>
                      <a:gdLst>
                        <a:gd name="T0" fmla="*/ 1 w 1769"/>
                        <a:gd name="T1" fmla="*/ 1 h 791"/>
                        <a:gd name="T2" fmla="*/ 19 w 1769"/>
                        <a:gd name="T3" fmla="*/ 6 h 791"/>
                        <a:gd name="T4" fmla="*/ 45 w 1769"/>
                        <a:gd name="T5" fmla="*/ 19 h 791"/>
                        <a:gd name="T6" fmla="*/ 63 w 1769"/>
                        <a:gd name="T7" fmla="*/ 40 h 791"/>
                        <a:gd name="T8" fmla="*/ 68 w 1769"/>
                        <a:gd name="T9" fmla="*/ 56 h 791"/>
                        <a:gd name="T10" fmla="*/ 66 w 1769"/>
                        <a:gd name="T11" fmla="*/ 72 h 791"/>
                        <a:gd name="T12" fmla="*/ 62 w 1769"/>
                        <a:gd name="T13" fmla="*/ 58 h 791"/>
                        <a:gd name="T14" fmla="*/ 54 w 1769"/>
                        <a:gd name="T15" fmla="*/ 42 h 791"/>
                        <a:gd name="T16" fmla="*/ 43 w 1769"/>
                        <a:gd name="T17" fmla="*/ 27 h 791"/>
                        <a:gd name="T18" fmla="*/ 22 w 1769"/>
                        <a:gd name="T19" fmla="*/ 14 h 791"/>
                        <a:gd name="T20" fmla="*/ 0 w 1769"/>
                        <a:gd name="T21" fmla="*/ 7 h 791"/>
                        <a:gd name="T22" fmla="*/ 1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5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9"/>
                    <a:ext cx="883" cy="2424"/>
                    <a:chOff x="3181" y="1867"/>
                    <a:chExt cx="883" cy="2424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9" cy="298"/>
                    </a:xfrm>
                    <a:custGeom>
                      <a:avLst/>
                      <a:gdLst>
                        <a:gd name="T0" fmla="*/ 0 w 2736"/>
                        <a:gd name="T1" fmla="*/ 37 h 504"/>
                        <a:gd name="T2" fmla="*/ 69 w 2736"/>
                        <a:gd name="T3" fmla="*/ 12 h 504"/>
                        <a:gd name="T4" fmla="*/ 141 w 2736"/>
                        <a:gd name="T5" fmla="*/ 2 h 504"/>
                        <a:gd name="T6" fmla="*/ 218 w 2736"/>
                        <a:gd name="T7" fmla="*/ 2 h 504"/>
                        <a:gd name="T8" fmla="*/ 216 w 2736"/>
                        <a:gd name="T9" fmla="*/ 7 h 504"/>
                        <a:gd name="T10" fmla="*/ 140 w 2736"/>
                        <a:gd name="T11" fmla="*/ 7 h 504"/>
                        <a:gd name="T12" fmla="*/ 52 w 2736"/>
                        <a:gd name="T13" fmla="*/ 21 h 504"/>
                        <a:gd name="T14" fmla="*/ 0 w 2736"/>
                        <a:gd name="T15" fmla="*/ 37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4"/>
                      <a:ext cx="884" cy="468"/>
                    </a:xfrm>
                    <a:custGeom>
                      <a:avLst/>
                      <a:gdLst>
                        <a:gd name="T0" fmla="*/ 0 w 1769"/>
                        <a:gd name="T1" fmla="*/ 1 h 791"/>
                        <a:gd name="T2" fmla="*/ 15 w 1769"/>
                        <a:gd name="T3" fmla="*/ 4 h 791"/>
                        <a:gd name="T4" fmla="*/ 36 w 1769"/>
                        <a:gd name="T5" fmla="*/ 14 h 791"/>
                        <a:gd name="T6" fmla="*/ 50 w 1769"/>
                        <a:gd name="T7" fmla="*/ 31 h 791"/>
                        <a:gd name="T8" fmla="*/ 54 w 1769"/>
                        <a:gd name="T9" fmla="*/ 44 h 791"/>
                        <a:gd name="T10" fmla="*/ 52 w 1769"/>
                        <a:gd name="T11" fmla="*/ 57 h 791"/>
                        <a:gd name="T12" fmla="*/ 49 w 1769"/>
                        <a:gd name="T13" fmla="*/ 46 h 791"/>
                        <a:gd name="T14" fmla="*/ 43 w 1769"/>
                        <a:gd name="T15" fmla="*/ 33 h 791"/>
                        <a:gd name="T16" fmla="*/ 34 w 1769"/>
                        <a:gd name="T17" fmla="*/ 22 h 791"/>
                        <a:gd name="T18" fmla="*/ 18 w 1769"/>
                        <a:gd name="T19" fmla="*/ 11 h 791"/>
                        <a:gd name="T20" fmla="*/ 0 w 1769"/>
                        <a:gd name="T21" fmla="*/ 5 h 791"/>
                        <a:gd name="T22" fmla="*/ 0 w 1769"/>
                        <a:gd name="T23" fmla="*/ 1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6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6"/>
                    <a:ext cx="620" cy="2385"/>
                    <a:chOff x="3006" y="1984"/>
                    <a:chExt cx="620" cy="2385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600" cy="246"/>
                    </a:xfrm>
                    <a:custGeom>
                      <a:avLst/>
                      <a:gdLst>
                        <a:gd name="T0" fmla="*/ 0 w 2736"/>
                        <a:gd name="T1" fmla="*/ 14 h 504"/>
                        <a:gd name="T2" fmla="*/ 59 w 2736"/>
                        <a:gd name="T3" fmla="*/ 5 h 504"/>
                        <a:gd name="T4" fmla="*/ 122 w 2736"/>
                        <a:gd name="T5" fmla="*/ 0 h 504"/>
                        <a:gd name="T6" fmla="*/ 187 w 2736"/>
                        <a:gd name="T7" fmla="*/ 0 h 504"/>
                        <a:gd name="T8" fmla="*/ 186 w 2736"/>
                        <a:gd name="T9" fmla="*/ 3 h 504"/>
                        <a:gd name="T10" fmla="*/ 120 w 2736"/>
                        <a:gd name="T11" fmla="*/ 3 h 504"/>
                        <a:gd name="T12" fmla="*/ 45 w 2736"/>
                        <a:gd name="T13" fmla="*/ 8 h 504"/>
                        <a:gd name="T14" fmla="*/ 0 w 2736"/>
                        <a:gd name="T15" fmla="*/ 1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4" y="3747"/>
                      <a:ext cx="859" cy="386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13 w 1769"/>
                        <a:gd name="T3" fmla="*/ 1 h 791"/>
                        <a:gd name="T4" fmla="*/ 32 w 1769"/>
                        <a:gd name="T5" fmla="*/ 5 h 791"/>
                        <a:gd name="T6" fmla="*/ 44 w 1769"/>
                        <a:gd name="T7" fmla="*/ 12 h 791"/>
                        <a:gd name="T8" fmla="*/ 48 w 1769"/>
                        <a:gd name="T9" fmla="*/ 17 h 791"/>
                        <a:gd name="T10" fmla="*/ 46 w 1769"/>
                        <a:gd name="T11" fmla="*/ 21 h 791"/>
                        <a:gd name="T12" fmla="*/ 43 w 1769"/>
                        <a:gd name="T13" fmla="*/ 18 h 791"/>
                        <a:gd name="T14" fmla="*/ 37 w 1769"/>
                        <a:gd name="T15" fmla="*/ 13 h 791"/>
                        <a:gd name="T16" fmla="*/ 30 w 1769"/>
                        <a:gd name="T17" fmla="*/ 8 h 791"/>
                        <a:gd name="T18" fmla="*/ 16 w 1769"/>
                        <a:gd name="T19" fmla="*/ 4 h 791"/>
                        <a:gd name="T20" fmla="*/ 0 w 1769"/>
                        <a:gd name="T21" fmla="*/ 2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7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>
                        <a:gd name="T0" fmla="*/ 0 w 2736"/>
                        <a:gd name="T1" fmla="*/ 14 h 504"/>
                        <a:gd name="T2" fmla="*/ 39 w 2736"/>
                        <a:gd name="T3" fmla="*/ 5 h 504"/>
                        <a:gd name="T4" fmla="*/ 80 w 2736"/>
                        <a:gd name="T5" fmla="*/ 0 h 504"/>
                        <a:gd name="T6" fmla="*/ 123 w 2736"/>
                        <a:gd name="T7" fmla="*/ 0 h 504"/>
                        <a:gd name="T8" fmla="*/ 122 w 2736"/>
                        <a:gd name="T9" fmla="*/ 3 h 504"/>
                        <a:gd name="T10" fmla="*/ 79 w 2736"/>
                        <a:gd name="T11" fmla="*/ 3 h 504"/>
                        <a:gd name="T12" fmla="*/ 30 w 2736"/>
                        <a:gd name="T13" fmla="*/ 8 h 504"/>
                        <a:gd name="T14" fmla="*/ 0 w 2736"/>
                        <a:gd name="T15" fmla="*/ 1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8 w 1769"/>
                        <a:gd name="T3" fmla="*/ 1 h 791"/>
                        <a:gd name="T4" fmla="*/ 21 w 1769"/>
                        <a:gd name="T5" fmla="*/ 5 h 791"/>
                        <a:gd name="T6" fmla="*/ 29 w 1769"/>
                        <a:gd name="T7" fmla="*/ 12 h 791"/>
                        <a:gd name="T8" fmla="*/ 31 w 1769"/>
                        <a:gd name="T9" fmla="*/ 17 h 791"/>
                        <a:gd name="T10" fmla="*/ 30 w 1769"/>
                        <a:gd name="T11" fmla="*/ 21 h 791"/>
                        <a:gd name="T12" fmla="*/ 28 w 1769"/>
                        <a:gd name="T13" fmla="*/ 18 h 791"/>
                        <a:gd name="T14" fmla="*/ 25 w 1769"/>
                        <a:gd name="T15" fmla="*/ 13 h 791"/>
                        <a:gd name="T16" fmla="*/ 20 w 1769"/>
                        <a:gd name="T17" fmla="*/ 8 h 791"/>
                        <a:gd name="T18" fmla="*/ 10 w 1769"/>
                        <a:gd name="T19" fmla="*/ 4 h 791"/>
                        <a:gd name="T20" fmla="*/ 0 w 1769"/>
                        <a:gd name="T21" fmla="*/ 2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  <p:grpSp>
                <p:nvGrpSpPr>
                  <p:cNvPr id="68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1" y="2107"/>
                    <a:ext cx="427" cy="2185"/>
                    <a:chOff x="2286" y="2135"/>
                    <a:chExt cx="427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>
                        <a:gd name="T0" fmla="*/ 0 w 2736"/>
                        <a:gd name="T1" fmla="*/ 4 h 504"/>
                        <a:gd name="T2" fmla="*/ 35 w 2736"/>
                        <a:gd name="T3" fmla="*/ 1 h 504"/>
                        <a:gd name="T4" fmla="*/ 71 w 2736"/>
                        <a:gd name="T5" fmla="*/ 0 h 504"/>
                        <a:gd name="T6" fmla="*/ 110 w 2736"/>
                        <a:gd name="T7" fmla="*/ 0 h 504"/>
                        <a:gd name="T8" fmla="*/ 109 w 2736"/>
                        <a:gd name="T9" fmla="*/ 1 h 504"/>
                        <a:gd name="T10" fmla="*/ 70 w 2736"/>
                        <a:gd name="T11" fmla="*/ 1 h 504"/>
                        <a:gd name="T12" fmla="*/ 26 w 2736"/>
                        <a:gd name="T13" fmla="*/ 2 h 504"/>
                        <a:gd name="T14" fmla="*/ 0 w 2736"/>
                        <a:gd name="T15" fmla="*/ 4 h 504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7" y="3787"/>
                      <a:ext cx="771" cy="295"/>
                    </a:xfrm>
                    <a:custGeom>
                      <a:avLst/>
                      <a:gdLst>
                        <a:gd name="T0" fmla="*/ 0 w 1769"/>
                        <a:gd name="T1" fmla="*/ 0 h 791"/>
                        <a:gd name="T2" fmla="*/ 7 w 1769"/>
                        <a:gd name="T3" fmla="*/ 0 h 791"/>
                        <a:gd name="T4" fmla="*/ 18 w 1769"/>
                        <a:gd name="T5" fmla="*/ 1 h 791"/>
                        <a:gd name="T6" fmla="*/ 25 w 1769"/>
                        <a:gd name="T7" fmla="*/ 3 h 791"/>
                        <a:gd name="T8" fmla="*/ 27 w 1769"/>
                        <a:gd name="T9" fmla="*/ 4 h 791"/>
                        <a:gd name="T10" fmla="*/ 27 w 1769"/>
                        <a:gd name="T11" fmla="*/ 6 h 791"/>
                        <a:gd name="T12" fmla="*/ 25 w 1769"/>
                        <a:gd name="T13" fmla="*/ 4 h 791"/>
                        <a:gd name="T14" fmla="*/ 22 w 1769"/>
                        <a:gd name="T15" fmla="*/ 3 h 791"/>
                        <a:gd name="T16" fmla="*/ 17 w 1769"/>
                        <a:gd name="T17" fmla="*/ 2 h 791"/>
                        <a:gd name="T18" fmla="*/ 9 w 1769"/>
                        <a:gd name="T19" fmla="*/ 1 h 791"/>
                        <a:gd name="T20" fmla="*/ 0 w 1769"/>
                        <a:gd name="T21" fmla="*/ 0 h 791"/>
                        <a:gd name="T22" fmla="*/ 0 w 1769"/>
                        <a:gd name="T23" fmla="*/ 0 h 791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60000 65536"/>
                        <a:gd name="T34" fmla="*/ 0 60000 65536"/>
                        <a:gd name="T35" fmla="*/ 0 60000 65536"/>
                      </a:gdLst>
                      <a:ahLst/>
                      <a:cxnLst>
                        <a:cxn ang="T24">
                          <a:pos x="T0" y="T1"/>
                        </a:cxn>
                        <a:cxn ang="T25">
                          <a:pos x="T2" y="T3"/>
                        </a:cxn>
                        <a:cxn ang="T26">
                          <a:pos x="T4" y="T5"/>
                        </a:cxn>
                        <a:cxn ang="T27">
                          <a:pos x="T6" y="T7"/>
                        </a:cxn>
                        <a:cxn ang="T28">
                          <a:pos x="T8" y="T9"/>
                        </a:cxn>
                        <a:cxn ang="T29">
                          <a:pos x="T10" y="T11"/>
                        </a:cxn>
                        <a:cxn ang="T30">
                          <a:pos x="T12" y="T13"/>
                        </a:cxn>
                        <a:cxn ang="T31">
                          <a:pos x="T14" y="T15"/>
                        </a:cxn>
                        <a:cxn ang="T32">
                          <a:pos x="T16" y="T17"/>
                        </a:cxn>
                        <a:cxn ang="T33">
                          <a:pos x="T18" y="T19"/>
                        </a:cxn>
                        <a:cxn ang="T34">
                          <a:pos x="T20" y="T21"/>
                        </a:cxn>
                        <a:cxn ang="T35">
                          <a:pos x="T22" y="T23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>
                        <a:solidFill>
                          <a:srgbClr val="AF273E"/>
                        </a:solidFill>
                      </a:endParaRPr>
                    </a:p>
                  </p:txBody>
                </p:sp>
              </p:grpSp>
            </p:grpSp>
          </p:grpSp>
          <p:grpSp>
            <p:nvGrpSpPr>
              <p:cNvPr id="23" name="Group 110"/>
              <p:cNvGrpSpPr>
                <a:grpSpLocks/>
              </p:cNvGrpSpPr>
              <p:nvPr/>
            </p:nvGrpSpPr>
            <p:grpSpPr bwMode="auto">
              <a:xfrm>
                <a:off x="75" y="313"/>
                <a:ext cx="5458" cy="3667"/>
                <a:chOff x="75" y="313"/>
                <a:chExt cx="5458" cy="3667"/>
              </a:xfrm>
            </p:grpSpPr>
            <p:grpSp>
              <p:nvGrpSpPr>
                <p:cNvPr id="24" name="Group 111"/>
                <p:cNvGrpSpPr>
                  <a:grpSpLocks/>
                </p:cNvGrpSpPr>
                <p:nvPr/>
              </p:nvGrpSpPr>
              <p:grpSpPr bwMode="auto">
                <a:xfrm>
                  <a:off x="75" y="313"/>
                  <a:ext cx="5458" cy="3667"/>
                  <a:chOff x="75" y="313"/>
                  <a:chExt cx="5458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7"/>
                  </a:xfrm>
                  <a:custGeom>
                    <a:avLst/>
                    <a:gdLst>
                      <a:gd name="T0" fmla="*/ 0 w 36729"/>
                      <a:gd name="T1" fmla="*/ 0 h 21600"/>
                      <a:gd name="T2" fmla="*/ 0 w 36729"/>
                      <a:gd name="T3" fmla="*/ 0 h 21600"/>
                      <a:gd name="T4" fmla="*/ 0 w 36729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lnTo>
                          <a:pt x="36729" y="1045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7" cy="2379"/>
                  </a:xfrm>
                  <a:custGeom>
                    <a:avLst/>
                    <a:gdLst>
                      <a:gd name="T0" fmla="*/ 0 w 30473"/>
                      <a:gd name="T1" fmla="*/ 0 h 22305"/>
                      <a:gd name="T2" fmla="*/ 0 w 30473"/>
                      <a:gd name="T3" fmla="*/ 0 h 22305"/>
                      <a:gd name="T4" fmla="*/ 0 w 30473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lnTo>
                          <a:pt x="-1" y="1906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80"/>
                  </a:xfrm>
                  <a:custGeom>
                    <a:avLst/>
                    <a:gdLst>
                      <a:gd name="T0" fmla="*/ 0 w 34812"/>
                      <a:gd name="T1" fmla="*/ 0 h 22305"/>
                      <a:gd name="T2" fmla="*/ 0 w 34812"/>
                      <a:gd name="T3" fmla="*/ 0 h 22305"/>
                      <a:gd name="T4" fmla="*/ 0 w 34812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5" y="812"/>
                    <a:ext cx="2540" cy="2380"/>
                  </a:xfrm>
                  <a:custGeom>
                    <a:avLst/>
                    <a:gdLst>
                      <a:gd name="T0" fmla="*/ 0 w 36830"/>
                      <a:gd name="T1" fmla="*/ 0 h 22305"/>
                      <a:gd name="T2" fmla="*/ 0 w 36830"/>
                      <a:gd name="T3" fmla="*/ 0 h 22305"/>
                      <a:gd name="T4" fmla="*/ 0 w 36830"/>
                      <a:gd name="T5" fmla="*/ 0 h 22305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lnTo>
                          <a:pt x="0" y="6283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49" cy="2304"/>
                  </a:xfrm>
                  <a:custGeom>
                    <a:avLst/>
                    <a:gdLst>
                      <a:gd name="T0" fmla="*/ 0 w 31881"/>
                      <a:gd name="T1" fmla="*/ 0 h 21600"/>
                      <a:gd name="T2" fmla="*/ 0 w 31881"/>
                      <a:gd name="T3" fmla="*/ 0 h 21600"/>
                      <a:gd name="T4" fmla="*/ 0 w 31881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lnTo>
                          <a:pt x="-1" y="10015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4" y="1281"/>
                    <a:ext cx="763" cy="2304"/>
                  </a:xfrm>
                  <a:custGeom>
                    <a:avLst/>
                    <a:gdLst>
                      <a:gd name="T0" fmla="*/ 0 w 31146"/>
                      <a:gd name="T1" fmla="*/ 0 h 21600"/>
                      <a:gd name="T2" fmla="*/ 0 w 31146"/>
                      <a:gd name="T3" fmla="*/ 0 h 21600"/>
                      <a:gd name="T4" fmla="*/ 0 w 31146"/>
                      <a:gd name="T5" fmla="*/ 0 h 21600"/>
                      <a:gd name="T6" fmla="*/ 0 60000 65536"/>
                      <a:gd name="T7" fmla="*/ 0 60000 65536"/>
                      <a:gd name="T8" fmla="*/ 0 60000 65536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lnTo>
                          <a:pt x="-1" y="451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9" y="438"/>
                    <a:ext cx="418" cy="1524"/>
                  </a:xfrm>
                  <a:custGeom>
                    <a:avLst/>
                    <a:gdLst>
                      <a:gd name="T0" fmla="*/ 0 w 776"/>
                      <a:gd name="T1" fmla="*/ 7 h 2368"/>
                      <a:gd name="T2" fmla="*/ 11 w 776"/>
                      <a:gd name="T3" fmla="*/ 2 h 2368"/>
                      <a:gd name="T4" fmla="*/ 4 w 776"/>
                      <a:gd name="T5" fmla="*/ 17 h 2368"/>
                      <a:gd name="T6" fmla="*/ 15 w 776"/>
                      <a:gd name="T7" fmla="*/ 17 h 2368"/>
                      <a:gd name="T8" fmla="*/ 9 w 776"/>
                      <a:gd name="T9" fmla="*/ 33 h 2368"/>
                      <a:gd name="T10" fmla="*/ 17 w 776"/>
                      <a:gd name="T11" fmla="*/ 39 h 2368"/>
                      <a:gd name="T12" fmla="*/ 13 w 776"/>
                      <a:gd name="T13" fmla="*/ 50 h 2368"/>
                      <a:gd name="T14" fmla="*/ 22 w 776"/>
                      <a:gd name="T15" fmla="*/ 55 h 2368"/>
                      <a:gd name="T16" fmla="*/ 17 w 776"/>
                      <a:gd name="T17" fmla="*/ 66 h 2368"/>
                      <a:gd name="T18" fmla="*/ 24 w 776"/>
                      <a:gd name="T19" fmla="*/ 71 h 2368"/>
                      <a:gd name="T20" fmla="*/ 22 w 776"/>
                      <a:gd name="T21" fmla="*/ 81 h 2368"/>
                      <a:gd name="T22" fmla="*/ 26 w 776"/>
                      <a:gd name="T23" fmla="*/ 91 h 2368"/>
                      <a:gd name="T24" fmla="*/ 26 w 776"/>
                      <a:gd name="T25" fmla="*/ 102 h 2368"/>
                      <a:gd name="T26" fmla="*/ 31 w 776"/>
                      <a:gd name="T27" fmla="*/ 118 h 2368"/>
                      <a:gd name="T28" fmla="*/ 28 w 776"/>
                      <a:gd name="T29" fmla="*/ 135 h 2368"/>
                      <a:gd name="T30" fmla="*/ 33 w 776"/>
                      <a:gd name="T31" fmla="*/ 145 h 2368"/>
                      <a:gd name="T32" fmla="*/ 31 w 776"/>
                      <a:gd name="T33" fmla="*/ 161 h 2368"/>
                      <a:gd name="T34" fmla="*/ 33 w 776"/>
                      <a:gd name="T35" fmla="*/ 177 h 2368"/>
                      <a:gd name="T36" fmla="*/ 31 w 776"/>
                      <a:gd name="T37" fmla="*/ 187 h 2368"/>
                      <a:gd name="T38" fmla="*/ 35 w 776"/>
                      <a:gd name="T39" fmla="*/ 203 h 2368"/>
                      <a:gd name="T40" fmla="*/ 33 w 776"/>
                      <a:gd name="T41" fmla="*/ 219 h 2368"/>
                      <a:gd name="T42" fmla="*/ 35 w 776"/>
                      <a:gd name="T43" fmla="*/ 240 h 2368"/>
                      <a:gd name="T44" fmla="*/ 33 w 776"/>
                      <a:gd name="T45" fmla="*/ 246 h 2368"/>
                      <a:gd name="T46" fmla="*/ 35 w 776"/>
                      <a:gd name="T47" fmla="*/ 261 h 2368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60000 65536"/>
                      <a:gd name="T70" fmla="*/ 0 60000 65536"/>
                      <a:gd name="T71" fmla="*/ 0 60000 65536"/>
                    </a:gdLst>
                    <a:ahLst/>
                    <a:cxnLst>
                      <a:cxn ang="T48">
                        <a:pos x="T0" y="T1"/>
                      </a:cxn>
                      <a:cxn ang="T49">
                        <a:pos x="T2" y="T3"/>
                      </a:cxn>
                      <a:cxn ang="T50">
                        <a:pos x="T4" y="T5"/>
                      </a:cxn>
                      <a:cxn ang="T51">
                        <a:pos x="T6" y="T7"/>
                      </a:cxn>
                      <a:cxn ang="T52">
                        <a:pos x="T8" y="T9"/>
                      </a:cxn>
                      <a:cxn ang="T53">
                        <a:pos x="T10" y="T11"/>
                      </a:cxn>
                      <a:cxn ang="T54">
                        <a:pos x="T12" y="T13"/>
                      </a:cxn>
                      <a:cxn ang="T55">
                        <a:pos x="T14" y="T15"/>
                      </a:cxn>
                      <a:cxn ang="T56">
                        <a:pos x="T16" y="T17"/>
                      </a:cxn>
                      <a:cxn ang="T57">
                        <a:pos x="T18" y="T19"/>
                      </a:cxn>
                      <a:cxn ang="T58">
                        <a:pos x="T20" y="T21"/>
                      </a:cxn>
                      <a:cxn ang="T59">
                        <a:pos x="T22" y="T23"/>
                      </a:cxn>
                      <a:cxn ang="T60">
                        <a:pos x="T24" y="T25"/>
                      </a:cxn>
                      <a:cxn ang="T61">
                        <a:pos x="T26" y="T27"/>
                      </a:cxn>
                      <a:cxn ang="T62">
                        <a:pos x="T28" y="T29"/>
                      </a:cxn>
                      <a:cxn ang="T63">
                        <a:pos x="T30" y="T31"/>
                      </a:cxn>
                      <a:cxn ang="T64">
                        <a:pos x="T32" y="T33"/>
                      </a:cxn>
                      <a:cxn ang="T65">
                        <a:pos x="T34" y="T35"/>
                      </a:cxn>
                      <a:cxn ang="T66">
                        <a:pos x="T36" y="T37"/>
                      </a:cxn>
                      <a:cxn ang="T67">
                        <a:pos x="T38" y="T39"/>
                      </a:cxn>
                      <a:cxn ang="T68">
                        <a:pos x="T40" y="T41"/>
                      </a:cxn>
                      <a:cxn ang="T69">
                        <a:pos x="T42" y="T43"/>
                      </a:cxn>
                      <a:cxn ang="T70">
                        <a:pos x="T44" y="T45"/>
                      </a:cxn>
                      <a:cxn ang="T71">
                        <a:pos x="T46" y="T47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-1346631">
                  <a:off x="3280" y="1529"/>
                  <a:ext cx="444" cy="837"/>
                </a:xfrm>
                <a:custGeom>
                  <a:avLst/>
                  <a:gdLst>
                    <a:gd name="T0" fmla="*/ 0 w 776"/>
                    <a:gd name="T1" fmla="*/ 0 h 2368"/>
                    <a:gd name="T2" fmla="*/ 15 w 776"/>
                    <a:gd name="T3" fmla="*/ 0 h 2368"/>
                    <a:gd name="T4" fmla="*/ 6 w 776"/>
                    <a:gd name="T5" fmla="*/ 1 h 2368"/>
                    <a:gd name="T6" fmla="*/ 20 w 776"/>
                    <a:gd name="T7" fmla="*/ 1 h 2368"/>
                    <a:gd name="T8" fmla="*/ 11 w 776"/>
                    <a:gd name="T9" fmla="*/ 2 h 2368"/>
                    <a:gd name="T10" fmla="*/ 23 w 776"/>
                    <a:gd name="T11" fmla="*/ 2 h 2368"/>
                    <a:gd name="T12" fmla="*/ 18 w 776"/>
                    <a:gd name="T13" fmla="*/ 2 h 2368"/>
                    <a:gd name="T14" fmla="*/ 29 w 776"/>
                    <a:gd name="T15" fmla="*/ 3 h 2368"/>
                    <a:gd name="T16" fmla="*/ 23 w 776"/>
                    <a:gd name="T17" fmla="*/ 3 h 2368"/>
                    <a:gd name="T18" fmla="*/ 32 w 776"/>
                    <a:gd name="T19" fmla="*/ 4 h 2368"/>
                    <a:gd name="T20" fmla="*/ 29 w 776"/>
                    <a:gd name="T21" fmla="*/ 4 h 2368"/>
                    <a:gd name="T22" fmla="*/ 35 w 776"/>
                    <a:gd name="T23" fmla="*/ 5 h 2368"/>
                    <a:gd name="T24" fmla="*/ 35 w 776"/>
                    <a:gd name="T25" fmla="*/ 5 h 2368"/>
                    <a:gd name="T26" fmla="*/ 41 w 776"/>
                    <a:gd name="T27" fmla="*/ 6 h 2368"/>
                    <a:gd name="T28" fmla="*/ 38 w 776"/>
                    <a:gd name="T29" fmla="*/ 7 h 2368"/>
                    <a:gd name="T30" fmla="*/ 44 w 776"/>
                    <a:gd name="T31" fmla="*/ 7 h 2368"/>
                    <a:gd name="T32" fmla="*/ 41 w 776"/>
                    <a:gd name="T33" fmla="*/ 8 h 2368"/>
                    <a:gd name="T34" fmla="*/ 44 w 776"/>
                    <a:gd name="T35" fmla="*/ 9 h 2368"/>
                    <a:gd name="T36" fmla="*/ 41 w 776"/>
                    <a:gd name="T37" fmla="*/ 10 h 2368"/>
                    <a:gd name="T38" fmla="*/ 47 w 776"/>
                    <a:gd name="T39" fmla="*/ 10 h 2368"/>
                    <a:gd name="T40" fmla="*/ 44 w 776"/>
                    <a:gd name="T41" fmla="*/ 11 h 2368"/>
                    <a:gd name="T42" fmla="*/ 47 w 776"/>
                    <a:gd name="T43" fmla="*/ 12 h 2368"/>
                    <a:gd name="T44" fmla="*/ 44 w 776"/>
                    <a:gd name="T45" fmla="*/ 12 h 2368"/>
                    <a:gd name="T46" fmla="*/ 47 w 776"/>
                    <a:gd name="T47" fmla="*/ 13 h 2368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AF273E"/>
                    </a:solidFill>
                  </a:endParaRPr>
                </a:p>
              </p:txBody>
            </p:sp>
          </p:grpSp>
        </p:grpSp>
        <p:grpSp>
          <p:nvGrpSpPr>
            <p:cNvPr id="7" name="Group 120"/>
            <p:cNvGrpSpPr>
              <a:grpSpLocks/>
            </p:cNvGrpSpPr>
            <p:nvPr/>
          </p:nvGrpSpPr>
          <p:grpSpPr bwMode="auto">
            <a:xfrm>
              <a:off x="1476" y="453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>
                  <a:gd name="T0" fmla="*/ 0 w 776"/>
                  <a:gd name="T1" fmla="*/ 6 h 2368"/>
                  <a:gd name="T2" fmla="*/ 23 w 776"/>
                  <a:gd name="T3" fmla="*/ 1 h 2368"/>
                  <a:gd name="T4" fmla="*/ 9 w 776"/>
                  <a:gd name="T5" fmla="*/ 15 h 2368"/>
                  <a:gd name="T6" fmla="*/ 32 w 776"/>
                  <a:gd name="T7" fmla="*/ 15 h 2368"/>
                  <a:gd name="T8" fmla="*/ 18 w 776"/>
                  <a:gd name="T9" fmla="*/ 29 h 2368"/>
                  <a:gd name="T10" fmla="*/ 37 w 776"/>
                  <a:gd name="T11" fmla="*/ 34 h 2368"/>
                  <a:gd name="T12" fmla="*/ 28 w 776"/>
                  <a:gd name="T13" fmla="*/ 42 h 2368"/>
                  <a:gd name="T14" fmla="*/ 46 w 776"/>
                  <a:gd name="T15" fmla="*/ 47 h 2368"/>
                  <a:gd name="T16" fmla="*/ 37 w 776"/>
                  <a:gd name="T17" fmla="*/ 56 h 2368"/>
                  <a:gd name="T18" fmla="*/ 51 w 776"/>
                  <a:gd name="T19" fmla="*/ 61 h 2368"/>
                  <a:gd name="T20" fmla="*/ 46 w 776"/>
                  <a:gd name="T21" fmla="*/ 70 h 2368"/>
                  <a:gd name="T22" fmla="*/ 55 w 776"/>
                  <a:gd name="T23" fmla="*/ 79 h 2368"/>
                  <a:gd name="T24" fmla="*/ 55 w 776"/>
                  <a:gd name="T25" fmla="*/ 88 h 2368"/>
                  <a:gd name="T26" fmla="*/ 64 w 776"/>
                  <a:gd name="T27" fmla="*/ 102 h 2368"/>
                  <a:gd name="T28" fmla="*/ 60 w 776"/>
                  <a:gd name="T29" fmla="*/ 116 h 2368"/>
                  <a:gd name="T30" fmla="*/ 69 w 776"/>
                  <a:gd name="T31" fmla="*/ 125 h 2368"/>
                  <a:gd name="T32" fmla="*/ 64 w 776"/>
                  <a:gd name="T33" fmla="*/ 139 h 2368"/>
                  <a:gd name="T34" fmla="*/ 69 w 776"/>
                  <a:gd name="T35" fmla="*/ 152 h 2368"/>
                  <a:gd name="T36" fmla="*/ 64 w 776"/>
                  <a:gd name="T37" fmla="*/ 161 h 2368"/>
                  <a:gd name="T38" fmla="*/ 74 w 776"/>
                  <a:gd name="T39" fmla="*/ 175 h 2368"/>
                  <a:gd name="T40" fmla="*/ 69 w 776"/>
                  <a:gd name="T41" fmla="*/ 189 h 2368"/>
                  <a:gd name="T42" fmla="*/ 74 w 776"/>
                  <a:gd name="T43" fmla="*/ 207 h 2368"/>
                  <a:gd name="T44" fmla="*/ 69 w 776"/>
                  <a:gd name="T45" fmla="*/ 212 h 2368"/>
                  <a:gd name="T46" fmla="*/ 74 w 776"/>
                  <a:gd name="T47" fmla="*/ 225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>
                  <a:gd name="T0" fmla="*/ 0 w 776"/>
                  <a:gd name="T1" fmla="*/ 6 h 2368"/>
                  <a:gd name="T2" fmla="*/ 23 w 776"/>
                  <a:gd name="T3" fmla="*/ 1 h 2368"/>
                  <a:gd name="T4" fmla="*/ 9 w 776"/>
                  <a:gd name="T5" fmla="*/ 15 h 2368"/>
                  <a:gd name="T6" fmla="*/ 32 w 776"/>
                  <a:gd name="T7" fmla="*/ 15 h 2368"/>
                  <a:gd name="T8" fmla="*/ 18 w 776"/>
                  <a:gd name="T9" fmla="*/ 29 h 2368"/>
                  <a:gd name="T10" fmla="*/ 37 w 776"/>
                  <a:gd name="T11" fmla="*/ 34 h 2368"/>
                  <a:gd name="T12" fmla="*/ 28 w 776"/>
                  <a:gd name="T13" fmla="*/ 42 h 2368"/>
                  <a:gd name="T14" fmla="*/ 46 w 776"/>
                  <a:gd name="T15" fmla="*/ 47 h 2368"/>
                  <a:gd name="T16" fmla="*/ 37 w 776"/>
                  <a:gd name="T17" fmla="*/ 56 h 2368"/>
                  <a:gd name="T18" fmla="*/ 51 w 776"/>
                  <a:gd name="T19" fmla="*/ 61 h 2368"/>
                  <a:gd name="T20" fmla="*/ 46 w 776"/>
                  <a:gd name="T21" fmla="*/ 70 h 2368"/>
                  <a:gd name="T22" fmla="*/ 55 w 776"/>
                  <a:gd name="T23" fmla="*/ 79 h 2368"/>
                  <a:gd name="T24" fmla="*/ 55 w 776"/>
                  <a:gd name="T25" fmla="*/ 88 h 2368"/>
                  <a:gd name="T26" fmla="*/ 64 w 776"/>
                  <a:gd name="T27" fmla="*/ 102 h 2368"/>
                  <a:gd name="T28" fmla="*/ 60 w 776"/>
                  <a:gd name="T29" fmla="*/ 116 h 2368"/>
                  <a:gd name="T30" fmla="*/ 69 w 776"/>
                  <a:gd name="T31" fmla="*/ 125 h 2368"/>
                  <a:gd name="T32" fmla="*/ 64 w 776"/>
                  <a:gd name="T33" fmla="*/ 139 h 2368"/>
                  <a:gd name="T34" fmla="*/ 69 w 776"/>
                  <a:gd name="T35" fmla="*/ 152 h 2368"/>
                  <a:gd name="T36" fmla="*/ 64 w 776"/>
                  <a:gd name="T37" fmla="*/ 161 h 2368"/>
                  <a:gd name="T38" fmla="*/ 74 w 776"/>
                  <a:gd name="T39" fmla="*/ 175 h 2368"/>
                  <a:gd name="T40" fmla="*/ 69 w 776"/>
                  <a:gd name="T41" fmla="*/ 189 h 2368"/>
                  <a:gd name="T42" fmla="*/ 74 w 776"/>
                  <a:gd name="T43" fmla="*/ 207 h 2368"/>
                  <a:gd name="T44" fmla="*/ 69 w 776"/>
                  <a:gd name="T45" fmla="*/ 212 h 2368"/>
                  <a:gd name="T46" fmla="*/ 74 w 776"/>
                  <a:gd name="T47" fmla="*/ 225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>
                  <a:gd name="T0" fmla="*/ 0 w 776"/>
                  <a:gd name="T1" fmla="*/ 0 h 2368"/>
                  <a:gd name="T2" fmla="*/ 14 w 776"/>
                  <a:gd name="T3" fmla="*/ 0 h 2368"/>
                  <a:gd name="T4" fmla="*/ 6 w 776"/>
                  <a:gd name="T5" fmla="*/ 1 h 2368"/>
                  <a:gd name="T6" fmla="*/ 20 w 776"/>
                  <a:gd name="T7" fmla="*/ 1 h 2368"/>
                  <a:gd name="T8" fmla="*/ 11 w 776"/>
                  <a:gd name="T9" fmla="*/ 2 h 2368"/>
                  <a:gd name="T10" fmla="*/ 23 w 776"/>
                  <a:gd name="T11" fmla="*/ 2 h 2368"/>
                  <a:gd name="T12" fmla="*/ 17 w 776"/>
                  <a:gd name="T13" fmla="*/ 2 h 2368"/>
                  <a:gd name="T14" fmla="*/ 28 w 776"/>
                  <a:gd name="T15" fmla="*/ 3 h 2368"/>
                  <a:gd name="T16" fmla="*/ 23 w 776"/>
                  <a:gd name="T17" fmla="*/ 3 h 2368"/>
                  <a:gd name="T18" fmla="*/ 31 w 776"/>
                  <a:gd name="T19" fmla="*/ 4 h 2368"/>
                  <a:gd name="T20" fmla="*/ 28 w 776"/>
                  <a:gd name="T21" fmla="*/ 4 h 2368"/>
                  <a:gd name="T22" fmla="*/ 34 w 776"/>
                  <a:gd name="T23" fmla="*/ 5 h 2368"/>
                  <a:gd name="T24" fmla="*/ 34 w 776"/>
                  <a:gd name="T25" fmla="*/ 5 h 2368"/>
                  <a:gd name="T26" fmla="*/ 40 w 776"/>
                  <a:gd name="T27" fmla="*/ 6 h 2368"/>
                  <a:gd name="T28" fmla="*/ 37 w 776"/>
                  <a:gd name="T29" fmla="*/ 7 h 2368"/>
                  <a:gd name="T30" fmla="*/ 43 w 776"/>
                  <a:gd name="T31" fmla="*/ 7 h 2368"/>
                  <a:gd name="T32" fmla="*/ 40 w 776"/>
                  <a:gd name="T33" fmla="*/ 8 h 2368"/>
                  <a:gd name="T34" fmla="*/ 43 w 776"/>
                  <a:gd name="T35" fmla="*/ 9 h 2368"/>
                  <a:gd name="T36" fmla="*/ 40 w 776"/>
                  <a:gd name="T37" fmla="*/ 10 h 2368"/>
                  <a:gd name="T38" fmla="*/ 45 w 776"/>
                  <a:gd name="T39" fmla="*/ 10 h 2368"/>
                  <a:gd name="T40" fmla="*/ 43 w 776"/>
                  <a:gd name="T41" fmla="*/ 11 h 2368"/>
                  <a:gd name="T42" fmla="*/ 45 w 776"/>
                  <a:gd name="T43" fmla="*/ 12 h 2368"/>
                  <a:gd name="T44" fmla="*/ 43 w 776"/>
                  <a:gd name="T45" fmla="*/ 12 h 2368"/>
                  <a:gd name="T46" fmla="*/ 45 w 776"/>
                  <a:gd name="T47" fmla="*/ 1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>
                  <a:gd name="T0" fmla="*/ 0 w 776"/>
                  <a:gd name="T1" fmla="*/ 7 h 2368"/>
                  <a:gd name="T2" fmla="*/ 1285 w 776"/>
                  <a:gd name="T3" fmla="*/ 2 h 2368"/>
                  <a:gd name="T4" fmla="*/ 510 w 776"/>
                  <a:gd name="T5" fmla="*/ 17 h 2368"/>
                  <a:gd name="T6" fmla="*/ 1797 w 776"/>
                  <a:gd name="T7" fmla="*/ 17 h 2368"/>
                  <a:gd name="T8" fmla="*/ 1025 w 776"/>
                  <a:gd name="T9" fmla="*/ 33 h 2368"/>
                  <a:gd name="T10" fmla="*/ 2053 w 776"/>
                  <a:gd name="T11" fmla="*/ 39 h 2368"/>
                  <a:gd name="T12" fmla="*/ 1538 w 776"/>
                  <a:gd name="T13" fmla="*/ 50 h 2368"/>
                  <a:gd name="T14" fmla="*/ 2564 w 776"/>
                  <a:gd name="T15" fmla="*/ 55 h 2368"/>
                  <a:gd name="T16" fmla="*/ 2053 w 776"/>
                  <a:gd name="T17" fmla="*/ 66 h 2368"/>
                  <a:gd name="T18" fmla="*/ 2822 w 776"/>
                  <a:gd name="T19" fmla="*/ 71 h 2368"/>
                  <a:gd name="T20" fmla="*/ 2564 w 776"/>
                  <a:gd name="T21" fmla="*/ 81 h 2368"/>
                  <a:gd name="T22" fmla="*/ 3077 w 776"/>
                  <a:gd name="T23" fmla="*/ 91 h 2368"/>
                  <a:gd name="T24" fmla="*/ 3077 w 776"/>
                  <a:gd name="T25" fmla="*/ 102 h 2368"/>
                  <a:gd name="T26" fmla="*/ 3591 w 776"/>
                  <a:gd name="T27" fmla="*/ 118 h 2368"/>
                  <a:gd name="T28" fmla="*/ 3332 w 776"/>
                  <a:gd name="T29" fmla="*/ 135 h 2368"/>
                  <a:gd name="T30" fmla="*/ 3849 w 776"/>
                  <a:gd name="T31" fmla="*/ 145 h 2368"/>
                  <a:gd name="T32" fmla="*/ 3591 w 776"/>
                  <a:gd name="T33" fmla="*/ 161 h 2368"/>
                  <a:gd name="T34" fmla="*/ 3849 w 776"/>
                  <a:gd name="T35" fmla="*/ 177 h 2368"/>
                  <a:gd name="T36" fmla="*/ 3591 w 776"/>
                  <a:gd name="T37" fmla="*/ 187 h 2368"/>
                  <a:gd name="T38" fmla="*/ 4105 w 776"/>
                  <a:gd name="T39" fmla="*/ 203 h 2368"/>
                  <a:gd name="T40" fmla="*/ 3849 w 776"/>
                  <a:gd name="T41" fmla="*/ 219 h 2368"/>
                  <a:gd name="T42" fmla="*/ 4105 w 776"/>
                  <a:gd name="T43" fmla="*/ 240 h 2368"/>
                  <a:gd name="T44" fmla="*/ 3849 w 776"/>
                  <a:gd name="T45" fmla="*/ 246 h 2368"/>
                  <a:gd name="T46" fmla="*/ 4105 w 776"/>
                  <a:gd name="T47" fmla="*/ 26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>
                  <a:gd name="T0" fmla="*/ 0 w 776"/>
                  <a:gd name="T1" fmla="*/ 7 h 2368"/>
                  <a:gd name="T2" fmla="*/ 139 w 776"/>
                  <a:gd name="T3" fmla="*/ 2 h 2368"/>
                  <a:gd name="T4" fmla="*/ 56 w 776"/>
                  <a:gd name="T5" fmla="*/ 17 h 2368"/>
                  <a:gd name="T6" fmla="*/ 195 w 776"/>
                  <a:gd name="T7" fmla="*/ 17 h 2368"/>
                  <a:gd name="T8" fmla="*/ 111 w 776"/>
                  <a:gd name="T9" fmla="*/ 33 h 2368"/>
                  <a:gd name="T10" fmla="*/ 222 w 776"/>
                  <a:gd name="T11" fmla="*/ 39 h 2368"/>
                  <a:gd name="T12" fmla="*/ 167 w 776"/>
                  <a:gd name="T13" fmla="*/ 50 h 2368"/>
                  <a:gd name="T14" fmla="*/ 279 w 776"/>
                  <a:gd name="T15" fmla="*/ 55 h 2368"/>
                  <a:gd name="T16" fmla="*/ 222 w 776"/>
                  <a:gd name="T17" fmla="*/ 66 h 2368"/>
                  <a:gd name="T18" fmla="*/ 307 w 776"/>
                  <a:gd name="T19" fmla="*/ 71 h 2368"/>
                  <a:gd name="T20" fmla="*/ 279 w 776"/>
                  <a:gd name="T21" fmla="*/ 81 h 2368"/>
                  <a:gd name="T22" fmla="*/ 335 w 776"/>
                  <a:gd name="T23" fmla="*/ 91 h 2368"/>
                  <a:gd name="T24" fmla="*/ 335 w 776"/>
                  <a:gd name="T25" fmla="*/ 102 h 2368"/>
                  <a:gd name="T26" fmla="*/ 390 w 776"/>
                  <a:gd name="T27" fmla="*/ 118 h 2368"/>
                  <a:gd name="T28" fmla="*/ 362 w 776"/>
                  <a:gd name="T29" fmla="*/ 135 h 2368"/>
                  <a:gd name="T30" fmla="*/ 417 w 776"/>
                  <a:gd name="T31" fmla="*/ 145 h 2368"/>
                  <a:gd name="T32" fmla="*/ 390 w 776"/>
                  <a:gd name="T33" fmla="*/ 161 h 2368"/>
                  <a:gd name="T34" fmla="*/ 417 w 776"/>
                  <a:gd name="T35" fmla="*/ 177 h 2368"/>
                  <a:gd name="T36" fmla="*/ 390 w 776"/>
                  <a:gd name="T37" fmla="*/ 187 h 2368"/>
                  <a:gd name="T38" fmla="*/ 446 w 776"/>
                  <a:gd name="T39" fmla="*/ 203 h 2368"/>
                  <a:gd name="T40" fmla="*/ 417 w 776"/>
                  <a:gd name="T41" fmla="*/ 219 h 2368"/>
                  <a:gd name="T42" fmla="*/ 446 w 776"/>
                  <a:gd name="T43" fmla="*/ 240 h 2368"/>
                  <a:gd name="T44" fmla="*/ 417 w 776"/>
                  <a:gd name="T45" fmla="*/ 246 h 2368"/>
                  <a:gd name="T46" fmla="*/ 446 w 776"/>
                  <a:gd name="T47" fmla="*/ 261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>
                  <a:gd name="T0" fmla="*/ 0 w 776"/>
                  <a:gd name="T1" fmla="*/ 9 h 2368"/>
                  <a:gd name="T2" fmla="*/ 882 w 776"/>
                  <a:gd name="T3" fmla="*/ 2 h 2368"/>
                  <a:gd name="T4" fmla="*/ 354 w 776"/>
                  <a:gd name="T5" fmla="*/ 22 h 2368"/>
                  <a:gd name="T6" fmla="*/ 1235 w 776"/>
                  <a:gd name="T7" fmla="*/ 22 h 2368"/>
                  <a:gd name="T8" fmla="*/ 706 w 776"/>
                  <a:gd name="T9" fmla="*/ 43 h 2368"/>
                  <a:gd name="T10" fmla="*/ 1411 w 776"/>
                  <a:gd name="T11" fmla="*/ 50 h 2368"/>
                  <a:gd name="T12" fmla="*/ 1059 w 776"/>
                  <a:gd name="T13" fmla="*/ 64 h 2368"/>
                  <a:gd name="T14" fmla="*/ 1766 w 776"/>
                  <a:gd name="T15" fmla="*/ 70 h 2368"/>
                  <a:gd name="T16" fmla="*/ 1411 w 776"/>
                  <a:gd name="T17" fmla="*/ 83 h 2368"/>
                  <a:gd name="T18" fmla="*/ 1944 w 776"/>
                  <a:gd name="T19" fmla="*/ 91 h 2368"/>
                  <a:gd name="T20" fmla="*/ 1766 w 776"/>
                  <a:gd name="T21" fmla="*/ 103 h 2368"/>
                  <a:gd name="T22" fmla="*/ 2117 w 776"/>
                  <a:gd name="T23" fmla="*/ 118 h 2368"/>
                  <a:gd name="T24" fmla="*/ 2117 w 776"/>
                  <a:gd name="T25" fmla="*/ 130 h 2368"/>
                  <a:gd name="T26" fmla="*/ 2473 w 776"/>
                  <a:gd name="T27" fmla="*/ 151 h 2368"/>
                  <a:gd name="T28" fmla="*/ 2297 w 776"/>
                  <a:gd name="T29" fmla="*/ 171 h 2368"/>
                  <a:gd name="T30" fmla="*/ 2649 w 776"/>
                  <a:gd name="T31" fmla="*/ 185 h 2368"/>
                  <a:gd name="T32" fmla="*/ 2473 w 776"/>
                  <a:gd name="T33" fmla="*/ 205 h 2368"/>
                  <a:gd name="T34" fmla="*/ 2649 w 776"/>
                  <a:gd name="T35" fmla="*/ 226 h 2368"/>
                  <a:gd name="T36" fmla="*/ 2473 w 776"/>
                  <a:gd name="T37" fmla="*/ 239 h 2368"/>
                  <a:gd name="T38" fmla="*/ 2828 w 776"/>
                  <a:gd name="T39" fmla="*/ 259 h 2368"/>
                  <a:gd name="T40" fmla="*/ 2649 w 776"/>
                  <a:gd name="T41" fmla="*/ 280 h 2368"/>
                  <a:gd name="T42" fmla="*/ 2828 w 776"/>
                  <a:gd name="T43" fmla="*/ 307 h 2368"/>
                  <a:gd name="T44" fmla="*/ 2649 w 776"/>
                  <a:gd name="T45" fmla="*/ 314 h 2368"/>
                  <a:gd name="T46" fmla="*/ 2828 w 776"/>
                  <a:gd name="T47" fmla="*/ 33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>
                  <a:gd name="T0" fmla="*/ 0 w 776"/>
                  <a:gd name="T1" fmla="*/ 1 h 2368"/>
                  <a:gd name="T2" fmla="*/ 6864 w 776"/>
                  <a:gd name="T3" fmla="*/ 0 h 2368"/>
                  <a:gd name="T4" fmla="*/ 2754 w 776"/>
                  <a:gd name="T5" fmla="*/ 3 h 2368"/>
                  <a:gd name="T6" fmla="*/ 9621 w 776"/>
                  <a:gd name="T7" fmla="*/ 3 h 2368"/>
                  <a:gd name="T8" fmla="*/ 5511 w 776"/>
                  <a:gd name="T9" fmla="*/ 6 h 2368"/>
                  <a:gd name="T10" fmla="*/ 10998 w 776"/>
                  <a:gd name="T11" fmla="*/ 6 h 2368"/>
                  <a:gd name="T12" fmla="*/ 8243 w 776"/>
                  <a:gd name="T13" fmla="*/ 8 h 2368"/>
                  <a:gd name="T14" fmla="*/ 13754 w 776"/>
                  <a:gd name="T15" fmla="*/ 9 h 2368"/>
                  <a:gd name="T16" fmla="*/ 10998 w 776"/>
                  <a:gd name="T17" fmla="*/ 11 h 2368"/>
                  <a:gd name="T18" fmla="*/ 15127 w 776"/>
                  <a:gd name="T19" fmla="*/ 12 h 2368"/>
                  <a:gd name="T20" fmla="*/ 13754 w 776"/>
                  <a:gd name="T21" fmla="*/ 14 h 2368"/>
                  <a:gd name="T22" fmla="*/ 16504 w 776"/>
                  <a:gd name="T23" fmla="*/ 15 h 2368"/>
                  <a:gd name="T24" fmla="*/ 16504 w 776"/>
                  <a:gd name="T25" fmla="*/ 17 h 2368"/>
                  <a:gd name="T26" fmla="*/ 19253 w 776"/>
                  <a:gd name="T27" fmla="*/ 20 h 2368"/>
                  <a:gd name="T28" fmla="*/ 17881 w 776"/>
                  <a:gd name="T29" fmla="*/ 23 h 2368"/>
                  <a:gd name="T30" fmla="*/ 20614 w 776"/>
                  <a:gd name="T31" fmla="*/ 24 h 2368"/>
                  <a:gd name="T32" fmla="*/ 19253 w 776"/>
                  <a:gd name="T33" fmla="*/ 27 h 2368"/>
                  <a:gd name="T34" fmla="*/ 20614 w 776"/>
                  <a:gd name="T35" fmla="*/ 30 h 2368"/>
                  <a:gd name="T36" fmla="*/ 19253 w 776"/>
                  <a:gd name="T37" fmla="*/ 32 h 2368"/>
                  <a:gd name="T38" fmla="*/ 21991 w 776"/>
                  <a:gd name="T39" fmla="*/ 34 h 2368"/>
                  <a:gd name="T40" fmla="*/ 20614 w 776"/>
                  <a:gd name="T41" fmla="*/ 37 h 2368"/>
                  <a:gd name="T42" fmla="*/ 21991 w 776"/>
                  <a:gd name="T43" fmla="*/ 41 h 2368"/>
                  <a:gd name="T44" fmla="*/ 20614 w 776"/>
                  <a:gd name="T45" fmla="*/ 41 h 2368"/>
                  <a:gd name="T46" fmla="*/ 21991 w 776"/>
                  <a:gd name="T47" fmla="*/ 44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>
                  <a:gd name="T0" fmla="*/ 0 w 776"/>
                  <a:gd name="T1" fmla="*/ 5 h 2368"/>
                  <a:gd name="T2" fmla="*/ 110 w 776"/>
                  <a:gd name="T3" fmla="*/ 1 h 2368"/>
                  <a:gd name="T4" fmla="*/ 44 w 776"/>
                  <a:gd name="T5" fmla="*/ 13 h 2368"/>
                  <a:gd name="T6" fmla="*/ 154 w 776"/>
                  <a:gd name="T7" fmla="*/ 13 h 2368"/>
                  <a:gd name="T8" fmla="*/ 88 w 776"/>
                  <a:gd name="T9" fmla="*/ 25 h 2368"/>
                  <a:gd name="T10" fmla="*/ 175 w 776"/>
                  <a:gd name="T11" fmla="*/ 28 h 2368"/>
                  <a:gd name="T12" fmla="*/ 132 w 776"/>
                  <a:gd name="T13" fmla="*/ 36 h 2368"/>
                  <a:gd name="T14" fmla="*/ 220 w 776"/>
                  <a:gd name="T15" fmla="*/ 41 h 2368"/>
                  <a:gd name="T16" fmla="*/ 175 w 776"/>
                  <a:gd name="T17" fmla="*/ 48 h 2368"/>
                  <a:gd name="T18" fmla="*/ 241 w 776"/>
                  <a:gd name="T19" fmla="*/ 52 h 2368"/>
                  <a:gd name="T20" fmla="*/ 220 w 776"/>
                  <a:gd name="T21" fmla="*/ 60 h 2368"/>
                  <a:gd name="T22" fmla="*/ 264 w 776"/>
                  <a:gd name="T23" fmla="*/ 68 h 2368"/>
                  <a:gd name="T24" fmla="*/ 264 w 776"/>
                  <a:gd name="T25" fmla="*/ 76 h 2368"/>
                  <a:gd name="T26" fmla="*/ 307 w 776"/>
                  <a:gd name="T27" fmla="*/ 87 h 2368"/>
                  <a:gd name="T28" fmla="*/ 286 w 776"/>
                  <a:gd name="T29" fmla="*/ 99 h 2368"/>
                  <a:gd name="T30" fmla="*/ 329 w 776"/>
                  <a:gd name="T31" fmla="*/ 107 h 2368"/>
                  <a:gd name="T32" fmla="*/ 307 w 776"/>
                  <a:gd name="T33" fmla="*/ 119 h 2368"/>
                  <a:gd name="T34" fmla="*/ 329 w 776"/>
                  <a:gd name="T35" fmla="*/ 130 h 2368"/>
                  <a:gd name="T36" fmla="*/ 307 w 776"/>
                  <a:gd name="T37" fmla="*/ 138 h 2368"/>
                  <a:gd name="T38" fmla="*/ 352 w 776"/>
                  <a:gd name="T39" fmla="*/ 150 h 2368"/>
                  <a:gd name="T40" fmla="*/ 329 w 776"/>
                  <a:gd name="T41" fmla="*/ 161 h 2368"/>
                  <a:gd name="T42" fmla="*/ 352 w 776"/>
                  <a:gd name="T43" fmla="*/ 177 h 2368"/>
                  <a:gd name="T44" fmla="*/ 329 w 776"/>
                  <a:gd name="T45" fmla="*/ 181 h 2368"/>
                  <a:gd name="T46" fmla="*/ 352 w 776"/>
                  <a:gd name="T47" fmla="*/ 19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>
                  <a:gd name="T0" fmla="*/ 0 w 776"/>
                  <a:gd name="T1" fmla="*/ 0 h 2368"/>
                  <a:gd name="T2" fmla="*/ 14 w 776"/>
                  <a:gd name="T3" fmla="*/ 0 h 2368"/>
                  <a:gd name="T4" fmla="*/ 6 w 776"/>
                  <a:gd name="T5" fmla="*/ 1 h 2368"/>
                  <a:gd name="T6" fmla="*/ 20 w 776"/>
                  <a:gd name="T7" fmla="*/ 1 h 2368"/>
                  <a:gd name="T8" fmla="*/ 11 w 776"/>
                  <a:gd name="T9" fmla="*/ 2 h 2368"/>
                  <a:gd name="T10" fmla="*/ 23 w 776"/>
                  <a:gd name="T11" fmla="*/ 2 h 2368"/>
                  <a:gd name="T12" fmla="*/ 17 w 776"/>
                  <a:gd name="T13" fmla="*/ 2 h 2368"/>
                  <a:gd name="T14" fmla="*/ 28 w 776"/>
                  <a:gd name="T15" fmla="*/ 3 h 2368"/>
                  <a:gd name="T16" fmla="*/ 23 w 776"/>
                  <a:gd name="T17" fmla="*/ 3 h 2368"/>
                  <a:gd name="T18" fmla="*/ 31 w 776"/>
                  <a:gd name="T19" fmla="*/ 4 h 2368"/>
                  <a:gd name="T20" fmla="*/ 28 w 776"/>
                  <a:gd name="T21" fmla="*/ 4 h 2368"/>
                  <a:gd name="T22" fmla="*/ 34 w 776"/>
                  <a:gd name="T23" fmla="*/ 5 h 2368"/>
                  <a:gd name="T24" fmla="*/ 34 w 776"/>
                  <a:gd name="T25" fmla="*/ 5 h 2368"/>
                  <a:gd name="T26" fmla="*/ 40 w 776"/>
                  <a:gd name="T27" fmla="*/ 6 h 2368"/>
                  <a:gd name="T28" fmla="*/ 37 w 776"/>
                  <a:gd name="T29" fmla="*/ 7 h 2368"/>
                  <a:gd name="T30" fmla="*/ 43 w 776"/>
                  <a:gd name="T31" fmla="*/ 7 h 2368"/>
                  <a:gd name="T32" fmla="*/ 40 w 776"/>
                  <a:gd name="T33" fmla="*/ 8 h 2368"/>
                  <a:gd name="T34" fmla="*/ 43 w 776"/>
                  <a:gd name="T35" fmla="*/ 9 h 2368"/>
                  <a:gd name="T36" fmla="*/ 40 w 776"/>
                  <a:gd name="T37" fmla="*/ 10 h 2368"/>
                  <a:gd name="T38" fmla="*/ 45 w 776"/>
                  <a:gd name="T39" fmla="*/ 10 h 2368"/>
                  <a:gd name="T40" fmla="*/ 43 w 776"/>
                  <a:gd name="T41" fmla="*/ 11 h 2368"/>
                  <a:gd name="T42" fmla="*/ 45 w 776"/>
                  <a:gd name="T43" fmla="*/ 12 h 2368"/>
                  <a:gd name="T44" fmla="*/ 43 w 776"/>
                  <a:gd name="T45" fmla="*/ 12 h 2368"/>
                  <a:gd name="T46" fmla="*/ 45 w 776"/>
                  <a:gd name="T47" fmla="*/ 1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</p:grpSp>
      </p:grpSp>
      <p:sp>
        <p:nvSpPr>
          <p:cNvPr id="20615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0616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11/3/2021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54253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11/3/2021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535091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11/3/2021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28994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11/3/2021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927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17398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11/3/2021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36178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11/3/2021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5622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11/3/2021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3605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11/3/2021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883694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11/3/2021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123162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11/3/2021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83036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11/3/2021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8843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5135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421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916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42A039-CA3F-418A-B121-337C33DF6F55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61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jp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1.jp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36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image" Target="../media/image2.wmf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164" name="Oval 4"/>
              <p:cNvSpPr>
                <a:spLocks noChangeArrowheads="1"/>
              </p:cNvSpPr>
              <p:nvPr/>
            </p:nvSpPr>
            <p:spPr bwMode="hidden">
              <a:xfrm>
                <a:off x="2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1165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162" name="Oval 7"/>
              <p:cNvSpPr>
                <a:spLocks noChangeArrowheads="1"/>
              </p:cNvSpPr>
              <p:nvPr/>
            </p:nvSpPr>
            <p:spPr bwMode="hidden">
              <a:xfrm>
                <a:off x="-2" y="2"/>
                <a:ext cx="770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1163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</p:grpSp>
        <p:grpSp>
          <p:nvGrpSpPr>
            <p:cNvPr id="1034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160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1161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</p:grpSp>
        <p:grpSp>
          <p:nvGrpSpPr>
            <p:cNvPr id="1035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036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158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eaLnBrk="1" hangingPunct="1"/>
                  <a:endParaRPr lang="vi-VN"/>
                </a:p>
              </p:txBody>
            </p:sp>
            <p:sp>
              <p:nvSpPr>
                <p:cNvPr id="1159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eaLnBrk="1" hangingPunct="1"/>
                  <a:endParaRPr lang="vi-VN"/>
                </a:p>
              </p:txBody>
            </p:sp>
          </p:grpSp>
          <p:grpSp>
            <p:nvGrpSpPr>
              <p:cNvPr id="1037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060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15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9" y="2236"/>
                    <a:ext cx="1717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84 w 2736"/>
                      <a:gd name="T3" fmla="*/ 16 h 504"/>
                      <a:gd name="T4" fmla="*/ 174 w 2736"/>
                      <a:gd name="T5" fmla="*/ 2 h 504"/>
                      <a:gd name="T6" fmla="*/ 267 w 2736"/>
                      <a:gd name="T7" fmla="*/ 2 h 504"/>
                      <a:gd name="T8" fmla="*/ 266 w 2736"/>
                      <a:gd name="T9" fmla="*/ 10 h 504"/>
                      <a:gd name="T10" fmla="*/ 173 w 2736"/>
                      <a:gd name="T11" fmla="*/ 10 h 504"/>
                      <a:gd name="T12" fmla="*/ 64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2" y="3146"/>
                    <a:ext cx="922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4 w 1769"/>
                      <a:gd name="T5" fmla="*/ 19 h 791"/>
                      <a:gd name="T6" fmla="*/ 62 w 1769"/>
                      <a:gd name="T7" fmla="*/ 40 h 791"/>
                      <a:gd name="T8" fmla="*/ 68 w 1769"/>
                      <a:gd name="T9" fmla="*/ 55 h 791"/>
                      <a:gd name="T10" fmla="*/ 65 w 1769"/>
                      <a:gd name="T11" fmla="*/ 72 h 791"/>
                      <a:gd name="T12" fmla="*/ 62 w 1769"/>
                      <a:gd name="T13" fmla="*/ 57 h 791"/>
                      <a:gd name="T14" fmla="*/ 54 w 1769"/>
                      <a:gd name="T15" fmla="*/ 41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1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154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>
                      <a:gd name="T0" fmla="*/ 0 w 2736"/>
                      <a:gd name="T1" fmla="*/ 78 h 504"/>
                      <a:gd name="T2" fmla="*/ 110 w 2736"/>
                      <a:gd name="T3" fmla="*/ 26 h 504"/>
                      <a:gd name="T4" fmla="*/ 226 w 2736"/>
                      <a:gd name="T5" fmla="*/ 4 h 504"/>
                      <a:gd name="T6" fmla="*/ 349 w 2736"/>
                      <a:gd name="T7" fmla="*/ 4 h 504"/>
                      <a:gd name="T8" fmla="*/ 347 w 2736"/>
                      <a:gd name="T9" fmla="*/ 16 h 504"/>
                      <a:gd name="T10" fmla="*/ 225 w 2736"/>
                      <a:gd name="T11" fmla="*/ 16 h 504"/>
                      <a:gd name="T12" fmla="*/ 83 w 2736"/>
                      <a:gd name="T13" fmla="*/ 45 h 504"/>
                      <a:gd name="T14" fmla="*/ 0 w 2736"/>
                      <a:gd name="T15" fmla="*/ 7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5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25 w 1769"/>
                      <a:gd name="T3" fmla="*/ 9 h 791"/>
                      <a:gd name="T4" fmla="*/ 58 w 1769"/>
                      <a:gd name="T5" fmla="*/ 31 h 791"/>
                      <a:gd name="T6" fmla="*/ 81 w 1769"/>
                      <a:gd name="T7" fmla="*/ 67 h 791"/>
                      <a:gd name="T8" fmla="*/ 89 w 1769"/>
                      <a:gd name="T9" fmla="*/ 94 h 791"/>
                      <a:gd name="T10" fmla="*/ 85 w 1769"/>
                      <a:gd name="T11" fmla="*/ 122 h 791"/>
                      <a:gd name="T12" fmla="*/ 80 w 1769"/>
                      <a:gd name="T13" fmla="*/ 99 h 791"/>
                      <a:gd name="T14" fmla="*/ 70 w 1769"/>
                      <a:gd name="T15" fmla="*/ 71 h 791"/>
                      <a:gd name="T16" fmla="*/ 56 w 1769"/>
                      <a:gd name="T17" fmla="*/ 46 h 791"/>
                      <a:gd name="T18" fmla="*/ 29 w 1769"/>
                      <a:gd name="T19" fmla="*/ 23 h 791"/>
                      <a:gd name="T20" fmla="*/ 0 w 1769"/>
                      <a:gd name="T21" fmla="*/ 1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2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15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>
                      <a:gd name="T0" fmla="*/ 0 w 2736"/>
                      <a:gd name="T1" fmla="*/ 40 h 504"/>
                      <a:gd name="T2" fmla="*/ 89 w 2736"/>
                      <a:gd name="T3" fmla="*/ 13 h 504"/>
                      <a:gd name="T4" fmla="*/ 183 w 2736"/>
                      <a:gd name="T5" fmla="*/ 2 h 504"/>
                      <a:gd name="T6" fmla="*/ 282 w 2736"/>
                      <a:gd name="T7" fmla="*/ 2 h 504"/>
                      <a:gd name="T8" fmla="*/ 280 w 2736"/>
                      <a:gd name="T9" fmla="*/ 8 h 504"/>
                      <a:gd name="T10" fmla="*/ 181 w 2736"/>
                      <a:gd name="T11" fmla="*/ 8 h 504"/>
                      <a:gd name="T12" fmla="*/ 67 w 2736"/>
                      <a:gd name="T13" fmla="*/ 23 h 504"/>
                      <a:gd name="T14" fmla="*/ 0 w 2736"/>
                      <a:gd name="T15" fmla="*/ 4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5 h 791"/>
                      <a:gd name="T4" fmla="*/ 47 w 1769"/>
                      <a:gd name="T5" fmla="*/ 16 h 791"/>
                      <a:gd name="T6" fmla="*/ 65 w 1769"/>
                      <a:gd name="T7" fmla="*/ 34 h 791"/>
                      <a:gd name="T8" fmla="*/ 71 w 1769"/>
                      <a:gd name="T9" fmla="*/ 48 h 791"/>
                      <a:gd name="T10" fmla="*/ 68 w 1769"/>
                      <a:gd name="T11" fmla="*/ 63 h 791"/>
                      <a:gd name="T12" fmla="*/ 64 w 1769"/>
                      <a:gd name="T13" fmla="*/ 50 h 791"/>
                      <a:gd name="T14" fmla="*/ 56 w 1769"/>
                      <a:gd name="T15" fmla="*/ 36 h 791"/>
                      <a:gd name="T16" fmla="*/ 45 w 1769"/>
                      <a:gd name="T17" fmla="*/ 24 h 791"/>
                      <a:gd name="T18" fmla="*/ 24 w 1769"/>
                      <a:gd name="T19" fmla="*/ 12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3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150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19" y="1631"/>
                    <a:ext cx="1677" cy="334"/>
                  </a:xfrm>
                  <a:custGeom>
                    <a:avLst/>
                    <a:gdLst>
                      <a:gd name="T0" fmla="*/ 0 w 2736"/>
                      <a:gd name="T1" fmla="*/ 64 h 504"/>
                      <a:gd name="T2" fmla="*/ 75 w 2736"/>
                      <a:gd name="T3" fmla="*/ 21 h 504"/>
                      <a:gd name="T4" fmla="*/ 154 w 2736"/>
                      <a:gd name="T5" fmla="*/ 3 h 504"/>
                      <a:gd name="T6" fmla="*/ 237 w 2736"/>
                      <a:gd name="T7" fmla="*/ 3 h 504"/>
                      <a:gd name="T8" fmla="*/ 235 w 2736"/>
                      <a:gd name="T9" fmla="*/ 13 h 504"/>
                      <a:gd name="T10" fmla="*/ 153 w 2736"/>
                      <a:gd name="T11" fmla="*/ 13 h 504"/>
                      <a:gd name="T12" fmla="*/ 57 w 2736"/>
                      <a:gd name="T13" fmla="*/ 37 h 504"/>
                      <a:gd name="T14" fmla="*/ 0 w 2736"/>
                      <a:gd name="T15" fmla="*/ 6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51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1" y="2033"/>
                    <a:ext cx="900" cy="52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7 w 1769"/>
                      <a:gd name="T3" fmla="*/ 7 h 791"/>
                      <a:gd name="T4" fmla="*/ 40 w 1769"/>
                      <a:gd name="T5" fmla="*/ 25 h 791"/>
                      <a:gd name="T6" fmla="*/ 55 w 1769"/>
                      <a:gd name="T7" fmla="*/ 56 h 791"/>
                      <a:gd name="T8" fmla="*/ 60 w 1769"/>
                      <a:gd name="T9" fmla="*/ 79 h 791"/>
                      <a:gd name="T10" fmla="*/ 57 w 1769"/>
                      <a:gd name="T11" fmla="*/ 102 h 791"/>
                      <a:gd name="T12" fmla="*/ 54 w 1769"/>
                      <a:gd name="T13" fmla="*/ 82 h 791"/>
                      <a:gd name="T14" fmla="*/ 47 w 1769"/>
                      <a:gd name="T15" fmla="*/ 58 h 791"/>
                      <a:gd name="T16" fmla="*/ 38 w 1769"/>
                      <a:gd name="T17" fmla="*/ 38 h 791"/>
                      <a:gd name="T18" fmla="*/ 20 w 1769"/>
                      <a:gd name="T19" fmla="*/ 19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4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14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49 w 2736"/>
                      <a:gd name="T3" fmla="*/ 15 h 504"/>
                      <a:gd name="T4" fmla="*/ 102 w 2736"/>
                      <a:gd name="T5" fmla="*/ 2 h 504"/>
                      <a:gd name="T6" fmla="*/ 157 w 2736"/>
                      <a:gd name="T7" fmla="*/ 2 h 504"/>
                      <a:gd name="T8" fmla="*/ 156 w 2736"/>
                      <a:gd name="T9" fmla="*/ 9 h 504"/>
                      <a:gd name="T10" fmla="*/ 101 w 2736"/>
                      <a:gd name="T11" fmla="*/ 9 h 504"/>
                      <a:gd name="T12" fmla="*/ 37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85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1 w 1769"/>
                      <a:gd name="T3" fmla="*/ 5 h 791"/>
                      <a:gd name="T4" fmla="*/ 26 w 1769"/>
                      <a:gd name="T5" fmla="*/ 18 h 791"/>
                      <a:gd name="T6" fmla="*/ 37 w 1769"/>
                      <a:gd name="T7" fmla="*/ 38 h 791"/>
                      <a:gd name="T8" fmla="*/ 40 w 1769"/>
                      <a:gd name="T9" fmla="*/ 53 h 791"/>
                      <a:gd name="T10" fmla="*/ 38 w 1769"/>
                      <a:gd name="T11" fmla="*/ 69 h 791"/>
                      <a:gd name="T12" fmla="*/ 36 w 1769"/>
                      <a:gd name="T13" fmla="*/ 55 h 791"/>
                      <a:gd name="T14" fmla="*/ 31 w 1769"/>
                      <a:gd name="T15" fmla="*/ 39 h 791"/>
                      <a:gd name="T16" fmla="*/ 25 w 1769"/>
                      <a:gd name="T17" fmla="*/ 26 h 791"/>
                      <a:gd name="T18" fmla="*/ 13 w 1769"/>
                      <a:gd name="T19" fmla="*/ 13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5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146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>
                      <a:gd name="T0" fmla="*/ 0 w 2736"/>
                      <a:gd name="T1" fmla="*/ 8 h 504"/>
                      <a:gd name="T2" fmla="*/ 31 w 2736"/>
                      <a:gd name="T3" fmla="*/ 3 h 504"/>
                      <a:gd name="T4" fmla="*/ 63 w 2736"/>
                      <a:gd name="T5" fmla="*/ 0 h 504"/>
                      <a:gd name="T6" fmla="*/ 97 w 2736"/>
                      <a:gd name="T7" fmla="*/ 0 h 504"/>
                      <a:gd name="T8" fmla="*/ 96 w 2736"/>
                      <a:gd name="T9" fmla="*/ 2 h 504"/>
                      <a:gd name="T10" fmla="*/ 63 w 2736"/>
                      <a:gd name="T11" fmla="*/ 2 h 504"/>
                      <a:gd name="T12" fmla="*/ 23 w 2736"/>
                      <a:gd name="T13" fmla="*/ 4 h 504"/>
                      <a:gd name="T14" fmla="*/ 0 w 2736"/>
                      <a:gd name="T15" fmla="*/ 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7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64"/>
                    <a:ext cx="755" cy="34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1 h 791"/>
                      <a:gd name="T4" fmla="*/ 16 w 1769"/>
                      <a:gd name="T5" fmla="*/ 3 h 791"/>
                      <a:gd name="T6" fmla="*/ 23 w 1769"/>
                      <a:gd name="T7" fmla="*/ 7 h 791"/>
                      <a:gd name="T8" fmla="*/ 25 w 1769"/>
                      <a:gd name="T9" fmla="*/ 10 h 791"/>
                      <a:gd name="T10" fmla="*/ 24 w 1769"/>
                      <a:gd name="T11" fmla="*/ 13 h 791"/>
                      <a:gd name="T12" fmla="*/ 22 w 1769"/>
                      <a:gd name="T13" fmla="*/ 10 h 791"/>
                      <a:gd name="T14" fmla="*/ 20 w 1769"/>
                      <a:gd name="T15" fmla="*/ 7 h 791"/>
                      <a:gd name="T16" fmla="*/ 16 w 1769"/>
                      <a:gd name="T17" fmla="*/ 5 h 791"/>
                      <a:gd name="T18" fmla="*/ 8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6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14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3" y="1128"/>
                    <a:ext cx="1237" cy="211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2 h 504"/>
                      <a:gd name="T4" fmla="*/ 33 w 2736"/>
                      <a:gd name="T5" fmla="*/ 0 h 504"/>
                      <a:gd name="T6" fmla="*/ 52 w 2736"/>
                      <a:gd name="T7" fmla="*/ 0 h 504"/>
                      <a:gd name="T8" fmla="*/ 51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1" y="918"/>
                    <a:ext cx="665" cy="3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4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8 h 791"/>
                      <a:gd name="T10" fmla="*/ 12 w 1769"/>
                      <a:gd name="T11" fmla="*/ 11 h 791"/>
                      <a:gd name="T12" fmla="*/ 12 w 1769"/>
                      <a:gd name="T13" fmla="*/ 8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5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7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142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54"/>
                    <a:ext cx="1723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1 w 2736"/>
                      <a:gd name="T7" fmla="*/ 2 h 504"/>
                      <a:gd name="T8" fmla="*/ 270 w 2736"/>
                      <a:gd name="T9" fmla="*/ 9 h 504"/>
                      <a:gd name="T10" fmla="*/ 175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3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5 h 791"/>
                      <a:gd name="T10" fmla="*/ 66 w 1769"/>
                      <a:gd name="T11" fmla="*/ 72 h 791"/>
                      <a:gd name="T12" fmla="*/ 62 w 1769"/>
                      <a:gd name="T13" fmla="*/ 57 h 791"/>
                      <a:gd name="T14" fmla="*/ 54 w 1769"/>
                      <a:gd name="T15" fmla="*/ 41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8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14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09" cy="347"/>
                  </a:xfrm>
                  <a:custGeom>
                    <a:avLst/>
                    <a:gdLst>
                      <a:gd name="T0" fmla="*/ 0 w 2736"/>
                      <a:gd name="T1" fmla="*/ 78 h 504"/>
                      <a:gd name="T2" fmla="*/ 110 w 2736"/>
                      <a:gd name="T3" fmla="*/ 26 h 504"/>
                      <a:gd name="T4" fmla="*/ 225 w 2736"/>
                      <a:gd name="T5" fmla="*/ 4 h 504"/>
                      <a:gd name="T6" fmla="*/ 346 w 2736"/>
                      <a:gd name="T7" fmla="*/ 4 h 504"/>
                      <a:gd name="T8" fmla="*/ 344 w 2736"/>
                      <a:gd name="T9" fmla="*/ 16 h 504"/>
                      <a:gd name="T10" fmla="*/ 224 w 2736"/>
                      <a:gd name="T11" fmla="*/ 16 h 504"/>
                      <a:gd name="T12" fmla="*/ 83 w 2736"/>
                      <a:gd name="T13" fmla="*/ 45 h 504"/>
                      <a:gd name="T14" fmla="*/ 0 w 2736"/>
                      <a:gd name="T15" fmla="*/ 7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4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71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24 w 1769"/>
                      <a:gd name="T3" fmla="*/ 9 h 791"/>
                      <a:gd name="T4" fmla="*/ 58 w 1769"/>
                      <a:gd name="T5" fmla="*/ 31 h 791"/>
                      <a:gd name="T6" fmla="*/ 81 w 1769"/>
                      <a:gd name="T7" fmla="*/ 67 h 791"/>
                      <a:gd name="T8" fmla="*/ 88 w 1769"/>
                      <a:gd name="T9" fmla="*/ 94 h 791"/>
                      <a:gd name="T10" fmla="*/ 85 w 1769"/>
                      <a:gd name="T11" fmla="*/ 122 h 791"/>
                      <a:gd name="T12" fmla="*/ 79 w 1769"/>
                      <a:gd name="T13" fmla="*/ 99 h 791"/>
                      <a:gd name="T14" fmla="*/ 70 w 1769"/>
                      <a:gd name="T15" fmla="*/ 71 h 791"/>
                      <a:gd name="T16" fmla="*/ 55 w 1769"/>
                      <a:gd name="T17" fmla="*/ 46 h 791"/>
                      <a:gd name="T18" fmla="*/ 29 w 1769"/>
                      <a:gd name="T19" fmla="*/ 23 h 791"/>
                      <a:gd name="T20" fmla="*/ 0 w 1769"/>
                      <a:gd name="T21" fmla="*/ 1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69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138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>
                      <a:gd name="T0" fmla="*/ 0 w 2736"/>
                      <a:gd name="T1" fmla="*/ 40 h 504"/>
                      <a:gd name="T2" fmla="*/ 89 w 2736"/>
                      <a:gd name="T3" fmla="*/ 13 h 504"/>
                      <a:gd name="T4" fmla="*/ 183 w 2736"/>
                      <a:gd name="T5" fmla="*/ 2 h 504"/>
                      <a:gd name="T6" fmla="*/ 282 w 2736"/>
                      <a:gd name="T7" fmla="*/ 2 h 504"/>
                      <a:gd name="T8" fmla="*/ 280 w 2736"/>
                      <a:gd name="T9" fmla="*/ 8 h 504"/>
                      <a:gd name="T10" fmla="*/ 181 w 2736"/>
                      <a:gd name="T11" fmla="*/ 8 h 504"/>
                      <a:gd name="T12" fmla="*/ 67 w 2736"/>
                      <a:gd name="T13" fmla="*/ 23 h 504"/>
                      <a:gd name="T14" fmla="*/ 0 w 2736"/>
                      <a:gd name="T15" fmla="*/ 4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9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7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4 h 791"/>
                      <a:gd name="T4" fmla="*/ 47 w 1769"/>
                      <a:gd name="T5" fmla="*/ 15 h 791"/>
                      <a:gd name="T6" fmla="*/ 65 w 1769"/>
                      <a:gd name="T7" fmla="*/ 33 h 791"/>
                      <a:gd name="T8" fmla="*/ 71 w 1769"/>
                      <a:gd name="T9" fmla="*/ 46 h 791"/>
                      <a:gd name="T10" fmla="*/ 68 w 1769"/>
                      <a:gd name="T11" fmla="*/ 59 h 791"/>
                      <a:gd name="T12" fmla="*/ 64 w 1769"/>
                      <a:gd name="T13" fmla="*/ 48 h 791"/>
                      <a:gd name="T14" fmla="*/ 56 w 1769"/>
                      <a:gd name="T15" fmla="*/ 34 h 791"/>
                      <a:gd name="T16" fmla="*/ 45 w 1769"/>
                      <a:gd name="T17" fmla="*/ 22 h 791"/>
                      <a:gd name="T18" fmla="*/ 24 w 1769"/>
                      <a:gd name="T19" fmla="*/ 11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0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13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31"/>
                  </a:xfrm>
                  <a:custGeom>
                    <a:avLst/>
                    <a:gdLst>
                      <a:gd name="T0" fmla="*/ 0 w 2736"/>
                      <a:gd name="T1" fmla="*/ 62 h 504"/>
                      <a:gd name="T2" fmla="*/ 75 w 2736"/>
                      <a:gd name="T3" fmla="*/ 21 h 504"/>
                      <a:gd name="T4" fmla="*/ 154 w 2736"/>
                      <a:gd name="T5" fmla="*/ 3 h 504"/>
                      <a:gd name="T6" fmla="*/ 237 w 2736"/>
                      <a:gd name="T7" fmla="*/ 3 h 504"/>
                      <a:gd name="T8" fmla="*/ 235 w 2736"/>
                      <a:gd name="T9" fmla="*/ 13 h 504"/>
                      <a:gd name="T10" fmla="*/ 153 w 2736"/>
                      <a:gd name="T11" fmla="*/ 13 h 504"/>
                      <a:gd name="T12" fmla="*/ 57 w 2736"/>
                      <a:gd name="T13" fmla="*/ 36 h 504"/>
                      <a:gd name="T14" fmla="*/ 0 w 2736"/>
                      <a:gd name="T15" fmla="*/ 6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23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7 w 1769"/>
                      <a:gd name="T3" fmla="*/ 7 h 791"/>
                      <a:gd name="T4" fmla="*/ 40 w 1769"/>
                      <a:gd name="T5" fmla="*/ 25 h 791"/>
                      <a:gd name="T6" fmla="*/ 55 w 1769"/>
                      <a:gd name="T7" fmla="*/ 55 h 791"/>
                      <a:gd name="T8" fmla="*/ 60 w 1769"/>
                      <a:gd name="T9" fmla="*/ 77 h 791"/>
                      <a:gd name="T10" fmla="*/ 57 w 1769"/>
                      <a:gd name="T11" fmla="*/ 100 h 791"/>
                      <a:gd name="T12" fmla="*/ 54 w 1769"/>
                      <a:gd name="T13" fmla="*/ 81 h 791"/>
                      <a:gd name="T14" fmla="*/ 47 w 1769"/>
                      <a:gd name="T15" fmla="*/ 58 h 791"/>
                      <a:gd name="T16" fmla="*/ 38 w 1769"/>
                      <a:gd name="T17" fmla="*/ 38 h 791"/>
                      <a:gd name="T18" fmla="*/ 20 w 1769"/>
                      <a:gd name="T19" fmla="*/ 19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1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134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6"/>
                    <a:ext cx="1544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49 w 2736"/>
                      <a:gd name="T3" fmla="*/ 16 h 504"/>
                      <a:gd name="T4" fmla="*/ 102 w 2736"/>
                      <a:gd name="T5" fmla="*/ 2 h 504"/>
                      <a:gd name="T6" fmla="*/ 157 w 2736"/>
                      <a:gd name="T7" fmla="*/ 2 h 504"/>
                      <a:gd name="T8" fmla="*/ 156 w 2736"/>
                      <a:gd name="T9" fmla="*/ 10 h 504"/>
                      <a:gd name="T10" fmla="*/ 101 w 2736"/>
                      <a:gd name="T11" fmla="*/ 10 h 504"/>
                      <a:gd name="T12" fmla="*/ 37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5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1 w 1769"/>
                      <a:gd name="T3" fmla="*/ 6 h 791"/>
                      <a:gd name="T4" fmla="*/ 26 w 1769"/>
                      <a:gd name="T5" fmla="*/ 19 h 791"/>
                      <a:gd name="T6" fmla="*/ 37 w 1769"/>
                      <a:gd name="T7" fmla="*/ 39 h 791"/>
                      <a:gd name="T8" fmla="*/ 40 w 1769"/>
                      <a:gd name="T9" fmla="*/ 55 h 791"/>
                      <a:gd name="T10" fmla="*/ 38 w 1769"/>
                      <a:gd name="T11" fmla="*/ 72 h 791"/>
                      <a:gd name="T12" fmla="*/ 36 w 1769"/>
                      <a:gd name="T13" fmla="*/ 58 h 791"/>
                      <a:gd name="T14" fmla="*/ 31 w 1769"/>
                      <a:gd name="T15" fmla="*/ 42 h 791"/>
                      <a:gd name="T16" fmla="*/ 25 w 1769"/>
                      <a:gd name="T17" fmla="*/ 27 h 791"/>
                      <a:gd name="T18" fmla="*/ 13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2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13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>
                      <a:gd name="T0" fmla="*/ 0 w 2736"/>
                      <a:gd name="T1" fmla="*/ 8 h 504"/>
                      <a:gd name="T2" fmla="*/ 31 w 2736"/>
                      <a:gd name="T3" fmla="*/ 3 h 504"/>
                      <a:gd name="T4" fmla="*/ 63 w 2736"/>
                      <a:gd name="T5" fmla="*/ 0 h 504"/>
                      <a:gd name="T6" fmla="*/ 97 w 2736"/>
                      <a:gd name="T7" fmla="*/ 0 h 504"/>
                      <a:gd name="T8" fmla="*/ 96 w 2736"/>
                      <a:gd name="T9" fmla="*/ 2 h 504"/>
                      <a:gd name="T10" fmla="*/ 63 w 2736"/>
                      <a:gd name="T11" fmla="*/ 2 h 504"/>
                      <a:gd name="T12" fmla="*/ 23 w 2736"/>
                      <a:gd name="T13" fmla="*/ 4 h 504"/>
                      <a:gd name="T14" fmla="*/ 0 w 2736"/>
                      <a:gd name="T15" fmla="*/ 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1"/>
                    <a:ext cx="755" cy="34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1 h 791"/>
                      <a:gd name="T4" fmla="*/ 16 w 1769"/>
                      <a:gd name="T5" fmla="*/ 3 h 791"/>
                      <a:gd name="T6" fmla="*/ 23 w 1769"/>
                      <a:gd name="T7" fmla="*/ 7 h 791"/>
                      <a:gd name="T8" fmla="*/ 25 w 1769"/>
                      <a:gd name="T9" fmla="*/ 10 h 791"/>
                      <a:gd name="T10" fmla="*/ 24 w 1769"/>
                      <a:gd name="T11" fmla="*/ 13 h 791"/>
                      <a:gd name="T12" fmla="*/ 22 w 1769"/>
                      <a:gd name="T13" fmla="*/ 10 h 791"/>
                      <a:gd name="T14" fmla="*/ 20 w 1769"/>
                      <a:gd name="T15" fmla="*/ 7 h 791"/>
                      <a:gd name="T16" fmla="*/ 16 w 1769"/>
                      <a:gd name="T17" fmla="*/ 5 h 791"/>
                      <a:gd name="T18" fmla="*/ 8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3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130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1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31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8 h 791"/>
                      <a:gd name="T10" fmla="*/ 12 w 1769"/>
                      <a:gd name="T11" fmla="*/ 11 h 791"/>
                      <a:gd name="T12" fmla="*/ 12 w 1769"/>
                      <a:gd name="T13" fmla="*/ 8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4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12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1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2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5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126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7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9"/>
                    <a:ext cx="260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6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12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7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122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9 w 2736"/>
                      <a:gd name="T3" fmla="*/ 3 h 504"/>
                      <a:gd name="T4" fmla="*/ 19 w 2736"/>
                      <a:gd name="T5" fmla="*/ 0 h 504"/>
                      <a:gd name="T6" fmla="*/ 29 w 2736"/>
                      <a:gd name="T7" fmla="*/ 0 h 504"/>
                      <a:gd name="T8" fmla="*/ 29 w 2736"/>
                      <a:gd name="T9" fmla="*/ 1 h 504"/>
                      <a:gd name="T10" fmla="*/ 19 w 2736"/>
                      <a:gd name="T11" fmla="*/ 1 h 504"/>
                      <a:gd name="T12" fmla="*/ 7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3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1 h 791"/>
                      <a:gd name="T4" fmla="*/ 5 w 1769"/>
                      <a:gd name="T5" fmla="*/ 3 h 791"/>
                      <a:gd name="T6" fmla="*/ 7 w 1769"/>
                      <a:gd name="T7" fmla="*/ 6 h 791"/>
                      <a:gd name="T8" fmla="*/ 7 w 1769"/>
                      <a:gd name="T9" fmla="*/ 9 h 791"/>
                      <a:gd name="T10" fmla="*/ 7 w 1769"/>
                      <a:gd name="T11" fmla="*/ 11 h 791"/>
                      <a:gd name="T12" fmla="*/ 7 w 1769"/>
                      <a:gd name="T13" fmla="*/ 9 h 791"/>
                      <a:gd name="T14" fmla="*/ 6 w 1769"/>
                      <a:gd name="T15" fmla="*/ 6 h 791"/>
                      <a:gd name="T16" fmla="*/ 5 w 1769"/>
                      <a:gd name="T17" fmla="*/ 4 h 791"/>
                      <a:gd name="T18" fmla="*/ 2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8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12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4" y="922"/>
                    <a:ext cx="1055" cy="214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7 w 2736"/>
                      <a:gd name="T3" fmla="*/ 3 h 504"/>
                      <a:gd name="T4" fmla="*/ 15 w 2736"/>
                      <a:gd name="T5" fmla="*/ 0 h 504"/>
                      <a:gd name="T6" fmla="*/ 24 w 2736"/>
                      <a:gd name="T7" fmla="*/ 0 h 504"/>
                      <a:gd name="T8" fmla="*/ 24 w 2736"/>
                      <a:gd name="T9" fmla="*/ 1 h 504"/>
                      <a:gd name="T10" fmla="*/ 15 w 2736"/>
                      <a:gd name="T11" fmla="*/ 1 h 504"/>
                      <a:gd name="T12" fmla="*/ 6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2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1 h 791"/>
                      <a:gd name="T4" fmla="*/ 4 w 1769"/>
                      <a:gd name="T5" fmla="*/ 3 h 791"/>
                      <a:gd name="T6" fmla="*/ 5 w 1769"/>
                      <a:gd name="T7" fmla="*/ 6 h 791"/>
                      <a:gd name="T8" fmla="*/ 6 w 1769"/>
                      <a:gd name="T9" fmla="*/ 9 h 791"/>
                      <a:gd name="T10" fmla="*/ 6 w 1769"/>
                      <a:gd name="T11" fmla="*/ 11 h 791"/>
                      <a:gd name="T12" fmla="*/ 5 w 1769"/>
                      <a:gd name="T13" fmla="*/ 9 h 791"/>
                      <a:gd name="T14" fmla="*/ 5 w 1769"/>
                      <a:gd name="T15" fmla="*/ 6 h 791"/>
                      <a:gd name="T16" fmla="*/ 4 w 1769"/>
                      <a:gd name="T17" fmla="*/ 4 h 791"/>
                      <a:gd name="T18" fmla="*/ 2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79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118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17" y="1022"/>
                    <a:ext cx="1232" cy="216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2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9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59" cy="337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8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0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11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30" cy="216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0 w 2736"/>
                      <a:gd name="T7" fmla="*/ 0 h 504"/>
                      <a:gd name="T8" fmla="*/ 50 w 2736"/>
                      <a:gd name="T9" fmla="*/ 1 h 504"/>
                      <a:gd name="T10" fmla="*/ 32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58" cy="33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8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2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081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0 h 504"/>
                    <a:gd name="T2" fmla="*/ 0 w 2736"/>
                    <a:gd name="T3" fmla="*/ 0 h 504"/>
                    <a:gd name="T4" fmla="*/ 0 w 2736"/>
                    <a:gd name="T5" fmla="*/ 0 h 504"/>
                    <a:gd name="T6" fmla="*/ 0 w 2736"/>
                    <a:gd name="T7" fmla="*/ 0 h 504"/>
                    <a:gd name="T8" fmla="*/ 0 w 2736"/>
                    <a:gd name="T9" fmla="*/ 0 h 504"/>
                    <a:gd name="T10" fmla="*/ 0 w 2736"/>
                    <a:gd name="T11" fmla="*/ 0 h 504"/>
                    <a:gd name="T12" fmla="*/ 0 w 2736"/>
                    <a:gd name="T13" fmla="*/ 0 h 504"/>
                    <a:gd name="T14" fmla="*/ 0 w 2736"/>
                    <a:gd name="T15" fmla="*/ 0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>
                    <a:gd name="T0" fmla="*/ 0 w 1769"/>
                    <a:gd name="T1" fmla="*/ 0 h 791"/>
                    <a:gd name="T2" fmla="*/ 0 w 1769"/>
                    <a:gd name="T3" fmla="*/ 0 h 791"/>
                    <a:gd name="T4" fmla="*/ 0 w 1769"/>
                    <a:gd name="T5" fmla="*/ 0 h 791"/>
                    <a:gd name="T6" fmla="*/ 0 w 1769"/>
                    <a:gd name="T7" fmla="*/ 0 h 791"/>
                    <a:gd name="T8" fmla="*/ 0 w 1769"/>
                    <a:gd name="T9" fmla="*/ 0 h 791"/>
                    <a:gd name="T10" fmla="*/ 0 w 1769"/>
                    <a:gd name="T11" fmla="*/ 0 h 791"/>
                    <a:gd name="T12" fmla="*/ 0 w 1769"/>
                    <a:gd name="T13" fmla="*/ 0 h 791"/>
                    <a:gd name="T14" fmla="*/ 0 w 1769"/>
                    <a:gd name="T15" fmla="*/ 0 h 791"/>
                    <a:gd name="T16" fmla="*/ 0 w 1769"/>
                    <a:gd name="T17" fmla="*/ 0 h 791"/>
                    <a:gd name="T18" fmla="*/ 0 w 1769"/>
                    <a:gd name="T19" fmla="*/ 0 h 791"/>
                    <a:gd name="T20" fmla="*/ 0 w 1769"/>
                    <a:gd name="T21" fmla="*/ 0 h 791"/>
                    <a:gd name="T22" fmla="*/ 0 w 1769"/>
                    <a:gd name="T23" fmla="*/ 0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1083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114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4" y="934"/>
                    <a:ext cx="1058" cy="186"/>
                  </a:xfrm>
                  <a:custGeom>
                    <a:avLst/>
                    <a:gdLst>
                      <a:gd name="T0" fmla="*/ 0 w 2736"/>
                      <a:gd name="T1" fmla="*/ 3 h 504"/>
                      <a:gd name="T2" fmla="*/ 7 w 2736"/>
                      <a:gd name="T3" fmla="*/ 1 h 504"/>
                      <a:gd name="T4" fmla="*/ 15 w 2736"/>
                      <a:gd name="T5" fmla="*/ 0 h 504"/>
                      <a:gd name="T6" fmla="*/ 24 w 2736"/>
                      <a:gd name="T7" fmla="*/ 0 h 504"/>
                      <a:gd name="T8" fmla="*/ 24 w 2736"/>
                      <a:gd name="T9" fmla="*/ 1 h 504"/>
                      <a:gd name="T10" fmla="*/ 15 w 2736"/>
                      <a:gd name="T11" fmla="*/ 1 h 504"/>
                      <a:gd name="T12" fmla="*/ 6 w 2736"/>
                      <a:gd name="T13" fmla="*/ 2 h 504"/>
                      <a:gd name="T14" fmla="*/ 0 w 2736"/>
                      <a:gd name="T15" fmla="*/ 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5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0 h 791"/>
                      <a:gd name="T4" fmla="*/ 4 w 1769"/>
                      <a:gd name="T5" fmla="*/ 1 h 791"/>
                      <a:gd name="T6" fmla="*/ 5 w 1769"/>
                      <a:gd name="T7" fmla="*/ 3 h 791"/>
                      <a:gd name="T8" fmla="*/ 6 w 1769"/>
                      <a:gd name="T9" fmla="*/ 4 h 791"/>
                      <a:gd name="T10" fmla="*/ 6 w 1769"/>
                      <a:gd name="T11" fmla="*/ 5 h 791"/>
                      <a:gd name="T12" fmla="*/ 5 w 1769"/>
                      <a:gd name="T13" fmla="*/ 4 h 791"/>
                      <a:gd name="T14" fmla="*/ 5 w 1769"/>
                      <a:gd name="T15" fmla="*/ 3 h 791"/>
                      <a:gd name="T16" fmla="*/ 4 w 1769"/>
                      <a:gd name="T17" fmla="*/ 2 h 791"/>
                      <a:gd name="T18" fmla="*/ 2 w 1769"/>
                      <a:gd name="T19" fmla="*/ 1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4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112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>
                      <a:gd name="T0" fmla="*/ 0 w 2736"/>
                      <a:gd name="T1" fmla="*/ 23 h 504"/>
                      <a:gd name="T2" fmla="*/ 11 w 2736"/>
                      <a:gd name="T3" fmla="*/ 8 h 504"/>
                      <a:gd name="T4" fmla="*/ 24 w 2736"/>
                      <a:gd name="T5" fmla="*/ 1 h 504"/>
                      <a:gd name="T6" fmla="*/ 36 w 2736"/>
                      <a:gd name="T7" fmla="*/ 1 h 504"/>
                      <a:gd name="T8" fmla="*/ 36 w 2736"/>
                      <a:gd name="T9" fmla="*/ 5 h 504"/>
                      <a:gd name="T10" fmla="*/ 24 w 2736"/>
                      <a:gd name="T11" fmla="*/ 5 h 504"/>
                      <a:gd name="T12" fmla="*/ 9 w 2736"/>
                      <a:gd name="T13" fmla="*/ 13 h 504"/>
                      <a:gd name="T14" fmla="*/ 0 w 2736"/>
                      <a:gd name="T15" fmla="*/ 2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3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2 w 1769"/>
                      <a:gd name="T3" fmla="*/ 3 h 791"/>
                      <a:gd name="T4" fmla="*/ 6 w 1769"/>
                      <a:gd name="T5" fmla="*/ 9 h 791"/>
                      <a:gd name="T6" fmla="*/ 8 w 1769"/>
                      <a:gd name="T7" fmla="*/ 19 h 791"/>
                      <a:gd name="T8" fmla="*/ 9 w 1769"/>
                      <a:gd name="T9" fmla="*/ 27 h 791"/>
                      <a:gd name="T10" fmla="*/ 9 w 1769"/>
                      <a:gd name="T11" fmla="*/ 34 h 791"/>
                      <a:gd name="T12" fmla="*/ 8 w 1769"/>
                      <a:gd name="T13" fmla="*/ 27 h 791"/>
                      <a:gd name="T14" fmla="*/ 7 w 1769"/>
                      <a:gd name="T15" fmla="*/ 20 h 791"/>
                      <a:gd name="T16" fmla="*/ 6 w 1769"/>
                      <a:gd name="T17" fmla="*/ 13 h 791"/>
                      <a:gd name="T18" fmla="*/ 3 w 1769"/>
                      <a:gd name="T19" fmla="*/ 6 h 791"/>
                      <a:gd name="T20" fmla="*/ 0 w 1769"/>
                      <a:gd name="T21" fmla="*/ 3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5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110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5 w 2736"/>
                      <a:gd name="T3" fmla="*/ 0 h 504"/>
                      <a:gd name="T4" fmla="*/ 9 w 2736"/>
                      <a:gd name="T5" fmla="*/ 0 h 504"/>
                      <a:gd name="T6" fmla="*/ 14 w 2736"/>
                      <a:gd name="T7" fmla="*/ 0 h 504"/>
                      <a:gd name="T8" fmla="*/ 14 w 2736"/>
                      <a:gd name="T9" fmla="*/ 0 h 504"/>
                      <a:gd name="T10" fmla="*/ 9 w 2736"/>
                      <a:gd name="T11" fmla="*/ 0 h 504"/>
                      <a:gd name="T12" fmla="*/ 3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11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 w 1769"/>
                      <a:gd name="T3" fmla="*/ 0 h 791"/>
                      <a:gd name="T4" fmla="*/ 2 w 1769"/>
                      <a:gd name="T5" fmla="*/ 0 h 791"/>
                      <a:gd name="T6" fmla="*/ 3 w 1769"/>
                      <a:gd name="T7" fmla="*/ 0 h 791"/>
                      <a:gd name="T8" fmla="*/ 3 w 1769"/>
                      <a:gd name="T9" fmla="*/ 0 h 791"/>
                      <a:gd name="T10" fmla="*/ 3 w 1769"/>
                      <a:gd name="T11" fmla="*/ 0 h 791"/>
                      <a:gd name="T12" fmla="*/ 3 w 1769"/>
                      <a:gd name="T13" fmla="*/ 0 h 791"/>
                      <a:gd name="T14" fmla="*/ 3 w 1769"/>
                      <a:gd name="T15" fmla="*/ 0 h 791"/>
                      <a:gd name="T16" fmla="*/ 2 w 1769"/>
                      <a:gd name="T17" fmla="*/ 0 h 791"/>
                      <a:gd name="T18" fmla="*/ 1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6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108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86 w 2736"/>
                      <a:gd name="T3" fmla="*/ 16 h 504"/>
                      <a:gd name="T4" fmla="*/ 176 w 2736"/>
                      <a:gd name="T5" fmla="*/ 2 h 504"/>
                      <a:gd name="T6" fmla="*/ 272 w 2736"/>
                      <a:gd name="T7" fmla="*/ 2 h 504"/>
                      <a:gd name="T8" fmla="*/ 270 w 2736"/>
                      <a:gd name="T9" fmla="*/ 10 h 504"/>
                      <a:gd name="T10" fmla="*/ 176 w 2736"/>
                      <a:gd name="T11" fmla="*/ 10 h 504"/>
                      <a:gd name="T12" fmla="*/ 65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9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6"/>
                    <a:ext cx="925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5 h 791"/>
                      <a:gd name="T10" fmla="*/ 66 w 1769"/>
                      <a:gd name="T11" fmla="*/ 72 h 791"/>
                      <a:gd name="T12" fmla="*/ 62 w 1769"/>
                      <a:gd name="T13" fmla="*/ 57 h 791"/>
                      <a:gd name="T14" fmla="*/ 54 w 1769"/>
                      <a:gd name="T15" fmla="*/ 41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7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106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58 w 2736"/>
                      <a:gd name="T3" fmla="*/ 16 h 504"/>
                      <a:gd name="T4" fmla="*/ 119 w 2736"/>
                      <a:gd name="T5" fmla="*/ 2 h 504"/>
                      <a:gd name="T6" fmla="*/ 184 w 2736"/>
                      <a:gd name="T7" fmla="*/ 2 h 504"/>
                      <a:gd name="T8" fmla="*/ 182 w 2736"/>
                      <a:gd name="T9" fmla="*/ 10 h 504"/>
                      <a:gd name="T10" fmla="*/ 118 w 2736"/>
                      <a:gd name="T11" fmla="*/ 10 h 504"/>
                      <a:gd name="T12" fmla="*/ 44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7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5" y="3634"/>
                    <a:ext cx="851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3 w 1769"/>
                      <a:gd name="T3" fmla="*/ 6 h 791"/>
                      <a:gd name="T4" fmla="*/ 30 w 1769"/>
                      <a:gd name="T5" fmla="*/ 19 h 791"/>
                      <a:gd name="T6" fmla="*/ 42 w 1769"/>
                      <a:gd name="T7" fmla="*/ 40 h 791"/>
                      <a:gd name="T8" fmla="*/ 46 w 1769"/>
                      <a:gd name="T9" fmla="*/ 55 h 791"/>
                      <a:gd name="T10" fmla="*/ 44 w 1769"/>
                      <a:gd name="T11" fmla="*/ 72 h 791"/>
                      <a:gd name="T12" fmla="*/ 41 w 1769"/>
                      <a:gd name="T13" fmla="*/ 57 h 791"/>
                      <a:gd name="T14" fmla="*/ 36 w 1769"/>
                      <a:gd name="T15" fmla="*/ 41 h 791"/>
                      <a:gd name="T16" fmla="*/ 29 w 1769"/>
                      <a:gd name="T17" fmla="*/ 27 h 791"/>
                      <a:gd name="T18" fmla="*/ 15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8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104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35" y="2689"/>
                    <a:ext cx="1712" cy="302"/>
                  </a:xfrm>
                  <a:custGeom>
                    <a:avLst/>
                    <a:gdLst>
                      <a:gd name="T0" fmla="*/ 0 w 2736"/>
                      <a:gd name="T1" fmla="*/ 39 h 504"/>
                      <a:gd name="T2" fmla="*/ 83 w 2736"/>
                      <a:gd name="T3" fmla="*/ 13 h 504"/>
                      <a:gd name="T4" fmla="*/ 170 w 2736"/>
                      <a:gd name="T5" fmla="*/ 2 h 504"/>
                      <a:gd name="T6" fmla="*/ 262 w 2736"/>
                      <a:gd name="T7" fmla="*/ 2 h 504"/>
                      <a:gd name="T8" fmla="*/ 261 w 2736"/>
                      <a:gd name="T9" fmla="*/ 8 h 504"/>
                      <a:gd name="T10" fmla="*/ 169 w 2736"/>
                      <a:gd name="T11" fmla="*/ 8 h 504"/>
                      <a:gd name="T12" fmla="*/ 63 w 2736"/>
                      <a:gd name="T13" fmla="*/ 22 h 504"/>
                      <a:gd name="T14" fmla="*/ 0 w 2736"/>
                      <a:gd name="T15" fmla="*/ 3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5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27" y="3894"/>
                    <a:ext cx="917" cy="471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8 w 1769"/>
                      <a:gd name="T3" fmla="*/ 4 h 791"/>
                      <a:gd name="T4" fmla="*/ 43 w 1769"/>
                      <a:gd name="T5" fmla="*/ 15 h 791"/>
                      <a:gd name="T6" fmla="*/ 60 w 1769"/>
                      <a:gd name="T7" fmla="*/ 33 h 791"/>
                      <a:gd name="T8" fmla="*/ 66 w 1769"/>
                      <a:gd name="T9" fmla="*/ 46 h 791"/>
                      <a:gd name="T10" fmla="*/ 63 w 1769"/>
                      <a:gd name="T11" fmla="*/ 59 h 791"/>
                      <a:gd name="T12" fmla="*/ 60 w 1769"/>
                      <a:gd name="T13" fmla="*/ 48 h 791"/>
                      <a:gd name="T14" fmla="*/ 52 w 1769"/>
                      <a:gd name="T15" fmla="*/ 34 h 791"/>
                      <a:gd name="T16" fmla="*/ 41 w 1769"/>
                      <a:gd name="T17" fmla="*/ 23 h 791"/>
                      <a:gd name="T18" fmla="*/ 22 w 1769"/>
                      <a:gd name="T19" fmla="*/ 11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89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102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1 w 2736"/>
                      <a:gd name="T7" fmla="*/ 2 h 504"/>
                      <a:gd name="T8" fmla="*/ 270 w 2736"/>
                      <a:gd name="T9" fmla="*/ 9 h 504"/>
                      <a:gd name="T10" fmla="*/ 175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3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6 h 791"/>
                      <a:gd name="T10" fmla="*/ 66 w 1769"/>
                      <a:gd name="T11" fmla="*/ 73 h 791"/>
                      <a:gd name="T12" fmla="*/ 62 w 1769"/>
                      <a:gd name="T13" fmla="*/ 58 h 791"/>
                      <a:gd name="T14" fmla="*/ 54 w 1769"/>
                      <a:gd name="T15" fmla="*/ 42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90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100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36"/>
                    <a:ext cx="1649" cy="299"/>
                  </a:xfrm>
                  <a:custGeom>
                    <a:avLst/>
                    <a:gdLst>
                      <a:gd name="T0" fmla="*/ 0 w 2736"/>
                      <a:gd name="T1" fmla="*/ 37 h 504"/>
                      <a:gd name="T2" fmla="*/ 69 w 2736"/>
                      <a:gd name="T3" fmla="*/ 12 h 504"/>
                      <a:gd name="T4" fmla="*/ 141 w 2736"/>
                      <a:gd name="T5" fmla="*/ 2 h 504"/>
                      <a:gd name="T6" fmla="*/ 218 w 2736"/>
                      <a:gd name="T7" fmla="*/ 2 h 504"/>
                      <a:gd name="T8" fmla="*/ 216 w 2736"/>
                      <a:gd name="T9" fmla="*/ 7 h 504"/>
                      <a:gd name="T10" fmla="*/ 140 w 2736"/>
                      <a:gd name="T11" fmla="*/ 7 h 504"/>
                      <a:gd name="T12" fmla="*/ 52 w 2736"/>
                      <a:gd name="T13" fmla="*/ 21 h 504"/>
                      <a:gd name="T14" fmla="*/ 0 w 2736"/>
                      <a:gd name="T15" fmla="*/ 3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101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0"/>
                    <a:ext cx="885" cy="46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6 w 1769"/>
                      <a:gd name="T3" fmla="*/ 4 h 791"/>
                      <a:gd name="T4" fmla="*/ 37 w 1769"/>
                      <a:gd name="T5" fmla="*/ 15 h 791"/>
                      <a:gd name="T6" fmla="*/ 51 w 1769"/>
                      <a:gd name="T7" fmla="*/ 31 h 791"/>
                      <a:gd name="T8" fmla="*/ 55 w 1769"/>
                      <a:gd name="T9" fmla="*/ 44 h 791"/>
                      <a:gd name="T10" fmla="*/ 53 w 1769"/>
                      <a:gd name="T11" fmla="*/ 58 h 791"/>
                      <a:gd name="T12" fmla="*/ 50 w 1769"/>
                      <a:gd name="T13" fmla="*/ 46 h 791"/>
                      <a:gd name="T14" fmla="*/ 44 w 1769"/>
                      <a:gd name="T15" fmla="*/ 33 h 791"/>
                      <a:gd name="T16" fmla="*/ 35 w 1769"/>
                      <a:gd name="T17" fmla="*/ 22 h 791"/>
                      <a:gd name="T18" fmla="*/ 19 w 1769"/>
                      <a:gd name="T19" fmla="*/ 11 h 791"/>
                      <a:gd name="T20" fmla="*/ 0 w 1769"/>
                      <a:gd name="T21" fmla="*/ 5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91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098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56"/>
                    <a:ext cx="1600" cy="244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59 w 2736"/>
                      <a:gd name="T3" fmla="*/ 4 h 504"/>
                      <a:gd name="T4" fmla="*/ 122 w 2736"/>
                      <a:gd name="T5" fmla="*/ 0 h 504"/>
                      <a:gd name="T6" fmla="*/ 187 w 2736"/>
                      <a:gd name="T7" fmla="*/ 0 h 504"/>
                      <a:gd name="T8" fmla="*/ 186 w 2736"/>
                      <a:gd name="T9" fmla="*/ 3 h 504"/>
                      <a:gd name="T10" fmla="*/ 120 w 2736"/>
                      <a:gd name="T11" fmla="*/ 3 h 504"/>
                      <a:gd name="T12" fmla="*/ 45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9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1" y="3741"/>
                    <a:ext cx="860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3 w 1769"/>
                      <a:gd name="T3" fmla="*/ 1 h 791"/>
                      <a:gd name="T4" fmla="*/ 32 w 1769"/>
                      <a:gd name="T5" fmla="*/ 5 h 791"/>
                      <a:gd name="T6" fmla="*/ 44 w 1769"/>
                      <a:gd name="T7" fmla="*/ 12 h 791"/>
                      <a:gd name="T8" fmla="*/ 48 w 1769"/>
                      <a:gd name="T9" fmla="*/ 17 h 791"/>
                      <a:gd name="T10" fmla="*/ 46 w 1769"/>
                      <a:gd name="T11" fmla="*/ 21 h 791"/>
                      <a:gd name="T12" fmla="*/ 43 w 1769"/>
                      <a:gd name="T13" fmla="*/ 18 h 791"/>
                      <a:gd name="T14" fmla="*/ 37 w 1769"/>
                      <a:gd name="T15" fmla="*/ 13 h 791"/>
                      <a:gd name="T16" fmla="*/ 30 w 1769"/>
                      <a:gd name="T17" fmla="*/ 8 h 791"/>
                      <a:gd name="T18" fmla="*/ 16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92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096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10" y="2709"/>
                    <a:ext cx="1466" cy="247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38 w 2736"/>
                      <a:gd name="T3" fmla="*/ 5 h 504"/>
                      <a:gd name="T4" fmla="*/ 79 w 2736"/>
                      <a:gd name="T5" fmla="*/ 0 h 504"/>
                      <a:gd name="T6" fmla="*/ 121 w 2736"/>
                      <a:gd name="T7" fmla="*/ 0 h 504"/>
                      <a:gd name="T8" fmla="*/ 121 w 2736"/>
                      <a:gd name="T9" fmla="*/ 3 h 504"/>
                      <a:gd name="T10" fmla="*/ 78 w 2736"/>
                      <a:gd name="T11" fmla="*/ 3 h 504"/>
                      <a:gd name="T12" fmla="*/ 29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7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727"/>
                    <a:ext cx="789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8 w 1769"/>
                      <a:gd name="T3" fmla="*/ 1 h 791"/>
                      <a:gd name="T4" fmla="*/ 21 w 1769"/>
                      <a:gd name="T5" fmla="*/ 5 h 791"/>
                      <a:gd name="T6" fmla="*/ 29 w 1769"/>
                      <a:gd name="T7" fmla="*/ 12 h 791"/>
                      <a:gd name="T8" fmla="*/ 31 w 1769"/>
                      <a:gd name="T9" fmla="*/ 17 h 791"/>
                      <a:gd name="T10" fmla="*/ 30 w 1769"/>
                      <a:gd name="T11" fmla="*/ 21 h 791"/>
                      <a:gd name="T12" fmla="*/ 28 w 1769"/>
                      <a:gd name="T13" fmla="*/ 18 h 791"/>
                      <a:gd name="T14" fmla="*/ 25 w 1769"/>
                      <a:gd name="T15" fmla="*/ 13 h 791"/>
                      <a:gd name="T16" fmla="*/ 20 w 1769"/>
                      <a:gd name="T17" fmla="*/ 8 h 791"/>
                      <a:gd name="T18" fmla="*/ 10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93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094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>
                      <a:gd name="T0" fmla="*/ 0 w 2736"/>
                      <a:gd name="T1" fmla="*/ 3 h 504"/>
                      <a:gd name="T2" fmla="*/ 34 w 2736"/>
                      <a:gd name="T3" fmla="*/ 1 h 504"/>
                      <a:gd name="T4" fmla="*/ 70 w 2736"/>
                      <a:gd name="T5" fmla="*/ 0 h 504"/>
                      <a:gd name="T6" fmla="*/ 108 w 2736"/>
                      <a:gd name="T7" fmla="*/ 0 h 504"/>
                      <a:gd name="T8" fmla="*/ 107 w 2736"/>
                      <a:gd name="T9" fmla="*/ 1 h 504"/>
                      <a:gd name="T10" fmla="*/ 70 w 2736"/>
                      <a:gd name="T11" fmla="*/ 1 h 504"/>
                      <a:gd name="T12" fmla="*/ 26 w 2736"/>
                      <a:gd name="T13" fmla="*/ 2 h 504"/>
                      <a:gd name="T14" fmla="*/ 0 w 2736"/>
                      <a:gd name="T15" fmla="*/ 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095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84"/>
                    <a:ext cx="767" cy="294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0 h 791"/>
                      <a:gd name="T4" fmla="*/ 18 w 1769"/>
                      <a:gd name="T5" fmla="*/ 1 h 791"/>
                      <a:gd name="T6" fmla="*/ 25 w 1769"/>
                      <a:gd name="T7" fmla="*/ 3 h 791"/>
                      <a:gd name="T8" fmla="*/ 27 w 1769"/>
                      <a:gd name="T9" fmla="*/ 4 h 791"/>
                      <a:gd name="T10" fmla="*/ 26 w 1769"/>
                      <a:gd name="T11" fmla="*/ 6 h 791"/>
                      <a:gd name="T12" fmla="*/ 24 w 1769"/>
                      <a:gd name="T13" fmla="*/ 4 h 791"/>
                      <a:gd name="T14" fmla="*/ 21 w 1769"/>
                      <a:gd name="T15" fmla="*/ 3 h 791"/>
                      <a:gd name="T16" fmla="*/ 17 w 1769"/>
                      <a:gd name="T17" fmla="*/ 2 h 791"/>
                      <a:gd name="T18" fmla="*/ 9 w 1769"/>
                      <a:gd name="T19" fmla="*/ 1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038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1 w 776"/>
                  <a:gd name="T31" fmla="*/ 1 h 2368"/>
                  <a:gd name="T32" fmla="*/ 0 w 776"/>
                  <a:gd name="T33" fmla="*/ 1 h 2368"/>
                  <a:gd name="T34" fmla="*/ 1 w 776"/>
                  <a:gd name="T35" fmla="*/ 1 h 2368"/>
                  <a:gd name="T36" fmla="*/ 0 w 776"/>
                  <a:gd name="T37" fmla="*/ 1 h 2368"/>
                  <a:gd name="T38" fmla="*/ 1 w 776"/>
                  <a:gd name="T39" fmla="*/ 2 h 2368"/>
                  <a:gd name="T40" fmla="*/ 1 w 776"/>
                  <a:gd name="T41" fmla="*/ 2 h 2368"/>
                  <a:gd name="T42" fmla="*/ 1 w 776"/>
                  <a:gd name="T43" fmla="*/ 2 h 2368"/>
                  <a:gd name="T44" fmla="*/ 1 w 776"/>
                  <a:gd name="T45" fmla="*/ 2 h 2368"/>
                  <a:gd name="T46" fmla="*/ 1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9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2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0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0 w 36729"/>
                  <a:gd name="T1" fmla="*/ 0 h 21600"/>
                  <a:gd name="T2" fmla="*/ 0 w 36729"/>
                  <a:gd name="T3" fmla="*/ 0 h 21600"/>
                  <a:gd name="T4" fmla="*/ 0 w 36729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2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0"/>
              </a:xfrm>
              <a:custGeom>
                <a:avLst/>
                <a:gdLst>
                  <a:gd name="T0" fmla="*/ 0 w 30473"/>
                  <a:gd name="T1" fmla="*/ 0 h 22305"/>
                  <a:gd name="T2" fmla="*/ 0 w 30473"/>
                  <a:gd name="T3" fmla="*/ 0 h 22305"/>
                  <a:gd name="T4" fmla="*/ 0 w 30473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3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5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6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0 w 776"/>
                  <a:gd name="T31" fmla="*/ 1 h 2368"/>
                  <a:gd name="T32" fmla="*/ 0 w 776"/>
                  <a:gd name="T33" fmla="*/ 1 h 2368"/>
                  <a:gd name="T34" fmla="*/ 0 w 776"/>
                  <a:gd name="T35" fmla="*/ 1 h 2368"/>
                  <a:gd name="T36" fmla="*/ 0 w 776"/>
                  <a:gd name="T37" fmla="*/ 1 h 2368"/>
                  <a:gd name="T38" fmla="*/ 1 w 776"/>
                  <a:gd name="T39" fmla="*/ 2 h 2368"/>
                  <a:gd name="T40" fmla="*/ 0 w 776"/>
                  <a:gd name="T41" fmla="*/ 2 h 2368"/>
                  <a:gd name="T42" fmla="*/ 1 w 776"/>
                  <a:gd name="T43" fmla="*/ 2 h 2368"/>
                  <a:gd name="T44" fmla="*/ 0 w 776"/>
                  <a:gd name="T45" fmla="*/ 2 h 2368"/>
                  <a:gd name="T46" fmla="*/ 1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8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9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0 h 22305"/>
                  <a:gd name="T2" fmla="*/ 0 w 36830"/>
                  <a:gd name="T3" fmla="*/ 0 h 22305"/>
                  <a:gd name="T4" fmla="*/ 0 w 3683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2"/>
              </a:xfrm>
              <a:custGeom>
                <a:avLst/>
                <a:gdLst>
                  <a:gd name="T0" fmla="*/ 0 w 31881"/>
                  <a:gd name="T1" fmla="*/ 0 h 21600"/>
                  <a:gd name="T2" fmla="*/ 0 w 31881"/>
                  <a:gd name="T3" fmla="*/ 0 h 21600"/>
                  <a:gd name="T4" fmla="*/ 0 w 3188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1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2"/>
              </a:xfrm>
              <a:custGeom>
                <a:avLst/>
                <a:gdLst>
                  <a:gd name="T0" fmla="*/ 0 w 31146"/>
                  <a:gd name="T1" fmla="*/ 0 h 21600"/>
                  <a:gd name="T2" fmla="*/ 0 w 31146"/>
                  <a:gd name="T3" fmla="*/ 0 h 21600"/>
                  <a:gd name="T4" fmla="*/ 0 w 31146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2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>
                  <a:gd name="T0" fmla="*/ 0 w 776"/>
                  <a:gd name="T1" fmla="*/ 0 h 2368"/>
                  <a:gd name="T2" fmla="*/ 12 w 776"/>
                  <a:gd name="T3" fmla="*/ 0 h 2368"/>
                  <a:gd name="T4" fmla="*/ 5 w 776"/>
                  <a:gd name="T5" fmla="*/ 0 h 2368"/>
                  <a:gd name="T6" fmla="*/ 16 w 776"/>
                  <a:gd name="T7" fmla="*/ 0 h 2368"/>
                  <a:gd name="T8" fmla="*/ 10 w 776"/>
                  <a:gd name="T9" fmla="*/ 0 h 2368"/>
                  <a:gd name="T10" fmla="*/ 19 w 776"/>
                  <a:gd name="T11" fmla="*/ 1 h 2368"/>
                  <a:gd name="T12" fmla="*/ 14 w 776"/>
                  <a:gd name="T13" fmla="*/ 1 h 2368"/>
                  <a:gd name="T14" fmla="*/ 24 w 776"/>
                  <a:gd name="T15" fmla="*/ 1 h 2368"/>
                  <a:gd name="T16" fmla="*/ 19 w 776"/>
                  <a:gd name="T17" fmla="*/ 1 h 2368"/>
                  <a:gd name="T18" fmla="*/ 26 w 776"/>
                  <a:gd name="T19" fmla="*/ 1 h 2368"/>
                  <a:gd name="T20" fmla="*/ 24 w 776"/>
                  <a:gd name="T21" fmla="*/ 1 h 2368"/>
                  <a:gd name="T22" fmla="*/ 29 w 776"/>
                  <a:gd name="T23" fmla="*/ 1 h 2368"/>
                  <a:gd name="T24" fmla="*/ 29 w 776"/>
                  <a:gd name="T25" fmla="*/ 1 h 2368"/>
                  <a:gd name="T26" fmla="*/ 33 w 776"/>
                  <a:gd name="T27" fmla="*/ 1 h 2368"/>
                  <a:gd name="T28" fmla="*/ 31 w 776"/>
                  <a:gd name="T29" fmla="*/ 1 h 2368"/>
                  <a:gd name="T30" fmla="*/ 36 w 776"/>
                  <a:gd name="T31" fmla="*/ 1 h 2368"/>
                  <a:gd name="T32" fmla="*/ 33 w 776"/>
                  <a:gd name="T33" fmla="*/ 2 h 2368"/>
                  <a:gd name="T34" fmla="*/ 36 w 776"/>
                  <a:gd name="T35" fmla="*/ 2 h 2368"/>
                  <a:gd name="T36" fmla="*/ 33 w 776"/>
                  <a:gd name="T37" fmla="*/ 2 h 2368"/>
                  <a:gd name="T38" fmla="*/ 38 w 776"/>
                  <a:gd name="T39" fmla="*/ 2 h 2368"/>
                  <a:gd name="T40" fmla="*/ 36 w 776"/>
                  <a:gd name="T41" fmla="*/ 2 h 2368"/>
                  <a:gd name="T42" fmla="*/ 38 w 776"/>
                  <a:gd name="T43" fmla="*/ 2 h 2368"/>
                  <a:gd name="T44" fmla="*/ 36 w 776"/>
                  <a:gd name="T45" fmla="*/ 2 h 2368"/>
                  <a:gd name="T46" fmla="*/ 38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2 w 776"/>
                  <a:gd name="T7" fmla="*/ 0 h 2368"/>
                  <a:gd name="T8" fmla="*/ 1 w 776"/>
                  <a:gd name="T9" fmla="*/ 0 h 2368"/>
                  <a:gd name="T10" fmla="*/ 2 w 776"/>
                  <a:gd name="T11" fmla="*/ 1 h 2368"/>
                  <a:gd name="T12" fmla="*/ 2 w 776"/>
                  <a:gd name="T13" fmla="*/ 1 h 2368"/>
                  <a:gd name="T14" fmla="*/ 2 w 776"/>
                  <a:gd name="T15" fmla="*/ 1 h 2368"/>
                  <a:gd name="T16" fmla="*/ 2 w 776"/>
                  <a:gd name="T17" fmla="*/ 1 h 2368"/>
                  <a:gd name="T18" fmla="*/ 3 w 776"/>
                  <a:gd name="T19" fmla="*/ 1 h 2368"/>
                  <a:gd name="T20" fmla="*/ 2 w 776"/>
                  <a:gd name="T21" fmla="*/ 1 h 2368"/>
                  <a:gd name="T22" fmla="*/ 3 w 776"/>
                  <a:gd name="T23" fmla="*/ 1 h 2368"/>
                  <a:gd name="T24" fmla="*/ 3 w 776"/>
                  <a:gd name="T25" fmla="*/ 1 h 2368"/>
                  <a:gd name="T26" fmla="*/ 4 w 776"/>
                  <a:gd name="T27" fmla="*/ 1 h 2368"/>
                  <a:gd name="T28" fmla="*/ 3 w 776"/>
                  <a:gd name="T29" fmla="*/ 1 h 2368"/>
                  <a:gd name="T30" fmla="*/ 4 w 776"/>
                  <a:gd name="T31" fmla="*/ 1 h 2368"/>
                  <a:gd name="T32" fmla="*/ 4 w 776"/>
                  <a:gd name="T33" fmla="*/ 2 h 2368"/>
                  <a:gd name="T34" fmla="*/ 4 w 776"/>
                  <a:gd name="T35" fmla="*/ 2 h 2368"/>
                  <a:gd name="T36" fmla="*/ 4 w 776"/>
                  <a:gd name="T37" fmla="*/ 2 h 2368"/>
                  <a:gd name="T38" fmla="*/ 4 w 776"/>
                  <a:gd name="T39" fmla="*/ 2 h 2368"/>
                  <a:gd name="T40" fmla="*/ 4 w 776"/>
                  <a:gd name="T41" fmla="*/ 2 h 2368"/>
                  <a:gd name="T42" fmla="*/ 4 w 776"/>
                  <a:gd name="T43" fmla="*/ 2 h 2368"/>
                  <a:gd name="T44" fmla="*/ 4 w 776"/>
                  <a:gd name="T45" fmla="*/ 2 h 2368"/>
                  <a:gd name="T46" fmla="*/ 4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4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1 h 2368"/>
                  <a:gd name="T12" fmla="*/ 0 w 776"/>
                  <a:gd name="T13" fmla="*/ 1 h 2368"/>
                  <a:gd name="T14" fmla="*/ 0 w 776"/>
                  <a:gd name="T15" fmla="*/ 1 h 2368"/>
                  <a:gd name="T16" fmla="*/ 0 w 776"/>
                  <a:gd name="T17" fmla="*/ 1 h 2368"/>
                  <a:gd name="T18" fmla="*/ 0 w 776"/>
                  <a:gd name="T19" fmla="*/ 1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0 w 776"/>
                  <a:gd name="T31" fmla="*/ 1 h 2368"/>
                  <a:gd name="T32" fmla="*/ 0 w 776"/>
                  <a:gd name="T33" fmla="*/ 2 h 2368"/>
                  <a:gd name="T34" fmla="*/ 0 w 776"/>
                  <a:gd name="T35" fmla="*/ 2 h 2368"/>
                  <a:gd name="T36" fmla="*/ 0 w 776"/>
                  <a:gd name="T37" fmla="*/ 2 h 2368"/>
                  <a:gd name="T38" fmla="*/ 0 w 776"/>
                  <a:gd name="T39" fmla="*/ 2 h 2368"/>
                  <a:gd name="T40" fmla="*/ 0 w 776"/>
                  <a:gd name="T41" fmla="*/ 2 h 2368"/>
                  <a:gd name="T42" fmla="*/ 0 w 776"/>
                  <a:gd name="T43" fmla="*/ 2 h 2368"/>
                  <a:gd name="T44" fmla="*/ 0 w 776"/>
                  <a:gd name="T45" fmla="*/ 2 h 2368"/>
                  <a:gd name="T46" fmla="*/ 0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5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0 h 2368"/>
                  <a:gd name="T2" fmla="*/ 8 w 776"/>
                  <a:gd name="T3" fmla="*/ 0 h 2368"/>
                  <a:gd name="T4" fmla="*/ 4 w 776"/>
                  <a:gd name="T5" fmla="*/ 0 h 2368"/>
                  <a:gd name="T6" fmla="*/ 11 w 776"/>
                  <a:gd name="T7" fmla="*/ 0 h 2368"/>
                  <a:gd name="T8" fmla="*/ 7 w 776"/>
                  <a:gd name="T9" fmla="*/ 1 h 2368"/>
                  <a:gd name="T10" fmla="*/ 13 w 776"/>
                  <a:gd name="T11" fmla="*/ 1 h 2368"/>
                  <a:gd name="T12" fmla="*/ 10 w 776"/>
                  <a:gd name="T13" fmla="*/ 1 h 2368"/>
                  <a:gd name="T14" fmla="*/ 16 w 776"/>
                  <a:gd name="T15" fmla="*/ 1 h 2368"/>
                  <a:gd name="T16" fmla="*/ 13 w 776"/>
                  <a:gd name="T17" fmla="*/ 1 h 2368"/>
                  <a:gd name="T18" fmla="*/ 18 w 776"/>
                  <a:gd name="T19" fmla="*/ 1 h 2368"/>
                  <a:gd name="T20" fmla="*/ 16 w 776"/>
                  <a:gd name="T21" fmla="*/ 1 h 2368"/>
                  <a:gd name="T22" fmla="*/ 20 w 776"/>
                  <a:gd name="T23" fmla="*/ 1 h 2368"/>
                  <a:gd name="T24" fmla="*/ 20 w 776"/>
                  <a:gd name="T25" fmla="*/ 1 h 2368"/>
                  <a:gd name="T26" fmla="*/ 23 w 776"/>
                  <a:gd name="T27" fmla="*/ 1 h 2368"/>
                  <a:gd name="T28" fmla="*/ 21 w 776"/>
                  <a:gd name="T29" fmla="*/ 2 h 2368"/>
                  <a:gd name="T30" fmla="*/ 24 w 776"/>
                  <a:gd name="T31" fmla="*/ 2 h 2368"/>
                  <a:gd name="T32" fmla="*/ 23 w 776"/>
                  <a:gd name="T33" fmla="*/ 2 h 2368"/>
                  <a:gd name="T34" fmla="*/ 24 w 776"/>
                  <a:gd name="T35" fmla="*/ 2 h 2368"/>
                  <a:gd name="T36" fmla="*/ 23 w 776"/>
                  <a:gd name="T37" fmla="*/ 2 h 2368"/>
                  <a:gd name="T38" fmla="*/ 26 w 776"/>
                  <a:gd name="T39" fmla="*/ 2 h 2368"/>
                  <a:gd name="T40" fmla="*/ 24 w 776"/>
                  <a:gd name="T41" fmla="*/ 3 h 2368"/>
                  <a:gd name="T42" fmla="*/ 26 w 776"/>
                  <a:gd name="T43" fmla="*/ 3 h 2368"/>
                  <a:gd name="T44" fmla="*/ 24 w 776"/>
                  <a:gd name="T45" fmla="*/ 3 h 2368"/>
                  <a:gd name="T46" fmla="*/ 26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>
                  <a:gd name="T0" fmla="*/ 0 w 776"/>
                  <a:gd name="T1" fmla="*/ 0 h 2368"/>
                  <a:gd name="T2" fmla="*/ 64 w 776"/>
                  <a:gd name="T3" fmla="*/ 0 h 2368"/>
                  <a:gd name="T4" fmla="*/ 26 w 776"/>
                  <a:gd name="T5" fmla="*/ 0 h 2368"/>
                  <a:gd name="T6" fmla="*/ 89 w 776"/>
                  <a:gd name="T7" fmla="*/ 0 h 2368"/>
                  <a:gd name="T8" fmla="*/ 51 w 776"/>
                  <a:gd name="T9" fmla="*/ 0 h 2368"/>
                  <a:gd name="T10" fmla="*/ 101 w 776"/>
                  <a:gd name="T11" fmla="*/ 0 h 2368"/>
                  <a:gd name="T12" fmla="*/ 76 w 776"/>
                  <a:gd name="T13" fmla="*/ 0 h 2368"/>
                  <a:gd name="T14" fmla="*/ 126 w 776"/>
                  <a:gd name="T15" fmla="*/ 0 h 2368"/>
                  <a:gd name="T16" fmla="*/ 101 w 776"/>
                  <a:gd name="T17" fmla="*/ 0 h 2368"/>
                  <a:gd name="T18" fmla="*/ 139 w 776"/>
                  <a:gd name="T19" fmla="*/ 0 h 2368"/>
                  <a:gd name="T20" fmla="*/ 126 w 776"/>
                  <a:gd name="T21" fmla="*/ 0 h 2368"/>
                  <a:gd name="T22" fmla="*/ 152 w 776"/>
                  <a:gd name="T23" fmla="*/ 0 h 2368"/>
                  <a:gd name="T24" fmla="*/ 152 w 776"/>
                  <a:gd name="T25" fmla="*/ 0 h 2368"/>
                  <a:gd name="T26" fmla="*/ 177 w 776"/>
                  <a:gd name="T27" fmla="*/ 0 h 2368"/>
                  <a:gd name="T28" fmla="*/ 164 w 776"/>
                  <a:gd name="T29" fmla="*/ 0 h 2368"/>
                  <a:gd name="T30" fmla="*/ 190 w 776"/>
                  <a:gd name="T31" fmla="*/ 0 h 2368"/>
                  <a:gd name="T32" fmla="*/ 177 w 776"/>
                  <a:gd name="T33" fmla="*/ 0 h 2368"/>
                  <a:gd name="T34" fmla="*/ 190 w 776"/>
                  <a:gd name="T35" fmla="*/ 0 h 2368"/>
                  <a:gd name="T36" fmla="*/ 177 w 776"/>
                  <a:gd name="T37" fmla="*/ 0 h 2368"/>
                  <a:gd name="T38" fmla="*/ 202 w 776"/>
                  <a:gd name="T39" fmla="*/ 0 h 2368"/>
                  <a:gd name="T40" fmla="*/ 190 w 776"/>
                  <a:gd name="T41" fmla="*/ 0 h 2368"/>
                  <a:gd name="T42" fmla="*/ 202 w 776"/>
                  <a:gd name="T43" fmla="*/ 0 h 2368"/>
                  <a:gd name="T44" fmla="*/ 190 w 776"/>
                  <a:gd name="T45" fmla="*/ 0 h 2368"/>
                  <a:gd name="T46" fmla="*/ 202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7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0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1 w 776"/>
                  <a:gd name="T7" fmla="*/ 0 h 2368"/>
                  <a:gd name="T8" fmla="*/ 1 w 776"/>
                  <a:gd name="T9" fmla="*/ 0 h 2368"/>
                  <a:gd name="T10" fmla="*/ 2 w 776"/>
                  <a:gd name="T11" fmla="*/ 0 h 2368"/>
                  <a:gd name="T12" fmla="*/ 1 w 776"/>
                  <a:gd name="T13" fmla="*/ 0 h 2368"/>
                  <a:gd name="T14" fmla="*/ 2 w 776"/>
                  <a:gd name="T15" fmla="*/ 0 h 2368"/>
                  <a:gd name="T16" fmla="*/ 2 w 776"/>
                  <a:gd name="T17" fmla="*/ 0 h 2368"/>
                  <a:gd name="T18" fmla="*/ 2 w 776"/>
                  <a:gd name="T19" fmla="*/ 0 h 2368"/>
                  <a:gd name="T20" fmla="*/ 2 w 776"/>
                  <a:gd name="T21" fmla="*/ 0 h 2368"/>
                  <a:gd name="T22" fmla="*/ 2 w 776"/>
                  <a:gd name="T23" fmla="*/ 1 h 2368"/>
                  <a:gd name="T24" fmla="*/ 2 w 776"/>
                  <a:gd name="T25" fmla="*/ 1 h 2368"/>
                  <a:gd name="T26" fmla="*/ 3 w 776"/>
                  <a:gd name="T27" fmla="*/ 1 h 2368"/>
                  <a:gd name="T28" fmla="*/ 3 w 776"/>
                  <a:gd name="T29" fmla="*/ 1 h 2368"/>
                  <a:gd name="T30" fmla="*/ 3 w 776"/>
                  <a:gd name="T31" fmla="*/ 1 h 2368"/>
                  <a:gd name="T32" fmla="*/ 3 w 776"/>
                  <a:gd name="T33" fmla="*/ 1 h 2368"/>
                  <a:gd name="T34" fmla="*/ 3 w 776"/>
                  <a:gd name="T35" fmla="*/ 1 h 2368"/>
                  <a:gd name="T36" fmla="*/ 3 w 776"/>
                  <a:gd name="T37" fmla="*/ 1 h 2368"/>
                  <a:gd name="T38" fmla="*/ 3 w 776"/>
                  <a:gd name="T39" fmla="*/ 1 h 2368"/>
                  <a:gd name="T40" fmla="*/ 3 w 776"/>
                  <a:gd name="T41" fmla="*/ 1 h 2368"/>
                  <a:gd name="T42" fmla="*/ 3 w 776"/>
                  <a:gd name="T43" fmla="*/ 2 h 2368"/>
                  <a:gd name="T44" fmla="*/ 3 w 776"/>
                  <a:gd name="T45" fmla="*/ 2 h 2368"/>
                  <a:gd name="T46" fmla="*/ 3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8" name="Freeform 135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5" cy="329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9595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fld id="{5442A039-CA3F-418A-B121-337C33DF6F55}" type="datetimeFigureOut">
              <a:rPr lang="en-US" smtClean="0"/>
              <a:pPr/>
              <a:t>11/3/2021</a:t>
            </a:fld>
            <a:endParaRPr lang="en-US"/>
          </a:p>
        </p:txBody>
      </p:sp>
      <p:sp>
        <p:nvSpPr>
          <p:cNvPr id="19596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9597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 Black" pitchFamily="34" charset="0"/>
              </a:defRPr>
            </a:lvl1pPr>
          </a:lstStyle>
          <a:p>
            <a:fld id="{1AAAAF82-A2A4-4504-BC83-DB4EA6B01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2056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060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2061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057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058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  <p:sp>
            <p:nvSpPr>
              <p:cNvPr id="2059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vi-VN"/>
              </a:p>
            </p:txBody>
          </p:sp>
        </p:grpSp>
      </p:grpSp>
      <p:sp>
        <p:nvSpPr>
          <p:cNvPr id="2051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356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6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6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716B91D-5242-499C-AB25-98BAAD90EB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>
              <a:gd name="T0" fmla="*/ 2147483647 w 2903"/>
              <a:gd name="T1" fmla="*/ 2147483647 h 3686"/>
              <a:gd name="T2" fmla="*/ 2147483647 w 2903"/>
              <a:gd name="T3" fmla="*/ 2147483647 h 3686"/>
              <a:gd name="T4" fmla="*/ 2147483647 w 2903"/>
              <a:gd name="T5" fmla="*/ 0 h 3686"/>
              <a:gd name="T6" fmla="*/ 2147483647 w 2903"/>
              <a:gd name="T7" fmla="*/ 2147483647 h 3686"/>
              <a:gd name="T8" fmla="*/ 2147483647 w 2903"/>
              <a:gd name="T9" fmla="*/ 2147483647 h 3686"/>
              <a:gd name="T10" fmla="*/ 0 w 2903"/>
              <a:gd name="T11" fmla="*/ 2147483647 h 3686"/>
              <a:gd name="T12" fmla="*/ 2147483647 w 2903"/>
              <a:gd name="T13" fmla="*/ 2147483647 h 3686"/>
              <a:gd name="T14" fmla="*/ 2147483647 w 2903"/>
              <a:gd name="T15" fmla="*/ 2147483647 h 3686"/>
              <a:gd name="T16" fmla="*/ 2147483647 w 2903"/>
              <a:gd name="T17" fmla="*/ 2147483647 h 3686"/>
              <a:gd name="T18" fmla="*/ 2147483647 w 2903"/>
              <a:gd name="T19" fmla="*/ 2147483647 h 3686"/>
              <a:gd name="T20" fmla="*/ 2147483647 w 2903"/>
              <a:gd name="T21" fmla="*/ 2147483647 h 368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omic Sans MS" pitchFamily="66" charset="0"/>
              </a:defRPr>
            </a:lvl1pPr>
          </a:lstStyle>
          <a:p>
            <a:pPr>
              <a:defRPr/>
            </a:pPr>
            <a:fld id="{BCEA9155-03DC-4FB1-852E-DBF3994D58E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3080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>
              <a:gd name="T0" fmla="*/ 2147483647 w 2911"/>
              <a:gd name="T1" fmla="*/ 0 h 3703"/>
              <a:gd name="T2" fmla="*/ 2147483647 w 2911"/>
              <a:gd name="T3" fmla="*/ 2147483647 h 3703"/>
              <a:gd name="T4" fmla="*/ 2147483647 w 2911"/>
              <a:gd name="T5" fmla="*/ 2147483647 h 3703"/>
              <a:gd name="T6" fmla="*/ 0 w 2911"/>
              <a:gd name="T7" fmla="*/ 2147483647 h 3703"/>
              <a:gd name="T8" fmla="*/ 2147483647 w 2911"/>
              <a:gd name="T9" fmla="*/ 2147483647 h 3703"/>
              <a:gd name="T10" fmla="*/ 2147483647 w 2911"/>
              <a:gd name="T11" fmla="*/ 2147483647 h 3703"/>
              <a:gd name="T12" fmla="*/ 2147483647 w 2911"/>
              <a:gd name="T13" fmla="*/ 2147483647 h 3703"/>
              <a:gd name="T14" fmla="*/ 2147483647 w 2911"/>
              <a:gd name="T15" fmla="*/ 2147483647 h 3703"/>
              <a:gd name="T16" fmla="*/ 2147483647 w 2911"/>
              <a:gd name="T17" fmla="*/ 2147483647 h 3703"/>
              <a:gd name="T18" fmla="*/ 2147483647 w 2911"/>
              <a:gd name="T19" fmla="*/ 0 h 3703"/>
              <a:gd name="T20" fmla="*/ 2147483647 w 2911"/>
              <a:gd name="T21" fmla="*/ 0 h 370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>
              <a:gd name="T0" fmla="*/ 0 w 2561"/>
              <a:gd name="T1" fmla="*/ 2147483647 h 2777"/>
              <a:gd name="T2" fmla="*/ 2147483647 w 2561"/>
              <a:gd name="T3" fmla="*/ 2147483647 h 2777"/>
              <a:gd name="T4" fmla="*/ 2147483647 w 2561"/>
              <a:gd name="T5" fmla="*/ 2147483647 h 2777"/>
              <a:gd name="T6" fmla="*/ 2147483647 w 2561"/>
              <a:gd name="T7" fmla="*/ 2147483647 h 2777"/>
              <a:gd name="T8" fmla="*/ 2147483647 w 2561"/>
              <a:gd name="T9" fmla="*/ 2147483647 h 2777"/>
              <a:gd name="T10" fmla="*/ 2147483647 w 2561"/>
              <a:gd name="T11" fmla="*/ 0 h 2777"/>
              <a:gd name="T12" fmla="*/ 0 w 2561"/>
              <a:gd name="T13" fmla="*/ 2147483647 h 2777"/>
              <a:gd name="T14" fmla="*/ 0 w 2561"/>
              <a:gd name="T15" fmla="*/ 2147483647 h 277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082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3099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50 w 2177"/>
                <a:gd name="T1" fmla="*/ 40 h 1298"/>
                <a:gd name="T2" fmla="*/ 45 w 2177"/>
                <a:gd name="T3" fmla="*/ 35 h 1298"/>
                <a:gd name="T4" fmla="*/ 42 w 2177"/>
                <a:gd name="T5" fmla="*/ 15 h 1298"/>
                <a:gd name="T6" fmla="*/ 67 w 2177"/>
                <a:gd name="T7" fmla="*/ 11 h 1298"/>
                <a:gd name="T8" fmla="*/ 69 w 2177"/>
                <a:gd name="T9" fmla="*/ 7 h 1298"/>
                <a:gd name="T10" fmla="*/ 66 w 2177"/>
                <a:gd name="T11" fmla="*/ 4 h 1298"/>
                <a:gd name="T12" fmla="*/ 40 w 2177"/>
                <a:gd name="T13" fmla="*/ 7 h 1298"/>
                <a:gd name="T14" fmla="*/ 39 w 2177"/>
                <a:gd name="T15" fmla="*/ 1 h 1298"/>
                <a:gd name="T16" fmla="*/ 34 w 2177"/>
                <a:gd name="T17" fmla="*/ 0 h 1298"/>
                <a:gd name="T18" fmla="*/ 30 w 2177"/>
                <a:gd name="T19" fmla="*/ 1 h 1298"/>
                <a:gd name="T20" fmla="*/ 28 w 2177"/>
                <a:gd name="T21" fmla="*/ 4 h 1298"/>
                <a:gd name="T22" fmla="*/ 30 w 2177"/>
                <a:gd name="T23" fmla="*/ 9 h 1298"/>
                <a:gd name="T24" fmla="*/ 21 w 2177"/>
                <a:gd name="T25" fmla="*/ 14 h 1298"/>
                <a:gd name="T26" fmla="*/ 31 w 2177"/>
                <a:gd name="T27" fmla="*/ 15 h 1298"/>
                <a:gd name="T28" fmla="*/ 35 w 2177"/>
                <a:gd name="T29" fmla="*/ 28 h 1298"/>
                <a:gd name="T30" fmla="*/ 5 w 2177"/>
                <a:gd name="T31" fmla="*/ 15 h 1298"/>
                <a:gd name="T32" fmla="*/ 2 w 2177"/>
                <a:gd name="T33" fmla="*/ 16 h 1298"/>
                <a:gd name="T34" fmla="*/ 0 w 2177"/>
                <a:gd name="T35" fmla="*/ 20 h 1298"/>
                <a:gd name="T36" fmla="*/ 2 w 2177"/>
                <a:gd name="T37" fmla="*/ 25 h 1298"/>
                <a:gd name="T38" fmla="*/ 36 w 2177"/>
                <a:gd name="T39" fmla="*/ 41 h 1298"/>
                <a:gd name="T40" fmla="*/ 44 w 2177"/>
                <a:gd name="T41" fmla="*/ 40 h 1298"/>
                <a:gd name="T42" fmla="*/ 50 w 2177"/>
                <a:gd name="T43" fmla="*/ 41 h 1298"/>
                <a:gd name="T44" fmla="*/ 50 w 2177"/>
                <a:gd name="T45" fmla="*/ 40 h 1298"/>
                <a:gd name="T46" fmla="*/ 50 w 2177"/>
                <a:gd name="T47" fmla="*/ 40 h 12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0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1 h 258"/>
                <a:gd name="T2" fmla="*/ 3 w 143"/>
                <a:gd name="T3" fmla="*/ 0 h 258"/>
                <a:gd name="T4" fmla="*/ 4 w 143"/>
                <a:gd name="T5" fmla="*/ 8 h 258"/>
                <a:gd name="T6" fmla="*/ 0 w 143"/>
                <a:gd name="T7" fmla="*/ 9 h 258"/>
                <a:gd name="T8" fmla="*/ 0 w 143"/>
                <a:gd name="T9" fmla="*/ 1 h 258"/>
                <a:gd name="T10" fmla="*/ 0 w 143"/>
                <a:gd name="T11" fmla="*/ 1 h 25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1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4 w 1586"/>
                <a:gd name="T1" fmla="*/ 0 h 821"/>
                <a:gd name="T2" fmla="*/ 41 w 1586"/>
                <a:gd name="T3" fmla="*/ 16 h 821"/>
                <a:gd name="T4" fmla="*/ 44 w 1586"/>
                <a:gd name="T5" fmla="*/ 19 h 821"/>
                <a:gd name="T6" fmla="*/ 49 w 1586"/>
                <a:gd name="T7" fmla="*/ 24 h 821"/>
                <a:gd name="T8" fmla="*/ 48 w 1586"/>
                <a:gd name="T9" fmla="*/ 25 h 821"/>
                <a:gd name="T10" fmla="*/ 42 w 1586"/>
                <a:gd name="T11" fmla="*/ 24 h 821"/>
                <a:gd name="T12" fmla="*/ 35 w 1586"/>
                <a:gd name="T13" fmla="*/ 25 h 821"/>
                <a:gd name="T14" fmla="*/ 1 w 1586"/>
                <a:gd name="T15" fmla="*/ 9 h 821"/>
                <a:gd name="T16" fmla="*/ 0 w 1586"/>
                <a:gd name="T17" fmla="*/ 4 h 821"/>
                <a:gd name="T18" fmla="*/ 1 w 1586"/>
                <a:gd name="T19" fmla="*/ 1 h 821"/>
                <a:gd name="T20" fmla="*/ 4 w 1586"/>
                <a:gd name="T21" fmla="*/ 0 h 821"/>
                <a:gd name="T22" fmla="*/ 4 w 1586"/>
                <a:gd name="T23" fmla="*/ 0 h 82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2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11 h 747"/>
                <a:gd name="T2" fmla="*/ 29 w 1049"/>
                <a:gd name="T3" fmla="*/ 24 h 747"/>
                <a:gd name="T4" fmla="*/ 30 w 1049"/>
                <a:gd name="T5" fmla="*/ 17 h 747"/>
                <a:gd name="T6" fmla="*/ 33 w 1049"/>
                <a:gd name="T7" fmla="*/ 14 h 747"/>
                <a:gd name="T8" fmla="*/ 3 w 1049"/>
                <a:gd name="T9" fmla="*/ 0 h 747"/>
                <a:gd name="T10" fmla="*/ 0 w 1049"/>
                <a:gd name="T11" fmla="*/ 4 h 747"/>
                <a:gd name="T12" fmla="*/ 0 w 1049"/>
                <a:gd name="T13" fmla="*/ 11 h 747"/>
                <a:gd name="T14" fmla="*/ 0 w 1049"/>
                <a:gd name="T15" fmla="*/ 11 h 74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3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1 h 241"/>
                <a:gd name="T2" fmla="*/ 4 w 272"/>
                <a:gd name="T3" fmla="*/ 0 h 241"/>
                <a:gd name="T4" fmla="*/ 7 w 272"/>
                <a:gd name="T5" fmla="*/ 2 h 241"/>
                <a:gd name="T6" fmla="*/ 8 w 272"/>
                <a:gd name="T7" fmla="*/ 5 h 241"/>
                <a:gd name="T8" fmla="*/ 5 w 272"/>
                <a:gd name="T9" fmla="*/ 5 h 241"/>
                <a:gd name="T10" fmla="*/ 1 w 272"/>
                <a:gd name="T11" fmla="*/ 8 h 241"/>
                <a:gd name="T12" fmla="*/ 0 w 272"/>
                <a:gd name="T13" fmla="*/ 1 h 241"/>
                <a:gd name="T14" fmla="*/ 0 w 272"/>
                <a:gd name="T15" fmla="*/ 1 h 24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4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5 w 152"/>
                <a:gd name="T1" fmla="*/ 1 h 224"/>
                <a:gd name="T2" fmla="*/ 5 w 152"/>
                <a:gd name="T3" fmla="*/ 7 h 224"/>
                <a:gd name="T4" fmla="*/ 0 w 152"/>
                <a:gd name="T5" fmla="*/ 1 h 224"/>
                <a:gd name="T6" fmla="*/ 3 w 152"/>
                <a:gd name="T7" fmla="*/ 0 h 224"/>
                <a:gd name="T8" fmla="*/ 5 w 152"/>
                <a:gd name="T9" fmla="*/ 1 h 224"/>
                <a:gd name="T10" fmla="*/ 5 w 152"/>
                <a:gd name="T11" fmla="*/ 1 h 22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5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3 h 764"/>
                <a:gd name="T2" fmla="*/ 3 w 386"/>
                <a:gd name="T3" fmla="*/ 0 h 764"/>
                <a:gd name="T4" fmla="*/ 8 w 386"/>
                <a:gd name="T5" fmla="*/ 1 h 764"/>
                <a:gd name="T6" fmla="*/ 13 w 386"/>
                <a:gd name="T7" fmla="*/ 24 h 764"/>
                <a:gd name="T8" fmla="*/ 9 w 386"/>
                <a:gd name="T9" fmla="*/ 23 h 764"/>
                <a:gd name="T10" fmla="*/ 5 w 386"/>
                <a:gd name="T11" fmla="*/ 22 h 764"/>
                <a:gd name="T12" fmla="*/ 0 w 386"/>
                <a:gd name="T13" fmla="*/ 3 h 764"/>
                <a:gd name="T14" fmla="*/ 0 w 386"/>
                <a:gd name="T15" fmla="*/ 3 h 764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6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22 w 728"/>
                <a:gd name="T1" fmla="*/ 0 h 348"/>
                <a:gd name="T2" fmla="*/ 0 w 728"/>
                <a:gd name="T3" fmla="*/ 4 h 348"/>
                <a:gd name="T4" fmla="*/ 1 w 728"/>
                <a:gd name="T5" fmla="*/ 11 h 348"/>
                <a:gd name="T6" fmla="*/ 23 w 728"/>
                <a:gd name="T7" fmla="*/ 8 h 348"/>
                <a:gd name="T8" fmla="*/ 23 w 728"/>
                <a:gd name="T9" fmla="*/ 2 h 348"/>
                <a:gd name="T10" fmla="*/ 22 w 728"/>
                <a:gd name="T11" fmla="*/ 0 h 348"/>
                <a:gd name="T12" fmla="*/ 22 w 728"/>
                <a:gd name="T13" fmla="*/ 0 h 3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07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9 w 312"/>
                <a:gd name="T1" fmla="*/ 0 h 135"/>
                <a:gd name="T2" fmla="*/ 0 w 312"/>
                <a:gd name="T3" fmla="*/ 2 h 135"/>
                <a:gd name="T4" fmla="*/ 10 w 312"/>
                <a:gd name="T5" fmla="*/ 4 h 135"/>
                <a:gd name="T6" fmla="*/ 9 w 312"/>
                <a:gd name="T7" fmla="*/ 0 h 135"/>
                <a:gd name="T8" fmla="*/ 9 w 312"/>
                <a:gd name="T9" fmla="*/ 0 h 13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108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3109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3122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3 h 175"/>
                    <a:gd name="T2" fmla="*/ 4 w 313"/>
                    <a:gd name="T3" fmla="*/ 0 h 175"/>
                    <a:gd name="T4" fmla="*/ 7 w 313"/>
                    <a:gd name="T5" fmla="*/ 0 h 175"/>
                    <a:gd name="T6" fmla="*/ 10 w 313"/>
                    <a:gd name="T7" fmla="*/ 0 h 175"/>
                    <a:gd name="T8" fmla="*/ 10 w 313"/>
                    <a:gd name="T9" fmla="*/ 2 h 175"/>
                    <a:gd name="T10" fmla="*/ 6 w 313"/>
                    <a:gd name="T11" fmla="*/ 2 h 175"/>
                    <a:gd name="T12" fmla="*/ 3 w 313"/>
                    <a:gd name="T13" fmla="*/ 3 h 175"/>
                    <a:gd name="T14" fmla="*/ 1 w 313"/>
                    <a:gd name="T15" fmla="*/ 5 h 175"/>
                    <a:gd name="T16" fmla="*/ 0 w 313"/>
                    <a:gd name="T17" fmla="*/ 3 h 175"/>
                    <a:gd name="T18" fmla="*/ 0 w 313"/>
                    <a:gd name="T19" fmla="*/ 3 h 175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3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2 h 266"/>
                    <a:gd name="T2" fmla="*/ 5 w 230"/>
                    <a:gd name="T3" fmla="*/ 9 h 266"/>
                    <a:gd name="T4" fmla="*/ 8 w 230"/>
                    <a:gd name="T5" fmla="*/ 8 h 266"/>
                    <a:gd name="T6" fmla="*/ 7 w 230"/>
                    <a:gd name="T7" fmla="*/ 1 h 266"/>
                    <a:gd name="T8" fmla="*/ 6 w 230"/>
                    <a:gd name="T9" fmla="*/ 0 h 266"/>
                    <a:gd name="T10" fmla="*/ 6 w 230"/>
                    <a:gd name="T11" fmla="*/ 7 h 266"/>
                    <a:gd name="T12" fmla="*/ 3 w 230"/>
                    <a:gd name="T13" fmla="*/ 1 h 266"/>
                    <a:gd name="T14" fmla="*/ 0 w 230"/>
                    <a:gd name="T15" fmla="*/ 2 h 266"/>
                    <a:gd name="T16" fmla="*/ 0 w 230"/>
                    <a:gd name="T17" fmla="*/ 2 h 26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4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 h 234"/>
                    <a:gd name="T2" fmla="*/ 1 w 87"/>
                    <a:gd name="T3" fmla="*/ 3 h 234"/>
                    <a:gd name="T4" fmla="*/ 1 w 87"/>
                    <a:gd name="T5" fmla="*/ 5 h 234"/>
                    <a:gd name="T6" fmla="*/ 0 w 87"/>
                    <a:gd name="T7" fmla="*/ 8 h 234"/>
                    <a:gd name="T8" fmla="*/ 2 w 87"/>
                    <a:gd name="T9" fmla="*/ 7 h 234"/>
                    <a:gd name="T10" fmla="*/ 2 w 87"/>
                    <a:gd name="T11" fmla="*/ 4 h 234"/>
                    <a:gd name="T12" fmla="*/ 1 w 87"/>
                    <a:gd name="T13" fmla="*/ 0 h 234"/>
                    <a:gd name="T14" fmla="*/ 0 w 87"/>
                    <a:gd name="T15" fmla="*/ 1 h 234"/>
                    <a:gd name="T16" fmla="*/ 0 w 87"/>
                    <a:gd name="T17" fmla="*/ 1 h 23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3110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4 w 1190"/>
                  <a:gd name="T1" fmla="*/ 0 h 500"/>
                  <a:gd name="T2" fmla="*/ 38 w 1190"/>
                  <a:gd name="T3" fmla="*/ 16 h 500"/>
                  <a:gd name="T4" fmla="*/ 34 w 1190"/>
                  <a:gd name="T5" fmla="*/ 16 h 500"/>
                  <a:gd name="T6" fmla="*/ 0 w 1190"/>
                  <a:gd name="T7" fmla="*/ 1 h 500"/>
                  <a:gd name="T8" fmla="*/ 4 w 1190"/>
                  <a:gd name="T9" fmla="*/ 0 h 500"/>
                  <a:gd name="T10" fmla="*/ 4 w 1190"/>
                  <a:gd name="T11" fmla="*/ 0 h 5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1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0 w 489"/>
                  <a:gd name="T1" fmla="*/ 2 h 296"/>
                  <a:gd name="T2" fmla="*/ 5 w 489"/>
                  <a:gd name="T3" fmla="*/ 3 h 296"/>
                  <a:gd name="T4" fmla="*/ 10 w 489"/>
                  <a:gd name="T5" fmla="*/ 5 h 296"/>
                  <a:gd name="T6" fmla="*/ 13 w 489"/>
                  <a:gd name="T7" fmla="*/ 8 h 296"/>
                  <a:gd name="T8" fmla="*/ 10 w 489"/>
                  <a:gd name="T9" fmla="*/ 8 h 296"/>
                  <a:gd name="T10" fmla="*/ 4 w 489"/>
                  <a:gd name="T11" fmla="*/ 5 h 296"/>
                  <a:gd name="T12" fmla="*/ 1 w 489"/>
                  <a:gd name="T13" fmla="*/ 3 h 296"/>
                  <a:gd name="T14" fmla="*/ 3 w 489"/>
                  <a:gd name="T15" fmla="*/ 6 h 296"/>
                  <a:gd name="T16" fmla="*/ 8 w 489"/>
                  <a:gd name="T17" fmla="*/ 9 h 296"/>
                  <a:gd name="T18" fmla="*/ 14 w 489"/>
                  <a:gd name="T19" fmla="*/ 10 h 296"/>
                  <a:gd name="T20" fmla="*/ 15 w 489"/>
                  <a:gd name="T21" fmla="*/ 7 h 296"/>
                  <a:gd name="T22" fmla="*/ 12 w 489"/>
                  <a:gd name="T23" fmla="*/ 4 h 296"/>
                  <a:gd name="T24" fmla="*/ 5 w 489"/>
                  <a:gd name="T25" fmla="*/ 1 h 296"/>
                  <a:gd name="T26" fmla="*/ 0 w 489"/>
                  <a:gd name="T27" fmla="*/ 0 h 296"/>
                  <a:gd name="T28" fmla="*/ 0 w 489"/>
                  <a:gd name="T29" fmla="*/ 2 h 296"/>
                  <a:gd name="T30" fmla="*/ 0 w 489"/>
                  <a:gd name="T31" fmla="*/ 2 h 29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2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1 w 213"/>
                  <a:gd name="T1" fmla="*/ 0 h 478"/>
                  <a:gd name="T2" fmla="*/ 3 w 213"/>
                  <a:gd name="T3" fmla="*/ 0 h 478"/>
                  <a:gd name="T4" fmla="*/ 3 w 213"/>
                  <a:gd name="T5" fmla="*/ 6 h 478"/>
                  <a:gd name="T6" fmla="*/ 4 w 213"/>
                  <a:gd name="T7" fmla="*/ 10 h 478"/>
                  <a:gd name="T8" fmla="*/ 7 w 213"/>
                  <a:gd name="T9" fmla="*/ 14 h 478"/>
                  <a:gd name="T10" fmla="*/ 4 w 213"/>
                  <a:gd name="T11" fmla="*/ 14 h 478"/>
                  <a:gd name="T12" fmla="*/ 1 w 213"/>
                  <a:gd name="T13" fmla="*/ 10 h 478"/>
                  <a:gd name="T14" fmla="*/ 0 w 213"/>
                  <a:gd name="T15" fmla="*/ 1 h 478"/>
                  <a:gd name="T16" fmla="*/ 1 w 213"/>
                  <a:gd name="T17" fmla="*/ 0 h 478"/>
                  <a:gd name="T18" fmla="*/ 1 w 213"/>
                  <a:gd name="T19" fmla="*/ 0 h 478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113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3114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4 w 150"/>
                    <a:gd name="T1" fmla="*/ 0 h 173"/>
                    <a:gd name="T2" fmla="*/ 2 w 150"/>
                    <a:gd name="T3" fmla="*/ 3 h 173"/>
                    <a:gd name="T4" fmla="*/ 0 w 150"/>
                    <a:gd name="T5" fmla="*/ 6 h 173"/>
                    <a:gd name="T6" fmla="*/ 3 w 150"/>
                    <a:gd name="T7" fmla="*/ 5 h 173"/>
                    <a:gd name="T8" fmla="*/ 4 w 150"/>
                    <a:gd name="T9" fmla="*/ 3 h 173"/>
                    <a:gd name="T10" fmla="*/ 5 w 150"/>
                    <a:gd name="T11" fmla="*/ 1 h 173"/>
                    <a:gd name="T12" fmla="*/ 4 w 150"/>
                    <a:gd name="T13" fmla="*/ 0 h 173"/>
                    <a:gd name="T14" fmla="*/ 4 w 150"/>
                    <a:gd name="T15" fmla="*/ 0 h 17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5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5 w 1684"/>
                    <a:gd name="T1" fmla="*/ 0 h 880"/>
                    <a:gd name="T2" fmla="*/ 2 w 1684"/>
                    <a:gd name="T3" fmla="*/ 2 h 880"/>
                    <a:gd name="T4" fmla="*/ 0 w 1684"/>
                    <a:gd name="T5" fmla="*/ 7 h 880"/>
                    <a:gd name="T6" fmla="*/ 3 w 1684"/>
                    <a:gd name="T7" fmla="*/ 12 h 880"/>
                    <a:gd name="T8" fmla="*/ 37 w 1684"/>
                    <a:gd name="T9" fmla="*/ 28 h 880"/>
                    <a:gd name="T10" fmla="*/ 45 w 1684"/>
                    <a:gd name="T11" fmla="*/ 27 h 880"/>
                    <a:gd name="T12" fmla="*/ 51 w 1684"/>
                    <a:gd name="T13" fmla="*/ 28 h 880"/>
                    <a:gd name="T14" fmla="*/ 53 w 1684"/>
                    <a:gd name="T15" fmla="*/ 26 h 880"/>
                    <a:gd name="T16" fmla="*/ 47 w 1684"/>
                    <a:gd name="T17" fmla="*/ 21 h 880"/>
                    <a:gd name="T18" fmla="*/ 45 w 1684"/>
                    <a:gd name="T19" fmla="*/ 16 h 880"/>
                    <a:gd name="T20" fmla="*/ 43 w 1684"/>
                    <a:gd name="T21" fmla="*/ 17 h 880"/>
                    <a:gd name="T22" fmla="*/ 45 w 1684"/>
                    <a:gd name="T23" fmla="*/ 21 h 880"/>
                    <a:gd name="T24" fmla="*/ 50 w 1684"/>
                    <a:gd name="T25" fmla="*/ 26 h 880"/>
                    <a:gd name="T26" fmla="*/ 45 w 1684"/>
                    <a:gd name="T27" fmla="*/ 25 h 880"/>
                    <a:gd name="T28" fmla="*/ 39 w 1684"/>
                    <a:gd name="T29" fmla="*/ 26 h 880"/>
                    <a:gd name="T30" fmla="*/ 40 w 1684"/>
                    <a:gd name="T31" fmla="*/ 21 h 880"/>
                    <a:gd name="T32" fmla="*/ 42 w 1684"/>
                    <a:gd name="T33" fmla="*/ 17 h 880"/>
                    <a:gd name="T34" fmla="*/ 39 w 1684"/>
                    <a:gd name="T35" fmla="*/ 18 h 880"/>
                    <a:gd name="T36" fmla="*/ 37 w 1684"/>
                    <a:gd name="T37" fmla="*/ 21 h 880"/>
                    <a:gd name="T38" fmla="*/ 36 w 1684"/>
                    <a:gd name="T39" fmla="*/ 25 h 880"/>
                    <a:gd name="T40" fmla="*/ 4 w 1684"/>
                    <a:gd name="T41" fmla="*/ 10 h 880"/>
                    <a:gd name="T42" fmla="*/ 3 w 1684"/>
                    <a:gd name="T43" fmla="*/ 7 h 880"/>
                    <a:gd name="T44" fmla="*/ 4 w 1684"/>
                    <a:gd name="T45" fmla="*/ 3 h 880"/>
                    <a:gd name="T46" fmla="*/ 7 w 1684"/>
                    <a:gd name="T47" fmla="*/ 0 h 880"/>
                    <a:gd name="T48" fmla="*/ 5 w 1684"/>
                    <a:gd name="T49" fmla="*/ 0 h 880"/>
                    <a:gd name="T50" fmla="*/ 5 w 1684"/>
                    <a:gd name="T51" fmla="*/ 0 h 880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</a:gdLst>
                  <a:ahLst/>
                  <a:cxnLst>
                    <a:cxn ang="T52">
                      <a:pos x="T0" y="T1"/>
                    </a:cxn>
                    <a:cxn ang="T53">
                      <a:pos x="T2" y="T3"/>
                    </a:cxn>
                    <a:cxn ang="T54">
                      <a:pos x="T4" y="T5"/>
                    </a:cxn>
                    <a:cxn ang="T55">
                      <a:pos x="T6" y="T7"/>
                    </a:cxn>
                    <a:cxn ang="T56">
                      <a:pos x="T8" y="T9"/>
                    </a:cxn>
                    <a:cxn ang="T57">
                      <a:pos x="T10" y="T11"/>
                    </a:cxn>
                    <a:cxn ang="T58">
                      <a:pos x="T12" y="T13"/>
                    </a:cxn>
                    <a:cxn ang="T59">
                      <a:pos x="T14" y="T15"/>
                    </a:cxn>
                    <a:cxn ang="T60">
                      <a:pos x="T16" y="T17"/>
                    </a:cxn>
                    <a:cxn ang="T61">
                      <a:pos x="T18" y="T19"/>
                    </a:cxn>
                    <a:cxn ang="T62">
                      <a:pos x="T20" y="T21"/>
                    </a:cxn>
                    <a:cxn ang="T63">
                      <a:pos x="T22" y="T23"/>
                    </a:cxn>
                    <a:cxn ang="T64">
                      <a:pos x="T24" y="T25"/>
                    </a:cxn>
                    <a:cxn ang="T65">
                      <a:pos x="T26" y="T27"/>
                    </a:cxn>
                    <a:cxn ang="T66">
                      <a:pos x="T28" y="T29"/>
                    </a:cxn>
                    <a:cxn ang="T67">
                      <a:pos x="T30" y="T31"/>
                    </a:cxn>
                    <a:cxn ang="T68">
                      <a:pos x="T32" y="T33"/>
                    </a:cxn>
                    <a:cxn ang="T69">
                      <a:pos x="T34" y="T35"/>
                    </a:cxn>
                    <a:cxn ang="T70">
                      <a:pos x="T36" y="T37"/>
                    </a:cxn>
                    <a:cxn ang="T71">
                      <a:pos x="T38" y="T39"/>
                    </a:cxn>
                    <a:cxn ang="T72">
                      <a:pos x="T40" y="T41"/>
                    </a:cxn>
                    <a:cxn ang="T73">
                      <a:pos x="T42" y="T43"/>
                    </a:cxn>
                    <a:cxn ang="T74">
                      <a:pos x="T44" y="T45"/>
                    </a:cxn>
                    <a:cxn ang="T75">
                      <a:pos x="T46" y="T47"/>
                    </a:cxn>
                    <a:cxn ang="T76">
                      <a:pos x="T48" y="T49"/>
                    </a:cxn>
                    <a:cxn ang="T77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6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4 w 160"/>
                    <a:gd name="T1" fmla="*/ 0 h 335"/>
                    <a:gd name="T2" fmla="*/ 1 w 160"/>
                    <a:gd name="T3" fmla="*/ 3 h 335"/>
                    <a:gd name="T4" fmla="*/ 0 w 160"/>
                    <a:gd name="T5" fmla="*/ 7 h 335"/>
                    <a:gd name="T6" fmla="*/ 2 w 160"/>
                    <a:gd name="T7" fmla="*/ 9 h 335"/>
                    <a:gd name="T8" fmla="*/ 3 w 160"/>
                    <a:gd name="T9" fmla="*/ 10 h 335"/>
                    <a:gd name="T10" fmla="*/ 3 w 160"/>
                    <a:gd name="T11" fmla="*/ 4 h 335"/>
                    <a:gd name="T12" fmla="*/ 5 w 160"/>
                    <a:gd name="T13" fmla="*/ 0 h 335"/>
                    <a:gd name="T14" fmla="*/ 4 w 160"/>
                    <a:gd name="T15" fmla="*/ 0 h 335"/>
                    <a:gd name="T16" fmla="*/ 4 w 160"/>
                    <a:gd name="T17" fmla="*/ 0 h 335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7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7 w 642"/>
                    <a:gd name="T1" fmla="*/ 28 h 1188"/>
                    <a:gd name="T2" fmla="*/ 0 w 642"/>
                    <a:gd name="T3" fmla="*/ 4 h 1188"/>
                    <a:gd name="T4" fmla="*/ 3 w 642"/>
                    <a:gd name="T5" fmla="*/ 2 h 1188"/>
                    <a:gd name="T6" fmla="*/ 9 w 642"/>
                    <a:gd name="T7" fmla="*/ 0 h 1188"/>
                    <a:gd name="T8" fmla="*/ 13 w 642"/>
                    <a:gd name="T9" fmla="*/ 2 h 1188"/>
                    <a:gd name="T10" fmla="*/ 21 w 642"/>
                    <a:gd name="T11" fmla="*/ 38 h 1188"/>
                    <a:gd name="T12" fmla="*/ 18 w 642"/>
                    <a:gd name="T13" fmla="*/ 35 h 1188"/>
                    <a:gd name="T14" fmla="*/ 12 w 642"/>
                    <a:gd name="T15" fmla="*/ 4 h 1188"/>
                    <a:gd name="T16" fmla="*/ 8 w 642"/>
                    <a:gd name="T17" fmla="*/ 2 h 1188"/>
                    <a:gd name="T18" fmla="*/ 4 w 642"/>
                    <a:gd name="T19" fmla="*/ 3 h 1188"/>
                    <a:gd name="T20" fmla="*/ 3 w 642"/>
                    <a:gd name="T21" fmla="*/ 5 h 1188"/>
                    <a:gd name="T22" fmla="*/ 10 w 642"/>
                    <a:gd name="T23" fmla="*/ 29 h 1188"/>
                    <a:gd name="T24" fmla="*/ 7 w 642"/>
                    <a:gd name="T25" fmla="*/ 28 h 1188"/>
                    <a:gd name="T26" fmla="*/ 7 w 642"/>
                    <a:gd name="T27" fmla="*/ 28 h 1188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</a:gdLst>
                  <a:ahLst/>
                  <a:cxnLst>
                    <a:cxn ang="T28">
                      <a:pos x="T0" y="T1"/>
                    </a:cxn>
                    <a:cxn ang="T29">
                      <a:pos x="T2" y="T3"/>
                    </a:cxn>
                    <a:cxn ang="T30">
                      <a:pos x="T4" y="T5"/>
                    </a:cxn>
                    <a:cxn ang="T31">
                      <a:pos x="T6" y="T7"/>
                    </a:cxn>
                    <a:cxn ang="T32">
                      <a:pos x="T8" y="T9"/>
                    </a:cxn>
                    <a:cxn ang="T33">
                      <a:pos x="T10" y="T11"/>
                    </a:cxn>
                    <a:cxn ang="T34">
                      <a:pos x="T12" y="T13"/>
                    </a:cxn>
                    <a:cxn ang="T35">
                      <a:pos x="T14" y="T15"/>
                    </a:cxn>
                    <a:cxn ang="T36">
                      <a:pos x="T16" y="T17"/>
                    </a:cxn>
                    <a:cxn ang="T37">
                      <a:pos x="T18" y="T19"/>
                    </a:cxn>
                    <a:cxn ang="T38">
                      <a:pos x="T20" y="T21"/>
                    </a:cxn>
                    <a:cxn ang="T39">
                      <a:pos x="T22" y="T23"/>
                    </a:cxn>
                    <a:cxn ang="T40">
                      <a:pos x="T24" y="T25"/>
                    </a:cxn>
                    <a:cxn ang="T41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8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1 h 504"/>
                    <a:gd name="T2" fmla="*/ 3 w 192"/>
                    <a:gd name="T3" fmla="*/ 7 h 504"/>
                    <a:gd name="T4" fmla="*/ 4 w 192"/>
                    <a:gd name="T5" fmla="*/ 10 h 504"/>
                    <a:gd name="T6" fmla="*/ 4 w 192"/>
                    <a:gd name="T7" fmla="*/ 16 h 504"/>
                    <a:gd name="T8" fmla="*/ 6 w 192"/>
                    <a:gd name="T9" fmla="*/ 16 h 504"/>
                    <a:gd name="T10" fmla="*/ 6 w 192"/>
                    <a:gd name="T11" fmla="*/ 12 h 504"/>
                    <a:gd name="T12" fmla="*/ 6 w 192"/>
                    <a:gd name="T13" fmla="*/ 7 h 504"/>
                    <a:gd name="T14" fmla="*/ 4 w 192"/>
                    <a:gd name="T15" fmla="*/ 2 h 504"/>
                    <a:gd name="T16" fmla="*/ 2 w 192"/>
                    <a:gd name="T17" fmla="*/ 0 h 504"/>
                    <a:gd name="T18" fmla="*/ 0 w 192"/>
                    <a:gd name="T19" fmla="*/ 1 h 504"/>
                    <a:gd name="T20" fmla="*/ 0 w 192"/>
                    <a:gd name="T21" fmla="*/ 1 h 50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19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10 w 390"/>
                    <a:gd name="T1" fmla="*/ 0 h 269"/>
                    <a:gd name="T2" fmla="*/ 9 w 390"/>
                    <a:gd name="T3" fmla="*/ 1 h 269"/>
                    <a:gd name="T4" fmla="*/ 8 w 390"/>
                    <a:gd name="T5" fmla="*/ 3 h 269"/>
                    <a:gd name="T6" fmla="*/ 0 w 390"/>
                    <a:gd name="T7" fmla="*/ 6 h 269"/>
                    <a:gd name="T8" fmla="*/ 0 w 390"/>
                    <a:gd name="T9" fmla="*/ 7 h 269"/>
                    <a:gd name="T10" fmla="*/ 9 w 390"/>
                    <a:gd name="T11" fmla="*/ 8 h 269"/>
                    <a:gd name="T12" fmla="*/ 10 w 390"/>
                    <a:gd name="T13" fmla="*/ 9 h 269"/>
                    <a:gd name="T14" fmla="*/ 13 w 390"/>
                    <a:gd name="T15" fmla="*/ 9 h 269"/>
                    <a:gd name="T16" fmla="*/ 12 w 390"/>
                    <a:gd name="T17" fmla="*/ 6 h 269"/>
                    <a:gd name="T18" fmla="*/ 4 w 390"/>
                    <a:gd name="T19" fmla="*/ 6 h 269"/>
                    <a:gd name="T20" fmla="*/ 11 w 390"/>
                    <a:gd name="T21" fmla="*/ 3 h 269"/>
                    <a:gd name="T22" fmla="*/ 10 w 390"/>
                    <a:gd name="T23" fmla="*/ 0 h 269"/>
                    <a:gd name="T24" fmla="*/ 10 w 390"/>
                    <a:gd name="T25" fmla="*/ 0 h 269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0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5 h 424"/>
                    <a:gd name="T2" fmla="*/ 27 w 941"/>
                    <a:gd name="T3" fmla="*/ 0 h 424"/>
                    <a:gd name="T4" fmla="*/ 29 w 941"/>
                    <a:gd name="T5" fmla="*/ 3 h 424"/>
                    <a:gd name="T6" fmla="*/ 30 w 941"/>
                    <a:gd name="T7" fmla="*/ 6 h 424"/>
                    <a:gd name="T8" fmla="*/ 29 w 941"/>
                    <a:gd name="T9" fmla="*/ 9 h 424"/>
                    <a:gd name="T10" fmla="*/ 2 w 941"/>
                    <a:gd name="T11" fmla="*/ 14 h 424"/>
                    <a:gd name="T12" fmla="*/ 2 w 941"/>
                    <a:gd name="T13" fmla="*/ 12 h 424"/>
                    <a:gd name="T14" fmla="*/ 27 w 941"/>
                    <a:gd name="T15" fmla="*/ 8 h 424"/>
                    <a:gd name="T16" fmla="*/ 28 w 941"/>
                    <a:gd name="T17" fmla="*/ 5 h 424"/>
                    <a:gd name="T18" fmla="*/ 27 w 941"/>
                    <a:gd name="T19" fmla="*/ 2 h 424"/>
                    <a:gd name="T20" fmla="*/ 0 w 941"/>
                    <a:gd name="T21" fmla="*/ 6 h 424"/>
                    <a:gd name="T22" fmla="*/ 0 w 941"/>
                    <a:gd name="T23" fmla="*/ 5 h 424"/>
                    <a:gd name="T24" fmla="*/ 0 w 941"/>
                    <a:gd name="T25" fmla="*/ 5 h 424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</a:gdLst>
                  <a:ahLst/>
                  <a:cxnLst>
                    <a:cxn ang="T26">
                      <a:pos x="T0" y="T1"/>
                    </a:cxn>
                    <a:cxn ang="T27">
                      <a:pos x="T2" y="T3"/>
                    </a:cxn>
                    <a:cxn ang="T28">
                      <a:pos x="T4" y="T5"/>
                    </a:cxn>
                    <a:cxn ang="T29">
                      <a:pos x="T6" y="T7"/>
                    </a:cxn>
                    <a:cxn ang="T30">
                      <a:pos x="T8" y="T9"/>
                    </a:cxn>
                    <a:cxn ang="T31">
                      <a:pos x="T10" y="T11"/>
                    </a:cxn>
                    <a:cxn ang="T32">
                      <a:pos x="T12" y="T13"/>
                    </a:cxn>
                    <a:cxn ang="T33">
                      <a:pos x="T14" y="T15"/>
                    </a:cxn>
                    <a:cxn ang="T34">
                      <a:pos x="T16" y="T17"/>
                    </a:cxn>
                    <a:cxn ang="T35">
                      <a:pos x="T18" y="T19"/>
                    </a:cxn>
                    <a:cxn ang="T36">
                      <a:pos x="T20" y="T21"/>
                    </a:cxn>
                    <a:cxn ang="T37">
                      <a:pos x="T22" y="T23"/>
                    </a:cxn>
                    <a:cxn ang="T38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21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3 h 173"/>
                    <a:gd name="T2" fmla="*/ 3 w 488"/>
                    <a:gd name="T3" fmla="*/ 5 h 173"/>
                    <a:gd name="T4" fmla="*/ 7 w 488"/>
                    <a:gd name="T5" fmla="*/ 5 h 173"/>
                    <a:gd name="T6" fmla="*/ 14 w 488"/>
                    <a:gd name="T7" fmla="*/ 3 h 173"/>
                    <a:gd name="T8" fmla="*/ 16 w 488"/>
                    <a:gd name="T9" fmla="*/ 1 h 173"/>
                    <a:gd name="T10" fmla="*/ 14 w 488"/>
                    <a:gd name="T11" fmla="*/ 0 h 173"/>
                    <a:gd name="T12" fmla="*/ 8 w 488"/>
                    <a:gd name="T13" fmla="*/ 0 h 173"/>
                    <a:gd name="T14" fmla="*/ 4 w 488"/>
                    <a:gd name="T15" fmla="*/ 0 h 173"/>
                    <a:gd name="T16" fmla="*/ 1 w 488"/>
                    <a:gd name="T17" fmla="*/ 2 h 173"/>
                    <a:gd name="T18" fmla="*/ 4 w 488"/>
                    <a:gd name="T19" fmla="*/ 2 h 173"/>
                    <a:gd name="T20" fmla="*/ 9 w 488"/>
                    <a:gd name="T21" fmla="*/ 1 h 173"/>
                    <a:gd name="T22" fmla="*/ 14 w 488"/>
                    <a:gd name="T23" fmla="*/ 1 h 173"/>
                    <a:gd name="T24" fmla="*/ 9 w 488"/>
                    <a:gd name="T25" fmla="*/ 3 h 173"/>
                    <a:gd name="T26" fmla="*/ 5 w 488"/>
                    <a:gd name="T27" fmla="*/ 3 h 173"/>
                    <a:gd name="T28" fmla="*/ 0 w 488"/>
                    <a:gd name="T29" fmla="*/ 3 h 173"/>
                    <a:gd name="T30" fmla="*/ 0 w 488"/>
                    <a:gd name="T31" fmla="*/ 3 h 173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308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3097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1 w 772"/>
                <a:gd name="T1" fmla="*/ 50 h 3266"/>
                <a:gd name="T2" fmla="*/ 1 w 772"/>
                <a:gd name="T3" fmla="*/ 47 h 3266"/>
                <a:gd name="T4" fmla="*/ 1 w 772"/>
                <a:gd name="T5" fmla="*/ 44 h 3266"/>
                <a:gd name="T6" fmla="*/ 1 w 772"/>
                <a:gd name="T7" fmla="*/ 41 h 3266"/>
                <a:gd name="T8" fmla="*/ 1 w 772"/>
                <a:gd name="T9" fmla="*/ 36 h 3266"/>
                <a:gd name="T10" fmla="*/ 1 w 772"/>
                <a:gd name="T11" fmla="*/ 33 h 3266"/>
                <a:gd name="T12" fmla="*/ 1 w 772"/>
                <a:gd name="T13" fmla="*/ 31 h 3266"/>
                <a:gd name="T14" fmla="*/ 1 w 772"/>
                <a:gd name="T15" fmla="*/ 30 h 3266"/>
                <a:gd name="T16" fmla="*/ 1 w 772"/>
                <a:gd name="T17" fmla="*/ 28 h 3266"/>
                <a:gd name="T18" fmla="*/ 1 w 772"/>
                <a:gd name="T19" fmla="*/ 25 h 3266"/>
                <a:gd name="T20" fmla="*/ 1 w 772"/>
                <a:gd name="T21" fmla="*/ 18 h 3266"/>
                <a:gd name="T22" fmla="*/ 1 w 772"/>
                <a:gd name="T23" fmla="*/ 15 h 3266"/>
                <a:gd name="T24" fmla="*/ 1 w 772"/>
                <a:gd name="T25" fmla="*/ 11 h 3266"/>
                <a:gd name="T26" fmla="*/ 1 w 772"/>
                <a:gd name="T27" fmla="*/ 10 h 3266"/>
                <a:gd name="T28" fmla="*/ 0 w 772"/>
                <a:gd name="T29" fmla="*/ 7 h 3266"/>
                <a:gd name="T30" fmla="*/ 0 w 772"/>
                <a:gd name="T31" fmla="*/ 0 h 3266"/>
                <a:gd name="T32" fmla="*/ 0 w 772"/>
                <a:gd name="T33" fmla="*/ 6 h 3266"/>
                <a:gd name="T34" fmla="*/ 0 w 772"/>
                <a:gd name="T35" fmla="*/ 10 h 3266"/>
                <a:gd name="T36" fmla="*/ 1 w 772"/>
                <a:gd name="T37" fmla="*/ 12 h 3266"/>
                <a:gd name="T38" fmla="*/ 1 w 772"/>
                <a:gd name="T39" fmla="*/ 13 h 3266"/>
                <a:gd name="T40" fmla="*/ 1 w 772"/>
                <a:gd name="T41" fmla="*/ 17 h 3266"/>
                <a:gd name="T42" fmla="*/ 1 w 772"/>
                <a:gd name="T43" fmla="*/ 20 h 3266"/>
                <a:gd name="T44" fmla="*/ 0 w 772"/>
                <a:gd name="T45" fmla="*/ 26 h 3266"/>
                <a:gd name="T46" fmla="*/ 0 w 772"/>
                <a:gd name="T47" fmla="*/ 30 h 3266"/>
                <a:gd name="T48" fmla="*/ 1 w 772"/>
                <a:gd name="T49" fmla="*/ 33 h 3266"/>
                <a:gd name="T50" fmla="*/ 1 w 772"/>
                <a:gd name="T51" fmla="*/ 35 h 3266"/>
                <a:gd name="T52" fmla="*/ 0 w 772"/>
                <a:gd name="T53" fmla="*/ 39 h 3266"/>
                <a:gd name="T54" fmla="*/ 0 w 772"/>
                <a:gd name="T55" fmla="*/ 43 h 3266"/>
                <a:gd name="T56" fmla="*/ 0 w 772"/>
                <a:gd name="T57" fmla="*/ 48 h 3266"/>
                <a:gd name="T58" fmla="*/ 1 w 772"/>
                <a:gd name="T59" fmla="*/ 50 h 3266"/>
                <a:gd name="T60" fmla="*/ 1 w 772"/>
                <a:gd name="T61" fmla="*/ 52 h 3266"/>
                <a:gd name="T62" fmla="*/ 1 w 772"/>
                <a:gd name="T63" fmla="*/ 50 h 3266"/>
                <a:gd name="T64" fmla="*/ 1 w 772"/>
                <a:gd name="T65" fmla="*/ 50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98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1 w 772"/>
                <a:gd name="T1" fmla="*/ 99 h 3266"/>
                <a:gd name="T2" fmla="*/ 1 w 772"/>
                <a:gd name="T3" fmla="*/ 93 h 3266"/>
                <a:gd name="T4" fmla="*/ 1 w 772"/>
                <a:gd name="T5" fmla="*/ 87 h 3266"/>
                <a:gd name="T6" fmla="*/ 1 w 772"/>
                <a:gd name="T7" fmla="*/ 80 h 3266"/>
                <a:gd name="T8" fmla="*/ 1 w 772"/>
                <a:gd name="T9" fmla="*/ 71 h 3266"/>
                <a:gd name="T10" fmla="*/ 1 w 772"/>
                <a:gd name="T11" fmla="*/ 65 h 3266"/>
                <a:gd name="T12" fmla="*/ 1 w 772"/>
                <a:gd name="T13" fmla="*/ 61 h 3266"/>
                <a:gd name="T14" fmla="*/ 1 w 772"/>
                <a:gd name="T15" fmla="*/ 59 h 3266"/>
                <a:gd name="T16" fmla="*/ 1 w 772"/>
                <a:gd name="T17" fmla="*/ 55 h 3266"/>
                <a:gd name="T18" fmla="*/ 1 w 772"/>
                <a:gd name="T19" fmla="*/ 50 h 3266"/>
                <a:gd name="T20" fmla="*/ 1 w 772"/>
                <a:gd name="T21" fmla="*/ 37 h 3266"/>
                <a:gd name="T22" fmla="*/ 1 w 772"/>
                <a:gd name="T23" fmla="*/ 30 h 3266"/>
                <a:gd name="T24" fmla="*/ 1 w 772"/>
                <a:gd name="T25" fmla="*/ 23 h 3266"/>
                <a:gd name="T26" fmla="*/ 1 w 772"/>
                <a:gd name="T27" fmla="*/ 19 h 3266"/>
                <a:gd name="T28" fmla="*/ 0 w 772"/>
                <a:gd name="T29" fmla="*/ 14 h 3266"/>
                <a:gd name="T30" fmla="*/ 0 w 772"/>
                <a:gd name="T31" fmla="*/ 0 h 3266"/>
                <a:gd name="T32" fmla="*/ 0 w 772"/>
                <a:gd name="T33" fmla="*/ 12 h 3266"/>
                <a:gd name="T34" fmla="*/ 0 w 772"/>
                <a:gd name="T35" fmla="*/ 20 h 3266"/>
                <a:gd name="T36" fmla="*/ 1 w 772"/>
                <a:gd name="T37" fmla="*/ 24 h 3266"/>
                <a:gd name="T38" fmla="*/ 1 w 772"/>
                <a:gd name="T39" fmla="*/ 27 h 3266"/>
                <a:gd name="T40" fmla="*/ 1 w 772"/>
                <a:gd name="T41" fmla="*/ 33 h 3266"/>
                <a:gd name="T42" fmla="*/ 1 w 772"/>
                <a:gd name="T43" fmla="*/ 40 h 3266"/>
                <a:gd name="T44" fmla="*/ 0 w 772"/>
                <a:gd name="T45" fmla="*/ 52 h 3266"/>
                <a:gd name="T46" fmla="*/ 0 w 772"/>
                <a:gd name="T47" fmla="*/ 60 h 3266"/>
                <a:gd name="T48" fmla="*/ 1 w 772"/>
                <a:gd name="T49" fmla="*/ 65 h 3266"/>
                <a:gd name="T50" fmla="*/ 1 w 772"/>
                <a:gd name="T51" fmla="*/ 69 h 3266"/>
                <a:gd name="T52" fmla="*/ 0 w 772"/>
                <a:gd name="T53" fmla="*/ 77 h 3266"/>
                <a:gd name="T54" fmla="*/ 0 w 772"/>
                <a:gd name="T55" fmla="*/ 85 h 3266"/>
                <a:gd name="T56" fmla="*/ 0 w 772"/>
                <a:gd name="T57" fmla="*/ 94 h 3266"/>
                <a:gd name="T58" fmla="*/ 1 w 772"/>
                <a:gd name="T59" fmla="*/ 99 h 3266"/>
                <a:gd name="T60" fmla="*/ 1 w 772"/>
                <a:gd name="T61" fmla="*/ 103 h 3266"/>
                <a:gd name="T62" fmla="*/ 1 w 772"/>
                <a:gd name="T63" fmla="*/ 99 h 3266"/>
                <a:gd name="T64" fmla="*/ 1 w 772"/>
                <a:gd name="T65" fmla="*/ 99 h 326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84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3085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3087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>
                  <a:gd name="T0" fmla="*/ 0 w 245"/>
                  <a:gd name="T1" fmla="*/ 0 h 806"/>
                  <a:gd name="T2" fmla="*/ 0 w 245"/>
                  <a:gd name="T3" fmla="*/ 2 h 806"/>
                  <a:gd name="T4" fmla="*/ 0 w 245"/>
                  <a:gd name="T5" fmla="*/ 5 h 806"/>
                  <a:gd name="T6" fmla="*/ 0 w 245"/>
                  <a:gd name="T7" fmla="*/ 5 h 806"/>
                  <a:gd name="T8" fmla="*/ 0 w 245"/>
                  <a:gd name="T9" fmla="*/ 2 h 806"/>
                  <a:gd name="T10" fmla="*/ 0 w 245"/>
                  <a:gd name="T11" fmla="*/ 0 h 806"/>
                  <a:gd name="T12" fmla="*/ 0 w 245"/>
                  <a:gd name="T13" fmla="*/ 0 h 806"/>
                  <a:gd name="T14" fmla="*/ 0 w 245"/>
                  <a:gd name="T15" fmla="*/ 0 h 80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088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3089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0 w 604"/>
                    <a:gd name="T3" fmla="*/ 1 h 349"/>
                    <a:gd name="T4" fmla="*/ 1 w 604"/>
                    <a:gd name="T5" fmla="*/ 2 h 349"/>
                    <a:gd name="T6" fmla="*/ 1 w 604"/>
                    <a:gd name="T7" fmla="*/ 1 h 349"/>
                    <a:gd name="T8" fmla="*/ 1 w 604"/>
                    <a:gd name="T9" fmla="*/ 0 h 349"/>
                    <a:gd name="T10" fmla="*/ 1 w 604"/>
                    <a:gd name="T11" fmla="*/ 1 h 349"/>
                    <a:gd name="T12" fmla="*/ 0 w 604"/>
                    <a:gd name="T13" fmla="*/ 0 h 349"/>
                    <a:gd name="T14" fmla="*/ 0 w 604"/>
                    <a:gd name="T15" fmla="*/ 0 h 349"/>
                    <a:gd name="T16" fmla="*/ 0 w 604"/>
                    <a:gd name="T17" fmla="*/ 0 h 349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0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0" y="330"/>
                  <a:ext cx="269" cy="438"/>
                </a:xfrm>
                <a:custGeom>
                  <a:avLst/>
                  <a:gdLst>
                    <a:gd name="T0" fmla="*/ 1 w 1064"/>
                    <a:gd name="T1" fmla="*/ 1 h 1230"/>
                    <a:gd name="T2" fmla="*/ 1 w 1064"/>
                    <a:gd name="T3" fmla="*/ 2 h 1230"/>
                    <a:gd name="T4" fmla="*/ 0 w 1064"/>
                    <a:gd name="T5" fmla="*/ 4 h 1230"/>
                    <a:gd name="T6" fmla="*/ 0 w 1064"/>
                    <a:gd name="T7" fmla="*/ 6 h 1230"/>
                    <a:gd name="T8" fmla="*/ 0 w 1064"/>
                    <a:gd name="T9" fmla="*/ 7 h 1230"/>
                    <a:gd name="T10" fmla="*/ 0 w 1064"/>
                    <a:gd name="T11" fmla="*/ 7 h 1230"/>
                    <a:gd name="T12" fmla="*/ 1 w 1064"/>
                    <a:gd name="T13" fmla="*/ 5 h 1230"/>
                    <a:gd name="T14" fmla="*/ 1 w 1064"/>
                    <a:gd name="T15" fmla="*/ 3 h 1230"/>
                    <a:gd name="T16" fmla="*/ 1 w 1064"/>
                    <a:gd name="T17" fmla="*/ 1 h 1230"/>
                    <a:gd name="T18" fmla="*/ 1 w 1064"/>
                    <a:gd name="T19" fmla="*/ 0 h 1230"/>
                    <a:gd name="T20" fmla="*/ 1 w 1064"/>
                    <a:gd name="T21" fmla="*/ 0 h 1230"/>
                    <a:gd name="T22" fmla="*/ 1 w 1064"/>
                    <a:gd name="T23" fmla="*/ 0 h 1230"/>
                    <a:gd name="T24" fmla="*/ 1 w 1064"/>
                    <a:gd name="T25" fmla="*/ 1 h 1230"/>
                    <a:gd name="T26" fmla="*/ 1 w 1064"/>
                    <a:gd name="T27" fmla="*/ 2 h 1230"/>
                    <a:gd name="T28" fmla="*/ 1 w 1064"/>
                    <a:gd name="T29" fmla="*/ 4 h 1230"/>
                    <a:gd name="T30" fmla="*/ 1 w 1064"/>
                    <a:gd name="T31" fmla="*/ 6 h 1230"/>
                    <a:gd name="T32" fmla="*/ 0 w 1064"/>
                    <a:gd name="T33" fmla="*/ 6 h 1230"/>
                    <a:gd name="T34" fmla="*/ 0 w 1064"/>
                    <a:gd name="T35" fmla="*/ 5 h 1230"/>
                    <a:gd name="T36" fmla="*/ 1 w 1064"/>
                    <a:gd name="T37" fmla="*/ 3 h 1230"/>
                    <a:gd name="T38" fmla="*/ 1 w 1064"/>
                    <a:gd name="T39" fmla="*/ 1 h 1230"/>
                    <a:gd name="T40" fmla="*/ 1 w 1064"/>
                    <a:gd name="T41" fmla="*/ 1 h 1230"/>
                    <a:gd name="T42" fmla="*/ 1 w 1064"/>
                    <a:gd name="T43" fmla="*/ 1 h 123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1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0" y="180"/>
                  <a:ext cx="505" cy="898"/>
                </a:xfrm>
                <a:custGeom>
                  <a:avLst/>
                  <a:gdLst>
                    <a:gd name="T0" fmla="*/ 2 w 2002"/>
                    <a:gd name="T1" fmla="*/ 0 h 2521"/>
                    <a:gd name="T2" fmla="*/ 0 w 2002"/>
                    <a:gd name="T3" fmla="*/ 15 h 2521"/>
                    <a:gd name="T4" fmla="*/ 0 w 2002"/>
                    <a:gd name="T5" fmla="*/ 14 h 2521"/>
                    <a:gd name="T6" fmla="*/ 2 w 2002"/>
                    <a:gd name="T7" fmla="*/ 0 h 2521"/>
                    <a:gd name="T8" fmla="*/ 2 w 2002"/>
                    <a:gd name="T9" fmla="*/ 0 h 2521"/>
                    <a:gd name="T10" fmla="*/ 2 w 2002"/>
                    <a:gd name="T11" fmla="*/ 0 h 252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2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>
                    <a:gd name="T0" fmla="*/ 0 w 3007"/>
                    <a:gd name="T1" fmla="*/ 16 h 3771"/>
                    <a:gd name="T2" fmla="*/ 1 w 3007"/>
                    <a:gd name="T3" fmla="*/ 16 h 3771"/>
                    <a:gd name="T4" fmla="*/ 1 w 3007"/>
                    <a:gd name="T5" fmla="*/ 17 h 3771"/>
                    <a:gd name="T6" fmla="*/ 1 w 3007"/>
                    <a:gd name="T7" fmla="*/ 16 h 3771"/>
                    <a:gd name="T8" fmla="*/ 1 w 3007"/>
                    <a:gd name="T9" fmla="*/ 15 h 3771"/>
                    <a:gd name="T10" fmla="*/ 1 w 3007"/>
                    <a:gd name="T11" fmla="*/ 16 h 3771"/>
                    <a:gd name="T12" fmla="*/ 1 w 3007"/>
                    <a:gd name="T13" fmla="*/ 16 h 3771"/>
                    <a:gd name="T14" fmla="*/ 3 w 3007"/>
                    <a:gd name="T15" fmla="*/ 2 h 3771"/>
                    <a:gd name="T16" fmla="*/ 3 w 3007"/>
                    <a:gd name="T17" fmla="*/ 1 h 3771"/>
                    <a:gd name="T18" fmla="*/ 2 w 3007"/>
                    <a:gd name="T19" fmla="*/ 0 h 3771"/>
                    <a:gd name="T20" fmla="*/ 3 w 3007"/>
                    <a:gd name="T21" fmla="*/ 0 h 3771"/>
                    <a:gd name="T22" fmla="*/ 3 w 3007"/>
                    <a:gd name="T23" fmla="*/ 2 h 3771"/>
                    <a:gd name="T24" fmla="*/ 1 w 3007"/>
                    <a:gd name="T25" fmla="*/ 19 h 3771"/>
                    <a:gd name="T26" fmla="*/ 1 w 3007"/>
                    <a:gd name="T27" fmla="*/ 20 h 3771"/>
                    <a:gd name="T28" fmla="*/ 0 w 3007"/>
                    <a:gd name="T29" fmla="*/ 22 h 3771"/>
                    <a:gd name="T30" fmla="*/ 0 w 3007"/>
                    <a:gd name="T31" fmla="*/ 21 h 3771"/>
                    <a:gd name="T32" fmla="*/ 0 w 3007"/>
                    <a:gd name="T33" fmla="*/ 21 h 3771"/>
                    <a:gd name="T34" fmla="*/ 1 w 3007"/>
                    <a:gd name="T35" fmla="*/ 20 h 3771"/>
                    <a:gd name="T36" fmla="*/ 0 w 3007"/>
                    <a:gd name="T37" fmla="*/ 19 h 3771"/>
                    <a:gd name="T38" fmla="*/ 0 w 3007"/>
                    <a:gd name="T39" fmla="*/ 18 h 3771"/>
                    <a:gd name="T40" fmla="*/ 1 w 3007"/>
                    <a:gd name="T41" fmla="*/ 19 h 3771"/>
                    <a:gd name="T42" fmla="*/ 1 w 3007"/>
                    <a:gd name="T43" fmla="*/ 18 h 3771"/>
                    <a:gd name="T44" fmla="*/ 1 w 3007"/>
                    <a:gd name="T45" fmla="*/ 19 h 3771"/>
                    <a:gd name="T46" fmla="*/ 1 w 3007"/>
                    <a:gd name="T47" fmla="*/ 18 h 3771"/>
                    <a:gd name="T48" fmla="*/ 1 w 3007"/>
                    <a:gd name="T49" fmla="*/ 18 h 3771"/>
                    <a:gd name="T50" fmla="*/ 0 w 3007"/>
                    <a:gd name="T51" fmla="*/ 16 h 3771"/>
                    <a:gd name="T52" fmla="*/ 0 w 3007"/>
                    <a:gd name="T53" fmla="*/ 16 h 3771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3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9" y="895"/>
                  <a:ext cx="169" cy="122"/>
                </a:xfrm>
                <a:custGeom>
                  <a:avLst/>
                  <a:gdLst>
                    <a:gd name="T0" fmla="*/ 0 w 673"/>
                    <a:gd name="T1" fmla="*/ 0 h 342"/>
                    <a:gd name="T2" fmla="*/ 0 w 673"/>
                    <a:gd name="T3" fmla="*/ 1 h 342"/>
                    <a:gd name="T4" fmla="*/ 1 w 673"/>
                    <a:gd name="T5" fmla="*/ 2 h 342"/>
                    <a:gd name="T6" fmla="*/ 1 w 673"/>
                    <a:gd name="T7" fmla="*/ 2 h 342"/>
                    <a:gd name="T8" fmla="*/ 1 w 673"/>
                    <a:gd name="T9" fmla="*/ 1 h 342"/>
                    <a:gd name="T10" fmla="*/ 0 w 673"/>
                    <a:gd name="T11" fmla="*/ 0 h 342"/>
                    <a:gd name="T12" fmla="*/ 0 w 673"/>
                    <a:gd name="T13" fmla="*/ 0 h 342"/>
                    <a:gd name="T14" fmla="*/ 0 w 673"/>
                    <a:gd name="T15" fmla="*/ 0 h 342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4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4"/>
                  <a:ext cx="181" cy="144"/>
                </a:xfrm>
                <a:custGeom>
                  <a:avLst/>
                  <a:gdLst>
                    <a:gd name="T0" fmla="*/ 0 w 716"/>
                    <a:gd name="T1" fmla="*/ 0 h 403"/>
                    <a:gd name="T2" fmla="*/ 1 w 716"/>
                    <a:gd name="T3" fmla="*/ 1 h 403"/>
                    <a:gd name="T4" fmla="*/ 1 w 716"/>
                    <a:gd name="T5" fmla="*/ 2 h 403"/>
                    <a:gd name="T6" fmla="*/ 1 w 716"/>
                    <a:gd name="T7" fmla="*/ 2 h 403"/>
                    <a:gd name="T8" fmla="*/ 1 w 716"/>
                    <a:gd name="T9" fmla="*/ 1 h 403"/>
                    <a:gd name="T10" fmla="*/ 0 w 716"/>
                    <a:gd name="T11" fmla="*/ 0 h 403"/>
                    <a:gd name="T12" fmla="*/ 0 w 716"/>
                    <a:gd name="T13" fmla="*/ 0 h 403"/>
                    <a:gd name="T14" fmla="*/ 0 w 716"/>
                    <a:gd name="T15" fmla="*/ 0 h 403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5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0 h 411"/>
                    <a:gd name="T2" fmla="*/ 0 w 717"/>
                    <a:gd name="T3" fmla="*/ 1 h 411"/>
                    <a:gd name="T4" fmla="*/ 1 w 717"/>
                    <a:gd name="T5" fmla="*/ 3 h 411"/>
                    <a:gd name="T6" fmla="*/ 1 w 717"/>
                    <a:gd name="T7" fmla="*/ 2 h 411"/>
                    <a:gd name="T8" fmla="*/ 1 w 717"/>
                    <a:gd name="T9" fmla="*/ 0 h 411"/>
                    <a:gd name="T10" fmla="*/ 0 w 717"/>
                    <a:gd name="T11" fmla="*/ 0 h 411"/>
                    <a:gd name="T12" fmla="*/ 0 w 717"/>
                    <a:gd name="T13" fmla="*/ 0 h 411"/>
                    <a:gd name="T14" fmla="*/ 0 w 717"/>
                    <a:gd name="T15" fmla="*/ 0 h 41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96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9" y="140"/>
                  <a:ext cx="179" cy="138"/>
                </a:xfrm>
                <a:custGeom>
                  <a:avLst/>
                  <a:gdLst>
                    <a:gd name="T0" fmla="*/ 0 w 709"/>
                    <a:gd name="T1" fmla="*/ 0 h 386"/>
                    <a:gd name="T2" fmla="*/ 0 w 709"/>
                    <a:gd name="T3" fmla="*/ 1 h 386"/>
                    <a:gd name="T4" fmla="*/ 1 w 709"/>
                    <a:gd name="T5" fmla="*/ 2 h 386"/>
                    <a:gd name="T6" fmla="*/ 1 w 709"/>
                    <a:gd name="T7" fmla="*/ 2 h 386"/>
                    <a:gd name="T8" fmla="*/ 0 w 709"/>
                    <a:gd name="T9" fmla="*/ 0 h 386"/>
                    <a:gd name="T10" fmla="*/ 0 w 709"/>
                    <a:gd name="T11" fmla="*/ 0 h 386"/>
                    <a:gd name="T12" fmla="*/ 0 w 709"/>
                    <a:gd name="T13" fmla="*/ 0 h 386"/>
                    <a:gd name="T14" fmla="*/ 0 w 709"/>
                    <a:gd name="T15" fmla="*/ 0 h 38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3086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2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59875" cy="6870700"/>
            <a:chOff x="0" y="0"/>
            <a:chExt cx="5770" cy="4328"/>
          </a:xfrm>
        </p:grpSpPr>
        <p:sp>
          <p:nvSpPr>
            <p:cNvPr id="4104" name="Rectangle 3"/>
            <p:cNvSpPr>
              <a:spLocks noChangeArrowheads="1"/>
            </p:cNvSpPr>
            <p:nvPr/>
          </p:nvSpPr>
          <p:spPr bwMode="hidden">
            <a:xfrm>
              <a:off x="0" y="4186"/>
              <a:ext cx="5089" cy="142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/>
            </a:p>
          </p:txBody>
        </p:sp>
        <p:sp>
          <p:nvSpPr>
            <p:cNvPr id="4105" name="Rectangle 4"/>
            <p:cNvSpPr>
              <a:spLocks noChangeArrowheads="1"/>
            </p:cNvSpPr>
            <p:nvPr/>
          </p:nvSpPr>
          <p:spPr bwMode="hidden">
            <a:xfrm>
              <a:off x="0" y="0"/>
              <a:ext cx="5089" cy="1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/>
            </a:p>
          </p:txBody>
        </p:sp>
        <p:sp>
          <p:nvSpPr>
            <p:cNvPr id="112645" name="Rectangle 5"/>
            <p:cNvSpPr>
              <a:spLocks noChangeArrowheads="1"/>
            </p:cNvSpPr>
            <p:nvPr/>
          </p:nvSpPr>
          <p:spPr bwMode="auto">
            <a:xfrm>
              <a:off x="5010" y="0"/>
              <a:ext cx="758" cy="432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84706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84706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kumimoji="1" lang="en-US">
                <a:latin typeface="Arial" panose="020B0604020202020204" pitchFamily="34" charset="0"/>
              </a:endParaRPr>
            </a:p>
          </p:txBody>
        </p:sp>
        <p:grpSp>
          <p:nvGrpSpPr>
            <p:cNvPr id="4107" name="Group 6"/>
            <p:cNvGrpSpPr>
              <a:grpSpLocks/>
            </p:cNvGrpSpPr>
            <p:nvPr/>
          </p:nvGrpSpPr>
          <p:grpSpPr bwMode="auto">
            <a:xfrm>
              <a:off x="4944" y="1"/>
              <a:ext cx="816" cy="3974"/>
              <a:chOff x="4944" y="1"/>
              <a:chExt cx="816" cy="3974"/>
            </a:xfrm>
          </p:grpSpPr>
          <p:grpSp>
            <p:nvGrpSpPr>
              <p:cNvPr id="4119" name="Group 7"/>
              <p:cNvGrpSpPr>
                <a:grpSpLocks/>
              </p:cNvGrpSpPr>
              <p:nvPr userDrawn="1"/>
            </p:nvGrpSpPr>
            <p:grpSpPr bwMode="auto">
              <a:xfrm>
                <a:off x="5280" y="1"/>
                <a:ext cx="480" cy="1430"/>
                <a:chOff x="5280" y="1"/>
                <a:chExt cx="480" cy="1430"/>
              </a:xfrm>
            </p:grpSpPr>
            <p:grpSp>
              <p:nvGrpSpPr>
                <p:cNvPr id="4140" name="Group 8"/>
                <p:cNvGrpSpPr>
                  <a:grpSpLocks/>
                </p:cNvGrpSpPr>
                <p:nvPr userDrawn="1"/>
              </p:nvGrpSpPr>
              <p:grpSpPr bwMode="auto">
                <a:xfrm rot="-5400000">
                  <a:off x="5484" y="0"/>
                  <a:ext cx="174" cy="176"/>
                  <a:chOff x="1657" y="323"/>
                  <a:chExt cx="1691" cy="2560"/>
                </a:xfrm>
              </p:grpSpPr>
              <p:grpSp>
                <p:nvGrpSpPr>
                  <p:cNvPr id="4149" name="Group 9"/>
                  <p:cNvGrpSpPr>
                    <a:grpSpLocks/>
                  </p:cNvGrpSpPr>
                  <p:nvPr/>
                </p:nvGrpSpPr>
                <p:grpSpPr bwMode="auto">
                  <a:xfrm>
                    <a:off x="1657" y="323"/>
                    <a:ext cx="1691" cy="2560"/>
                    <a:chOff x="1657" y="323"/>
                    <a:chExt cx="1691" cy="2560"/>
                  </a:xfrm>
                </p:grpSpPr>
                <p:sp>
                  <p:nvSpPr>
                    <p:cNvPr id="4156" name="Freeform 10"/>
                    <p:cNvSpPr>
                      <a:spLocks/>
                    </p:cNvSpPr>
                    <p:nvPr/>
                  </p:nvSpPr>
                  <p:spPr bwMode="auto">
                    <a:xfrm>
                      <a:off x="2133" y="323"/>
                      <a:ext cx="1234" cy="2560"/>
                    </a:xfrm>
                    <a:custGeom>
                      <a:avLst/>
                      <a:gdLst>
                        <a:gd name="T0" fmla="*/ 341 w 1231"/>
                        <a:gd name="T1" fmla="*/ 283 h 2560"/>
                        <a:gd name="T2" fmla="*/ 419 w 1231"/>
                        <a:gd name="T3" fmla="*/ 115 h 2560"/>
                        <a:gd name="T4" fmla="*/ 587 w 1231"/>
                        <a:gd name="T5" fmla="*/ 7 h 2560"/>
                        <a:gd name="T6" fmla="*/ 903 w 1231"/>
                        <a:gd name="T7" fmla="*/ 61 h 2560"/>
                        <a:gd name="T8" fmla="*/ 1063 w 1231"/>
                        <a:gd name="T9" fmla="*/ 349 h 2560"/>
                        <a:gd name="T10" fmla="*/ 987 w 1231"/>
                        <a:gd name="T11" fmla="*/ 769 h 2560"/>
                        <a:gd name="T12" fmla="*/ 951 w 1231"/>
                        <a:gd name="T13" fmla="*/ 943 h 2560"/>
                        <a:gd name="T14" fmla="*/ 1117 w 1231"/>
                        <a:gd name="T15" fmla="*/ 1075 h 2560"/>
                        <a:gd name="T16" fmla="*/ 1243 w 1231"/>
                        <a:gd name="T17" fmla="*/ 1525 h 2560"/>
                        <a:gd name="T18" fmla="*/ 1135 w 1231"/>
                        <a:gd name="T19" fmla="*/ 1969 h 2560"/>
                        <a:gd name="T20" fmla="*/ 915 w 1231"/>
                        <a:gd name="T21" fmla="*/ 2077 h 2560"/>
                        <a:gd name="T22" fmla="*/ 729 w 1231"/>
                        <a:gd name="T23" fmla="*/ 2059 h 2560"/>
                        <a:gd name="T24" fmla="*/ 663 w 1231"/>
                        <a:gd name="T25" fmla="*/ 2251 h 2560"/>
                        <a:gd name="T26" fmla="*/ 533 w 1231"/>
                        <a:gd name="T27" fmla="*/ 2527 h 2560"/>
                        <a:gd name="T28" fmla="*/ 215 w 1231"/>
                        <a:gd name="T29" fmla="*/ 2509 h 2560"/>
                        <a:gd name="T30" fmla="*/ 31 w 1231"/>
                        <a:gd name="T31" fmla="*/ 2227 h 2560"/>
                        <a:gd name="T32" fmla="*/ 25 w 1231"/>
                        <a:gd name="T33" fmla="*/ 1969 h 2560"/>
                        <a:gd name="T34" fmla="*/ 145 w 1231"/>
                        <a:gd name="T35" fmla="*/ 1651 h 2560"/>
                        <a:gd name="T36" fmla="*/ 263 w 1231"/>
                        <a:gd name="T37" fmla="*/ 1513 h 2560"/>
                        <a:gd name="T38" fmla="*/ 221 w 1231"/>
                        <a:gd name="T39" fmla="*/ 1729 h 2560"/>
                        <a:gd name="T40" fmla="*/ 73 w 1231"/>
                        <a:gd name="T41" fmla="*/ 2023 h 2560"/>
                        <a:gd name="T42" fmla="*/ 169 w 1231"/>
                        <a:gd name="T43" fmla="*/ 2323 h 2560"/>
                        <a:gd name="T44" fmla="*/ 443 w 1231"/>
                        <a:gd name="T45" fmla="*/ 2431 h 2560"/>
                        <a:gd name="T46" fmla="*/ 599 w 1231"/>
                        <a:gd name="T47" fmla="*/ 2227 h 2560"/>
                        <a:gd name="T48" fmla="*/ 581 w 1231"/>
                        <a:gd name="T49" fmla="*/ 1807 h 2560"/>
                        <a:gd name="T50" fmla="*/ 497 w 1231"/>
                        <a:gd name="T51" fmla="*/ 1531 h 2560"/>
                        <a:gd name="T52" fmla="*/ 539 w 1231"/>
                        <a:gd name="T53" fmla="*/ 1459 h 2560"/>
                        <a:gd name="T54" fmla="*/ 633 w 1231"/>
                        <a:gd name="T55" fmla="*/ 1633 h 2560"/>
                        <a:gd name="T56" fmla="*/ 729 w 1231"/>
                        <a:gd name="T57" fmla="*/ 1933 h 2560"/>
                        <a:gd name="T58" fmla="*/ 975 w 1231"/>
                        <a:gd name="T59" fmla="*/ 1963 h 2560"/>
                        <a:gd name="T60" fmla="*/ 1147 w 1231"/>
                        <a:gd name="T61" fmla="*/ 1687 h 2560"/>
                        <a:gd name="T62" fmla="*/ 1129 w 1231"/>
                        <a:gd name="T63" fmla="*/ 1273 h 2560"/>
                        <a:gd name="T64" fmla="*/ 891 w 1231"/>
                        <a:gd name="T65" fmla="*/ 1057 h 2560"/>
                        <a:gd name="T66" fmla="*/ 687 w 1231"/>
                        <a:gd name="T67" fmla="*/ 1129 h 2560"/>
                        <a:gd name="T68" fmla="*/ 581 w 1231"/>
                        <a:gd name="T69" fmla="*/ 1117 h 2560"/>
                        <a:gd name="T70" fmla="*/ 627 w 1231"/>
                        <a:gd name="T71" fmla="*/ 1033 h 2560"/>
                        <a:gd name="T72" fmla="*/ 819 w 1231"/>
                        <a:gd name="T73" fmla="*/ 937 h 2560"/>
                        <a:gd name="T74" fmla="*/ 957 w 1231"/>
                        <a:gd name="T75" fmla="*/ 613 h 2560"/>
                        <a:gd name="T76" fmla="*/ 891 w 1231"/>
                        <a:gd name="T77" fmla="*/ 175 h 2560"/>
                        <a:gd name="T78" fmla="*/ 627 w 1231"/>
                        <a:gd name="T79" fmla="*/ 103 h 2560"/>
                        <a:gd name="T80" fmla="*/ 395 w 1231"/>
                        <a:gd name="T81" fmla="*/ 355 h 2560"/>
                        <a:gd name="T82" fmla="*/ 407 w 1231"/>
                        <a:gd name="T83" fmla="*/ 763 h 2560"/>
                        <a:gd name="T84" fmla="*/ 347 w 1231"/>
                        <a:gd name="T85" fmla="*/ 949 h 2560"/>
                        <a:gd name="T86" fmla="*/ 293 w 1231"/>
                        <a:gd name="T87" fmla="*/ 685 h 2560"/>
                        <a:gd name="T88" fmla="*/ 311 w 1231"/>
                        <a:gd name="T89" fmla="*/ 367 h 2560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</a:gdLst>
                      <a:ahLst/>
                      <a:cxnLst>
                        <a:cxn ang="T90">
                          <a:pos x="T0" y="T1"/>
                        </a:cxn>
                        <a:cxn ang="T91">
                          <a:pos x="T2" y="T3"/>
                        </a:cxn>
                        <a:cxn ang="T92">
                          <a:pos x="T4" y="T5"/>
                        </a:cxn>
                        <a:cxn ang="T93">
                          <a:pos x="T6" y="T7"/>
                        </a:cxn>
                        <a:cxn ang="T94">
                          <a:pos x="T8" y="T9"/>
                        </a:cxn>
                        <a:cxn ang="T95">
                          <a:pos x="T10" y="T11"/>
                        </a:cxn>
                        <a:cxn ang="T96">
                          <a:pos x="T12" y="T13"/>
                        </a:cxn>
                        <a:cxn ang="T97">
                          <a:pos x="T14" y="T15"/>
                        </a:cxn>
                        <a:cxn ang="T98">
                          <a:pos x="T16" y="T17"/>
                        </a:cxn>
                        <a:cxn ang="T99">
                          <a:pos x="T18" y="T19"/>
                        </a:cxn>
                        <a:cxn ang="T100">
                          <a:pos x="T20" y="T21"/>
                        </a:cxn>
                        <a:cxn ang="T101">
                          <a:pos x="T22" y="T23"/>
                        </a:cxn>
                        <a:cxn ang="T102">
                          <a:pos x="T24" y="T25"/>
                        </a:cxn>
                        <a:cxn ang="T103">
                          <a:pos x="T26" y="T27"/>
                        </a:cxn>
                        <a:cxn ang="T104">
                          <a:pos x="T28" y="T29"/>
                        </a:cxn>
                        <a:cxn ang="T105">
                          <a:pos x="T30" y="T31"/>
                        </a:cxn>
                        <a:cxn ang="T106">
                          <a:pos x="T32" y="T33"/>
                        </a:cxn>
                        <a:cxn ang="T107">
                          <a:pos x="T34" y="T35"/>
                        </a:cxn>
                        <a:cxn ang="T108">
                          <a:pos x="T36" y="T37"/>
                        </a:cxn>
                        <a:cxn ang="T109">
                          <a:pos x="T38" y="T39"/>
                        </a:cxn>
                        <a:cxn ang="T110">
                          <a:pos x="T40" y="T41"/>
                        </a:cxn>
                        <a:cxn ang="T111">
                          <a:pos x="T42" y="T43"/>
                        </a:cxn>
                        <a:cxn ang="T112">
                          <a:pos x="T44" y="T45"/>
                        </a:cxn>
                        <a:cxn ang="T113">
                          <a:pos x="T46" y="T47"/>
                        </a:cxn>
                        <a:cxn ang="T114">
                          <a:pos x="T48" y="T49"/>
                        </a:cxn>
                        <a:cxn ang="T115">
                          <a:pos x="T50" y="T51"/>
                        </a:cxn>
                        <a:cxn ang="T116">
                          <a:pos x="T52" y="T53"/>
                        </a:cxn>
                        <a:cxn ang="T117">
                          <a:pos x="T54" y="T55"/>
                        </a:cxn>
                        <a:cxn ang="T118">
                          <a:pos x="T56" y="T57"/>
                        </a:cxn>
                        <a:cxn ang="T119">
                          <a:pos x="T58" y="T59"/>
                        </a:cxn>
                        <a:cxn ang="T120">
                          <a:pos x="T60" y="T61"/>
                        </a:cxn>
                        <a:cxn ang="T121">
                          <a:pos x="T62" y="T63"/>
                        </a:cxn>
                        <a:cxn ang="T122">
                          <a:pos x="T64" y="T65"/>
                        </a:cxn>
                        <a:cxn ang="T123">
                          <a:pos x="T66" y="T67"/>
                        </a:cxn>
                        <a:cxn ang="T124">
                          <a:pos x="T68" y="T69"/>
                        </a:cxn>
                        <a:cxn ang="T125">
                          <a:pos x="T70" y="T71"/>
                        </a:cxn>
                        <a:cxn ang="T126">
                          <a:pos x="T72" y="T73"/>
                        </a:cxn>
                        <a:cxn ang="T127">
                          <a:pos x="T74" y="T75"/>
                        </a:cxn>
                        <a:cxn ang="T128">
                          <a:pos x="T76" y="T77"/>
                        </a:cxn>
                        <a:cxn ang="T129">
                          <a:pos x="T78" y="T79"/>
                        </a:cxn>
                        <a:cxn ang="T130">
                          <a:pos x="T80" y="T81"/>
                        </a:cxn>
                        <a:cxn ang="T131">
                          <a:pos x="T82" y="T83"/>
                        </a:cxn>
                        <a:cxn ang="T132">
                          <a:pos x="T84" y="T85"/>
                        </a:cxn>
                        <a:cxn ang="T133">
                          <a:pos x="T86" y="T87"/>
                        </a:cxn>
                        <a:cxn ang="T134">
                          <a:pos x="T88" y="T89"/>
                        </a:cxn>
                      </a:cxnLst>
                      <a:rect l="0" t="0" r="r" b="b"/>
                      <a:pathLst>
                        <a:path w="1231" h="2560">
                          <a:moveTo>
                            <a:pt x="307" y="367"/>
                          </a:moveTo>
                          <a:cubicBezTo>
                            <a:pt x="317" y="336"/>
                            <a:pt x="326" y="303"/>
                            <a:pt x="337" y="283"/>
                          </a:cubicBezTo>
                          <a:cubicBezTo>
                            <a:pt x="348" y="263"/>
                            <a:pt x="360" y="275"/>
                            <a:pt x="373" y="247"/>
                          </a:cubicBezTo>
                          <a:cubicBezTo>
                            <a:pt x="386" y="219"/>
                            <a:pt x="400" y="147"/>
                            <a:pt x="415" y="115"/>
                          </a:cubicBezTo>
                          <a:cubicBezTo>
                            <a:pt x="430" y="83"/>
                            <a:pt x="435" y="73"/>
                            <a:pt x="463" y="55"/>
                          </a:cubicBezTo>
                          <a:cubicBezTo>
                            <a:pt x="491" y="37"/>
                            <a:pt x="536" y="14"/>
                            <a:pt x="583" y="7"/>
                          </a:cubicBezTo>
                          <a:cubicBezTo>
                            <a:pt x="630" y="0"/>
                            <a:pt x="693" y="4"/>
                            <a:pt x="745" y="13"/>
                          </a:cubicBezTo>
                          <a:cubicBezTo>
                            <a:pt x="797" y="22"/>
                            <a:pt x="852" y="34"/>
                            <a:pt x="895" y="61"/>
                          </a:cubicBezTo>
                          <a:cubicBezTo>
                            <a:pt x="938" y="88"/>
                            <a:pt x="977" y="127"/>
                            <a:pt x="1003" y="175"/>
                          </a:cubicBezTo>
                          <a:cubicBezTo>
                            <a:pt x="1029" y="223"/>
                            <a:pt x="1044" y="287"/>
                            <a:pt x="1051" y="349"/>
                          </a:cubicBezTo>
                          <a:cubicBezTo>
                            <a:pt x="1058" y="411"/>
                            <a:pt x="1057" y="477"/>
                            <a:pt x="1045" y="547"/>
                          </a:cubicBezTo>
                          <a:cubicBezTo>
                            <a:pt x="1033" y="617"/>
                            <a:pt x="995" y="712"/>
                            <a:pt x="979" y="769"/>
                          </a:cubicBezTo>
                          <a:cubicBezTo>
                            <a:pt x="963" y="826"/>
                            <a:pt x="955" y="860"/>
                            <a:pt x="949" y="889"/>
                          </a:cubicBezTo>
                          <a:cubicBezTo>
                            <a:pt x="943" y="918"/>
                            <a:pt x="936" y="925"/>
                            <a:pt x="943" y="943"/>
                          </a:cubicBezTo>
                          <a:cubicBezTo>
                            <a:pt x="950" y="961"/>
                            <a:pt x="964" y="975"/>
                            <a:pt x="991" y="997"/>
                          </a:cubicBezTo>
                          <a:cubicBezTo>
                            <a:pt x="1018" y="1019"/>
                            <a:pt x="1069" y="1033"/>
                            <a:pt x="1105" y="1075"/>
                          </a:cubicBezTo>
                          <a:cubicBezTo>
                            <a:pt x="1141" y="1117"/>
                            <a:pt x="1186" y="1174"/>
                            <a:pt x="1207" y="1249"/>
                          </a:cubicBezTo>
                          <a:cubicBezTo>
                            <a:pt x="1228" y="1324"/>
                            <a:pt x="1231" y="1441"/>
                            <a:pt x="1231" y="1525"/>
                          </a:cubicBezTo>
                          <a:cubicBezTo>
                            <a:pt x="1231" y="1609"/>
                            <a:pt x="1225" y="1679"/>
                            <a:pt x="1207" y="1753"/>
                          </a:cubicBezTo>
                          <a:cubicBezTo>
                            <a:pt x="1189" y="1827"/>
                            <a:pt x="1153" y="1917"/>
                            <a:pt x="1123" y="1969"/>
                          </a:cubicBezTo>
                          <a:cubicBezTo>
                            <a:pt x="1093" y="2021"/>
                            <a:pt x="1063" y="2047"/>
                            <a:pt x="1027" y="2065"/>
                          </a:cubicBezTo>
                          <a:cubicBezTo>
                            <a:pt x="991" y="2083"/>
                            <a:pt x="951" y="2079"/>
                            <a:pt x="907" y="2077"/>
                          </a:cubicBezTo>
                          <a:cubicBezTo>
                            <a:pt x="863" y="2075"/>
                            <a:pt x="794" y="2056"/>
                            <a:pt x="763" y="2053"/>
                          </a:cubicBezTo>
                          <a:cubicBezTo>
                            <a:pt x="732" y="2050"/>
                            <a:pt x="733" y="2050"/>
                            <a:pt x="721" y="2059"/>
                          </a:cubicBezTo>
                          <a:cubicBezTo>
                            <a:pt x="709" y="2068"/>
                            <a:pt x="702" y="2075"/>
                            <a:pt x="691" y="2107"/>
                          </a:cubicBezTo>
                          <a:cubicBezTo>
                            <a:pt x="680" y="2139"/>
                            <a:pt x="665" y="2205"/>
                            <a:pt x="655" y="2251"/>
                          </a:cubicBezTo>
                          <a:cubicBezTo>
                            <a:pt x="645" y="2297"/>
                            <a:pt x="652" y="2337"/>
                            <a:pt x="631" y="2383"/>
                          </a:cubicBezTo>
                          <a:cubicBezTo>
                            <a:pt x="610" y="2429"/>
                            <a:pt x="574" y="2498"/>
                            <a:pt x="529" y="2527"/>
                          </a:cubicBezTo>
                          <a:cubicBezTo>
                            <a:pt x="484" y="2556"/>
                            <a:pt x="414" y="2560"/>
                            <a:pt x="361" y="2557"/>
                          </a:cubicBezTo>
                          <a:cubicBezTo>
                            <a:pt x="308" y="2554"/>
                            <a:pt x="256" y="2537"/>
                            <a:pt x="211" y="2509"/>
                          </a:cubicBezTo>
                          <a:cubicBezTo>
                            <a:pt x="166" y="2481"/>
                            <a:pt x="121" y="2436"/>
                            <a:pt x="91" y="2389"/>
                          </a:cubicBezTo>
                          <a:cubicBezTo>
                            <a:pt x="61" y="2342"/>
                            <a:pt x="46" y="2275"/>
                            <a:pt x="31" y="2227"/>
                          </a:cubicBezTo>
                          <a:cubicBezTo>
                            <a:pt x="16" y="2179"/>
                            <a:pt x="2" y="2144"/>
                            <a:pt x="1" y="2101"/>
                          </a:cubicBezTo>
                          <a:cubicBezTo>
                            <a:pt x="0" y="2058"/>
                            <a:pt x="13" y="2018"/>
                            <a:pt x="25" y="1969"/>
                          </a:cubicBezTo>
                          <a:cubicBezTo>
                            <a:pt x="37" y="1920"/>
                            <a:pt x="53" y="1860"/>
                            <a:pt x="73" y="1807"/>
                          </a:cubicBezTo>
                          <a:cubicBezTo>
                            <a:pt x="93" y="1754"/>
                            <a:pt x="122" y="1698"/>
                            <a:pt x="145" y="1651"/>
                          </a:cubicBezTo>
                          <a:cubicBezTo>
                            <a:pt x="168" y="1604"/>
                            <a:pt x="192" y="1548"/>
                            <a:pt x="211" y="1525"/>
                          </a:cubicBezTo>
                          <a:cubicBezTo>
                            <a:pt x="230" y="1502"/>
                            <a:pt x="249" y="1502"/>
                            <a:pt x="259" y="1513"/>
                          </a:cubicBezTo>
                          <a:cubicBezTo>
                            <a:pt x="269" y="1524"/>
                            <a:pt x="278" y="1555"/>
                            <a:pt x="271" y="1591"/>
                          </a:cubicBezTo>
                          <a:cubicBezTo>
                            <a:pt x="264" y="1627"/>
                            <a:pt x="242" y="1682"/>
                            <a:pt x="217" y="1729"/>
                          </a:cubicBezTo>
                          <a:cubicBezTo>
                            <a:pt x="192" y="1776"/>
                            <a:pt x="145" y="1824"/>
                            <a:pt x="121" y="1873"/>
                          </a:cubicBezTo>
                          <a:cubicBezTo>
                            <a:pt x="97" y="1922"/>
                            <a:pt x="76" y="1970"/>
                            <a:pt x="73" y="2023"/>
                          </a:cubicBezTo>
                          <a:cubicBezTo>
                            <a:pt x="70" y="2076"/>
                            <a:pt x="87" y="2141"/>
                            <a:pt x="103" y="2191"/>
                          </a:cubicBezTo>
                          <a:cubicBezTo>
                            <a:pt x="119" y="2241"/>
                            <a:pt x="140" y="2285"/>
                            <a:pt x="169" y="2323"/>
                          </a:cubicBezTo>
                          <a:cubicBezTo>
                            <a:pt x="198" y="2361"/>
                            <a:pt x="232" y="2401"/>
                            <a:pt x="277" y="2419"/>
                          </a:cubicBezTo>
                          <a:cubicBezTo>
                            <a:pt x="322" y="2437"/>
                            <a:pt x="395" y="2440"/>
                            <a:pt x="439" y="2431"/>
                          </a:cubicBezTo>
                          <a:cubicBezTo>
                            <a:pt x="483" y="2422"/>
                            <a:pt x="515" y="2399"/>
                            <a:pt x="541" y="2365"/>
                          </a:cubicBezTo>
                          <a:cubicBezTo>
                            <a:pt x="567" y="2331"/>
                            <a:pt x="583" y="2280"/>
                            <a:pt x="595" y="2227"/>
                          </a:cubicBezTo>
                          <a:cubicBezTo>
                            <a:pt x="607" y="2174"/>
                            <a:pt x="616" y="2117"/>
                            <a:pt x="613" y="2047"/>
                          </a:cubicBezTo>
                          <a:cubicBezTo>
                            <a:pt x="610" y="1977"/>
                            <a:pt x="589" y="1871"/>
                            <a:pt x="577" y="1807"/>
                          </a:cubicBezTo>
                          <a:cubicBezTo>
                            <a:pt x="565" y="1743"/>
                            <a:pt x="555" y="1709"/>
                            <a:pt x="541" y="1663"/>
                          </a:cubicBezTo>
                          <a:cubicBezTo>
                            <a:pt x="527" y="1617"/>
                            <a:pt x="502" y="1561"/>
                            <a:pt x="493" y="1531"/>
                          </a:cubicBezTo>
                          <a:cubicBezTo>
                            <a:pt x="484" y="1501"/>
                            <a:pt x="480" y="1495"/>
                            <a:pt x="487" y="1483"/>
                          </a:cubicBezTo>
                          <a:cubicBezTo>
                            <a:pt x="494" y="1471"/>
                            <a:pt x="519" y="1455"/>
                            <a:pt x="535" y="1459"/>
                          </a:cubicBezTo>
                          <a:cubicBezTo>
                            <a:pt x="551" y="1463"/>
                            <a:pt x="568" y="1478"/>
                            <a:pt x="583" y="1507"/>
                          </a:cubicBezTo>
                          <a:cubicBezTo>
                            <a:pt x="598" y="1536"/>
                            <a:pt x="610" y="1583"/>
                            <a:pt x="625" y="1633"/>
                          </a:cubicBezTo>
                          <a:cubicBezTo>
                            <a:pt x="640" y="1683"/>
                            <a:pt x="657" y="1757"/>
                            <a:pt x="673" y="1807"/>
                          </a:cubicBezTo>
                          <a:cubicBezTo>
                            <a:pt x="689" y="1857"/>
                            <a:pt x="697" y="1905"/>
                            <a:pt x="721" y="1933"/>
                          </a:cubicBezTo>
                          <a:cubicBezTo>
                            <a:pt x="745" y="1961"/>
                            <a:pt x="776" y="1970"/>
                            <a:pt x="817" y="1975"/>
                          </a:cubicBezTo>
                          <a:cubicBezTo>
                            <a:pt x="858" y="1980"/>
                            <a:pt x="926" y="1980"/>
                            <a:pt x="967" y="1963"/>
                          </a:cubicBezTo>
                          <a:cubicBezTo>
                            <a:pt x="1008" y="1946"/>
                            <a:pt x="1035" y="1919"/>
                            <a:pt x="1063" y="1873"/>
                          </a:cubicBezTo>
                          <a:cubicBezTo>
                            <a:pt x="1091" y="1827"/>
                            <a:pt x="1122" y="1761"/>
                            <a:pt x="1135" y="1687"/>
                          </a:cubicBezTo>
                          <a:cubicBezTo>
                            <a:pt x="1148" y="1613"/>
                            <a:pt x="1144" y="1498"/>
                            <a:pt x="1141" y="1429"/>
                          </a:cubicBezTo>
                          <a:cubicBezTo>
                            <a:pt x="1138" y="1360"/>
                            <a:pt x="1140" y="1325"/>
                            <a:pt x="1117" y="1273"/>
                          </a:cubicBezTo>
                          <a:cubicBezTo>
                            <a:pt x="1094" y="1221"/>
                            <a:pt x="1042" y="1153"/>
                            <a:pt x="1003" y="1117"/>
                          </a:cubicBezTo>
                          <a:cubicBezTo>
                            <a:pt x="964" y="1081"/>
                            <a:pt x="919" y="1064"/>
                            <a:pt x="883" y="1057"/>
                          </a:cubicBezTo>
                          <a:cubicBezTo>
                            <a:pt x="847" y="1050"/>
                            <a:pt x="821" y="1063"/>
                            <a:pt x="787" y="1075"/>
                          </a:cubicBezTo>
                          <a:cubicBezTo>
                            <a:pt x="753" y="1087"/>
                            <a:pt x="706" y="1117"/>
                            <a:pt x="679" y="1129"/>
                          </a:cubicBezTo>
                          <a:cubicBezTo>
                            <a:pt x="652" y="1141"/>
                            <a:pt x="642" y="1149"/>
                            <a:pt x="625" y="1147"/>
                          </a:cubicBezTo>
                          <a:cubicBezTo>
                            <a:pt x="608" y="1145"/>
                            <a:pt x="584" y="1130"/>
                            <a:pt x="577" y="1117"/>
                          </a:cubicBezTo>
                          <a:cubicBezTo>
                            <a:pt x="570" y="1104"/>
                            <a:pt x="576" y="1083"/>
                            <a:pt x="583" y="1069"/>
                          </a:cubicBezTo>
                          <a:cubicBezTo>
                            <a:pt x="590" y="1055"/>
                            <a:pt x="599" y="1043"/>
                            <a:pt x="619" y="1033"/>
                          </a:cubicBezTo>
                          <a:cubicBezTo>
                            <a:pt x="639" y="1023"/>
                            <a:pt x="671" y="1025"/>
                            <a:pt x="703" y="1009"/>
                          </a:cubicBezTo>
                          <a:cubicBezTo>
                            <a:pt x="735" y="993"/>
                            <a:pt x="780" y="965"/>
                            <a:pt x="811" y="937"/>
                          </a:cubicBezTo>
                          <a:cubicBezTo>
                            <a:pt x="842" y="909"/>
                            <a:pt x="866" y="895"/>
                            <a:pt x="889" y="841"/>
                          </a:cubicBezTo>
                          <a:cubicBezTo>
                            <a:pt x="912" y="787"/>
                            <a:pt x="939" y="696"/>
                            <a:pt x="949" y="613"/>
                          </a:cubicBezTo>
                          <a:cubicBezTo>
                            <a:pt x="959" y="530"/>
                            <a:pt x="960" y="416"/>
                            <a:pt x="949" y="343"/>
                          </a:cubicBezTo>
                          <a:cubicBezTo>
                            <a:pt x="938" y="270"/>
                            <a:pt x="914" y="215"/>
                            <a:pt x="883" y="175"/>
                          </a:cubicBezTo>
                          <a:cubicBezTo>
                            <a:pt x="852" y="135"/>
                            <a:pt x="807" y="115"/>
                            <a:pt x="763" y="103"/>
                          </a:cubicBezTo>
                          <a:cubicBezTo>
                            <a:pt x="719" y="91"/>
                            <a:pt x="665" y="90"/>
                            <a:pt x="619" y="103"/>
                          </a:cubicBezTo>
                          <a:cubicBezTo>
                            <a:pt x="573" y="116"/>
                            <a:pt x="525" y="139"/>
                            <a:pt x="487" y="181"/>
                          </a:cubicBezTo>
                          <a:cubicBezTo>
                            <a:pt x="449" y="223"/>
                            <a:pt x="412" y="301"/>
                            <a:pt x="391" y="355"/>
                          </a:cubicBezTo>
                          <a:cubicBezTo>
                            <a:pt x="370" y="409"/>
                            <a:pt x="359" y="437"/>
                            <a:pt x="361" y="505"/>
                          </a:cubicBezTo>
                          <a:cubicBezTo>
                            <a:pt x="363" y="573"/>
                            <a:pt x="399" y="691"/>
                            <a:pt x="403" y="763"/>
                          </a:cubicBezTo>
                          <a:cubicBezTo>
                            <a:pt x="407" y="835"/>
                            <a:pt x="395" y="906"/>
                            <a:pt x="385" y="937"/>
                          </a:cubicBezTo>
                          <a:cubicBezTo>
                            <a:pt x="375" y="968"/>
                            <a:pt x="356" y="957"/>
                            <a:pt x="343" y="949"/>
                          </a:cubicBezTo>
                          <a:cubicBezTo>
                            <a:pt x="330" y="941"/>
                            <a:pt x="316" y="933"/>
                            <a:pt x="307" y="889"/>
                          </a:cubicBezTo>
                          <a:cubicBezTo>
                            <a:pt x="298" y="845"/>
                            <a:pt x="294" y="755"/>
                            <a:pt x="289" y="685"/>
                          </a:cubicBezTo>
                          <a:cubicBezTo>
                            <a:pt x="284" y="615"/>
                            <a:pt x="273" y="523"/>
                            <a:pt x="277" y="469"/>
                          </a:cubicBezTo>
                          <a:cubicBezTo>
                            <a:pt x="281" y="415"/>
                            <a:pt x="297" y="398"/>
                            <a:pt x="307" y="367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57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1676" y="381"/>
                      <a:ext cx="865" cy="2065"/>
                    </a:xfrm>
                    <a:custGeom>
                      <a:avLst/>
                      <a:gdLst>
                        <a:gd name="T0" fmla="*/ 785 w 865"/>
                        <a:gd name="T1" fmla="*/ 522 h 2071"/>
                        <a:gd name="T2" fmla="*/ 797 w 865"/>
                        <a:gd name="T3" fmla="*/ 346 h 2071"/>
                        <a:gd name="T4" fmla="*/ 863 w 865"/>
                        <a:gd name="T5" fmla="*/ 202 h 2071"/>
                        <a:gd name="T6" fmla="*/ 809 w 865"/>
                        <a:gd name="T7" fmla="*/ 214 h 2071"/>
                        <a:gd name="T8" fmla="*/ 749 w 865"/>
                        <a:gd name="T9" fmla="*/ 214 h 2071"/>
                        <a:gd name="T10" fmla="*/ 683 w 865"/>
                        <a:gd name="T11" fmla="*/ 116 h 2071"/>
                        <a:gd name="T12" fmla="*/ 611 w 865"/>
                        <a:gd name="T13" fmla="*/ 32 h 2071"/>
                        <a:gd name="T14" fmla="*/ 509 w 865"/>
                        <a:gd name="T15" fmla="*/ 2 h 2071"/>
                        <a:gd name="T16" fmla="*/ 407 w 865"/>
                        <a:gd name="T17" fmla="*/ 20 h 2071"/>
                        <a:gd name="T18" fmla="*/ 281 w 865"/>
                        <a:gd name="T19" fmla="*/ 74 h 2071"/>
                        <a:gd name="T20" fmla="*/ 173 w 865"/>
                        <a:gd name="T21" fmla="*/ 202 h 2071"/>
                        <a:gd name="T22" fmla="*/ 119 w 865"/>
                        <a:gd name="T23" fmla="*/ 400 h 2071"/>
                        <a:gd name="T24" fmla="*/ 131 w 865"/>
                        <a:gd name="T25" fmla="*/ 582 h 2071"/>
                        <a:gd name="T26" fmla="*/ 173 w 865"/>
                        <a:gd name="T27" fmla="*/ 774 h 2071"/>
                        <a:gd name="T28" fmla="*/ 197 w 865"/>
                        <a:gd name="T29" fmla="*/ 872 h 2071"/>
                        <a:gd name="T30" fmla="*/ 167 w 865"/>
                        <a:gd name="T31" fmla="*/ 974 h 2071"/>
                        <a:gd name="T32" fmla="*/ 65 w 865"/>
                        <a:gd name="T33" fmla="*/ 1112 h 2071"/>
                        <a:gd name="T34" fmla="*/ 17 w 865"/>
                        <a:gd name="T35" fmla="*/ 1282 h 2071"/>
                        <a:gd name="T36" fmla="*/ 5 w 865"/>
                        <a:gd name="T37" fmla="*/ 1534 h 2071"/>
                        <a:gd name="T38" fmla="*/ 47 w 865"/>
                        <a:gd name="T39" fmla="*/ 1728 h 2071"/>
                        <a:gd name="T40" fmla="*/ 131 w 865"/>
                        <a:gd name="T41" fmla="*/ 1878 h 2071"/>
                        <a:gd name="T42" fmla="*/ 299 w 865"/>
                        <a:gd name="T43" fmla="*/ 1964 h 2071"/>
                        <a:gd name="T44" fmla="*/ 425 w 865"/>
                        <a:gd name="T45" fmla="*/ 1958 h 2071"/>
                        <a:gd name="T46" fmla="*/ 467 w 865"/>
                        <a:gd name="T47" fmla="*/ 1970 h 2071"/>
                        <a:gd name="T48" fmla="*/ 497 w 865"/>
                        <a:gd name="T49" fmla="*/ 2042 h 2071"/>
                        <a:gd name="T50" fmla="*/ 497 w 865"/>
                        <a:gd name="T51" fmla="*/ 1940 h 2071"/>
                        <a:gd name="T52" fmla="*/ 557 w 865"/>
                        <a:gd name="T53" fmla="*/ 1758 h 2071"/>
                        <a:gd name="T54" fmla="*/ 617 w 865"/>
                        <a:gd name="T55" fmla="*/ 1638 h 2071"/>
                        <a:gd name="T56" fmla="*/ 581 w 865"/>
                        <a:gd name="T57" fmla="*/ 1680 h 2071"/>
                        <a:gd name="T58" fmla="*/ 515 w 865"/>
                        <a:gd name="T59" fmla="*/ 1800 h 2071"/>
                        <a:gd name="T60" fmla="*/ 407 w 865"/>
                        <a:gd name="T61" fmla="*/ 1883 h 2071"/>
                        <a:gd name="T62" fmla="*/ 269 w 865"/>
                        <a:gd name="T63" fmla="*/ 1878 h 2071"/>
                        <a:gd name="T64" fmla="*/ 179 w 865"/>
                        <a:gd name="T65" fmla="*/ 1794 h 2071"/>
                        <a:gd name="T66" fmla="*/ 113 w 865"/>
                        <a:gd name="T67" fmla="*/ 1620 h 2071"/>
                        <a:gd name="T68" fmla="*/ 107 w 865"/>
                        <a:gd name="T69" fmla="*/ 1378 h 2071"/>
                        <a:gd name="T70" fmla="*/ 137 w 865"/>
                        <a:gd name="T71" fmla="*/ 1178 h 2071"/>
                        <a:gd name="T72" fmla="*/ 203 w 865"/>
                        <a:gd name="T73" fmla="*/ 1058 h 2071"/>
                        <a:gd name="T74" fmla="*/ 323 w 865"/>
                        <a:gd name="T75" fmla="*/ 1010 h 2071"/>
                        <a:gd name="T76" fmla="*/ 509 w 865"/>
                        <a:gd name="T77" fmla="*/ 1064 h 2071"/>
                        <a:gd name="T78" fmla="*/ 611 w 865"/>
                        <a:gd name="T79" fmla="*/ 1112 h 2071"/>
                        <a:gd name="T80" fmla="*/ 665 w 865"/>
                        <a:gd name="T81" fmla="*/ 1088 h 2071"/>
                        <a:gd name="T82" fmla="*/ 659 w 865"/>
                        <a:gd name="T83" fmla="*/ 1034 h 2071"/>
                        <a:gd name="T84" fmla="*/ 611 w 865"/>
                        <a:gd name="T85" fmla="*/ 992 h 2071"/>
                        <a:gd name="T86" fmla="*/ 497 w 865"/>
                        <a:gd name="T87" fmla="*/ 968 h 2071"/>
                        <a:gd name="T88" fmla="*/ 323 w 865"/>
                        <a:gd name="T89" fmla="*/ 884 h 2071"/>
                        <a:gd name="T90" fmla="*/ 233 w 865"/>
                        <a:gd name="T91" fmla="*/ 672 h 2071"/>
                        <a:gd name="T92" fmla="*/ 209 w 865"/>
                        <a:gd name="T93" fmla="*/ 412 h 2071"/>
                        <a:gd name="T94" fmla="*/ 317 w 865"/>
                        <a:gd name="T95" fmla="*/ 170 h 2071"/>
                        <a:gd name="T96" fmla="*/ 485 w 865"/>
                        <a:gd name="T97" fmla="*/ 110 h 2071"/>
                        <a:gd name="T98" fmla="*/ 617 w 865"/>
                        <a:gd name="T99" fmla="*/ 164 h 2071"/>
                        <a:gd name="T100" fmla="*/ 707 w 865"/>
                        <a:gd name="T101" fmla="*/ 286 h 2071"/>
                        <a:gd name="T102" fmla="*/ 737 w 865"/>
                        <a:gd name="T103" fmla="*/ 424 h 2071"/>
                        <a:gd name="T104" fmla="*/ 773 w 865"/>
                        <a:gd name="T105" fmla="*/ 594 h 2071"/>
                        <a:gd name="T106" fmla="*/ 809 w 865"/>
                        <a:gd name="T107" fmla="*/ 576 h 2071"/>
                        <a:gd name="T108" fmla="*/ 785 w 865"/>
                        <a:gd name="T109" fmla="*/ 522 h 2071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</a:gdLst>
                      <a:ahLst/>
                      <a:cxnLst>
                        <a:cxn ang="T110">
                          <a:pos x="T0" y="T1"/>
                        </a:cxn>
                        <a:cxn ang="T111">
                          <a:pos x="T2" y="T3"/>
                        </a:cxn>
                        <a:cxn ang="T112">
                          <a:pos x="T4" y="T5"/>
                        </a:cxn>
                        <a:cxn ang="T113">
                          <a:pos x="T6" y="T7"/>
                        </a:cxn>
                        <a:cxn ang="T114">
                          <a:pos x="T8" y="T9"/>
                        </a:cxn>
                        <a:cxn ang="T115">
                          <a:pos x="T10" y="T11"/>
                        </a:cxn>
                        <a:cxn ang="T116">
                          <a:pos x="T12" y="T13"/>
                        </a:cxn>
                        <a:cxn ang="T117">
                          <a:pos x="T14" y="T15"/>
                        </a:cxn>
                        <a:cxn ang="T118">
                          <a:pos x="T16" y="T17"/>
                        </a:cxn>
                        <a:cxn ang="T119">
                          <a:pos x="T18" y="T19"/>
                        </a:cxn>
                        <a:cxn ang="T120">
                          <a:pos x="T20" y="T21"/>
                        </a:cxn>
                        <a:cxn ang="T121">
                          <a:pos x="T22" y="T23"/>
                        </a:cxn>
                        <a:cxn ang="T122">
                          <a:pos x="T24" y="T25"/>
                        </a:cxn>
                        <a:cxn ang="T123">
                          <a:pos x="T26" y="T27"/>
                        </a:cxn>
                        <a:cxn ang="T124">
                          <a:pos x="T28" y="T29"/>
                        </a:cxn>
                        <a:cxn ang="T125">
                          <a:pos x="T30" y="T31"/>
                        </a:cxn>
                        <a:cxn ang="T126">
                          <a:pos x="T32" y="T33"/>
                        </a:cxn>
                        <a:cxn ang="T127">
                          <a:pos x="T34" y="T35"/>
                        </a:cxn>
                        <a:cxn ang="T128">
                          <a:pos x="T36" y="T37"/>
                        </a:cxn>
                        <a:cxn ang="T129">
                          <a:pos x="T38" y="T39"/>
                        </a:cxn>
                        <a:cxn ang="T130">
                          <a:pos x="T40" y="T41"/>
                        </a:cxn>
                        <a:cxn ang="T131">
                          <a:pos x="T42" y="T43"/>
                        </a:cxn>
                        <a:cxn ang="T132">
                          <a:pos x="T44" y="T45"/>
                        </a:cxn>
                        <a:cxn ang="T133">
                          <a:pos x="T46" y="T47"/>
                        </a:cxn>
                        <a:cxn ang="T134">
                          <a:pos x="T48" y="T49"/>
                        </a:cxn>
                        <a:cxn ang="T135">
                          <a:pos x="T50" y="T51"/>
                        </a:cxn>
                        <a:cxn ang="T136">
                          <a:pos x="T52" y="T53"/>
                        </a:cxn>
                        <a:cxn ang="T137">
                          <a:pos x="T54" y="T55"/>
                        </a:cxn>
                        <a:cxn ang="T138">
                          <a:pos x="T56" y="T57"/>
                        </a:cxn>
                        <a:cxn ang="T139">
                          <a:pos x="T58" y="T59"/>
                        </a:cxn>
                        <a:cxn ang="T140">
                          <a:pos x="T60" y="T61"/>
                        </a:cxn>
                        <a:cxn ang="T141">
                          <a:pos x="T62" y="T63"/>
                        </a:cxn>
                        <a:cxn ang="T142">
                          <a:pos x="T64" y="T65"/>
                        </a:cxn>
                        <a:cxn ang="T143">
                          <a:pos x="T66" y="T67"/>
                        </a:cxn>
                        <a:cxn ang="T144">
                          <a:pos x="T68" y="T69"/>
                        </a:cxn>
                        <a:cxn ang="T145">
                          <a:pos x="T70" y="T71"/>
                        </a:cxn>
                        <a:cxn ang="T146">
                          <a:pos x="T72" y="T73"/>
                        </a:cxn>
                        <a:cxn ang="T147">
                          <a:pos x="T74" y="T75"/>
                        </a:cxn>
                        <a:cxn ang="T148">
                          <a:pos x="T76" y="T77"/>
                        </a:cxn>
                        <a:cxn ang="T149">
                          <a:pos x="T78" y="T79"/>
                        </a:cxn>
                        <a:cxn ang="T150">
                          <a:pos x="T80" y="T81"/>
                        </a:cxn>
                        <a:cxn ang="T151">
                          <a:pos x="T82" y="T83"/>
                        </a:cxn>
                        <a:cxn ang="T152">
                          <a:pos x="T84" y="T85"/>
                        </a:cxn>
                        <a:cxn ang="T153">
                          <a:pos x="T86" y="T87"/>
                        </a:cxn>
                        <a:cxn ang="T154">
                          <a:pos x="T88" y="T89"/>
                        </a:cxn>
                        <a:cxn ang="T155">
                          <a:pos x="T90" y="T91"/>
                        </a:cxn>
                        <a:cxn ang="T156">
                          <a:pos x="T92" y="T93"/>
                        </a:cxn>
                        <a:cxn ang="T157">
                          <a:pos x="T94" y="T95"/>
                        </a:cxn>
                        <a:cxn ang="T158">
                          <a:pos x="T96" y="T97"/>
                        </a:cxn>
                        <a:cxn ang="T159">
                          <a:pos x="T98" y="T99"/>
                        </a:cxn>
                        <a:cxn ang="T160">
                          <a:pos x="T100" y="T101"/>
                        </a:cxn>
                        <a:cxn ang="T161">
                          <a:pos x="T102" y="T103"/>
                        </a:cxn>
                        <a:cxn ang="T162">
                          <a:pos x="T104" y="T105"/>
                        </a:cxn>
                        <a:cxn ang="T163">
                          <a:pos x="T106" y="T107"/>
                        </a:cxn>
                        <a:cxn ang="T164">
                          <a:pos x="T108" y="T109"/>
                        </a:cxn>
                      </a:cxnLst>
                      <a:rect l="0" t="0" r="r" b="b"/>
                      <a:pathLst>
                        <a:path w="865" h="2071">
                          <a:moveTo>
                            <a:pt x="785" y="530"/>
                          </a:moveTo>
                          <a:cubicBezTo>
                            <a:pt x="783" y="491"/>
                            <a:pt x="784" y="404"/>
                            <a:pt x="797" y="350"/>
                          </a:cubicBezTo>
                          <a:cubicBezTo>
                            <a:pt x="810" y="296"/>
                            <a:pt x="861" y="228"/>
                            <a:pt x="863" y="206"/>
                          </a:cubicBezTo>
                          <a:cubicBezTo>
                            <a:pt x="865" y="184"/>
                            <a:pt x="828" y="216"/>
                            <a:pt x="809" y="218"/>
                          </a:cubicBezTo>
                          <a:cubicBezTo>
                            <a:pt x="790" y="220"/>
                            <a:pt x="770" y="235"/>
                            <a:pt x="749" y="218"/>
                          </a:cubicBezTo>
                          <a:cubicBezTo>
                            <a:pt x="728" y="201"/>
                            <a:pt x="706" y="147"/>
                            <a:pt x="683" y="116"/>
                          </a:cubicBezTo>
                          <a:cubicBezTo>
                            <a:pt x="660" y="85"/>
                            <a:pt x="640" y="51"/>
                            <a:pt x="611" y="32"/>
                          </a:cubicBezTo>
                          <a:cubicBezTo>
                            <a:pt x="582" y="13"/>
                            <a:pt x="543" y="4"/>
                            <a:pt x="509" y="2"/>
                          </a:cubicBezTo>
                          <a:cubicBezTo>
                            <a:pt x="475" y="0"/>
                            <a:pt x="445" y="8"/>
                            <a:pt x="407" y="20"/>
                          </a:cubicBezTo>
                          <a:cubicBezTo>
                            <a:pt x="369" y="32"/>
                            <a:pt x="320" y="43"/>
                            <a:pt x="281" y="74"/>
                          </a:cubicBezTo>
                          <a:cubicBezTo>
                            <a:pt x="242" y="105"/>
                            <a:pt x="200" y="151"/>
                            <a:pt x="173" y="206"/>
                          </a:cubicBezTo>
                          <a:cubicBezTo>
                            <a:pt x="146" y="261"/>
                            <a:pt x="126" y="340"/>
                            <a:pt x="119" y="404"/>
                          </a:cubicBezTo>
                          <a:cubicBezTo>
                            <a:pt x="112" y="468"/>
                            <a:pt x="122" y="527"/>
                            <a:pt x="131" y="590"/>
                          </a:cubicBezTo>
                          <a:cubicBezTo>
                            <a:pt x="140" y="653"/>
                            <a:pt x="162" y="733"/>
                            <a:pt x="173" y="782"/>
                          </a:cubicBezTo>
                          <a:cubicBezTo>
                            <a:pt x="184" y="831"/>
                            <a:pt x="198" y="850"/>
                            <a:pt x="197" y="884"/>
                          </a:cubicBezTo>
                          <a:cubicBezTo>
                            <a:pt x="196" y="918"/>
                            <a:pt x="189" y="946"/>
                            <a:pt x="167" y="986"/>
                          </a:cubicBezTo>
                          <a:cubicBezTo>
                            <a:pt x="145" y="1026"/>
                            <a:pt x="90" y="1072"/>
                            <a:pt x="65" y="1124"/>
                          </a:cubicBezTo>
                          <a:cubicBezTo>
                            <a:pt x="40" y="1176"/>
                            <a:pt x="27" y="1227"/>
                            <a:pt x="17" y="1298"/>
                          </a:cubicBezTo>
                          <a:cubicBezTo>
                            <a:pt x="7" y="1369"/>
                            <a:pt x="0" y="1475"/>
                            <a:pt x="5" y="1550"/>
                          </a:cubicBezTo>
                          <a:cubicBezTo>
                            <a:pt x="10" y="1625"/>
                            <a:pt x="26" y="1690"/>
                            <a:pt x="47" y="1748"/>
                          </a:cubicBezTo>
                          <a:cubicBezTo>
                            <a:pt x="68" y="1806"/>
                            <a:pt x="89" y="1858"/>
                            <a:pt x="131" y="1898"/>
                          </a:cubicBezTo>
                          <a:cubicBezTo>
                            <a:pt x="173" y="1938"/>
                            <a:pt x="250" y="1974"/>
                            <a:pt x="299" y="1988"/>
                          </a:cubicBezTo>
                          <a:cubicBezTo>
                            <a:pt x="348" y="2002"/>
                            <a:pt x="397" y="1981"/>
                            <a:pt x="425" y="1982"/>
                          </a:cubicBezTo>
                          <a:cubicBezTo>
                            <a:pt x="453" y="1983"/>
                            <a:pt x="455" y="1980"/>
                            <a:pt x="467" y="1994"/>
                          </a:cubicBezTo>
                          <a:cubicBezTo>
                            <a:pt x="479" y="2008"/>
                            <a:pt x="492" y="2071"/>
                            <a:pt x="497" y="2066"/>
                          </a:cubicBezTo>
                          <a:cubicBezTo>
                            <a:pt x="502" y="2061"/>
                            <a:pt x="487" y="2012"/>
                            <a:pt x="497" y="1964"/>
                          </a:cubicBezTo>
                          <a:cubicBezTo>
                            <a:pt x="507" y="1916"/>
                            <a:pt x="537" y="1829"/>
                            <a:pt x="557" y="1778"/>
                          </a:cubicBezTo>
                          <a:cubicBezTo>
                            <a:pt x="577" y="1727"/>
                            <a:pt x="613" y="1671"/>
                            <a:pt x="617" y="1658"/>
                          </a:cubicBezTo>
                          <a:cubicBezTo>
                            <a:pt x="621" y="1645"/>
                            <a:pt x="598" y="1673"/>
                            <a:pt x="581" y="1700"/>
                          </a:cubicBezTo>
                          <a:cubicBezTo>
                            <a:pt x="564" y="1727"/>
                            <a:pt x="544" y="1786"/>
                            <a:pt x="515" y="1820"/>
                          </a:cubicBezTo>
                          <a:cubicBezTo>
                            <a:pt x="486" y="1854"/>
                            <a:pt x="448" y="1891"/>
                            <a:pt x="407" y="1904"/>
                          </a:cubicBezTo>
                          <a:cubicBezTo>
                            <a:pt x="366" y="1917"/>
                            <a:pt x="307" y="1913"/>
                            <a:pt x="269" y="1898"/>
                          </a:cubicBezTo>
                          <a:cubicBezTo>
                            <a:pt x="231" y="1883"/>
                            <a:pt x="205" y="1857"/>
                            <a:pt x="179" y="1814"/>
                          </a:cubicBezTo>
                          <a:cubicBezTo>
                            <a:pt x="153" y="1771"/>
                            <a:pt x="125" y="1710"/>
                            <a:pt x="113" y="1640"/>
                          </a:cubicBezTo>
                          <a:cubicBezTo>
                            <a:pt x="101" y="1570"/>
                            <a:pt x="103" y="1469"/>
                            <a:pt x="107" y="1394"/>
                          </a:cubicBezTo>
                          <a:cubicBezTo>
                            <a:pt x="111" y="1319"/>
                            <a:pt x="121" y="1244"/>
                            <a:pt x="137" y="1190"/>
                          </a:cubicBezTo>
                          <a:cubicBezTo>
                            <a:pt x="153" y="1136"/>
                            <a:pt x="172" y="1098"/>
                            <a:pt x="203" y="1070"/>
                          </a:cubicBezTo>
                          <a:cubicBezTo>
                            <a:pt x="234" y="1042"/>
                            <a:pt x="272" y="1021"/>
                            <a:pt x="323" y="1022"/>
                          </a:cubicBezTo>
                          <a:cubicBezTo>
                            <a:pt x="374" y="1023"/>
                            <a:pt x="461" y="1059"/>
                            <a:pt x="509" y="1076"/>
                          </a:cubicBezTo>
                          <a:cubicBezTo>
                            <a:pt x="557" y="1093"/>
                            <a:pt x="585" y="1120"/>
                            <a:pt x="611" y="1124"/>
                          </a:cubicBezTo>
                          <a:cubicBezTo>
                            <a:pt x="637" y="1128"/>
                            <a:pt x="657" y="1113"/>
                            <a:pt x="665" y="1100"/>
                          </a:cubicBezTo>
                          <a:cubicBezTo>
                            <a:pt x="673" y="1087"/>
                            <a:pt x="668" y="1062"/>
                            <a:pt x="659" y="1046"/>
                          </a:cubicBezTo>
                          <a:cubicBezTo>
                            <a:pt x="650" y="1030"/>
                            <a:pt x="638" y="1015"/>
                            <a:pt x="611" y="1004"/>
                          </a:cubicBezTo>
                          <a:cubicBezTo>
                            <a:pt x="584" y="993"/>
                            <a:pt x="545" y="998"/>
                            <a:pt x="497" y="980"/>
                          </a:cubicBezTo>
                          <a:cubicBezTo>
                            <a:pt x="449" y="962"/>
                            <a:pt x="367" y="946"/>
                            <a:pt x="323" y="896"/>
                          </a:cubicBezTo>
                          <a:cubicBezTo>
                            <a:pt x="279" y="846"/>
                            <a:pt x="252" y="760"/>
                            <a:pt x="233" y="680"/>
                          </a:cubicBezTo>
                          <a:cubicBezTo>
                            <a:pt x="214" y="600"/>
                            <a:pt x="195" y="501"/>
                            <a:pt x="209" y="416"/>
                          </a:cubicBezTo>
                          <a:cubicBezTo>
                            <a:pt x="223" y="331"/>
                            <a:pt x="271" y="221"/>
                            <a:pt x="317" y="170"/>
                          </a:cubicBezTo>
                          <a:cubicBezTo>
                            <a:pt x="363" y="119"/>
                            <a:pt x="435" y="111"/>
                            <a:pt x="485" y="110"/>
                          </a:cubicBezTo>
                          <a:cubicBezTo>
                            <a:pt x="535" y="109"/>
                            <a:pt x="580" y="134"/>
                            <a:pt x="617" y="164"/>
                          </a:cubicBezTo>
                          <a:cubicBezTo>
                            <a:pt x="654" y="194"/>
                            <a:pt x="687" y="246"/>
                            <a:pt x="707" y="290"/>
                          </a:cubicBezTo>
                          <a:cubicBezTo>
                            <a:pt x="727" y="334"/>
                            <a:pt x="726" y="376"/>
                            <a:pt x="737" y="428"/>
                          </a:cubicBezTo>
                          <a:cubicBezTo>
                            <a:pt x="748" y="480"/>
                            <a:pt x="761" y="576"/>
                            <a:pt x="773" y="602"/>
                          </a:cubicBezTo>
                          <a:cubicBezTo>
                            <a:pt x="785" y="628"/>
                            <a:pt x="807" y="597"/>
                            <a:pt x="809" y="584"/>
                          </a:cubicBezTo>
                          <a:cubicBezTo>
                            <a:pt x="811" y="571"/>
                            <a:pt x="787" y="569"/>
                            <a:pt x="785" y="530"/>
                          </a:cubicBezTo>
                          <a:close/>
                        </a:path>
                      </a:pathLst>
                    </a:custGeom>
                    <a:solidFill>
                      <a:srgbClr val="E7D6B7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14:hiddenLine>
                      </a:ext>
                    </a:extLst>
                  </p:spPr>
                  <p:txBody>
                    <a:bodyPr wrap="none" anchor="ctr"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4150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2396" y="1428"/>
                    <a:ext cx="175" cy="247"/>
                  </a:xfrm>
                  <a:prstGeom prst="ellipse">
                    <a:avLst/>
                  </a:pr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pPr eaLnBrk="1" hangingPunct="1"/>
                    <a:endParaRPr lang="vi-VN"/>
                  </a:p>
                </p:txBody>
              </p:sp>
              <p:sp>
                <p:nvSpPr>
                  <p:cNvPr id="4151" name="Freeform 13"/>
                  <p:cNvSpPr>
                    <a:spLocks/>
                  </p:cNvSpPr>
                  <p:nvPr/>
                </p:nvSpPr>
                <p:spPr bwMode="auto">
                  <a:xfrm>
                    <a:off x="2619" y="745"/>
                    <a:ext cx="262" cy="524"/>
                  </a:xfrm>
                  <a:custGeom>
                    <a:avLst/>
                    <a:gdLst>
                      <a:gd name="T0" fmla="*/ 3 w 266"/>
                      <a:gd name="T1" fmla="*/ 495 h 521"/>
                      <a:gd name="T2" fmla="*/ 27 w 266"/>
                      <a:gd name="T3" fmla="*/ 281 h 521"/>
                      <a:gd name="T4" fmla="*/ 103 w 266"/>
                      <a:gd name="T5" fmla="*/ 45 h 521"/>
                      <a:gd name="T6" fmla="*/ 171 w 266"/>
                      <a:gd name="T7" fmla="*/ 3 h 521"/>
                      <a:gd name="T8" fmla="*/ 223 w 266"/>
                      <a:gd name="T9" fmla="*/ 39 h 521"/>
                      <a:gd name="T10" fmla="*/ 245 w 266"/>
                      <a:gd name="T11" fmla="*/ 133 h 521"/>
                      <a:gd name="T12" fmla="*/ 195 w 266"/>
                      <a:gd name="T13" fmla="*/ 281 h 521"/>
                      <a:gd name="T14" fmla="*/ 98 w 266"/>
                      <a:gd name="T15" fmla="*/ 489 h 521"/>
                      <a:gd name="T16" fmla="*/ 41 w 266"/>
                      <a:gd name="T17" fmla="*/ 513 h 521"/>
                      <a:gd name="T18" fmla="*/ 3 w 266"/>
                      <a:gd name="T19" fmla="*/ 495 h 521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66" h="521">
                        <a:moveTo>
                          <a:pt x="3" y="483"/>
                        </a:moveTo>
                        <a:cubicBezTo>
                          <a:pt x="0" y="445"/>
                          <a:pt x="9" y="346"/>
                          <a:pt x="27" y="273"/>
                        </a:cubicBezTo>
                        <a:cubicBezTo>
                          <a:pt x="45" y="200"/>
                          <a:pt x="85" y="90"/>
                          <a:pt x="111" y="45"/>
                        </a:cubicBezTo>
                        <a:cubicBezTo>
                          <a:pt x="137" y="0"/>
                          <a:pt x="162" y="4"/>
                          <a:pt x="183" y="3"/>
                        </a:cubicBezTo>
                        <a:cubicBezTo>
                          <a:pt x="204" y="2"/>
                          <a:pt x="224" y="18"/>
                          <a:pt x="237" y="39"/>
                        </a:cubicBezTo>
                        <a:cubicBezTo>
                          <a:pt x="250" y="60"/>
                          <a:pt x="266" y="90"/>
                          <a:pt x="261" y="129"/>
                        </a:cubicBezTo>
                        <a:cubicBezTo>
                          <a:pt x="256" y="168"/>
                          <a:pt x="233" y="215"/>
                          <a:pt x="207" y="273"/>
                        </a:cubicBezTo>
                        <a:cubicBezTo>
                          <a:pt x="181" y="331"/>
                          <a:pt x="132" y="439"/>
                          <a:pt x="105" y="477"/>
                        </a:cubicBezTo>
                        <a:cubicBezTo>
                          <a:pt x="78" y="515"/>
                          <a:pt x="61" y="501"/>
                          <a:pt x="45" y="501"/>
                        </a:cubicBezTo>
                        <a:cubicBezTo>
                          <a:pt x="29" y="501"/>
                          <a:pt x="6" y="521"/>
                          <a:pt x="3" y="483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52" name="Freeform 14"/>
                  <p:cNvSpPr>
                    <a:spLocks/>
                  </p:cNvSpPr>
                  <p:nvPr/>
                </p:nvSpPr>
                <p:spPr bwMode="auto">
                  <a:xfrm>
                    <a:off x="2687" y="1588"/>
                    <a:ext cx="398" cy="349"/>
                  </a:xfrm>
                  <a:custGeom>
                    <a:avLst/>
                    <a:gdLst>
                      <a:gd name="T0" fmla="*/ 108 w 392"/>
                      <a:gd name="T1" fmla="*/ 223 h 340"/>
                      <a:gd name="T2" fmla="*/ 16 w 392"/>
                      <a:gd name="T3" fmla="*/ 95 h 340"/>
                      <a:gd name="T4" fmla="*/ 4 w 392"/>
                      <a:gd name="T5" fmla="*/ 49 h 340"/>
                      <a:gd name="T6" fmla="*/ 28 w 392"/>
                      <a:gd name="T7" fmla="*/ 3 h 340"/>
                      <a:gd name="T8" fmla="*/ 138 w 392"/>
                      <a:gd name="T9" fmla="*/ 31 h 340"/>
                      <a:gd name="T10" fmla="*/ 266 w 392"/>
                      <a:gd name="T11" fmla="*/ 83 h 340"/>
                      <a:gd name="T12" fmla="*/ 388 w 392"/>
                      <a:gd name="T13" fmla="*/ 176 h 340"/>
                      <a:gd name="T14" fmla="*/ 412 w 392"/>
                      <a:gd name="T15" fmla="*/ 303 h 340"/>
                      <a:gd name="T16" fmla="*/ 360 w 392"/>
                      <a:gd name="T17" fmla="*/ 370 h 340"/>
                      <a:gd name="T18" fmla="*/ 260 w 392"/>
                      <a:gd name="T19" fmla="*/ 350 h 340"/>
                      <a:gd name="T20" fmla="*/ 108 w 392"/>
                      <a:gd name="T21" fmla="*/ 223 h 340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0" t="0" r="r" b="b"/>
                    <a:pathLst>
                      <a:path w="392" h="340">
                        <a:moveTo>
                          <a:pt x="100" y="201"/>
                        </a:moveTo>
                        <a:cubicBezTo>
                          <a:pt x="62" y="163"/>
                          <a:pt x="32" y="113"/>
                          <a:pt x="16" y="87"/>
                        </a:cubicBezTo>
                        <a:cubicBezTo>
                          <a:pt x="0" y="61"/>
                          <a:pt x="2" y="59"/>
                          <a:pt x="4" y="45"/>
                        </a:cubicBezTo>
                        <a:cubicBezTo>
                          <a:pt x="6" y="31"/>
                          <a:pt x="7" y="6"/>
                          <a:pt x="28" y="3"/>
                        </a:cubicBezTo>
                        <a:cubicBezTo>
                          <a:pt x="49" y="0"/>
                          <a:pt x="93" y="15"/>
                          <a:pt x="130" y="27"/>
                        </a:cubicBezTo>
                        <a:cubicBezTo>
                          <a:pt x="167" y="39"/>
                          <a:pt x="211" y="53"/>
                          <a:pt x="250" y="75"/>
                        </a:cubicBezTo>
                        <a:cubicBezTo>
                          <a:pt x="289" y="97"/>
                          <a:pt x="341" y="126"/>
                          <a:pt x="364" y="159"/>
                        </a:cubicBezTo>
                        <a:cubicBezTo>
                          <a:pt x="387" y="192"/>
                          <a:pt x="392" y="244"/>
                          <a:pt x="388" y="273"/>
                        </a:cubicBezTo>
                        <a:cubicBezTo>
                          <a:pt x="384" y="302"/>
                          <a:pt x="364" y="326"/>
                          <a:pt x="340" y="333"/>
                        </a:cubicBezTo>
                        <a:cubicBezTo>
                          <a:pt x="316" y="340"/>
                          <a:pt x="282" y="336"/>
                          <a:pt x="244" y="315"/>
                        </a:cubicBezTo>
                        <a:cubicBezTo>
                          <a:pt x="206" y="294"/>
                          <a:pt x="138" y="239"/>
                          <a:pt x="100" y="20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53" name="Freeform 15"/>
                  <p:cNvSpPr>
                    <a:spLocks/>
                  </p:cNvSpPr>
                  <p:nvPr/>
                </p:nvSpPr>
                <p:spPr bwMode="auto">
                  <a:xfrm>
                    <a:off x="2434" y="1923"/>
                    <a:ext cx="146" cy="567"/>
                  </a:xfrm>
                  <a:custGeom>
                    <a:avLst/>
                    <a:gdLst>
                      <a:gd name="T0" fmla="*/ 15 w 151"/>
                      <a:gd name="T1" fmla="*/ 177 h 558"/>
                      <a:gd name="T2" fmla="*/ 38 w 151"/>
                      <a:gd name="T3" fmla="*/ 43 h 558"/>
                      <a:gd name="T4" fmla="*/ 58 w 151"/>
                      <a:gd name="T5" fmla="*/ 3 h 558"/>
                      <a:gd name="T6" fmla="*/ 95 w 151"/>
                      <a:gd name="T7" fmla="*/ 27 h 558"/>
                      <a:gd name="T8" fmla="*/ 121 w 151"/>
                      <a:gd name="T9" fmla="*/ 177 h 558"/>
                      <a:gd name="T10" fmla="*/ 126 w 151"/>
                      <a:gd name="T11" fmla="*/ 451 h 558"/>
                      <a:gd name="T12" fmla="*/ 84 w 151"/>
                      <a:gd name="T13" fmla="*/ 579 h 558"/>
                      <a:gd name="T14" fmla="*/ 20 w 151"/>
                      <a:gd name="T15" fmla="*/ 547 h 558"/>
                      <a:gd name="T16" fmla="*/ 0 w 151"/>
                      <a:gd name="T17" fmla="*/ 335 h 558"/>
                      <a:gd name="T18" fmla="*/ 15 w 151"/>
                      <a:gd name="T19" fmla="*/ 177 h 558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151" h="558">
                        <a:moveTo>
                          <a:pt x="18" y="165"/>
                        </a:moveTo>
                        <a:cubicBezTo>
                          <a:pt x="25" y="119"/>
                          <a:pt x="34" y="66"/>
                          <a:pt x="42" y="39"/>
                        </a:cubicBezTo>
                        <a:cubicBezTo>
                          <a:pt x="50" y="12"/>
                          <a:pt x="55" y="5"/>
                          <a:pt x="66" y="3"/>
                        </a:cubicBezTo>
                        <a:cubicBezTo>
                          <a:pt x="77" y="1"/>
                          <a:pt x="96" y="0"/>
                          <a:pt x="108" y="27"/>
                        </a:cubicBezTo>
                        <a:cubicBezTo>
                          <a:pt x="120" y="54"/>
                          <a:pt x="132" y="99"/>
                          <a:pt x="138" y="165"/>
                        </a:cubicBezTo>
                        <a:cubicBezTo>
                          <a:pt x="144" y="231"/>
                          <a:pt x="151" y="360"/>
                          <a:pt x="144" y="423"/>
                        </a:cubicBezTo>
                        <a:cubicBezTo>
                          <a:pt x="137" y="486"/>
                          <a:pt x="116" y="528"/>
                          <a:pt x="96" y="543"/>
                        </a:cubicBezTo>
                        <a:cubicBezTo>
                          <a:pt x="76" y="558"/>
                          <a:pt x="40" y="551"/>
                          <a:pt x="24" y="513"/>
                        </a:cubicBezTo>
                        <a:cubicBezTo>
                          <a:pt x="8" y="475"/>
                          <a:pt x="0" y="372"/>
                          <a:pt x="0" y="315"/>
                        </a:cubicBezTo>
                        <a:cubicBezTo>
                          <a:pt x="0" y="258"/>
                          <a:pt x="11" y="211"/>
                          <a:pt x="18" y="165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54" name="Freeform 16"/>
                  <p:cNvSpPr>
                    <a:spLocks/>
                  </p:cNvSpPr>
                  <p:nvPr/>
                </p:nvSpPr>
                <p:spPr bwMode="auto">
                  <a:xfrm>
                    <a:off x="1910" y="1588"/>
                    <a:ext cx="389" cy="247"/>
                  </a:xfrm>
                  <a:custGeom>
                    <a:avLst/>
                    <a:gdLst>
                      <a:gd name="T0" fmla="*/ 171 w 392"/>
                      <a:gd name="T1" fmla="*/ 57 h 253"/>
                      <a:gd name="T2" fmla="*/ 299 w 392"/>
                      <a:gd name="T3" fmla="*/ 19 h 253"/>
                      <a:gd name="T4" fmla="*/ 355 w 392"/>
                      <a:gd name="T5" fmla="*/ 7 h 253"/>
                      <a:gd name="T6" fmla="*/ 373 w 392"/>
                      <a:gd name="T7" fmla="*/ 57 h 253"/>
                      <a:gd name="T8" fmla="*/ 317 w 392"/>
                      <a:gd name="T9" fmla="*/ 121 h 253"/>
                      <a:gd name="T10" fmla="*/ 189 w 392"/>
                      <a:gd name="T11" fmla="*/ 203 h 253"/>
                      <a:gd name="T12" fmla="*/ 37 w 392"/>
                      <a:gd name="T13" fmla="*/ 224 h 253"/>
                      <a:gd name="T14" fmla="*/ 1 w 392"/>
                      <a:gd name="T15" fmla="*/ 171 h 253"/>
                      <a:gd name="T16" fmla="*/ 43 w 392"/>
                      <a:gd name="T17" fmla="*/ 103 h 253"/>
                      <a:gd name="T18" fmla="*/ 171 w 392"/>
                      <a:gd name="T19" fmla="*/ 57 h 253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392" h="253">
                        <a:moveTo>
                          <a:pt x="175" y="61"/>
                        </a:moveTo>
                        <a:cubicBezTo>
                          <a:pt x="219" y="45"/>
                          <a:pt x="275" y="28"/>
                          <a:pt x="307" y="19"/>
                        </a:cubicBezTo>
                        <a:cubicBezTo>
                          <a:pt x="339" y="10"/>
                          <a:pt x="354" y="0"/>
                          <a:pt x="367" y="7"/>
                        </a:cubicBezTo>
                        <a:cubicBezTo>
                          <a:pt x="380" y="14"/>
                          <a:pt x="392" y="40"/>
                          <a:pt x="385" y="61"/>
                        </a:cubicBezTo>
                        <a:cubicBezTo>
                          <a:pt x="378" y="82"/>
                          <a:pt x="357" y="106"/>
                          <a:pt x="325" y="133"/>
                        </a:cubicBezTo>
                        <a:cubicBezTo>
                          <a:pt x="293" y="160"/>
                          <a:pt x="241" y="204"/>
                          <a:pt x="193" y="223"/>
                        </a:cubicBezTo>
                        <a:cubicBezTo>
                          <a:pt x="145" y="242"/>
                          <a:pt x="69" y="253"/>
                          <a:pt x="37" y="247"/>
                        </a:cubicBezTo>
                        <a:cubicBezTo>
                          <a:pt x="5" y="241"/>
                          <a:pt x="0" y="209"/>
                          <a:pt x="1" y="187"/>
                        </a:cubicBezTo>
                        <a:cubicBezTo>
                          <a:pt x="2" y="165"/>
                          <a:pt x="15" y="136"/>
                          <a:pt x="43" y="115"/>
                        </a:cubicBezTo>
                        <a:cubicBezTo>
                          <a:pt x="71" y="94"/>
                          <a:pt x="131" y="77"/>
                          <a:pt x="175" y="61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55" name="Freeform 17"/>
                  <p:cNvSpPr>
                    <a:spLocks/>
                  </p:cNvSpPr>
                  <p:nvPr/>
                </p:nvSpPr>
                <p:spPr bwMode="auto">
                  <a:xfrm>
                    <a:off x="2094" y="934"/>
                    <a:ext cx="233" cy="378"/>
                  </a:xfrm>
                  <a:custGeom>
                    <a:avLst/>
                    <a:gdLst>
                      <a:gd name="T0" fmla="*/ 70 w 238"/>
                      <a:gd name="T1" fmla="*/ 249 h 386"/>
                      <a:gd name="T2" fmla="*/ 23 w 238"/>
                      <a:gd name="T3" fmla="*/ 176 h 386"/>
                      <a:gd name="T4" fmla="*/ 0 w 238"/>
                      <a:gd name="T5" fmla="*/ 88 h 386"/>
                      <a:gd name="T6" fmla="*/ 23 w 238"/>
                      <a:gd name="T7" fmla="*/ 12 h 386"/>
                      <a:gd name="T8" fmla="*/ 111 w 238"/>
                      <a:gd name="T9" fmla="*/ 24 h 386"/>
                      <a:gd name="T10" fmla="*/ 164 w 238"/>
                      <a:gd name="T11" fmla="*/ 120 h 386"/>
                      <a:gd name="T12" fmla="*/ 214 w 238"/>
                      <a:gd name="T13" fmla="*/ 282 h 386"/>
                      <a:gd name="T14" fmla="*/ 188 w 238"/>
                      <a:gd name="T15" fmla="*/ 347 h 386"/>
                      <a:gd name="T16" fmla="*/ 155 w 238"/>
                      <a:gd name="T17" fmla="*/ 326 h 386"/>
                      <a:gd name="T18" fmla="*/ 70 w 238"/>
                      <a:gd name="T19" fmla="*/ 249 h 38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</a:gdLst>
                    <a:ahLst/>
                    <a:cxnLst>
                      <a:cxn ang="T20">
                        <a:pos x="T0" y="T1"/>
                      </a:cxn>
                      <a:cxn ang="T21">
                        <a:pos x="T2" y="T3"/>
                      </a:cxn>
                      <a:cxn ang="T22">
                        <a:pos x="T4" y="T5"/>
                      </a:cxn>
                      <a:cxn ang="T23">
                        <a:pos x="T6" y="T7"/>
                      </a:cxn>
                      <a:cxn ang="T24">
                        <a:pos x="T8" y="T9"/>
                      </a:cxn>
                      <a:cxn ang="T25">
                        <a:pos x="T10" y="T11"/>
                      </a:cxn>
                      <a:cxn ang="T26">
                        <a:pos x="T12" y="T13"/>
                      </a:cxn>
                      <a:cxn ang="T27">
                        <a:pos x="T14" y="T15"/>
                      </a:cxn>
                      <a:cxn ang="T28">
                        <a:pos x="T16" y="T17"/>
                      </a:cxn>
                      <a:cxn ang="T29">
                        <a:pos x="T18" y="T19"/>
                      </a:cxn>
                    </a:cxnLst>
                    <a:rect l="0" t="0" r="r" b="b"/>
                    <a:pathLst>
                      <a:path w="238" h="386">
                        <a:moveTo>
                          <a:pt x="78" y="270"/>
                        </a:moveTo>
                        <a:cubicBezTo>
                          <a:pt x="54" y="243"/>
                          <a:pt x="37" y="221"/>
                          <a:pt x="24" y="192"/>
                        </a:cubicBezTo>
                        <a:cubicBezTo>
                          <a:pt x="11" y="163"/>
                          <a:pt x="0" y="126"/>
                          <a:pt x="0" y="96"/>
                        </a:cubicBezTo>
                        <a:cubicBezTo>
                          <a:pt x="0" y="66"/>
                          <a:pt x="4" y="24"/>
                          <a:pt x="24" y="12"/>
                        </a:cubicBezTo>
                        <a:cubicBezTo>
                          <a:pt x="44" y="0"/>
                          <a:pt x="94" y="4"/>
                          <a:pt x="120" y="24"/>
                        </a:cubicBezTo>
                        <a:cubicBezTo>
                          <a:pt x="146" y="44"/>
                          <a:pt x="161" y="85"/>
                          <a:pt x="180" y="132"/>
                        </a:cubicBezTo>
                        <a:cubicBezTo>
                          <a:pt x="199" y="179"/>
                          <a:pt x="230" y="265"/>
                          <a:pt x="234" y="306"/>
                        </a:cubicBezTo>
                        <a:cubicBezTo>
                          <a:pt x="238" y="347"/>
                          <a:pt x="215" y="370"/>
                          <a:pt x="204" y="378"/>
                        </a:cubicBezTo>
                        <a:cubicBezTo>
                          <a:pt x="193" y="386"/>
                          <a:pt x="190" y="372"/>
                          <a:pt x="168" y="354"/>
                        </a:cubicBezTo>
                        <a:cubicBezTo>
                          <a:pt x="146" y="336"/>
                          <a:pt x="102" y="297"/>
                          <a:pt x="78" y="270"/>
                        </a:cubicBezTo>
                        <a:close/>
                      </a:path>
                    </a:pathLst>
                  </a:custGeom>
                  <a:solidFill>
                    <a:srgbClr val="E7D6B7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pic>
              <p:nvPicPr>
                <p:cNvPr id="4141" name="Picture 1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2" name="Picture 1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4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3" name="Picture 2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24" y="3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4" name="Picture 2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376" y="57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5" name="Picture 2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5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6" name="Picture 2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472" y="76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7" name="Picture 2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48" name="Picture 2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574" y="12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grpSp>
            <p:nvGrpSpPr>
              <p:cNvPr id="4120" name="Group 26"/>
              <p:cNvGrpSpPr>
                <a:grpSpLocks/>
              </p:cNvGrpSpPr>
              <p:nvPr userDrawn="1"/>
            </p:nvGrpSpPr>
            <p:grpSpPr bwMode="auto">
              <a:xfrm>
                <a:off x="4944" y="1008"/>
                <a:ext cx="522" cy="2967"/>
                <a:chOff x="4944" y="1008"/>
                <a:chExt cx="522" cy="2967"/>
              </a:xfrm>
            </p:grpSpPr>
            <p:pic>
              <p:nvPicPr>
                <p:cNvPr id="4121" name="Picture 27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0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2" name="Picture 2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1200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3" name="Picture 2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158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4" name="Picture 3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172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5" name="Picture 3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40" y="182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6" name="Picture 3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201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7" name="Picture 3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80" y="2064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8" name="Picture 3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23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29" name="Picture 3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2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0" name="Picture 36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244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1" name="Picture 37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36" y="25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2" name="Picture 38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13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3" name="Picture 39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44" y="273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4" name="Picture 40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07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5" name="Picture 41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232" y="331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6" name="Picture 42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408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7" name="Picture 43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088" y="355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8" name="Picture 44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92" y="3792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4139" name="Picture 45"/>
                <p:cNvPicPr>
                  <a:picLocks noChangeAspect="1" noChangeArrowheads="1"/>
                </p:cNvPicPr>
                <p:nvPr userDrawn="1"/>
              </p:nvPicPr>
              <p:blipFill>
                <a:blip r:embed="rId1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184" y="3696"/>
                  <a:ext cx="186" cy="18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</p:grpSp>
        <p:sp>
          <p:nvSpPr>
            <p:cNvPr id="4108" name="Freeform 46"/>
            <p:cNvSpPr>
              <a:spLocks/>
            </p:cNvSpPr>
            <p:nvPr/>
          </p:nvSpPr>
          <p:spPr bwMode="auto">
            <a:xfrm>
              <a:off x="5010" y="3092"/>
              <a:ext cx="750" cy="1222"/>
            </a:xfrm>
            <a:custGeom>
              <a:avLst/>
              <a:gdLst>
                <a:gd name="T0" fmla="*/ 372 w 750"/>
                <a:gd name="T1" fmla="*/ 154 h 1222"/>
                <a:gd name="T2" fmla="*/ 378 w 750"/>
                <a:gd name="T3" fmla="*/ 412 h 1222"/>
                <a:gd name="T4" fmla="*/ 312 w 750"/>
                <a:gd name="T5" fmla="*/ 724 h 1222"/>
                <a:gd name="T6" fmla="*/ 138 w 750"/>
                <a:gd name="T7" fmla="*/ 928 h 1222"/>
                <a:gd name="T8" fmla="*/ 0 w 750"/>
                <a:gd name="T9" fmla="*/ 976 h 1222"/>
                <a:gd name="T10" fmla="*/ 0 w 750"/>
                <a:gd name="T11" fmla="*/ 1222 h 1222"/>
                <a:gd name="T12" fmla="*/ 750 w 750"/>
                <a:gd name="T13" fmla="*/ 1222 h 1222"/>
                <a:gd name="T14" fmla="*/ 750 w 750"/>
                <a:gd name="T15" fmla="*/ 178 h 1222"/>
                <a:gd name="T16" fmla="*/ 372 w 750"/>
                <a:gd name="T17" fmla="*/ 154 h 122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0" h="1222">
                  <a:moveTo>
                    <a:pt x="372" y="154"/>
                  </a:moveTo>
                  <a:cubicBezTo>
                    <a:pt x="309" y="193"/>
                    <a:pt x="388" y="317"/>
                    <a:pt x="378" y="412"/>
                  </a:cubicBezTo>
                  <a:cubicBezTo>
                    <a:pt x="368" y="507"/>
                    <a:pt x="352" y="638"/>
                    <a:pt x="312" y="724"/>
                  </a:cubicBezTo>
                  <a:cubicBezTo>
                    <a:pt x="272" y="810"/>
                    <a:pt x="190" y="886"/>
                    <a:pt x="138" y="928"/>
                  </a:cubicBezTo>
                  <a:cubicBezTo>
                    <a:pt x="86" y="970"/>
                    <a:pt x="23" y="927"/>
                    <a:pt x="0" y="976"/>
                  </a:cubicBezTo>
                  <a:lnTo>
                    <a:pt x="0" y="1222"/>
                  </a:lnTo>
                  <a:lnTo>
                    <a:pt x="750" y="1222"/>
                  </a:lnTo>
                  <a:lnTo>
                    <a:pt x="750" y="178"/>
                  </a:lnTo>
                  <a:cubicBezTo>
                    <a:pt x="687" y="0"/>
                    <a:pt x="451" y="159"/>
                    <a:pt x="372" y="15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87" name="Freeform 47"/>
            <p:cNvSpPr>
              <a:spLocks/>
            </p:cNvSpPr>
            <p:nvPr/>
          </p:nvSpPr>
          <p:spPr bwMode="auto">
            <a:xfrm>
              <a:off x="5001" y="3060"/>
              <a:ext cx="768" cy="1260"/>
            </a:xfrm>
            <a:custGeom>
              <a:avLst/>
              <a:gdLst>
                <a:gd name="T0" fmla="*/ 0 w 768"/>
                <a:gd name="T1" fmla="*/ 1260 h 1260"/>
                <a:gd name="T2" fmla="*/ 0 w 768"/>
                <a:gd name="T3" fmla="*/ 1134 h 1260"/>
                <a:gd name="T4" fmla="*/ 210 w 768"/>
                <a:gd name="T5" fmla="*/ 1032 h 1260"/>
                <a:gd name="T6" fmla="*/ 324 w 768"/>
                <a:gd name="T7" fmla="*/ 918 h 1260"/>
                <a:gd name="T8" fmla="*/ 414 w 768"/>
                <a:gd name="T9" fmla="*/ 714 h 1260"/>
                <a:gd name="T10" fmla="*/ 450 w 768"/>
                <a:gd name="T11" fmla="*/ 456 h 1260"/>
                <a:gd name="T12" fmla="*/ 438 w 768"/>
                <a:gd name="T13" fmla="*/ 258 h 1260"/>
                <a:gd name="T14" fmla="*/ 684 w 768"/>
                <a:gd name="T15" fmla="*/ 0 h 1260"/>
                <a:gd name="T16" fmla="*/ 768 w 768"/>
                <a:gd name="T17" fmla="*/ 18 h 1260"/>
                <a:gd name="T18" fmla="*/ 768 w 768"/>
                <a:gd name="T19" fmla="*/ 1254 h 1260"/>
                <a:gd name="T20" fmla="*/ 0 w 768"/>
                <a:gd name="T21" fmla="*/ 1260 h 12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68" h="1260">
                  <a:moveTo>
                    <a:pt x="0" y="1260"/>
                  </a:moveTo>
                  <a:lnTo>
                    <a:pt x="0" y="1134"/>
                  </a:lnTo>
                  <a:lnTo>
                    <a:pt x="210" y="1032"/>
                  </a:lnTo>
                  <a:lnTo>
                    <a:pt x="324" y="918"/>
                  </a:lnTo>
                  <a:lnTo>
                    <a:pt x="414" y="714"/>
                  </a:lnTo>
                  <a:lnTo>
                    <a:pt x="450" y="456"/>
                  </a:lnTo>
                  <a:lnTo>
                    <a:pt x="438" y="258"/>
                  </a:lnTo>
                  <a:lnTo>
                    <a:pt x="684" y="0"/>
                  </a:lnTo>
                  <a:lnTo>
                    <a:pt x="768" y="18"/>
                  </a:lnTo>
                  <a:lnTo>
                    <a:pt x="768" y="1254"/>
                  </a:lnTo>
                  <a:lnTo>
                    <a:pt x="0" y="1260"/>
                  </a:ln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112688" name="Freeform 48"/>
            <p:cNvSpPr>
              <a:spLocks/>
            </p:cNvSpPr>
            <p:nvPr/>
          </p:nvSpPr>
          <p:spPr bwMode="auto">
            <a:xfrm>
              <a:off x="4994" y="1775"/>
              <a:ext cx="776" cy="2543"/>
            </a:xfrm>
            <a:custGeom>
              <a:avLst/>
              <a:gdLst>
                <a:gd name="T0" fmla="*/ 550 w 776"/>
                <a:gd name="T1" fmla="*/ 115 h 2543"/>
                <a:gd name="T2" fmla="*/ 460 w 776"/>
                <a:gd name="T3" fmla="*/ 529 h 2543"/>
                <a:gd name="T4" fmla="*/ 298 w 776"/>
                <a:gd name="T5" fmla="*/ 925 h 2543"/>
                <a:gd name="T6" fmla="*/ 76 w 776"/>
                <a:gd name="T7" fmla="*/ 1267 h 2543"/>
                <a:gd name="T8" fmla="*/ 4 w 776"/>
                <a:gd name="T9" fmla="*/ 1339 h 2543"/>
                <a:gd name="T10" fmla="*/ 100 w 776"/>
                <a:gd name="T11" fmla="*/ 1351 h 2543"/>
                <a:gd name="T12" fmla="*/ 286 w 776"/>
                <a:gd name="T13" fmla="*/ 1399 h 2543"/>
                <a:gd name="T14" fmla="*/ 394 w 776"/>
                <a:gd name="T15" fmla="*/ 1525 h 2543"/>
                <a:gd name="T16" fmla="*/ 478 w 776"/>
                <a:gd name="T17" fmla="*/ 1705 h 2543"/>
                <a:gd name="T18" fmla="*/ 478 w 776"/>
                <a:gd name="T19" fmla="*/ 1969 h 2543"/>
                <a:gd name="T20" fmla="*/ 370 w 776"/>
                <a:gd name="T21" fmla="*/ 2263 h 2543"/>
                <a:gd name="T22" fmla="*/ 124 w 776"/>
                <a:gd name="T23" fmla="*/ 2479 h 2543"/>
                <a:gd name="T24" fmla="*/ 22 w 776"/>
                <a:gd name="T25" fmla="*/ 2515 h 2543"/>
                <a:gd name="T26" fmla="*/ 196 w 776"/>
                <a:gd name="T27" fmla="*/ 2533 h 2543"/>
                <a:gd name="T28" fmla="*/ 388 w 776"/>
                <a:gd name="T29" fmla="*/ 2455 h 2543"/>
                <a:gd name="T30" fmla="*/ 502 w 776"/>
                <a:gd name="T31" fmla="*/ 2299 h 2543"/>
                <a:gd name="T32" fmla="*/ 598 w 776"/>
                <a:gd name="T33" fmla="*/ 2197 h 2543"/>
                <a:gd name="T34" fmla="*/ 694 w 776"/>
                <a:gd name="T35" fmla="*/ 2197 h 2543"/>
                <a:gd name="T36" fmla="*/ 742 w 776"/>
                <a:gd name="T37" fmla="*/ 2230 h 2543"/>
                <a:gd name="T38" fmla="*/ 712 w 776"/>
                <a:gd name="T39" fmla="*/ 2137 h 2543"/>
                <a:gd name="T40" fmla="*/ 664 w 776"/>
                <a:gd name="T41" fmla="*/ 1807 h 2543"/>
                <a:gd name="T42" fmla="*/ 670 w 776"/>
                <a:gd name="T43" fmla="*/ 1561 h 2543"/>
                <a:gd name="T44" fmla="*/ 718 w 776"/>
                <a:gd name="T45" fmla="*/ 1393 h 2543"/>
                <a:gd name="T46" fmla="*/ 748 w 776"/>
                <a:gd name="T47" fmla="*/ 1219 h 2543"/>
                <a:gd name="T48" fmla="*/ 550 w 776"/>
                <a:gd name="T49" fmla="*/ 115 h 2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76" h="2543">
                  <a:moveTo>
                    <a:pt x="550" y="115"/>
                  </a:moveTo>
                  <a:cubicBezTo>
                    <a:pt x="502" y="0"/>
                    <a:pt x="502" y="394"/>
                    <a:pt x="460" y="529"/>
                  </a:cubicBezTo>
                  <a:cubicBezTo>
                    <a:pt x="418" y="664"/>
                    <a:pt x="362" y="802"/>
                    <a:pt x="298" y="925"/>
                  </a:cubicBezTo>
                  <a:cubicBezTo>
                    <a:pt x="234" y="1048"/>
                    <a:pt x="125" y="1198"/>
                    <a:pt x="76" y="1267"/>
                  </a:cubicBezTo>
                  <a:cubicBezTo>
                    <a:pt x="27" y="1336"/>
                    <a:pt x="0" y="1325"/>
                    <a:pt x="4" y="1339"/>
                  </a:cubicBezTo>
                  <a:cubicBezTo>
                    <a:pt x="8" y="1353"/>
                    <a:pt x="53" y="1341"/>
                    <a:pt x="100" y="1351"/>
                  </a:cubicBezTo>
                  <a:cubicBezTo>
                    <a:pt x="147" y="1361"/>
                    <a:pt x="237" y="1370"/>
                    <a:pt x="286" y="1399"/>
                  </a:cubicBezTo>
                  <a:cubicBezTo>
                    <a:pt x="335" y="1428"/>
                    <a:pt x="362" y="1474"/>
                    <a:pt x="394" y="1525"/>
                  </a:cubicBezTo>
                  <a:cubicBezTo>
                    <a:pt x="426" y="1576"/>
                    <a:pt x="464" y="1631"/>
                    <a:pt x="478" y="1705"/>
                  </a:cubicBezTo>
                  <a:cubicBezTo>
                    <a:pt x="492" y="1779"/>
                    <a:pt x="496" y="1876"/>
                    <a:pt x="478" y="1969"/>
                  </a:cubicBezTo>
                  <a:cubicBezTo>
                    <a:pt x="460" y="2062"/>
                    <a:pt x="429" y="2178"/>
                    <a:pt x="370" y="2263"/>
                  </a:cubicBezTo>
                  <a:cubicBezTo>
                    <a:pt x="311" y="2348"/>
                    <a:pt x="238" y="2428"/>
                    <a:pt x="124" y="2479"/>
                  </a:cubicBezTo>
                  <a:cubicBezTo>
                    <a:pt x="66" y="2521"/>
                    <a:pt x="10" y="2506"/>
                    <a:pt x="22" y="2515"/>
                  </a:cubicBezTo>
                  <a:cubicBezTo>
                    <a:pt x="34" y="2524"/>
                    <a:pt x="135" y="2543"/>
                    <a:pt x="196" y="2533"/>
                  </a:cubicBezTo>
                  <a:cubicBezTo>
                    <a:pt x="257" y="2523"/>
                    <a:pt x="337" y="2494"/>
                    <a:pt x="388" y="2455"/>
                  </a:cubicBezTo>
                  <a:cubicBezTo>
                    <a:pt x="439" y="2416"/>
                    <a:pt x="467" y="2342"/>
                    <a:pt x="502" y="2299"/>
                  </a:cubicBezTo>
                  <a:cubicBezTo>
                    <a:pt x="537" y="2256"/>
                    <a:pt x="566" y="2214"/>
                    <a:pt x="598" y="2197"/>
                  </a:cubicBezTo>
                  <a:cubicBezTo>
                    <a:pt x="630" y="2180"/>
                    <a:pt x="670" y="2191"/>
                    <a:pt x="694" y="2197"/>
                  </a:cubicBezTo>
                  <a:cubicBezTo>
                    <a:pt x="718" y="2203"/>
                    <a:pt x="739" y="2240"/>
                    <a:pt x="742" y="2230"/>
                  </a:cubicBezTo>
                  <a:cubicBezTo>
                    <a:pt x="745" y="2220"/>
                    <a:pt x="725" y="2207"/>
                    <a:pt x="712" y="2137"/>
                  </a:cubicBezTo>
                  <a:cubicBezTo>
                    <a:pt x="699" y="2067"/>
                    <a:pt x="671" y="1903"/>
                    <a:pt x="664" y="1807"/>
                  </a:cubicBezTo>
                  <a:cubicBezTo>
                    <a:pt x="657" y="1711"/>
                    <a:pt x="661" y="1630"/>
                    <a:pt x="670" y="1561"/>
                  </a:cubicBezTo>
                  <a:cubicBezTo>
                    <a:pt x="679" y="1492"/>
                    <a:pt x="705" y="1450"/>
                    <a:pt x="718" y="1393"/>
                  </a:cubicBezTo>
                  <a:cubicBezTo>
                    <a:pt x="731" y="1336"/>
                    <a:pt x="776" y="1427"/>
                    <a:pt x="748" y="1219"/>
                  </a:cubicBezTo>
                  <a:cubicBezTo>
                    <a:pt x="720" y="1011"/>
                    <a:pt x="598" y="230"/>
                    <a:pt x="550" y="1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5000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4111" name="Freeform 49" descr="kimonopat1"/>
            <p:cNvSpPr>
              <a:spLocks/>
            </p:cNvSpPr>
            <p:nvPr/>
          </p:nvSpPr>
          <p:spPr bwMode="auto">
            <a:xfrm>
              <a:off x="5046" y="2229"/>
              <a:ext cx="617" cy="1376"/>
            </a:xfrm>
            <a:custGeom>
              <a:avLst/>
              <a:gdLst>
                <a:gd name="T0" fmla="*/ 486 w 617"/>
                <a:gd name="T1" fmla="*/ 3 h 1376"/>
                <a:gd name="T2" fmla="*/ 402 w 617"/>
                <a:gd name="T3" fmla="*/ 381 h 1376"/>
                <a:gd name="T4" fmla="*/ 216 w 617"/>
                <a:gd name="T5" fmla="*/ 777 h 1376"/>
                <a:gd name="T6" fmla="*/ 0 w 617"/>
                <a:gd name="T7" fmla="*/ 1119 h 1376"/>
                <a:gd name="T8" fmla="*/ 102 w 617"/>
                <a:gd name="T9" fmla="*/ 1101 h 1376"/>
                <a:gd name="T10" fmla="*/ 282 w 617"/>
                <a:gd name="T11" fmla="*/ 1119 h 1376"/>
                <a:gd name="T12" fmla="*/ 378 w 617"/>
                <a:gd name="T13" fmla="*/ 1185 h 1376"/>
                <a:gd name="T14" fmla="*/ 432 w 617"/>
                <a:gd name="T15" fmla="*/ 1269 h 1376"/>
                <a:gd name="T16" fmla="*/ 444 w 617"/>
                <a:gd name="T17" fmla="*/ 1365 h 1376"/>
                <a:gd name="T18" fmla="*/ 498 w 617"/>
                <a:gd name="T19" fmla="*/ 1203 h 1376"/>
                <a:gd name="T20" fmla="*/ 564 w 617"/>
                <a:gd name="T21" fmla="*/ 825 h 1376"/>
                <a:gd name="T22" fmla="*/ 606 w 617"/>
                <a:gd name="T23" fmla="*/ 363 h 1376"/>
                <a:gd name="T24" fmla="*/ 486 w 617"/>
                <a:gd name="T25" fmla="*/ 3 h 13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617" h="1376">
                  <a:moveTo>
                    <a:pt x="486" y="3"/>
                  </a:moveTo>
                  <a:cubicBezTo>
                    <a:pt x="452" y="6"/>
                    <a:pt x="447" y="252"/>
                    <a:pt x="402" y="381"/>
                  </a:cubicBezTo>
                  <a:cubicBezTo>
                    <a:pt x="357" y="510"/>
                    <a:pt x="283" y="654"/>
                    <a:pt x="216" y="777"/>
                  </a:cubicBezTo>
                  <a:cubicBezTo>
                    <a:pt x="149" y="900"/>
                    <a:pt x="19" y="1065"/>
                    <a:pt x="0" y="1119"/>
                  </a:cubicBezTo>
                  <a:cubicBezTo>
                    <a:pt x="48" y="1119"/>
                    <a:pt x="55" y="1101"/>
                    <a:pt x="102" y="1101"/>
                  </a:cubicBezTo>
                  <a:cubicBezTo>
                    <a:pt x="149" y="1101"/>
                    <a:pt x="236" y="1105"/>
                    <a:pt x="282" y="1119"/>
                  </a:cubicBezTo>
                  <a:cubicBezTo>
                    <a:pt x="328" y="1133"/>
                    <a:pt x="353" y="1160"/>
                    <a:pt x="378" y="1185"/>
                  </a:cubicBezTo>
                  <a:cubicBezTo>
                    <a:pt x="403" y="1210"/>
                    <a:pt x="421" y="1239"/>
                    <a:pt x="432" y="1269"/>
                  </a:cubicBezTo>
                  <a:cubicBezTo>
                    <a:pt x="443" y="1299"/>
                    <a:pt x="433" y="1376"/>
                    <a:pt x="444" y="1365"/>
                  </a:cubicBezTo>
                  <a:cubicBezTo>
                    <a:pt x="455" y="1354"/>
                    <a:pt x="478" y="1293"/>
                    <a:pt x="498" y="1203"/>
                  </a:cubicBezTo>
                  <a:cubicBezTo>
                    <a:pt x="518" y="1113"/>
                    <a:pt x="546" y="965"/>
                    <a:pt x="564" y="825"/>
                  </a:cubicBezTo>
                  <a:cubicBezTo>
                    <a:pt x="582" y="685"/>
                    <a:pt x="617" y="496"/>
                    <a:pt x="606" y="363"/>
                  </a:cubicBezTo>
                  <a:cubicBezTo>
                    <a:pt x="595" y="230"/>
                    <a:pt x="520" y="0"/>
                    <a:pt x="486" y="3"/>
                  </a:cubicBezTo>
                  <a:close/>
                </a:path>
              </a:pathLst>
            </a:custGeom>
            <a:blipFill dpi="0" rotWithShape="0">
              <a:blip r:embed="rId1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2" name="Freeform 50" descr="kimonopat1"/>
            <p:cNvSpPr>
              <a:spLocks/>
            </p:cNvSpPr>
            <p:nvPr/>
          </p:nvSpPr>
          <p:spPr bwMode="auto">
            <a:xfrm>
              <a:off x="5193" y="269"/>
              <a:ext cx="576" cy="3180"/>
            </a:xfrm>
            <a:custGeom>
              <a:avLst/>
              <a:gdLst>
                <a:gd name="T0" fmla="*/ 42 w 576"/>
                <a:gd name="T1" fmla="*/ 61 h 3180"/>
                <a:gd name="T2" fmla="*/ 156 w 576"/>
                <a:gd name="T3" fmla="*/ 517 h 3180"/>
                <a:gd name="T4" fmla="*/ 288 w 576"/>
                <a:gd name="T5" fmla="*/ 991 h 3180"/>
                <a:gd name="T6" fmla="*/ 414 w 576"/>
                <a:gd name="T7" fmla="*/ 1435 h 3180"/>
                <a:gd name="T8" fmla="*/ 576 w 576"/>
                <a:gd name="T9" fmla="*/ 1807 h 3180"/>
                <a:gd name="T10" fmla="*/ 576 w 576"/>
                <a:gd name="T11" fmla="*/ 3055 h 3180"/>
                <a:gd name="T12" fmla="*/ 414 w 576"/>
                <a:gd name="T13" fmla="*/ 2557 h 3180"/>
                <a:gd name="T14" fmla="*/ 252 w 576"/>
                <a:gd name="T15" fmla="*/ 1765 h 3180"/>
                <a:gd name="T16" fmla="*/ 126 w 576"/>
                <a:gd name="T17" fmla="*/ 961 h 3180"/>
                <a:gd name="T18" fmla="*/ 12 w 576"/>
                <a:gd name="T19" fmla="*/ 151 h 3180"/>
                <a:gd name="T20" fmla="*/ 42 w 576"/>
                <a:gd name="T21" fmla="*/ 61 h 318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576" h="3180">
                  <a:moveTo>
                    <a:pt x="42" y="61"/>
                  </a:moveTo>
                  <a:cubicBezTo>
                    <a:pt x="66" y="122"/>
                    <a:pt x="115" y="362"/>
                    <a:pt x="156" y="517"/>
                  </a:cubicBezTo>
                  <a:cubicBezTo>
                    <a:pt x="197" y="672"/>
                    <a:pt x="245" y="838"/>
                    <a:pt x="288" y="991"/>
                  </a:cubicBezTo>
                  <a:cubicBezTo>
                    <a:pt x="331" y="1144"/>
                    <a:pt x="366" y="1299"/>
                    <a:pt x="414" y="1435"/>
                  </a:cubicBezTo>
                  <a:cubicBezTo>
                    <a:pt x="462" y="1571"/>
                    <a:pt x="549" y="1537"/>
                    <a:pt x="576" y="1807"/>
                  </a:cubicBezTo>
                  <a:lnTo>
                    <a:pt x="576" y="3055"/>
                  </a:lnTo>
                  <a:cubicBezTo>
                    <a:pt x="549" y="3180"/>
                    <a:pt x="468" y="2772"/>
                    <a:pt x="414" y="2557"/>
                  </a:cubicBezTo>
                  <a:cubicBezTo>
                    <a:pt x="360" y="2342"/>
                    <a:pt x="300" y="2031"/>
                    <a:pt x="252" y="1765"/>
                  </a:cubicBezTo>
                  <a:cubicBezTo>
                    <a:pt x="204" y="1499"/>
                    <a:pt x="166" y="1230"/>
                    <a:pt x="126" y="961"/>
                  </a:cubicBezTo>
                  <a:cubicBezTo>
                    <a:pt x="86" y="692"/>
                    <a:pt x="24" y="299"/>
                    <a:pt x="12" y="151"/>
                  </a:cubicBezTo>
                  <a:cubicBezTo>
                    <a:pt x="0" y="3"/>
                    <a:pt x="18" y="0"/>
                    <a:pt x="42" y="61"/>
                  </a:cubicBezTo>
                  <a:close/>
                </a:path>
              </a:pathLst>
            </a:custGeom>
            <a:blipFill dpi="0" rotWithShape="0">
              <a:blip r:embed="rId15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3" name="Freeform 51"/>
            <p:cNvSpPr>
              <a:spLocks/>
            </p:cNvSpPr>
            <p:nvPr/>
          </p:nvSpPr>
          <p:spPr bwMode="auto">
            <a:xfrm>
              <a:off x="5197" y="165"/>
              <a:ext cx="573" cy="1935"/>
            </a:xfrm>
            <a:custGeom>
              <a:avLst/>
              <a:gdLst>
                <a:gd name="T0" fmla="*/ 69 w 573"/>
                <a:gd name="T1" fmla="*/ 63 h 1935"/>
                <a:gd name="T2" fmla="*/ 207 w 573"/>
                <a:gd name="T3" fmla="*/ 549 h 1935"/>
                <a:gd name="T4" fmla="*/ 381 w 573"/>
                <a:gd name="T5" fmla="*/ 1101 h 1935"/>
                <a:gd name="T6" fmla="*/ 573 w 573"/>
                <a:gd name="T7" fmla="*/ 1575 h 1935"/>
                <a:gd name="T8" fmla="*/ 573 w 573"/>
                <a:gd name="T9" fmla="*/ 1935 h 1935"/>
                <a:gd name="T10" fmla="*/ 321 w 573"/>
                <a:gd name="T11" fmla="*/ 1449 h 1935"/>
                <a:gd name="T12" fmla="*/ 147 w 573"/>
                <a:gd name="T13" fmla="*/ 699 h 1935"/>
                <a:gd name="T14" fmla="*/ 15 w 573"/>
                <a:gd name="T15" fmla="*/ 171 h 1935"/>
                <a:gd name="T16" fmla="*/ 69 w 573"/>
                <a:gd name="T17" fmla="*/ 63 h 193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573" h="1935">
                  <a:moveTo>
                    <a:pt x="69" y="63"/>
                  </a:moveTo>
                  <a:cubicBezTo>
                    <a:pt x="101" y="126"/>
                    <a:pt x="155" y="376"/>
                    <a:pt x="207" y="549"/>
                  </a:cubicBezTo>
                  <a:cubicBezTo>
                    <a:pt x="259" y="722"/>
                    <a:pt x="320" y="930"/>
                    <a:pt x="381" y="1101"/>
                  </a:cubicBezTo>
                  <a:cubicBezTo>
                    <a:pt x="442" y="1272"/>
                    <a:pt x="541" y="1436"/>
                    <a:pt x="573" y="1575"/>
                  </a:cubicBezTo>
                  <a:lnTo>
                    <a:pt x="573" y="1935"/>
                  </a:lnTo>
                  <a:cubicBezTo>
                    <a:pt x="531" y="1914"/>
                    <a:pt x="392" y="1655"/>
                    <a:pt x="321" y="1449"/>
                  </a:cubicBezTo>
                  <a:cubicBezTo>
                    <a:pt x="250" y="1243"/>
                    <a:pt x="198" y="912"/>
                    <a:pt x="147" y="699"/>
                  </a:cubicBezTo>
                  <a:cubicBezTo>
                    <a:pt x="96" y="486"/>
                    <a:pt x="30" y="274"/>
                    <a:pt x="15" y="171"/>
                  </a:cubicBezTo>
                  <a:cubicBezTo>
                    <a:pt x="0" y="68"/>
                    <a:pt x="37" y="0"/>
                    <a:pt x="69" y="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4" name="Freeform 52"/>
            <p:cNvSpPr>
              <a:spLocks/>
            </p:cNvSpPr>
            <p:nvPr/>
          </p:nvSpPr>
          <p:spPr bwMode="auto">
            <a:xfrm>
              <a:off x="5004" y="0"/>
              <a:ext cx="363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93" name="Freeform 53"/>
            <p:cNvSpPr>
              <a:spLocks/>
            </p:cNvSpPr>
            <p:nvPr/>
          </p:nvSpPr>
          <p:spPr bwMode="auto">
            <a:xfrm>
              <a:off x="5004" y="1"/>
              <a:ext cx="189" cy="2112"/>
            </a:xfrm>
            <a:custGeom>
              <a:avLst/>
              <a:gdLst>
                <a:gd name="T0" fmla="*/ 0 w 363"/>
                <a:gd name="T1" fmla="*/ 2094 h 2112"/>
                <a:gd name="T2" fmla="*/ 66 w 363"/>
                <a:gd name="T3" fmla="*/ 1992 h 2112"/>
                <a:gd name="T4" fmla="*/ 150 w 363"/>
                <a:gd name="T5" fmla="*/ 1464 h 2112"/>
                <a:gd name="T6" fmla="*/ 234 w 363"/>
                <a:gd name="T7" fmla="*/ 678 h 2112"/>
                <a:gd name="T8" fmla="*/ 324 w 363"/>
                <a:gd name="T9" fmla="*/ 0 h 2112"/>
                <a:gd name="T10" fmla="*/ 0 w 363"/>
                <a:gd name="T11" fmla="*/ 0 h 2112"/>
                <a:gd name="T12" fmla="*/ 0 w 363"/>
                <a:gd name="T13" fmla="*/ 2094 h 2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2112">
                  <a:moveTo>
                    <a:pt x="0" y="2094"/>
                  </a:moveTo>
                  <a:cubicBezTo>
                    <a:pt x="54" y="2112"/>
                    <a:pt x="41" y="2097"/>
                    <a:pt x="66" y="1992"/>
                  </a:cubicBezTo>
                  <a:cubicBezTo>
                    <a:pt x="91" y="1887"/>
                    <a:pt x="122" y="1683"/>
                    <a:pt x="150" y="1464"/>
                  </a:cubicBezTo>
                  <a:cubicBezTo>
                    <a:pt x="178" y="1245"/>
                    <a:pt x="205" y="922"/>
                    <a:pt x="234" y="678"/>
                  </a:cubicBezTo>
                  <a:cubicBezTo>
                    <a:pt x="263" y="434"/>
                    <a:pt x="363" y="113"/>
                    <a:pt x="324" y="0"/>
                  </a:cubicBezTo>
                  <a:lnTo>
                    <a:pt x="0" y="0"/>
                  </a:lnTo>
                  <a:cubicBezTo>
                    <a:pt x="0" y="0"/>
                    <a:pt x="0" y="2094"/>
                    <a:pt x="0" y="209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folHlink"/>
                </a:gs>
                <a:gs pos="50000">
                  <a:schemeClr val="hlink"/>
                </a:gs>
                <a:gs pos="100000">
                  <a:schemeClr val="folHlink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4116" name="Rectangle 54"/>
            <p:cNvSpPr>
              <a:spLocks noChangeArrowheads="1"/>
            </p:cNvSpPr>
            <p:nvPr/>
          </p:nvSpPr>
          <p:spPr bwMode="auto">
            <a:xfrm>
              <a:off x="4955" y="1"/>
              <a:ext cx="56" cy="4320"/>
            </a:xfrm>
            <a:prstGeom prst="rect">
              <a:avLst/>
            </a:prstGeom>
            <a:gradFill rotWithShape="0">
              <a:gsLst>
                <a:gs pos="0">
                  <a:srgbClr val="FAE3B7"/>
                </a:gs>
                <a:gs pos="17999">
                  <a:srgbClr val="A28949"/>
                </a:gs>
                <a:gs pos="31000">
                  <a:srgbClr val="835E17"/>
                </a:gs>
                <a:gs pos="33000">
                  <a:srgbClr val="BD922A"/>
                </a:gs>
                <a:gs pos="37000">
                  <a:srgbClr val="FBE4AE"/>
                </a:gs>
                <a:gs pos="78999">
                  <a:srgbClr val="BD922A"/>
                </a:gs>
                <a:gs pos="87000">
                  <a:srgbClr val="BD922A"/>
                </a:gs>
                <a:gs pos="100000">
                  <a:srgbClr val="FBE4AE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1" hangingPunct="1"/>
              <a:endParaRPr kumimoji="1" lang="vi-VN"/>
            </a:p>
          </p:txBody>
        </p:sp>
        <p:sp>
          <p:nvSpPr>
            <p:cNvPr id="112695" name="Freeform 55"/>
            <p:cNvSpPr>
              <a:spLocks/>
            </p:cNvSpPr>
            <p:nvPr/>
          </p:nvSpPr>
          <p:spPr bwMode="auto">
            <a:xfrm>
              <a:off x="5013" y="3924"/>
              <a:ext cx="734" cy="390"/>
            </a:xfrm>
            <a:custGeom>
              <a:avLst/>
              <a:gdLst>
                <a:gd name="T0" fmla="*/ 1 w 692"/>
                <a:gd name="T1" fmla="*/ 357 h 378"/>
                <a:gd name="T2" fmla="*/ 109 w 692"/>
                <a:gd name="T3" fmla="*/ 341 h 378"/>
                <a:gd name="T4" fmla="*/ 241 w 692"/>
                <a:gd name="T5" fmla="*/ 305 h 378"/>
                <a:gd name="T6" fmla="*/ 353 w 692"/>
                <a:gd name="T7" fmla="*/ 209 h 378"/>
                <a:gd name="T8" fmla="*/ 429 w 692"/>
                <a:gd name="T9" fmla="*/ 89 h 378"/>
                <a:gd name="T10" fmla="*/ 493 w 692"/>
                <a:gd name="T11" fmla="*/ 17 h 378"/>
                <a:gd name="T12" fmla="*/ 577 w 692"/>
                <a:gd name="T13" fmla="*/ 1 h 378"/>
                <a:gd name="T14" fmla="*/ 629 w 692"/>
                <a:gd name="T15" fmla="*/ 21 h 378"/>
                <a:gd name="T16" fmla="*/ 673 w 692"/>
                <a:gd name="T17" fmla="*/ 65 h 378"/>
                <a:gd name="T18" fmla="*/ 673 w 692"/>
                <a:gd name="T19" fmla="*/ 137 h 378"/>
                <a:gd name="T20" fmla="*/ 561 w 692"/>
                <a:gd name="T21" fmla="*/ 225 h 378"/>
                <a:gd name="T22" fmla="*/ 425 w 692"/>
                <a:gd name="T23" fmla="*/ 297 h 378"/>
                <a:gd name="T24" fmla="*/ 245 w 692"/>
                <a:gd name="T25" fmla="*/ 357 h 378"/>
                <a:gd name="T26" fmla="*/ 113 w 692"/>
                <a:gd name="T27" fmla="*/ 377 h 378"/>
                <a:gd name="T28" fmla="*/ 1 w 692"/>
                <a:gd name="T29" fmla="*/ 357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378">
                  <a:moveTo>
                    <a:pt x="1" y="357"/>
                  </a:moveTo>
                  <a:cubicBezTo>
                    <a:pt x="0" y="351"/>
                    <a:pt x="69" y="350"/>
                    <a:pt x="109" y="341"/>
                  </a:cubicBezTo>
                  <a:cubicBezTo>
                    <a:pt x="149" y="332"/>
                    <a:pt x="200" y="327"/>
                    <a:pt x="241" y="305"/>
                  </a:cubicBezTo>
                  <a:cubicBezTo>
                    <a:pt x="282" y="283"/>
                    <a:pt x="322" y="245"/>
                    <a:pt x="353" y="209"/>
                  </a:cubicBezTo>
                  <a:cubicBezTo>
                    <a:pt x="384" y="173"/>
                    <a:pt x="406" y="121"/>
                    <a:pt x="429" y="89"/>
                  </a:cubicBezTo>
                  <a:cubicBezTo>
                    <a:pt x="452" y="57"/>
                    <a:pt x="468" y="32"/>
                    <a:pt x="493" y="17"/>
                  </a:cubicBezTo>
                  <a:cubicBezTo>
                    <a:pt x="518" y="2"/>
                    <a:pt x="554" y="0"/>
                    <a:pt x="577" y="1"/>
                  </a:cubicBezTo>
                  <a:cubicBezTo>
                    <a:pt x="600" y="2"/>
                    <a:pt x="613" y="10"/>
                    <a:pt x="629" y="21"/>
                  </a:cubicBezTo>
                  <a:cubicBezTo>
                    <a:pt x="645" y="32"/>
                    <a:pt x="666" y="46"/>
                    <a:pt x="673" y="65"/>
                  </a:cubicBezTo>
                  <a:cubicBezTo>
                    <a:pt x="680" y="84"/>
                    <a:pt x="692" y="110"/>
                    <a:pt x="673" y="137"/>
                  </a:cubicBezTo>
                  <a:cubicBezTo>
                    <a:pt x="654" y="164"/>
                    <a:pt x="602" y="198"/>
                    <a:pt x="561" y="225"/>
                  </a:cubicBezTo>
                  <a:cubicBezTo>
                    <a:pt x="520" y="252"/>
                    <a:pt x="478" y="275"/>
                    <a:pt x="425" y="297"/>
                  </a:cubicBezTo>
                  <a:cubicBezTo>
                    <a:pt x="372" y="319"/>
                    <a:pt x="297" y="344"/>
                    <a:pt x="245" y="357"/>
                  </a:cubicBezTo>
                  <a:cubicBezTo>
                    <a:pt x="193" y="370"/>
                    <a:pt x="156" y="376"/>
                    <a:pt x="113" y="377"/>
                  </a:cubicBezTo>
                  <a:cubicBezTo>
                    <a:pt x="70" y="378"/>
                    <a:pt x="2" y="363"/>
                    <a:pt x="1" y="357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pPr eaLnBrk="1" hangingPunct="1">
                <a:defRPr/>
              </a:pPr>
              <a:endParaRPr lang="en-US">
                <a:latin typeface="Arial" panose="020B0604020202020204" pitchFamily="34" charset="0"/>
              </a:endParaRPr>
            </a:p>
          </p:txBody>
        </p:sp>
        <p:sp>
          <p:nvSpPr>
            <p:cNvPr id="4118" name="AutoShape 56"/>
            <p:cNvSpPr>
              <a:spLocks/>
            </p:cNvSpPr>
            <p:nvPr/>
          </p:nvSpPr>
          <p:spPr bwMode="hidden">
            <a:xfrm rot="5400000">
              <a:off x="2724" y="2089"/>
              <a:ext cx="4320" cy="142"/>
            </a:xfrm>
            <a:custGeom>
              <a:avLst/>
              <a:gdLst>
                <a:gd name="T0" fmla="*/ 7 w 21600"/>
                <a:gd name="T1" fmla="*/ 0 h 21600"/>
                <a:gd name="T2" fmla="*/ 3 w 21600"/>
                <a:gd name="T3" fmla="*/ 0 h 21600"/>
                <a:gd name="T4" fmla="*/ 0 w 21600"/>
                <a:gd name="T5" fmla="*/ 0 h 21600"/>
                <a:gd name="T6" fmla="*/ 3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105 w 21600"/>
                <a:gd name="T13" fmla="*/ 2130 h 21600"/>
                <a:gd name="T14" fmla="*/ 19495 w 21600"/>
                <a:gd name="T15" fmla="*/ 1947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607" y="21600"/>
                  </a:lnTo>
                  <a:lnTo>
                    <a:pt x="20993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wrap="none" anchor="ctr"/>
            <a:lstStyle/>
            <a:p>
              <a:endParaRPr lang="en-US"/>
            </a:p>
          </p:txBody>
        </p:sp>
      </p:grpSp>
      <p:sp>
        <p:nvSpPr>
          <p:cNvPr id="4099" name="Rectangle 57"/>
          <p:cNvSpPr>
            <a:spLocks noGrp="1" noChangeArrowheads="1"/>
          </p:cNvSpPr>
          <p:nvPr>
            <p:ph type="title"/>
          </p:nvPr>
        </p:nvSpPr>
        <p:spPr bwMode="auto">
          <a:xfrm>
            <a:off x="219075" y="227013"/>
            <a:ext cx="74771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0" name="Rectangle 58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3525" y="1598613"/>
            <a:ext cx="7386638" cy="449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2699" name="Rectangle 5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2050"/>
            <a:ext cx="1782763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00" name="Rectangle 6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57425" y="6248400"/>
            <a:ext cx="3455988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01" name="Rectangle 6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67400" y="6248400"/>
            <a:ext cx="1755775" cy="47466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E154138C-8EA4-487A-9DA0-C3590FEC08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80000"/>
        <a:buBlip>
          <a:blip r:embed="rId17"/>
        </a:buBlip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70000"/>
        <a:buBlip>
          <a:blip r:embed="rId18"/>
        </a:buBlip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164" name="Oval 4"/>
              <p:cNvSpPr>
                <a:spLocks noChangeArrowheads="1"/>
              </p:cNvSpPr>
              <p:nvPr/>
            </p:nvSpPr>
            <p:spPr bwMode="hidden">
              <a:xfrm>
                <a:off x="2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  <p:sp>
            <p:nvSpPr>
              <p:cNvPr id="1165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162" name="Oval 7"/>
              <p:cNvSpPr>
                <a:spLocks noChangeArrowheads="1"/>
              </p:cNvSpPr>
              <p:nvPr/>
            </p:nvSpPr>
            <p:spPr bwMode="hidden">
              <a:xfrm>
                <a:off x="-2" y="2"/>
                <a:ext cx="770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  <p:sp>
            <p:nvSpPr>
              <p:cNvPr id="1163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</p:grpSp>
        <p:grpSp>
          <p:nvGrpSpPr>
            <p:cNvPr id="1034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160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  <p:sp>
            <p:nvSpPr>
              <p:cNvPr id="1161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vi-VN">
                  <a:solidFill>
                    <a:srgbClr val="AF273E"/>
                  </a:solidFill>
                </a:endParaRPr>
              </a:p>
            </p:txBody>
          </p:sp>
        </p:grpSp>
        <p:grpSp>
          <p:nvGrpSpPr>
            <p:cNvPr id="1035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1036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158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>
                    <a:solidFill>
                      <a:srgbClr val="AF273E"/>
                    </a:solidFill>
                  </a:endParaRPr>
                </a:p>
              </p:txBody>
            </p:sp>
            <p:sp>
              <p:nvSpPr>
                <p:cNvPr id="1159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vi-VN">
                    <a:solidFill>
                      <a:srgbClr val="AF273E"/>
                    </a:solidFill>
                  </a:endParaRPr>
                </a:p>
              </p:txBody>
            </p:sp>
          </p:grpSp>
          <p:grpSp>
            <p:nvGrpSpPr>
              <p:cNvPr id="1037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1060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156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9" y="2236"/>
                    <a:ext cx="1717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84 w 2736"/>
                      <a:gd name="T3" fmla="*/ 16 h 504"/>
                      <a:gd name="T4" fmla="*/ 174 w 2736"/>
                      <a:gd name="T5" fmla="*/ 2 h 504"/>
                      <a:gd name="T6" fmla="*/ 267 w 2736"/>
                      <a:gd name="T7" fmla="*/ 2 h 504"/>
                      <a:gd name="T8" fmla="*/ 266 w 2736"/>
                      <a:gd name="T9" fmla="*/ 10 h 504"/>
                      <a:gd name="T10" fmla="*/ 173 w 2736"/>
                      <a:gd name="T11" fmla="*/ 10 h 504"/>
                      <a:gd name="T12" fmla="*/ 64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57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2" y="3146"/>
                    <a:ext cx="922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4 w 1769"/>
                      <a:gd name="T5" fmla="*/ 19 h 791"/>
                      <a:gd name="T6" fmla="*/ 62 w 1769"/>
                      <a:gd name="T7" fmla="*/ 40 h 791"/>
                      <a:gd name="T8" fmla="*/ 68 w 1769"/>
                      <a:gd name="T9" fmla="*/ 55 h 791"/>
                      <a:gd name="T10" fmla="*/ 65 w 1769"/>
                      <a:gd name="T11" fmla="*/ 72 h 791"/>
                      <a:gd name="T12" fmla="*/ 62 w 1769"/>
                      <a:gd name="T13" fmla="*/ 57 h 791"/>
                      <a:gd name="T14" fmla="*/ 54 w 1769"/>
                      <a:gd name="T15" fmla="*/ 41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1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154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>
                      <a:gd name="T0" fmla="*/ 0 w 2736"/>
                      <a:gd name="T1" fmla="*/ 78 h 504"/>
                      <a:gd name="T2" fmla="*/ 110 w 2736"/>
                      <a:gd name="T3" fmla="*/ 26 h 504"/>
                      <a:gd name="T4" fmla="*/ 226 w 2736"/>
                      <a:gd name="T5" fmla="*/ 4 h 504"/>
                      <a:gd name="T6" fmla="*/ 349 w 2736"/>
                      <a:gd name="T7" fmla="*/ 4 h 504"/>
                      <a:gd name="T8" fmla="*/ 347 w 2736"/>
                      <a:gd name="T9" fmla="*/ 16 h 504"/>
                      <a:gd name="T10" fmla="*/ 225 w 2736"/>
                      <a:gd name="T11" fmla="*/ 16 h 504"/>
                      <a:gd name="T12" fmla="*/ 83 w 2736"/>
                      <a:gd name="T13" fmla="*/ 45 h 504"/>
                      <a:gd name="T14" fmla="*/ 0 w 2736"/>
                      <a:gd name="T15" fmla="*/ 7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55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25 w 1769"/>
                      <a:gd name="T3" fmla="*/ 9 h 791"/>
                      <a:gd name="T4" fmla="*/ 58 w 1769"/>
                      <a:gd name="T5" fmla="*/ 31 h 791"/>
                      <a:gd name="T6" fmla="*/ 81 w 1769"/>
                      <a:gd name="T7" fmla="*/ 67 h 791"/>
                      <a:gd name="T8" fmla="*/ 89 w 1769"/>
                      <a:gd name="T9" fmla="*/ 94 h 791"/>
                      <a:gd name="T10" fmla="*/ 85 w 1769"/>
                      <a:gd name="T11" fmla="*/ 122 h 791"/>
                      <a:gd name="T12" fmla="*/ 80 w 1769"/>
                      <a:gd name="T13" fmla="*/ 99 h 791"/>
                      <a:gd name="T14" fmla="*/ 70 w 1769"/>
                      <a:gd name="T15" fmla="*/ 71 h 791"/>
                      <a:gd name="T16" fmla="*/ 56 w 1769"/>
                      <a:gd name="T17" fmla="*/ 46 h 791"/>
                      <a:gd name="T18" fmla="*/ 29 w 1769"/>
                      <a:gd name="T19" fmla="*/ 23 h 791"/>
                      <a:gd name="T20" fmla="*/ 0 w 1769"/>
                      <a:gd name="T21" fmla="*/ 1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2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152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>
                      <a:gd name="T0" fmla="*/ 0 w 2736"/>
                      <a:gd name="T1" fmla="*/ 40 h 504"/>
                      <a:gd name="T2" fmla="*/ 89 w 2736"/>
                      <a:gd name="T3" fmla="*/ 13 h 504"/>
                      <a:gd name="T4" fmla="*/ 183 w 2736"/>
                      <a:gd name="T5" fmla="*/ 2 h 504"/>
                      <a:gd name="T6" fmla="*/ 282 w 2736"/>
                      <a:gd name="T7" fmla="*/ 2 h 504"/>
                      <a:gd name="T8" fmla="*/ 280 w 2736"/>
                      <a:gd name="T9" fmla="*/ 8 h 504"/>
                      <a:gd name="T10" fmla="*/ 181 w 2736"/>
                      <a:gd name="T11" fmla="*/ 8 h 504"/>
                      <a:gd name="T12" fmla="*/ 67 w 2736"/>
                      <a:gd name="T13" fmla="*/ 23 h 504"/>
                      <a:gd name="T14" fmla="*/ 0 w 2736"/>
                      <a:gd name="T15" fmla="*/ 4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53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5 h 791"/>
                      <a:gd name="T4" fmla="*/ 47 w 1769"/>
                      <a:gd name="T5" fmla="*/ 16 h 791"/>
                      <a:gd name="T6" fmla="*/ 65 w 1769"/>
                      <a:gd name="T7" fmla="*/ 34 h 791"/>
                      <a:gd name="T8" fmla="*/ 71 w 1769"/>
                      <a:gd name="T9" fmla="*/ 48 h 791"/>
                      <a:gd name="T10" fmla="*/ 68 w 1769"/>
                      <a:gd name="T11" fmla="*/ 63 h 791"/>
                      <a:gd name="T12" fmla="*/ 64 w 1769"/>
                      <a:gd name="T13" fmla="*/ 50 h 791"/>
                      <a:gd name="T14" fmla="*/ 56 w 1769"/>
                      <a:gd name="T15" fmla="*/ 36 h 791"/>
                      <a:gd name="T16" fmla="*/ 45 w 1769"/>
                      <a:gd name="T17" fmla="*/ 24 h 791"/>
                      <a:gd name="T18" fmla="*/ 24 w 1769"/>
                      <a:gd name="T19" fmla="*/ 12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3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150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19" y="1631"/>
                    <a:ext cx="1677" cy="334"/>
                  </a:xfrm>
                  <a:custGeom>
                    <a:avLst/>
                    <a:gdLst>
                      <a:gd name="T0" fmla="*/ 0 w 2736"/>
                      <a:gd name="T1" fmla="*/ 64 h 504"/>
                      <a:gd name="T2" fmla="*/ 75 w 2736"/>
                      <a:gd name="T3" fmla="*/ 21 h 504"/>
                      <a:gd name="T4" fmla="*/ 154 w 2736"/>
                      <a:gd name="T5" fmla="*/ 3 h 504"/>
                      <a:gd name="T6" fmla="*/ 237 w 2736"/>
                      <a:gd name="T7" fmla="*/ 3 h 504"/>
                      <a:gd name="T8" fmla="*/ 235 w 2736"/>
                      <a:gd name="T9" fmla="*/ 13 h 504"/>
                      <a:gd name="T10" fmla="*/ 153 w 2736"/>
                      <a:gd name="T11" fmla="*/ 13 h 504"/>
                      <a:gd name="T12" fmla="*/ 57 w 2736"/>
                      <a:gd name="T13" fmla="*/ 37 h 504"/>
                      <a:gd name="T14" fmla="*/ 0 w 2736"/>
                      <a:gd name="T15" fmla="*/ 6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51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1" y="2033"/>
                    <a:ext cx="900" cy="52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7 w 1769"/>
                      <a:gd name="T3" fmla="*/ 7 h 791"/>
                      <a:gd name="T4" fmla="*/ 40 w 1769"/>
                      <a:gd name="T5" fmla="*/ 25 h 791"/>
                      <a:gd name="T6" fmla="*/ 55 w 1769"/>
                      <a:gd name="T7" fmla="*/ 56 h 791"/>
                      <a:gd name="T8" fmla="*/ 60 w 1769"/>
                      <a:gd name="T9" fmla="*/ 79 h 791"/>
                      <a:gd name="T10" fmla="*/ 57 w 1769"/>
                      <a:gd name="T11" fmla="*/ 102 h 791"/>
                      <a:gd name="T12" fmla="*/ 54 w 1769"/>
                      <a:gd name="T13" fmla="*/ 82 h 791"/>
                      <a:gd name="T14" fmla="*/ 47 w 1769"/>
                      <a:gd name="T15" fmla="*/ 58 h 791"/>
                      <a:gd name="T16" fmla="*/ 38 w 1769"/>
                      <a:gd name="T17" fmla="*/ 38 h 791"/>
                      <a:gd name="T18" fmla="*/ 20 w 1769"/>
                      <a:gd name="T19" fmla="*/ 19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4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148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49 w 2736"/>
                      <a:gd name="T3" fmla="*/ 15 h 504"/>
                      <a:gd name="T4" fmla="*/ 102 w 2736"/>
                      <a:gd name="T5" fmla="*/ 2 h 504"/>
                      <a:gd name="T6" fmla="*/ 157 w 2736"/>
                      <a:gd name="T7" fmla="*/ 2 h 504"/>
                      <a:gd name="T8" fmla="*/ 156 w 2736"/>
                      <a:gd name="T9" fmla="*/ 9 h 504"/>
                      <a:gd name="T10" fmla="*/ 101 w 2736"/>
                      <a:gd name="T11" fmla="*/ 9 h 504"/>
                      <a:gd name="T12" fmla="*/ 37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49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85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1 w 1769"/>
                      <a:gd name="T3" fmla="*/ 5 h 791"/>
                      <a:gd name="T4" fmla="*/ 26 w 1769"/>
                      <a:gd name="T5" fmla="*/ 18 h 791"/>
                      <a:gd name="T6" fmla="*/ 37 w 1769"/>
                      <a:gd name="T7" fmla="*/ 38 h 791"/>
                      <a:gd name="T8" fmla="*/ 40 w 1769"/>
                      <a:gd name="T9" fmla="*/ 53 h 791"/>
                      <a:gd name="T10" fmla="*/ 38 w 1769"/>
                      <a:gd name="T11" fmla="*/ 69 h 791"/>
                      <a:gd name="T12" fmla="*/ 36 w 1769"/>
                      <a:gd name="T13" fmla="*/ 55 h 791"/>
                      <a:gd name="T14" fmla="*/ 31 w 1769"/>
                      <a:gd name="T15" fmla="*/ 39 h 791"/>
                      <a:gd name="T16" fmla="*/ 25 w 1769"/>
                      <a:gd name="T17" fmla="*/ 26 h 791"/>
                      <a:gd name="T18" fmla="*/ 13 w 1769"/>
                      <a:gd name="T19" fmla="*/ 13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5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146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>
                      <a:gd name="T0" fmla="*/ 0 w 2736"/>
                      <a:gd name="T1" fmla="*/ 8 h 504"/>
                      <a:gd name="T2" fmla="*/ 31 w 2736"/>
                      <a:gd name="T3" fmla="*/ 3 h 504"/>
                      <a:gd name="T4" fmla="*/ 63 w 2736"/>
                      <a:gd name="T5" fmla="*/ 0 h 504"/>
                      <a:gd name="T6" fmla="*/ 97 w 2736"/>
                      <a:gd name="T7" fmla="*/ 0 h 504"/>
                      <a:gd name="T8" fmla="*/ 96 w 2736"/>
                      <a:gd name="T9" fmla="*/ 2 h 504"/>
                      <a:gd name="T10" fmla="*/ 63 w 2736"/>
                      <a:gd name="T11" fmla="*/ 2 h 504"/>
                      <a:gd name="T12" fmla="*/ 23 w 2736"/>
                      <a:gd name="T13" fmla="*/ 4 h 504"/>
                      <a:gd name="T14" fmla="*/ 0 w 2736"/>
                      <a:gd name="T15" fmla="*/ 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47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64"/>
                    <a:ext cx="755" cy="34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1 h 791"/>
                      <a:gd name="T4" fmla="*/ 16 w 1769"/>
                      <a:gd name="T5" fmla="*/ 3 h 791"/>
                      <a:gd name="T6" fmla="*/ 23 w 1769"/>
                      <a:gd name="T7" fmla="*/ 7 h 791"/>
                      <a:gd name="T8" fmla="*/ 25 w 1769"/>
                      <a:gd name="T9" fmla="*/ 10 h 791"/>
                      <a:gd name="T10" fmla="*/ 24 w 1769"/>
                      <a:gd name="T11" fmla="*/ 13 h 791"/>
                      <a:gd name="T12" fmla="*/ 22 w 1769"/>
                      <a:gd name="T13" fmla="*/ 10 h 791"/>
                      <a:gd name="T14" fmla="*/ 20 w 1769"/>
                      <a:gd name="T15" fmla="*/ 7 h 791"/>
                      <a:gd name="T16" fmla="*/ 16 w 1769"/>
                      <a:gd name="T17" fmla="*/ 5 h 791"/>
                      <a:gd name="T18" fmla="*/ 8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6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144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3" y="1128"/>
                    <a:ext cx="1237" cy="211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2 h 504"/>
                      <a:gd name="T4" fmla="*/ 33 w 2736"/>
                      <a:gd name="T5" fmla="*/ 0 h 504"/>
                      <a:gd name="T6" fmla="*/ 52 w 2736"/>
                      <a:gd name="T7" fmla="*/ 0 h 504"/>
                      <a:gd name="T8" fmla="*/ 51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45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1" y="918"/>
                    <a:ext cx="665" cy="3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4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8 h 791"/>
                      <a:gd name="T10" fmla="*/ 12 w 1769"/>
                      <a:gd name="T11" fmla="*/ 11 h 791"/>
                      <a:gd name="T12" fmla="*/ 12 w 1769"/>
                      <a:gd name="T13" fmla="*/ 8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5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7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142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54"/>
                    <a:ext cx="1723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1 w 2736"/>
                      <a:gd name="T7" fmla="*/ 2 h 504"/>
                      <a:gd name="T8" fmla="*/ 270 w 2736"/>
                      <a:gd name="T9" fmla="*/ 9 h 504"/>
                      <a:gd name="T10" fmla="*/ 175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43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5 h 791"/>
                      <a:gd name="T10" fmla="*/ 66 w 1769"/>
                      <a:gd name="T11" fmla="*/ 72 h 791"/>
                      <a:gd name="T12" fmla="*/ 62 w 1769"/>
                      <a:gd name="T13" fmla="*/ 57 h 791"/>
                      <a:gd name="T14" fmla="*/ 54 w 1769"/>
                      <a:gd name="T15" fmla="*/ 41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8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140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09" cy="347"/>
                  </a:xfrm>
                  <a:custGeom>
                    <a:avLst/>
                    <a:gdLst>
                      <a:gd name="T0" fmla="*/ 0 w 2736"/>
                      <a:gd name="T1" fmla="*/ 78 h 504"/>
                      <a:gd name="T2" fmla="*/ 110 w 2736"/>
                      <a:gd name="T3" fmla="*/ 26 h 504"/>
                      <a:gd name="T4" fmla="*/ 225 w 2736"/>
                      <a:gd name="T5" fmla="*/ 4 h 504"/>
                      <a:gd name="T6" fmla="*/ 346 w 2736"/>
                      <a:gd name="T7" fmla="*/ 4 h 504"/>
                      <a:gd name="T8" fmla="*/ 344 w 2736"/>
                      <a:gd name="T9" fmla="*/ 16 h 504"/>
                      <a:gd name="T10" fmla="*/ 224 w 2736"/>
                      <a:gd name="T11" fmla="*/ 16 h 504"/>
                      <a:gd name="T12" fmla="*/ 83 w 2736"/>
                      <a:gd name="T13" fmla="*/ 45 h 504"/>
                      <a:gd name="T14" fmla="*/ 0 w 2736"/>
                      <a:gd name="T15" fmla="*/ 7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41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71" cy="545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24 w 1769"/>
                      <a:gd name="T3" fmla="*/ 9 h 791"/>
                      <a:gd name="T4" fmla="*/ 58 w 1769"/>
                      <a:gd name="T5" fmla="*/ 31 h 791"/>
                      <a:gd name="T6" fmla="*/ 81 w 1769"/>
                      <a:gd name="T7" fmla="*/ 67 h 791"/>
                      <a:gd name="T8" fmla="*/ 88 w 1769"/>
                      <a:gd name="T9" fmla="*/ 94 h 791"/>
                      <a:gd name="T10" fmla="*/ 85 w 1769"/>
                      <a:gd name="T11" fmla="*/ 122 h 791"/>
                      <a:gd name="T12" fmla="*/ 79 w 1769"/>
                      <a:gd name="T13" fmla="*/ 99 h 791"/>
                      <a:gd name="T14" fmla="*/ 70 w 1769"/>
                      <a:gd name="T15" fmla="*/ 71 h 791"/>
                      <a:gd name="T16" fmla="*/ 55 w 1769"/>
                      <a:gd name="T17" fmla="*/ 46 h 791"/>
                      <a:gd name="T18" fmla="*/ 29 w 1769"/>
                      <a:gd name="T19" fmla="*/ 23 h 791"/>
                      <a:gd name="T20" fmla="*/ 0 w 1769"/>
                      <a:gd name="T21" fmla="*/ 12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69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138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>
                      <a:gd name="T0" fmla="*/ 0 w 2736"/>
                      <a:gd name="T1" fmla="*/ 40 h 504"/>
                      <a:gd name="T2" fmla="*/ 89 w 2736"/>
                      <a:gd name="T3" fmla="*/ 13 h 504"/>
                      <a:gd name="T4" fmla="*/ 183 w 2736"/>
                      <a:gd name="T5" fmla="*/ 2 h 504"/>
                      <a:gd name="T6" fmla="*/ 282 w 2736"/>
                      <a:gd name="T7" fmla="*/ 2 h 504"/>
                      <a:gd name="T8" fmla="*/ 280 w 2736"/>
                      <a:gd name="T9" fmla="*/ 8 h 504"/>
                      <a:gd name="T10" fmla="*/ 181 w 2736"/>
                      <a:gd name="T11" fmla="*/ 8 h 504"/>
                      <a:gd name="T12" fmla="*/ 67 w 2736"/>
                      <a:gd name="T13" fmla="*/ 23 h 504"/>
                      <a:gd name="T14" fmla="*/ 0 w 2736"/>
                      <a:gd name="T15" fmla="*/ 4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39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70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4 h 791"/>
                      <a:gd name="T4" fmla="*/ 47 w 1769"/>
                      <a:gd name="T5" fmla="*/ 15 h 791"/>
                      <a:gd name="T6" fmla="*/ 65 w 1769"/>
                      <a:gd name="T7" fmla="*/ 33 h 791"/>
                      <a:gd name="T8" fmla="*/ 71 w 1769"/>
                      <a:gd name="T9" fmla="*/ 46 h 791"/>
                      <a:gd name="T10" fmla="*/ 68 w 1769"/>
                      <a:gd name="T11" fmla="*/ 59 h 791"/>
                      <a:gd name="T12" fmla="*/ 64 w 1769"/>
                      <a:gd name="T13" fmla="*/ 48 h 791"/>
                      <a:gd name="T14" fmla="*/ 56 w 1769"/>
                      <a:gd name="T15" fmla="*/ 34 h 791"/>
                      <a:gd name="T16" fmla="*/ 45 w 1769"/>
                      <a:gd name="T17" fmla="*/ 22 h 791"/>
                      <a:gd name="T18" fmla="*/ 24 w 1769"/>
                      <a:gd name="T19" fmla="*/ 11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0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136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31"/>
                  </a:xfrm>
                  <a:custGeom>
                    <a:avLst/>
                    <a:gdLst>
                      <a:gd name="T0" fmla="*/ 0 w 2736"/>
                      <a:gd name="T1" fmla="*/ 62 h 504"/>
                      <a:gd name="T2" fmla="*/ 75 w 2736"/>
                      <a:gd name="T3" fmla="*/ 21 h 504"/>
                      <a:gd name="T4" fmla="*/ 154 w 2736"/>
                      <a:gd name="T5" fmla="*/ 3 h 504"/>
                      <a:gd name="T6" fmla="*/ 237 w 2736"/>
                      <a:gd name="T7" fmla="*/ 3 h 504"/>
                      <a:gd name="T8" fmla="*/ 235 w 2736"/>
                      <a:gd name="T9" fmla="*/ 13 h 504"/>
                      <a:gd name="T10" fmla="*/ 153 w 2736"/>
                      <a:gd name="T11" fmla="*/ 13 h 504"/>
                      <a:gd name="T12" fmla="*/ 57 w 2736"/>
                      <a:gd name="T13" fmla="*/ 36 h 504"/>
                      <a:gd name="T14" fmla="*/ 0 w 2736"/>
                      <a:gd name="T15" fmla="*/ 62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37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23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7 w 1769"/>
                      <a:gd name="T3" fmla="*/ 7 h 791"/>
                      <a:gd name="T4" fmla="*/ 40 w 1769"/>
                      <a:gd name="T5" fmla="*/ 25 h 791"/>
                      <a:gd name="T6" fmla="*/ 55 w 1769"/>
                      <a:gd name="T7" fmla="*/ 55 h 791"/>
                      <a:gd name="T8" fmla="*/ 60 w 1769"/>
                      <a:gd name="T9" fmla="*/ 77 h 791"/>
                      <a:gd name="T10" fmla="*/ 57 w 1769"/>
                      <a:gd name="T11" fmla="*/ 100 h 791"/>
                      <a:gd name="T12" fmla="*/ 54 w 1769"/>
                      <a:gd name="T13" fmla="*/ 81 h 791"/>
                      <a:gd name="T14" fmla="*/ 47 w 1769"/>
                      <a:gd name="T15" fmla="*/ 58 h 791"/>
                      <a:gd name="T16" fmla="*/ 38 w 1769"/>
                      <a:gd name="T17" fmla="*/ 38 h 791"/>
                      <a:gd name="T18" fmla="*/ 20 w 1769"/>
                      <a:gd name="T19" fmla="*/ 19 h 791"/>
                      <a:gd name="T20" fmla="*/ 0 w 1769"/>
                      <a:gd name="T21" fmla="*/ 10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1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134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6"/>
                    <a:ext cx="1544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49 w 2736"/>
                      <a:gd name="T3" fmla="*/ 16 h 504"/>
                      <a:gd name="T4" fmla="*/ 102 w 2736"/>
                      <a:gd name="T5" fmla="*/ 2 h 504"/>
                      <a:gd name="T6" fmla="*/ 157 w 2736"/>
                      <a:gd name="T7" fmla="*/ 2 h 504"/>
                      <a:gd name="T8" fmla="*/ 156 w 2736"/>
                      <a:gd name="T9" fmla="*/ 10 h 504"/>
                      <a:gd name="T10" fmla="*/ 101 w 2736"/>
                      <a:gd name="T11" fmla="*/ 10 h 504"/>
                      <a:gd name="T12" fmla="*/ 37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35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1 w 1769"/>
                      <a:gd name="T3" fmla="*/ 6 h 791"/>
                      <a:gd name="T4" fmla="*/ 26 w 1769"/>
                      <a:gd name="T5" fmla="*/ 19 h 791"/>
                      <a:gd name="T6" fmla="*/ 37 w 1769"/>
                      <a:gd name="T7" fmla="*/ 39 h 791"/>
                      <a:gd name="T8" fmla="*/ 40 w 1769"/>
                      <a:gd name="T9" fmla="*/ 55 h 791"/>
                      <a:gd name="T10" fmla="*/ 38 w 1769"/>
                      <a:gd name="T11" fmla="*/ 72 h 791"/>
                      <a:gd name="T12" fmla="*/ 36 w 1769"/>
                      <a:gd name="T13" fmla="*/ 58 h 791"/>
                      <a:gd name="T14" fmla="*/ 31 w 1769"/>
                      <a:gd name="T15" fmla="*/ 42 h 791"/>
                      <a:gd name="T16" fmla="*/ 25 w 1769"/>
                      <a:gd name="T17" fmla="*/ 27 h 791"/>
                      <a:gd name="T18" fmla="*/ 13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2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132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>
                      <a:gd name="T0" fmla="*/ 0 w 2736"/>
                      <a:gd name="T1" fmla="*/ 8 h 504"/>
                      <a:gd name="T2" fmla="*/ 31 w 2736"/>
                      <a:gd name="T3" fmla="*/ 3 h 504"/>
                      <a:gd name="T4" fmla="*/ 63 w 2736"/>
                      <a:gd name="T5" fmla="*/ 0 h 504"/>
                      <a:gd name="T6" fmla="*/ 97 w 2736"/>
                      <a:gd name="T7" fmla="*/ 0 h 504"/>
                      <a:gd name="T8" fmla="*/ 96 w 2736"/>
                      <a:gd name="T9" fmla="*/ 2 h 504"/>
                      <a:gd name="T10" fmla="*/ 63 w 2736"/>
                      <a:gd name="T11" fmla="*/ 2 h 504"/>
                      <a:gd name="T12" fmla="*/ 23 w 2736"/>
                      <a:gd name="T13" fmla="*/ 4 h 504"/>
                      <a:gd name="T14" fmla="*/ 0 w 2736"/>
                      <a:gd name="T15" fmla="*/ 8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33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1"/>
                    <a:ext cx="755" cy="34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1 h 791"/>
                      <a:gd name="T4" fmla="*/ 16 w 1769"/>
                      <a:gd name="T5" fmla="*/ 3 h 791"/>
                      <a:gd name="T6" fmla="*/ 23 w 1769"/>
                      <a:gd name="T7" fmla="*/ 7 h 791"/>
                      <a:gd name="T8" fmla="*/ 25 w 1769"/>
                      <a:gd name="T9" fmla="*/ 10 h 791"/>
                      <a:gd name="T10" fmla="*/ 24 w 1769"/>
                      <a:gd name="T11" fmla="*/ 13 h 791"/>
                      <a:gd name="T12" fmla="*/ 22 w 1769"/>
                      <a:gd name="T13" fmla="*/ 10 h 791"/>
                      <a:gd name="T14" fmla="*/ 20 w 1769"/>
                      <a:gd name="T15" fmla="*/ 7 h 791"/>
                      <a:gd name="T16" fmla="*/ 16 w 1769"/>
                      <a:gd name="T17" fmla="*/ 5 h 791"/>
                      <a:gd name="T18" fmla="*/ 8 w 1769"/>
                      <a:gd name="T19" fmla="*/ 3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3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130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1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31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8 h 791"/>
                      <a:gd name="T10" fmla="*/ 12 w 1769"/>
                      <a:gd name="T11" fmla="*/ 11 h 791"/>
                      <a:gd name="T12" fmla="*/ 12 w 1769"/>
                      <a:gd name="T13" fmla="*/ 8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4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128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1 w 2736"/>
                      <a:gd name="T9" fmla="*/ 1 h 504"/>
                      <a:gd name="T10" fmla="*/ 33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29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9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2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5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126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4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27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9"/>
                    <a:ext cx="260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6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124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0 w 2736"/>
                      <a:gd name="T3" fmla="*/ 0 h 504"/>
                      <a:gd name="T4" fmla="*/ 0 w 2736"/>
                      <a:gd name="T5" fmla="*/ 0 h 504"/>
                      <a:gd name="T6" fmla="*/ 1 w 2736"/>
                      <a:gd name="T7" fmla="*/ 0 h 504"/>
                      <a:gd name="T8" fmla="*/ 1 w 2736"/>
                      <a:gd name="T9" fmla="*/ 0 h 504"/>
                      <a:gd name="T10" fmla="*/ 0 w 2736"/>
                      <a:gd name="T11" fmla="*/ 0 h 504"/>
                      <a:gd name="T12" fmla="*/ 0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25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0 w 1769"/>
                      <a:gd name="T3" fmla="*/ 0 h 791"/>
                      <a:gd name="T4" fmla="*/ 0 w 1769"/>
                      <a:gd name="T5" fmla="*/ 0 h 791"/>
                      <a:gd name="T6" fmla="*/ 0 w 1769"/>
                      <a:gd name="T7" fmla="*/ 0 h 791"/>
                      <a:gd name="T8" fmla="*/ 0 w 1769"/>
                      <a:gd name="T9" fmla="*/ 0 h 791"/>
                      <a:gd name="T10" fmla="*/ 0 w 1769"/>
                      <a:gd name="T11" fmla="*/ 0 h 791"/>
                      <a:gd name="T12" fmla="*/ 0 w 1769"/>
                      <a:gd name="T13" fmla="*/ 0 h 791"/>
                      <a:gd name="T14" fmla="*/ 0 w 1769"/>
                      <a:gd name="T15" fmla="*/ 0 h 791"/>
                      <a:gd name="T16" fmla="*/ 0 w 1769"/>
                      <a:gd name="T17" fmla="*/ 0 h 791"/>
                      <a:gd name="T18" fmla="*/ 0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7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122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9 w 2736"/>
                      <a:gd name="T3" fmla="*/ 3 h 504"/>
                      <a:gd name="T4" fmla="*/ 19 w 2736"/>
                      <a:gd name="T5" fmla="*/ 0 h 504"/>
                      <a:gd name="T6" fmla="*/ 29 w 2736"/>
                      <a:gd name="T7" fmla="*/ 0 h 504"/>
                      <a:gd name="T8" fmla="*/ 29 w 2736"/>
                      <a:gd name="T9" fmla="*/ 1 h 504"/>
                      <a:gd name="T10" fmla="*/ 19 w 2736"/>
                      <a:gd name="T11" fmla="*/ 1 h 504"/>
                      <a:gd name="T12" fmla="*/ 7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23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1 h 791"/>
                      <a:gd name="T4" fmla="*/ 5 w 1769"/>
                      <a:gd name="T5" fmla="*/ 3 h 791"/>
                      <a:gd name="T6" fmla="*/ 7 w 1769"/>
                      <a:gd name="T7" fmla="*/ 6 h 791"/>
                      <a:gd name="T8" fmla="*/ 7 w 1769"/>
                      <a:gd name="T9" fmla="*/ 9 h 791"/>
                      <a:gd name="T10" fmla="*/ 7 w 1769"/>
                      <a:gd name="T11" fmla="*/ 11 h 791"/>
                      <a:gd name="T12" fmla="*/ 7 w 1769"/>
                      <a:gd name="T13" fmla="*/ 9 h 791"/>
                      <a:gd name="T14" fmla="*/ 6 w 1769"/>
                      <a:gd name="T15" fmla="*/ 6 h 791"/>
                      <a:gd name="T16" fmla="*/ 5 w 1769"/>
                      <a:gd name="T17" fmla="*/ 4 h 791"/>
                      <a:gd name="T18" fmla="*/ 2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8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120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4" y="922"/>
                    <a:ext cx="1055" cy="214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7 w 2736"/>
                      <a:gd name="T3" fmla="*/ 3 h 504"/>
                      <a:gd name="T4" fmla="*/ 15 w 2736"/>
                      <a:gd name="T5" fmla="*/ 0 h 504"/>
                      <a:gd name="T6" fmla="*/ 24 w 2736"/>
                      <a:gd name="T7" fmla="*/ 0 h 504"/>
                      <a:gd name="T8" fmla="*/ 24 w 2736"/>
                      <a:gd name="T9" fmla="*/ 1 h 504"/>
                      <a:gd name="T10" fmla="*/ 15 w 2736"/>
                      <a:gd name="T11" fmla="*/ 1 h 504"/>
                      <a:gd name="T12" fmla="*/ 6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21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1 h 791"/>
                      <a:gd name="T4" fmla="*/ 4 w 1769"/>
                      <a:gd name="T5" fmla="*/ 3 h 791"/>
                      <a:gd name="T6" fmla="*/ 5 w 1769"/>
                      <a:gd name="T7" fmla="*/ 6 h 791"/>
                      <a:gd name="T8" fmla="*/ 6 w 1769"/>
                      <a:gd name="T9" fmla="*/ 9 h 791"/>
                      <a:gd name="T10" fmla="*/ 6 w 1769"/>
                      <a:gd name="T11" fmla="*/ 11 h 791"/>
                      <a:gd name="T12" fmla="*/ 5 w 1769"/>
                      <a:gd name="T13" fmla="*/ 9 h 791"/>
                      <a:gd name="T14" fmla="*/ 5 w 1769"/>
                      <a:gd name="T15" fmla="*/ 6 h 791"/>
                      <a:gd name="T16" fmla="*/ 4 w 1769"/>
                      <a:gd name="T17" fmla="*/ 4 h 791"/>
                      <a:gd name="T18" fmla="*/ 2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79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118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17" y="1022"/>
                    <a:ext cx="1232" cy="216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1 w 2736"/>
                      <a:gd name="T7" fmla="*/ 0 h 504"/>
                      <a:gd name="T8" fmla="*/ 50 w 2736"/>
                      <a:gd name="T9" fmla="*/ 1 h 504"/>
                      <a:gd name="T10" fmla="*/ 32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19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59" cy="337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8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1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0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116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30" cy="216"/>
                  </a:xfrm>
                  <a:custGeom>
                    <a:avLst/>
                    <a:gdLst>
                      <a:gd name="T0" fmla="*/ 0 w 2736"/>
                      <a:gd name="T1" fmla="*/ 7 h 504"/>
                      <a:gd name="T2" fmla="*/ 16 w 2736"/>
                      <a:gd name="T3" fmla="*/ 3 h 504"/>
                      <a:gd name="T4" fmla="*/ 33 w 2736"/>
                      <a:gd name="T5" fmla="*/ 0 h 504"/>
                      <a:gd name="T6" fmla="*/ 50 w 2736"/>
                      <a:gd name="T7" fmla="*/ 0 h 504"/>
                      <a:gd name="T8" fmla="*/ 50 w 2736"/>
                      <a:gd name="T9" fmla="*/ 1 h 504"/>
                      <a:gd name="T10" fmla="*/ 32 w 2736"/>
                      <a:gd name="T11" fmla="*/ 1 h 504"/>
                      <a:gd name="T12" fmla="*/ 12 w 2736"/>
                      <a:gd name="T13" fmla="*/ 4 h 504"/>
                      <a:gd name="T14" fmla="*/ 0 w 2736"/>
                      <a:gd name="T15" fmla="*/ 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17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58" cy="339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3 w 1769"/>
                      <a:gd name="T3" fmla="*/ 1 h 791"/>
                      <a:gd name="T4" fmla="*/ 8 w 1769"/>
                      <a:gd name="T5" fmla="*/ 3 h 791"/>
                      <a:gd name="T6" fmla="*/ 12 w 1769"/>
                      <a:gd name="T7" fmla="*/ 6 h 791"/>
                      <a:gd name="T8" fmla="*/ 13 w 1769"/>
                      <a:gd name="T9" fmla="*/ 9 h 791"/>
                      <a:gd name="T10" fmla="*/ 12 w 1769"/>
                      <a:gd name="T11" fmla="*/ 12 h 791"/>
                      <a:gd name="T12" fmla="*/ 12 w 1769"/>
                      <a:gd name="T13" fmla="*/ 9 h 791"/>
                      <a:gd name="T14" fmla="*/ 10 w 1769"/>
                      <a:gd name="T15" fmla="*/ 6 h 791"/>
                      <a:gd name="T16" fmla="*/ 8 w 1769"/>
                      <a:gd name="T17" fmla="*/ 4 h 791"/>
                      <a:gd name="T18" fmla="*/ 4 w 1769"/>
                      <a:gd name="T19" fmla="*/ 2 h 791"/>
                      <a:gd name="T20" fmla="*/ 0 w 1769"/>
                      <a:gd name="T21" fmla="*/ 1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sp>
              <p:nvSpPr>
                <p:cNvPr id="1081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>
                    <a:gd name="T0" fmla="*/ 0 w 2736"/>
                    <a:gd name="T1" fmla="*/ 0 h 504"/>
                    <a:gd name="T2" fmla="*/ 0 w 2736"/>
                    <a:gd name="T3" fmla="*/ 0 h 504"/>
                    <a:gd name="T4" fmla="*/ 0 w 2736"/>
                    <a:gd name="T5" fmla="*/ 0 h 504"/>
                    <a:gd name="T6" fmla="*/ 0 w 2736"/>
                    <a:gd name="T7" fmla="*/ 0 h 504"/>
                    <a:gd name="T8" fmla="*/ 0 w 2736"/>
                    <a:gd name="T9" fmla="*/ 0 h 504"/>
                    <a:gd name="T10" fmla="*/ 0 w 2736"/>
                    <a:gd name="T11" fmla="*/ 0 h 504"/>
                    <a:gd name="T12" fmla="*/ 0 w 2736"/>
                    <a:gd name="T13" fmla="*/ 0 h 504"/>
                    <a:gd name="T14" fmla="*/ 0 w 2736"/>
                    <a:gd name="T15" fmla="*/ 0 h 50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AF273E"/>
                    </a:solidFill>
                  </a:endParaRPr>
                </a:p>
              </p:txBody>
            </p:sp>
            <p:sp>
              <p:nvSpPr>
                <p:cNvPr id="1082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>
                    <a:gd name="T0" fmla="*/ 0 w 1769"/>
                    <a:gd name="T1" fmla="*/ 0 h 791"/>
                    <a:gd name="T2" fmla="*/ 0 w 1769"/>
                    <a:gd name="T3" fmla="*/ 0 h 791"/>
                    <a:gd name="T4" fmla="*/ 0 w 1769"/>
                    <a:gd name="T5" fmla="*/ 0 h 791"/>
                    <a:gd name="T6" fmla="*/ 0 w 1769"/>
                    <a:gd name="T7" fmla="*/ 0 h 791"/>
                    <a:gd name="T8" fmla="*/ 0 w 1769"/>
                    <a:gd name="T9" fmla="*/ 0 h 791"/>
                    <a:gd name="T10" fmla="*/ 0 w 1769"/>
                    <a:gd name="T11" fmla="*/ 0 h 791"/>
                    <a:gd name="T12" fmla="*/ 0 w 1769"/>
                    <a:gd name="T13" fmla="*/ 0 h 791"/>
                    <a:gd name="T14" fmla="*/ 0 w 1769"/>
                    <a:gd name="T15" fmla="*/ 0 h 791"/>
                    <a:gd name="T16" fmla="*/ 0 w 1769"/>
                    <a:gd name="T17" fmla="*/ 0 h 791"/>
                    <a:gd name="T18" fmla="*/ 0 w 1769"/>
                    <a:gd name="T19" fmla="*/ 0 h 791"/>
                    <a:gd name="T20" fmla="*/ 0 w 1769"/>
                    <a:gd name="T21" fmla="*/ 0 h 791"/>
                    <a:gd name="T22" fmla="*/ 0 w 1769"/>
                    <a:gd name="T23" fmla="*/ 0 h 791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endParaRPr lang="en-US">
                    <a:solidFill>
                      <a:srgbClr val="AF273E"/>
                    </a:solidFill>
                  </a:endParaRPr>
                </a:p>
              </p:txBody>
            </p:sp>
            <p:grpSp>
              <p:nvGrpSpPr>
                <p:cNvPr id="1083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114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4" y="934"/>
                    <a:ext cx="1058" cy="186"/>
                  </a:xfrm>
                  <a:custGeom>
                    <a:avLst/>
                    <a:gdLst>
                      <a:gd name="T0" fmla="*/ 0 w 2736"/>
                      <a:gd name="T1" fmla="*/ 3 h 504"/>
                      <a:gd name="T2" fmla="*/ 7 w 2736"/>
                      <a:gd name="T3" fmla="*/ 1 h 504"/>
                      <a:gd name="T4" fmla="*/ 15 w 2736"/>
                      <a:gd name="T5" fmla="*/ 0 h 504"/>
                      <a:gd name="T6" fmla="*/ 24 w 2736"/>
                      <a:gd name="T7" fmla="*/ 0 h 504"/>
                      <a:gd name="T8" fmla="*/ 24 w 2736"/>
                      <a:gd name="T9" fmla="*/ 1 h 504"/>
                      <a:gd name="T10" fmla="*/ 15 w 2736"/>
                      <a:gd name="T11" fmla="*/ 1 h 504"/>
                      <a:gd name="T12" fmla="*/ 6 w 2736"/>
                      <a:gd name="T13" fmla="*/ 2 h 504"/>
                      <a:gd name="T14" fmla="*/ 0 w 2736"/>
                      <a:gd name="T15" fmla="*/ 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15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2 w 1769"/>
                      <a:gd name="T3" fmla="*/ 0 h 791"/>
                      <a:gd name="T4" fmla="*/ 4 w 1769"/>
                      <a:gd name="T5" fmla="*/ 1 h 791"/>
                      <a:gd name="T6" fmla="*/ 5 w 1769"/>
                      <a:gd name="T7" fmla="*/ 3 h 791"/>
                      <a:gd name="T8" fmla="*/ 6 w 1769"/>
                      <a:gd name="T9" fmla="*/ 4 h 791"/>
                      <a:gd name="T10" fmla="*/ 6 w 1769"/>
                      <a:gd name="T11" fmla="*/ 5 h 791"/>
                      <a:gd name="T12" fmla="*/ 5 w 1769"/>
                      <a:gd name="T13" fmla="*/ 4 h 791"/>
                      <a:gd name="T14" fmla="*/ 5 w 1769"/>
                      <a:gd name="T15" fmla="*/ 3 h 791"/>
                      <a:gd name="T16" fmla="*/ 4 w 1769"/>
                      <a:gd name="T17" fmla="*/ 2 h 791"/>
                      <a:gd name="T18" fmla="*/ 2 w 1769"/>
                      <a:gd name="T19" fmla="*/ 1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4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112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>
                      <a:gd name="T0" fmla="*/ 0 w 2736"/>
                      <a:gd name="T1" fmla="*/ 23 h 504"/>
                      <a:gd name="T2" fmla="*/ 11 w 2736"/>
                      <a:gd name="T3" fmla="*/ 8 h 504"/>
                      <a:gd name="T4" fmla="*/ 24 w 2736"/>
                      <a:gd name="T5" fmla="*/ 1 h 504"/>
                      <a:gd name="T6" fmla="*/ 36 w 2736"/>
                      <a:gd name="T7" fmla="*/ 1 h 504"/>
                      <a:gd name="T8" fmla="*/ 36 w 2736"/>
                      <a:gd name="T9" fmla="*/ 5 h 504"/>
                      <a:gd name="T10" fmla="*/ 24 w 2736"/>
                      <a:gd name="T11" fmla="*/ 5 h 504"/>
                      <a:gd name="T12" fmla="*/ 9 w 2736"/>
                      <a:gd name="T13" fmla="*/ 13 h 504"/>
                      <a:gd name="T14" fmla="*/ 0 w 2736"/>
                      <a:gd name="T15" fmla="*/ 2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13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2 w 1769"/>
                      <a:gd name="T3" fmla="*/ 3 h 791"/>
                      <a:gd name="T4" fmla="*/ 6 w 1769"/>
                      <a:gd name="T5" fmla="*/ 9 h 791"/>
                      <a:gd name="T6" fmla="*/ 8 w 1769"/>
                      <a:gd name="T7" fmla="*/ 19 h 791"/>
                      <a:gd name="T8" fmla="*/ 9 w 1769"/>
                      <a:gd name="T9" fmla="*/ 27 h 791"/>
                      <a:gd name="T10" fmla="*/ 9 w 1769"/>
                      <a:gd name="T11" fmla="*/ 34 h 791"/>
                      <a:gd name="T12" fmla="*/ 8 w 1769"/>
                      <a:gd name="T13" fmla="*/ 27 h 791"/>
                      <a:gd name="T14" fmla="*/ 7 w 1769"/>
                      <a:gd name="T15" fmla="*/ 20 h 791"/>
                      <a:gd name="T16" fmla="*/ 6 w 1769"/>
                      <a:gd name="T17" fmla="*/ 13 h 791"/>
                      <a:gd name="T18" fmla="*/ 3 w 1769"/>
                      <a:gd name="T19" fmla="*/ 6 h 791"/>
                      <a:gd name="T20" fmla="*/ 0 w 1769"/>
                      <a:gd name="T21" fmla="*/ 3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5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110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>
                      <a:gd name="T0" fmla="*/ 0 w 2736"/>
                      <a:gd name="T1" fmla="*/ 0 h 504"/>
                      <a:gd name="T2" fmla="*/ 5 w 2736"/>
                      <a:gd name="T3" fmla="*/ 0 h 504"/>
                      <a:gd name="T4" fmla="*/ 9 w 2736"/>
                      <a:gd name="T5" fmla="*/ 0 h 504"/>
                      <a:gd name="T6" fmla="*/ 14 w 2736"/>
                      <a:gd name="T7" fmla="*/ 0 h 504"/>
                      <a:gd name="T8" fmla="*/ 14 w 2736"/>
                      <a:gd name="T9" fmla="*/ 0 h 504"/>
                      <a:gd name="T10" fmla="*/ 9 w 2736"/>
                      <a:gd name="T11" fmla="*/ 0 h 504"/>
                      <a:gd name="T12" fmla="*/ 3 w 2736"/>
                      <a:gd name="T13" fmla="*/ 0 h 504"/>
                      <a:gd name="T14" fmla="*/ 0 w 2736"/>
                      <a:gd name="T15" fmla="*/ 0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11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 w 1769"/>
                      <a:gd name="T3" fmla="*/ 0 h 791"/>
                      <a:gd name="T4" fmla="*/ 2 w 1769"/>
                      <a:gd name="T5" fmla="*/ 0 h 791"/>
                      <a:gd name="T6" fmla="*/ 3 w 1769"/>
                      <a:gd name="T7" fmla="*/ 0 h 791"/>
                      <a:gd name="T8" fmla="*/ 3 w 1769"/>
                      <a:gd name="T9" fmla="*/ 0 h 791"/>
                      <a:gd name="T10" fmla="*/ 3 w 1769"/>
                      <a:gd name="T11" fmla="*/ 0 h 791"/>
                      <a:gd name="T12" fmla="*/ 3 w 1769"/>
                      <a:gd name="T13" fmla="*/ 0 h 791"/>
                      <a:gd name="T14" fmla="*/ 3 w 1769"/>
                      <a:gd name="T15" fmla="*/ 0 h 791"/>
                      <a:gd name="T16" fmla="*/ 2 w 1769"/>
                      <a:gd name="T17" fmla="*/ 0 h 791"/>
                      <a:gd name="T18" fmla="*/ 1 w 1769"/>
                      <a:gd name="T19" fmla="*/ 0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6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108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86 w 2736"/>
                      <a:gd name="T3" fmla="*/ 16 h 504"/>
                      <a:gd name="T4" fmla="*/ 176 w 2736"/>
                      <a:gd name="T5" fmla="*/ 2 h 504"/>
                      <a:gd name="T6" fmla="*/ 272 w 2736"/>
                      <a:gd name="T7" fmla="*/ 2 h 504"/>
                      <a:gd name="T8" fmla="*/ 270 w 2736"/>
                      <a:gd name="T9" fmla="*/ 10 h 504"/>
                      <a:gd name="T10" fmla="*/ 176 w 2736"/>
                      <a:gd name="T11" fmla="*/ 10 h 504"/>
                      <a:gd name="T12" fmla="*/ 65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09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6"/>
                    <a:ext cx="925" cy="48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5 h 791"/>
                      <a:gd name="T10" fmla="*/ 66 w 1769"/>
                      <a:gd name="T11" fmla="*/ 72 h 791"/>
                      <a:gd name="T12" fmla="*/ 62 w 1769"/>
                      <a:gd name="T13" fmla="*/ 57 h 791"/>
                      <a:gd name="T14" fmla="*/ 54 w 1769"/>
                      <a:gd name="T15" fmla="*/ 41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7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106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>
                      <a:gd name="T0" fmla="*/ 0 w 2736"/>
                      <a:gd name="T1" fmla="*/ 47 h 504"/>
                      <a:gd name="T2" fmla="*/ 58 w 2736"/>
                      <a:gd name="T3" fmla="*/ 16 h 504"/>
                      <a:gd name="T4" fmla="*/ 119 w 2736"/>
                      <a:gd name="T5" fmla="*/ 2 h 504"/>
                      <a:gd name="T6" fmla="*/ 184 w 2736"/>
                      <a:gd name="T7" fmla="*/ 2 h 504"/>
                      <a:gd name="T8" fmla="*/ 182 w 2736"/>
                      <a:gd name="T9" fmla="*/ 10 h 504"/>
                      <a:gd name="T10" fmla="*/ 118 w 2736"/>
                      <a:gd name="T11" fmla="*/ 10 h 504"/>
                      <a:gd name="T12" fmla="*/ 44 w 2736"/>
                      <a:gd name="T13" fmla="*/ 27 h 504"/>
                      <a:gd name="T14" fmla="*/ 0 w 2736"/>
                      <a:gd name="T15" fmla="*/ 4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07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5" y="3634"/>
                    <a:ext cx="851" cy="489"/>
                  </a:xfrm>
                  <a:custGeom>
                    <a:avLst/>
                    <a:gdLst>
                      <a:gd name="T0" fmla="*/ 0 w 1769"/>
                      <a:gd name="T1" fmla="*/ 1 h 791"/>
                      <a:gd name="T2" fmla="*/ 13 w 1769"/>
                      <a:gd name="T3" fmla="*/ 6 h 791"/>
                      <a:gd name="T4" fmla="*/ 30 w 1769"/>
                      <a:gd name="T5" fmla="*/ 19 h 791"/>
                      <a:gd name="T6" fmla="*/ 42 w 1769"/>
                      <a:gd name="T7" fmla="*/ 40 h 791"/>
                      <a:gd name="T8" fmla="*/ 46 w 1769"/>
                      <a:gd name="T9" fmla="*/ 55 h 791"/>
                      <a:gd name="T10" fmla="*/ 44 w 1769"/>
                      <a:gd name="T11" fmla="*/ 72 h 791"/>
                      <a:gd name="T12" fmla="*/ 41 w 1769"/>
                      <a:gd name="T13" fmla="*/ 57 h 791"/>
                      <a:gd name="T14" fmla="*/ 36 w 1769"/>
                      <a:gd name="T15" fmla="*/ 41 h 791"/>
                      <a:gd name="T16" fmla="*/ 29 w 1769"/>
                      <a:gd name="T17" fmla="*/ 27 h 791"/>
                      <a:gd name="T18" fmla="*/ 15 w 1769"/>
                      <a:gd name="T19" fmla="*/ 14 h 791"/>
                      <a:gd name="T20" fmla="*/ 0 w 1769"/>
                      <a:gd name="T21" fmla="*/ 7 h 791"/>
                      <a:gd name="T22" fmla="*/ 0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8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104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35" y="2689"/>
                    <a:ext cx="1712" cy="302"/>
                  </a:xfrm>
                  <a:custGeom>
                    <a:avLst/>
                    <a:gdLst>
                      <a:gd name="T0" fmla="*/ 0 w 2736"/>
                      <a:gd name="T1" fmla="*/ 39 h 504"/>
                      <a:gd name="T2" fmla="*/ 83 w 2736"/>
                      <a:gd name="T3" fmla="*/ 13 h 504"/>
                      <a:gd name="T4" fmla="*/ 170 w 2736"/>
                      <a:gd name="T5" fmla="*/ 2 h 504"/>
                      <a:gd name="T6" fmla="*/ 262 w 2736"/>
                      <a:gd name="T7" fmla="*/ 2 h 504"/>
                      <a:gd name="T8" fmla="*/ 261 w 2736"/>
                      <a:gd name="T9" fmla="*/ 8 h 504"/>
                      <a:gd name="T10" fmla="*/ 169 w 2736"/>
                      <a:gd name="T11" fmla="*/ 8 h 504"/>
                      <a:gd name="T12" fmla="*/ 63 w 2736"/>
                      <a:gd name="T13" fmla="*/ 22 h 504"/>
                      <a:gd name="T14" fmla="*/ 0 w 2736"/>
                      <a:gd name="T15" fmla="*/ 39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05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27" y="3894"/>
                    <a:ext cx="917" cy="471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8 w 1769"/>
                      <a:gd name="T3" fmla="*/ 4 h 791"/>
                      <a:gd name="T4" fmla="*/ 43 w 1769"/>
                      <a:gd name="T5" fmla="*/ 15 h 791"/>
                      <a:gd name="T6" fmla="*/ 60 w 1769"/>
                      <a:gd name="T7" fmla="*/ 33 h 791"/>
                      <a:gd name="T8" fmla="*/ 66 w 1769"/>
                      <a:gd name="T9" fmla="*/ 46 h 791"/>
                      <a:gd name="T10" fmla="*/ 63 w 1769"/>
                      <a:gd name="T11" fmla="*/ 59 h 791"/>
                      <a:gd name="T12" fmla="*/ 60 w 1769"/>
                      <a:gd name="T13" fmla="*/ 48 h 791"/>
                      <a:gd name="T14" fmla="*/ 52 w 1769"/>
                      <a:gd name="T15" fmla="*/ 34 h 791"/>
                      <a:gd name="T16" fmla="*/ 41 w 1769"/>
                      <a:gd name="T17" fmla="*/ 23 h 791"/>
                      <a:gd name="T18" fmla="*/ 22 w 1769"/>
                      <a:gd name="T19" fmla="*/ 11 h 791"/>
                      <a:gd name="T20" fmla="*/ 0 w 1769"/>
                      <a:gd name="T21" fmla="*/ 6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89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102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>
                      <a:gd name="T0" fmla="*/ 0 w 2736"/>
                      <a:gd name="T1" fmla="*/ 46 h 504"/>
                      <a:gd name="T2" fmla="*/ 86 w 2736"/>
                      <a:gd name="T3" fmla="*/ 15 h 504"/>
                      <a:gd name="T4" fmla="*/ 176 w 2736"/>
                      <a:gd name="T5" fmla="*/ 2 h 504"/>
                      <a:gd name="T6" fmla="*/ 271 w 2736"/>
                      <a:gd name="T7" fmla="*/ 2 h 504"/>
                      <a:gd name="T8" fmla="*/ 270 w 2736"/>
                      <a:gd name="T9" fmla="*/ 9 h 504"/>
                      <a:gd name="T10" fmla="*/ 175 w 2736"/>
                      <a:gd name="T11" fmla="*/ 9 h 504"/>
                      <a:gd name="T12" fmla="*/ 65 w 2736"/>
                      <a:gd name="T13" fmla="*/ 27 h 504"/>
                      <a:gd name="T14" fmla="*/ 0 w 2736"/>
                      <a:gd name="T15" fmla="*/ 46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03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9 w 1769"/>
                      <a:gd name="T3" fmla="*/ 6 h 791"/>
                      <a:gd name="T4" fmla="*/ 45 w 1769"/>
                      <a:gd name="T5" fmla="*/ 19 h 791"/>
                      <a:gd name="T6" fmla="*/ 63 w 1769"/>
                      <a:gd name="T7" fmla="*/ 40 h 791"/>
                      <a:gd name="T8" fmla="*/ 68 w 1769"/>
                      <a:gd name="T9" fmla="*/ 56 h 791"/>
                      <a:gd name="T10" fmla="*/ 66 w 1769"/>
                      <a:gd name="T11" fmla="*/ 73 h 791"/>
                      <a:gd name="T12" fmla="*/ 62 w 1769"/>
                      <a:gd name="T13" fmla="*/ 58 h 791"/>
                      <a:gd name="T14" fmla="*/ 54 w 1769"/>
                      <a:gd name="T15" fmla="*/ 42 h 791"/>
                      <a:gd name="T16" fmla="*/ 43 w 1769"/>
                      <a:gd name="T17" fmla="*/ 27 h 791"/>
                      <a:gd name="T18" fmla="*/ 22 w 1769"/>
                      <a:gd name="T19" fmla="*/ 14 h 791"/>
                      <a:gd name="T20" fmla="*/ 0 w 1769"/>
                      <a:gd name="T21" fmla="*/ 7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90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100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36"/>
                    <a:ext cx="1649" cy="299"/>
                  </a:xfrm>
                  <a:custGeom>
                    <a:avLst/>
                    <a:gdLst>
                      <a:gd name="T0" fmla="*/ 0 w 2736"/>
                      <a:gd name="T1" fmla="*/ 37 h 504"/>
                      <a:gd name="T2" fmla="*/ 69 w 2736"/>
                      <a:gd name="T3" fmla="*/ 12 h 504"/>
                      <a:gd name="T4" fmla="*/ 141 w 2736"/>
                      <a:gd name="T5" fmla="*/ 2 h 504"/>
                      <a:gd name="T6" fmla="*/ 218 w 2736"/>
                      <a:gd name="T7" fmla="*/ 2 h 504"/>
                      <a:gd name="T8" fmla="*/ 216 w 2736"/>
                      <a:gd name="T9" fmla="*/ 7 h 504"/>
                      <a:gd name="T10" fmla="*/ 140 w 2736"/>
                      <a:gd name="T11" fmla="*/ 7 h 504"/>
                      <a:gd name="T12" fmla="*/ 52 w 2736"/>
                      <a:gd name="T13" fmla="*/ 21 h 504"/>
                      <a:gd name="T14" fmla="*/ 0 w 2736"/>
                      <a:gd name="T15" fmla="*/ 37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101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0"/>
                    <a:ext cx="885" cy="469"/>
                  </a:xfrm>
                  <a:custGeom>
                    <a:avLst/>
                    <a:gdLst>
                      <a:gd name="T0" fmla="*/ 1 w 1769"/>
                      <a:gd name="T1" fmla="*/ 1 h 791"/>
                      <a:gd name="T2" fmla="*/ 16 w 1769"/>
                      <a:gd name="T3" fmla="*/ 4 h 791"/>
                      <a:gd name="T4" fmla="*/ 37 w 1769"/>
                      <a:gd name="T5" fmla="*/ 15 h 791"/>
                      <a:gd name="T6" fmla="*/ 51 w 1769"/>
                      <a:gd name="T7" fmla="*/ 31 h 791"/>
                      <a:gd name="T8" fmla="*/ 55 w 1769"/>
                      <a:gd name="T9" fmla="*/ 44 h 791"/>
                      <a:gd name="T10" fmla="*/ 53 w 1769"/>
                      <a:gd name="T11" fmla="*/ 58 h 791"/>
                      <a:gd name="T12" fmla="*/ 50 w 1769"/>
                      <a:gd name="T13" fmla="*/ 46 h 791"/>
                      <a:gd name="T14" fmla="*/ 44 w 1769"/>
                      <a:gd name="T15" fmla="*/ 33 h 791"/>
                      <a:gd name="T16" fmla="*/ 35 w 1769"/>
                      <a:gd name="T17" fmla="*/ 22 h 791"/>
                      <a:gd name="T18" fmla="*/ 19 w 1769"/>
                      <a:gd name="T19" fmla="*/ 11 h 791"/>
                      <a:gd name="T20" fmla="*/ 0 w 1769"/>
                      <a:gd name="T21" fmla="*/ 5 h 791"/>
                      <a:gd name="T22" fmla="*/ 1 w 1769"/>
                      <a:gd name="T23" fmla="*/ 1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91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098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56"/>
                    <a:ext cx="1600" cy="244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59 w 2736"/>
                      <a:gd name="T3" fmla="*/ 4 h 504"/>
                      <a:gd name="T4" fmla="*/ 122 w 2736"/>
                      <a:gd name="T5" fmla="*/ 0 h 504"/>
                      <a:gd name="T6" fmla="*/ 187 w 2736"/>
                      <a:gd name="T7" fmla="*/ 0 h 504"/>
                      <a:gd name="T8" fmla="*/ 186 w 2736"/>
                      <a:gd name="T9" fmla="*/ 3 h 504"/>
                      <a:gd name="T10" fmla="*/ 120 w 2736"/>
                      <a:gd name="T11" fmla="*/ 3 h 504"/>
                      <a:gd name="T12" fmla="*/ 45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099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1" y="3741"/>
                    <a:ext cx="860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13 w 1769"/>
                      <a:gd name="T3" fmla="*/ 1 h 791"/>
                      <a:gd name="T4" fmla="*/ 32 w 1769"/>
                      <a:gd name="T5" fmla="*/ 5 h 791"/>
                      <a:gd name="T6" fmla="*/ 44 w 1769"/>
                      <a:gd name="T7" fmla="*/ 12 h 791"/>
                      <a:gd name="T8" fmla="*/ 48 w 1769"/>
                      <a:gd name="T9" fmla="*/ 17 h 791"/>
                      <a:gd name="T10" fmla="*/ 46 w 1769"/>
                      <a:gd name="T11" fmla="*/ 21 h 791"/>
                      <a:gd name="T12" fmla="*/ 43 w 1769"/>
                      <a:gd name="T13" fmla="*/ 18 h 791"/>
                      <a:gd name="T14" fmla="*/ 37 w 1769"/>
                      <a:gd name="T15" fmla="*/ 13 h 791"/>
                      <a:gd name="T16" fmla="*/ 30 w 1769"/>
                      <a:gd name="T17" fmla="*/ 8 h 791"/>
                      <a:gd name="T18" fmla="*/ 16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92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096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10" y="2709"/>
                    <a:ext cx="1466" cy="247"/>
                  </a:xfrm>
                  <a:custGeom>
                    <a:avLst/>
                    <a:gdLst>
                      <a:gd name="T0" fmla="*/ 0 w 2736"/>
                      <a:gd name="T1" fmla="*/ 14 h 504"/>
                      <a:gd name="T2" fmla="*/ 38 w 2736"/>
                      <a:gd name="T3" fmla="*/ 5 h 504"/>
                      <a:gd name="T4" fmla="*/ 79 w 2736"/>
                      <a:gd name="T5" fmla="*/ 0 h 504"/>
                      <a:gd name="T6" fmla="*/ 121 w 2736"/>
                      <a:gd name="T7" fmla="*/ 0 h 504"/>
                      <a:gd name="T8" fmla="*/ 121 w 2736"/>
                      <a:gd name="T9" fmla="*/ 3 h 504"/>
                      <a:gd name="T10" fmla="*/ 78 w 2736"/>
                      <a:gd name="T11" fmla="*/ 3 h 504"/>
                      <a:gd name="T12" fmla="*/ 29 w 2736"/>
                      <a:gd name="T13" fmla="*/ 8 h 504"/>
                      <a:gd name="T14" fmla="*/ 0 w 2736"/>
                      <a:gd name="T15" fmla="*/ 14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097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727"/>
                    <a:ext cx="789" cy="386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8 w 1769"/>
                      <a:gd name="T3" fmla="*/ 1 h 791"/>
                      <a:gd name="T4" fmla="*/ 21 w 1769"/>
                      <a:gd name="T5" fmla="*/ 5 h 791"/>
                      <a:gd name="T6" fmla="*/ 29 w 1769"/>
                      <a:gd name="T7" fmla="*/ 12 h 791"/>
                      <a:gd name="T8" fmla="*/ 31 w 1769"/>
                      <a:gd name="T9" fmla="*/ 17 h 791"/>
                      <a:gd name="T10" fmla="*/ 30 w 1769"/>
                      <a:gd name="T11" fmla="*/ 21 h 791"/>
                      <a:gd name="T12" fmla="*/ 28 w 1769"/>
                      <a:gd name="T13" fmla="*/ 18 h 791"/>
                      <a:gd name="T14" fmla="*/ 25 w 1769"/>
                      <a:gd name="T15" fmla="*/ 13 h 791"/>
                      <a:gd name="T16" fmla="*/ 20 w 1769"/>
                      <a:gd name="T17" fmla="*/ 8 h 791"/>
                      <a:gd name="T18" fmla="*/ 10 w 1769"/>
                      <a:gd name="T19" fmla="*/ 4 h 791"/>
                      <a:gd name="T20" fmla="*/ 0 w 1769"/>
                      <a:gd name="T21" fmla="*/ 2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  <p:grpSp>
              <p:nvGrpSpPr>
                <p:cNvPr id="1093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094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>
                      <a:gd name="T0" fmla="*/ 0 w 2736"/>
                      <a:gd name="T1" fmla="*/ 3 h 504"/>
                      <a:gd name="T2" fmla="*/ 34 w 2736"/>
                      <a:gd name="T3" fmla="*/ 1 h 504"/>
                      <a:gd name="T4" fmla="*/ 70 w 2736"/>
                      <a:gd name="T5" fmla="*/ 0 h 504"/>
                      <a:gd name="T6" fmla="*/ 108 w 2736"/>
                      <a:gd name="T7" fmla="*/ 0 h 504"/>
                      <a:gd name="T8" fmla="*/ 107 w 2736"/>
                      <a:gd name="T9" fmla="*/ 1 h 504"/>
                      <a:gd name="T10" fmla="*/ 70 w 2736"/>
                      <a:gd name="T11" fmla="*/ 1 h 504"/>
                      <a:gd name="T12" fmla="*/ 26 w 2736"/>
                      <a:gd name="T13" fmla="*/ 2 h 504"/>
                      <a:gd name="T14" fmla="*/ 0 w 2736"/>
                      <a:gd name="T15" fmla="*/ 3 h 50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  <p:sp>
                <p:nvSpPr>
                  <p:cNvPr id="1095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84"/>
                    <a:ext cx="767" cy="294"/>
                  </a:xfrm>
                  <a:custGeom>
                    <a:avLst/>
                    <a:gdLst>
                      <a:gd name="T0" fmla="*/ 0 w 1769"/>
                      <a:gd name="T1" fmla="*/ 0 h 791"/>
                      <a:gd name="T2" fmla="*/ 7 w 1769"/>
                      <a:gd name="T3" fmla="*/ 0 h 791"/>
                      <a:gd name="T4" fmla="*/ 18 w 1769"/>
                      <a:gd name="T5" fmla="*/ 1 h 791"/>
                      <a:gd name="T6" fmla="*/ 25 w 1769"/>
                      <a:gd name="T7" fmla="*/ 3 h 791"/>
                      <a:gd name="T8" fmla="*/ 27 w 1769"/>
                      <a:gd name="T9" fmla="*/ 4 h 791"/>
                      <a:gd name="T10" fmla="*/ 26 w 1769"/>
                      <a:gd name="T11" fmla="*/ 6 h 791"/>
                      <a:gd name="T12" fmla="*/ 24 w 1769"/>
                      <a:gd name="T13" fmla="*/ 4 h 791"/>
                      <a:gd name="T14" fmla="*/ 21 w 1769"/>
                      <a:gd name="T15" fmla="*/ 3 h 791"/>
                      <a:gd name="T16" fmla="*/ 17 w 1769"/>
                      <a:gd name="T17" fmla="*/ 2 h 791"/>
                      <a:gd name="T18" fmla="*/ 9 w 1769"/>
                      <a:gd name="T19" fmla="*/ 1 h 791"/>
                      <a:gd name="T20" fmla="*/ 0 w 1769"/>
                      <a:gd name="T21" fmla="*/ 0 h 791"/>
                      <a:gd name="T22" fmla="*/ 0 w 1769"/>
                      <a:gd name="T23" fmla="*/ 0 h 791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solidFill>
                        <a:srgbClr val="AF273E"/>
                      </a:solidFill>
                    </a:endParaRPr>
                  </a:p>
                </p:txBody>
              </p:sp>
            </p:grpSp>
          </p:grpSp>
          <p:sp>
            <p:nvSpPr>
              <p:cNvPr id="1038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1 w 776"/>
                  <a:gd name="T31" fmla="*/ 1 h 2368"/>
                  <a:gd name="T32" fmla="*/ 0 w 776"/>
                  <a:gd name="T33" fmla="*/ 1 h 2368"/>
                  <a:gd name="T34" fmla="*/ 1 w 776"/>
                  <a:gd name="T35" fmla="*/ 1 h 2368"/>
                  <a:gd name="T36" fmla="*/ 0 w 776"/>
                  <a:gd name="T37" fmla="*/ 1 h 2368"/>
                  <a:gd name="T38" fmla="*/ 1 w 776"/>
                  <a:gd name="T39" fmla="*/ 2 h 2368"/>
                  <a:gd name="T40" fmla="*/ 1 w 776"/>
                  <a:gd name="T41" fmla="*/ 2 h 2368"/>
                  <a:gd name="T42" fmla="*/ 1 w 776"/>
                  <a:gd name="T43" fmla="*/ 2 h 2368"/>
                  <a:gd name="T44" fmla="*/ 1 w 776"/>
                  <a:gd name="T45" fmla="*/ 2 h 2368"/>
                  <a:gd name="T46" fmla="*/ 1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39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2"/>
              </a:xfrm>
              <a:custGeom>
                <a:avLst/>
                <a:gdLst>
                  <a:gd name="T0" fmla="*/ 0 w 21600"/>
                  <a:gd name="T1" fmla="*/ 0 h 21602"/>
                  <a:gd name="T2" fmla="*/ 0 w 21600"/>
                  <a:gd name="T3" fmla="*/ 0 h 21602"/>
                  <a:gd name="T4" fmla="*/ 0 w 21600"/>
                  <a:gd name="T5" fmla="*/ 0 h 21602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lnTo>
                      <a:pt x="5466" y="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0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T0" fmla="*/ 0 w 36729"/>
                  <a:gd name="T1" fmla="*/ 0 h 21600"/>
                  <a:gd name="T2" fmla="*/ 0 w 36729"/>
                  <a:gd name="T3" fmla="*/ 0 h 21600"/>
                  <a:gd name="T4" fmla="*/ 0 w 36729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lnTo>
                      <a:pt x="36729" y="1045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1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T0" fmla="*/ 0 w 28940"/>
                  <a:gd name="T1" fmla="*/ 0 h 22305"/>
                  <a:gd name="T2" fmla="*/ 0 w 28940"/>
                  <a:gd name="T3" fmla="*/ 0 h 22305"/>
                  <a:gd name="T4" fmla="*/ 0 w 2894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lnTo>
                      <a:pt x="0" y="128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2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0"/>
              </a:xfrm>
              <a:custGeom>
                <a:avLst/>
                <a:gdLst>
                  <a:gd name="T0" fmla="*/ 0 w 30473"/>
                  <a:gd name="T1" fmla="*/ 0 h 22305"/>
                  <a:gd name="T2" fmla="*/ 0 w 30473"/>
                  <a:gd name="T3" fmla="*/ 0 h 22305"/>
                  <a:gd name="T4" fmla="*/ 0 w 30473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lnTo>
                      <a:pt x="-1" y="1906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3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T0" fmla="*/ 0 w 34455"/>
                  <a:gd name="T1" fmla="*/ 0 h 22305"/>
                  <a:gd name="T2" fmla="*/ 0 w 34455"/>
                  <a:gd name="T3" fmla="*/ 0 h 22305"/>
                  <a:gd name="T4" fmla="*/ 0 w 34455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lnTo>
                      <a:pt x="0" y="424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4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5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6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T0" fmla="*/ 0 w 34812"/>
                  <a:gd name="T1" fmla="*/ 0 h 22305"/>
                  <a:gd name="T2" fmla="*/ 0 w 34812"/>
                  <a:gd name="T3" fmla="*/ 0 h 22305"/>
                  <a:gd name="T4" fmla="*/ 0 w 34812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7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0 w 776"/>
                  <a:gd name="T31" fmla="*/ 1 h 2368"/>
                  <a:gd name="T32" fmla="*/ 0 w 776"/>
                  <a:gd name="T33" fmla="*/ 1 h 2368"/>
                  <a:gd name="T34" fmla="*/ 0 w 776"/>
                  <a:gd name="T35" fmla="*/ 1 h 2368"/>
                  <a:gd name="T36" fmla="*/ 0 w 776"/>
                  <a:gd name="T37" fmla="*/ 1 h 2368"/>
                  <a:gd name="T38" fmla="*/ 1 w 776"/>
                  <a:gd name="T39" fmla="*/ 2 h 2368"/>
                  <a:gd name="T40" fmla="*/ 0 w 776"/>
                  <a:gd name="T41" fmla="*/ 2 h 2368"/>
                  <a:gd name="T42" fmla="*/ 1 w 776"/>
                  <a:gd name="T43" fmla="*/ 2 h 2368"/>
                  <a:gd name="T44" fmla="*/ 0 w 776"/>
                  <a:gd name="T45" fmla="*/ 2 h 2368"/>
                  <a:gd name="T46" fmla="*/ 1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8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49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T0" fmla="*/ 0 w 36830"/>
                  <a:gd name="T1" fmla="*/ 0 h 22305"/>
                  <a:gd name="T2" fmla="*/ 0 w 36830"/>
                  <a:gd name="T3" fmla="*/ 0 h 22305"/>
                  <a:gd name="T4" fmla="*/ 0 w 36830"/>
                  <a:gd name="T5" fmla="*/ 0 h 22305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lnTo>
                      <a:pt x="0" y="6283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0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2"/>
              </a:xfrm>
              <a:custGeom>
                <a:avLst/>
                <a:gdLst>
                  <a:gd name="T0" fmla="*/ 0 w 31881"/>
                  <a:gd name="T1" fmla="*/ 0 h 21600"/>
                  <a:gd name="T2" fmla="*/ 0 w 31881"/>
                  <a:gd name="T3" fmla="*/ 0 h 21600"/>
                  <a:gd name="T4" fmla="*/ 0 w 3188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lnTo>
                      <a:pt x="-1" y="10015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1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2"/>
              </a:xfrm>
              <a:custGeom>
                <a:avLst/>
                <a:gdLst>
                  <a:gd name="T0" fmla="*/ 0 w 31146"/>
                  <a:gd name="T1" fmla="*/ 0 h 21600"/>
                  <a:gd name="T2" fmla="*/ 0 w 31146"/>
                  <a:gd name="T3" fmla="*/ 0 h 21600"/>
                  <a:gd name="T4" fmla="*/ 0 w 31146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lnTo>
                      <a:pt x="-1" y="4511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2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>
                  <a:gd name="T0" fmla="*/ 0 w 776"/>
                  <a:gd name="T1" fmla="*/ 0 h 2368"/>
                  <a:gd name="T2" fmla="*/ 12 w 776"/>
                  <a:gd name="T3" fmla="*/ 0 h 2368"/>
                  <a:gd name="T4" fmla="*/ 5 w 776"/>
                  <a:gd name="T5" fmla="*/ 0 h 2368"/>
                  <a:gd name="T6" fmla="*/ 16 w 776"/>
                  <a:gd name="T7" fmla="*/ 0 h 2368"/>
                  <a:gd name="T8" fmla="*/ 10 w 776"/>
                  <a:gd name="T9" fmla="*/ 0 h 2368"/>
                  <a:gd name="T10" fmla="*/ 19 w 776"/>
                  <a:gd name="T11" fmla="*/ 1 h 2368"/>
                  <a:gd name="T12" fmla="*/ 14 w 776"/>
                  <a:gd name="T13" fmla="*/ 1 h 2368"/>
                  <a:gd name="T14" fmla="*/ 24 w 776"/>
                  <a:gd name="T15" fmla="*/ 1 h 2368"/>
                  <a:gd name="T16" fmla="*/ 19 w 776"/>
                  <a:gd name="T17" fmla="*/ 1 h 2368"/>
                  <a:gd name="T18" fmla="*/ 26 w 776"/>
                  <a:gd name="T19" fmla="*/ 1 h 2368"/>
                  <a:gd name="T20" fmla="*/ 24 w 776"/>
                  <a:gd name="T21" fmla="*/ 1 h 2368"/>
                  <a:gd name="T22" fmla="*/ 29 w 776"/>
                  <a:gd name="T23" fmla="*/ 1 h 2368"/>
                  <a:gd name="T24" fmla="*/ 29 w 776"/>
                  <a:gd name="T25" fmla="*/ 1 h 2368"/>
                  <a:gd name="T26" fmla="*/ 33 w 776"/>
                  <a:gd name="T27" fmla="*/ 1 h 2368"/>
                  <a:gd name="T28" fmla="*/ 31 w 776"/>
                  <a:gd name="T29" fmla="*/ 1 h 2368"/>
                  <a:gd name="T30" fmla="*/ 36 w 776"/>
                  <a:gd name="T31" fmla="*/ 1 h 2368"/>
                  <a:gd name="T32" fmla="*/ 33 w 776"/>
                  <a:gd name="T33" fmla="*/ 2 h 2368"/>
                  <a:gd name="T34" fmla="*/ 36 w 776"/>
                  <a:gd name="T35" fmla="*/ 2 h 2368"/>
                  <a:gd name="T36" fmla="*/ 33 w 776"/>
                  <a:gd name="T37" fmla="*/ 2 h 2368"/>
                  <a:gd name="T38" fmla="*/ 38 w 776"/>
                  <a:gd name="T39" fmla="*/ 2 h 2368"/>
                  <a:gd name="T40" fmla="*/ 36 w 776"/>
                  <a:gd name="T41" fmla="*/ 2 h 2368"/>
                  <a:gd name="T42" fmla="*/ 38 w 776"/>
                  <a:gd name="T43" fmla="*/ 2 h 2368"/>
                  <a:gd name="T44" fmla="*/ 36 w 776"/>
                  <a:gd name="T45" fmla="*/ 2 h 2368"/>
                  <a:gd name="T46" fmla="*/ 38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3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2 w 776"/>
                  <a:gd name="T7" fmla="*/ 0 h 2368"/>
                  <a:gd name="T8" fmla="*/ 1 w 776"/>
                  <a:gd name="T9" fmla="*/ 0 h 2368"/>
                  <a:gd name="T10" fmla="*/ 2 w 776"/>
                  <a:gd name="T11" fmla="*/ 1 h 2368"/>
                  <a:gd name="T12" fmla="*/ 2 w 776"/>
                  <a:gd name="T13" fmla="*/ 1 h 2368"/>
                  <a:gd name="T14" fmla="*/ 2 w 776"/>
                  <a:gd name="T15" fmla="*/ 1 h 2368"/>
                  <a:gd name="T16" fmla="*/ 2 w 776"/>
                  <a:gd name="T17" fmla="*/ 1 h 2368"/>
                  <a:gd name="T18" fmla="*/ 3 w 776"/>
                  <a:gd name="T19" fmla="*/ 1 h 2368"/>
                  <a:gd name="T20" fmla="*/ 2 w 776"/>
                  <a:gd name="T21" fmla="*/ 1 h 2368"/>
                  <a:gd name="T22" fmla="*/ 3 w 776"/>
                  <a:gd name="T23" fmla="*/ 1 h 2368"/>
                  <a:gd name="T24" fmla="*/ 3 w 776"/>
                  <a:gd name="T25" fmla="*/ 1 h 2368"/>
                  <a:gd name="T26" fmla="*/ 4 w 776"/>
                  <a:gd name="T27" fmla="*/ 1 h 2368"/>
                  <a:gd name="T28" fmla="*/ 3 w 776"/>
                  <a:gd name="T29" fmla="*/ 1 h 2368"/>
                  <a:gd name="T30" fmla="*/ 4 w 776"/>
                  <a:gd name="T31" fmla="*/ 1 h 2368"/>
                  <a:gd name="T32" fmla="*/ 4 w 776"/>
                  <a:gd name="T33" fmla="*/ 2 h 2368"/>
                  <a:gd name="T34" fmla="*/ 4 w 776"/>
                  <a:gd name="T35" fmla="*/ 2 h 2368"/>
                  <a:gd name="T36" fmla="*/ 4 w 776"/>
                  <a:gd name="T37" fmla="*/ 2 h 2368"/>
                  <a:gd name="T38" fmla="*/ 4 w 776"/>
                  <a:gd name="T39" fmla="*/ 2 h 2368"/>
                  <a:gd name="T40" fmla="*/ 4 w 776"/>
                  <a:gd name="T41" fmla="*/ 2 h 2368"/>
                  <a:gd name="T42" fmla="*/ 4 w 776"/>
                  <a:gd name="T43" fmla="*/ 2 h 2368"/>
                  <a:gd name="T44" fmla="*/ 4 w 776"/>
                  <a:gd name="T45" fmla="*/ 2 h 2368"/>
                  <a:gd name="T46" fmla="*/ 4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4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1 h 2368"/>
                  <a:gd name="T12" fmla="*/ 0 w 776"/>
                  <a:gd name="T13" fmla="*/ 1 h 2368"/>
                  <a:gd name="T14" fmla="*/ 0 w 776"/>
                  <a:gd name="T15" fmla="*/ 1 h 2368"/>
                  <a:gd name="T16" fmla="*/ 0 w 776"/>
                  <a:gd name="T17" fmla="*/ 1 h 2368"/>
                  <a:gd name="T18" fmla="*/ 0 w 776"/>
                  <a:gd name="T19" fmla="*/ 1 h 2368"/>
                  <a:gd name="T20" fmla="*/ 0 w 776"/>
                  <a:gd name="T21" fmla="*/ 1 h 2368"/>
                  <a:gd name="T22" fmla="*/ 0 w 776"/>
                  <a:gd name="T23" fmla="*/ 1 h 2368"/>
                  <a:gd name="T24" fmla="*/ 0 w 776"/>
                  <a:gd name="T25" fmla="*/ 1 h 2368"/>
                  <a:gd name="T26" fmla="*/ 0 w 776"/>
                  <a:gd name="T27" fmla="*/ 1 h 2368"/>
                  <a:gd name="T28" fmla="*/ 0 w 776"/>
                  <a:gd name="T29" fmla="*/ 1 h 2368"/>
                  <a:gd name="T30" fmla="*/ 0 w 776"/>
                  <a:gd name="T31" fmla="*/ 1 h 2368"/>
                  <a:gd name="T32" fmla="*/ 0 w 776"/>
                  <a:gd name="T33" fmla="*/ 2 h 2368"/>
                  <a:gd name="T34" fmla="*/ 0 w 776"/>
                  <a:gd name="T35" fmla="*/ 2 h 2368"/>
                  <a:gd name="T36" fmla="*/ 0 w 776"/>
                  <a:gd name="T37" fmla="*/ 2 h 2368"/>
                  <a:gd name="T38" fmla="*/ 0 w 776"/>
                  <a:gd name="T39" fmla="*/ 2 h 2368"/>
                  <a:gd name="T40" fmla="*/ 0 w 776"/>
                  <a:gd name="T41" fmla="*/ 2 h 2368"/>
                  <a:gd name="T42" fmla="*/ 0 w 776"/>
                  <a:gd name="T43" fmla="*/ 2 h 2368"/>
                  <a:gd name="T44" fmla="*/ 0 w 776"/>
                  <a:gd name="T45" fmla="*/ 2 h 2368"/>
                  <a:gd name="T46" fmla="*/ 0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5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>
                  <a:gd name="T0" fmla="*/ 0 w 776"/>
                  <a:gd name="T1" fmla="*/ 0 h 2368"/>
                  <a:gd name="T2" fmla="*/ 8 w 776"/>
                  <a:gd name="T3" fmla="*/ 0 h 2368"/>
                  <a:gd name="T4" fmla="*/ 4 w 776"/>
                  <a:gd name="T5" fmla="*/ 0 h 2368"/>
                  <a:gd name="T6" fmla="*/ 11 w 776"/>
                  <a:gd name="T7" fmla="*/ 0 h 2368"/>
                  <a:gd name="T8" fmla="*/ 7 w 776"/>
                  <a:gd name="T9" fmla="*/ 1 h 2368"/>
                  <a:gd name="T10" fmla="*/ 13 w 776"/>
                  <a:gd name="T11" fmla="*/ 1 h 2368"/>
                  <a:gd name="T12" fmla="*/ 10 w 776"/>
                  <a:gd name="T13" fmla="*/ 1 h 2368"/>
                  <a:gd name="T14" fmla="*/ 16 w 776"/>
                  <a:gd name="T15" fmla="*/ 1 h 2368"/>
                  <a:gd name="T16" fmla="*/ 13 w 776"/>
                  <a:gd name="T17" fmla="*/ 1 h 2368"/>
                  <a:gd name="T18" fmla="*/ 18 w 776"/>
                  <a:gd name="T19" fmla="*/ 1 h 2368"/>
                  <a:gd name="T20" fmla="*/ 16 w 776"/>
                  <a:gd name="T21" fmla="*/ 1 h 2368"/>
                  <a:gd name="T22" fmla="*/ 20 w 776"/>
                  <a:gd name="T23" fmla="*/ 1 h 2368"/>
                  <a:gd name="T24" fmla="*/ 20 w 776"/>
                  <a:gd name="T25" fmla="*/ 1 h 2368"/>
                  <a:gd name="T26" fmla="*/ 23 w 776"/>
                  <a:gd name="T27" fmla="*/ 1 h 2368"/>
                  <a:gd name="T28" fmla="*/ 21 w 776"/>
                  <a:gd name="T29" fmla="*/ 2 h 2368"/>
                  <a:gd name="T30" fmla="*/ 24 w 776"/>
                  <a:gd name="T31" fmla="*/ 2 h 2368"/>
                  <a:gd name="T32" fmla="*/ 23 w 776"/>
                  <a:gd name="T33" fmla="*/ 2 h 2368"/>
                  <a:gd name="T34" fmla="*/ 24 w 776"/>
                  <a:gd name="T35" fmla="*/ 2 h 2368"/>
                  <a:gd name="T36" fmla="*/ 23 w 776"/>
                  <a:gd name="T37" fmla="*/ 2 h 2368"/>
                  <a:gd name="T38" fmla="*/ 26 w 776"/>
                  <a:gd name="T39" fmla="*/ 2 h 2368"/>
                  <a:gd name="T40" fmla="*/ 24 w 776"/>
                  <a:gd name="T41" fmla="*/ 3 h 2368"/>
                  <a:gd name="T42" fmla="*/ 26 w 776"/>
                  <a:gd name="T43" fmla="*/ 3 h 2368"/>
                  <a:gd name="T44" fmla="*/ 24 w 776"/>
                  <a:gd name="T45" fmla="*/ 3 h 2368"/>
                  <a:gd name="T46" fmla="*/ 26 w 776"/>
                  <a:gd name="T47" fmla="*/ 3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6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>
                  <a:gd name="T0" fmla="*/ 0 w 776"/>
                  <a:gd name="T1" fmla="*/ 0 h 2368"/>
                  <a:gd name="T2" fmla="*/ 64 w 776"/>
                  <a:gd name="T3" fmla="*/ 0 h 2368"/>
                  <a:gd name="T4" fmla="*/ 26 w 776"/>
                  <a:gd name="T5" fmla="*/ 0 h 2368"/>
                  <a:gd name="T6" fmla="*/ 89 w 776"/>
                  <a:gd name="T7" fmla="*/ 0 h 2368"/>
                  <a:gd name="T8" fmla="*/ 51 w 776"/>
                  <a:gd name="T9" fmla="*/ 0 h 2368"/>
                  <a:gd name="T10" fmla="*/ 101 w 776"/>
                  <a:gd name="T11" fmla="*/ 0 h 2368"/>
                  <a:gd name="T12" fmla="*/ 76 w 776"/>
                  <a:gd name="T13" fmla="*/ 0 h 2368"/>
                  <a:gd name="T14" fmla="*/ 126 w 776"/>
                  <a:gd name="T15" fmla="*/ 0 h 2368"/>
                  <a:gd name="T16" fmla="*/ 101 w 776"/>
                  <a:gd name="T17" fmla="*/ 0 h 2368"/>
                  <a:gd name="T18" fmla="*/ 139 w 776"/>
                  <a:gd name="T19" fmla="*/ 0 h 2368"/>
                  <a:gd name="T20" fmla="*/ 126 w 776"/>
                  <a:gd name="T21" fmla="*/ 0 h 2368"/>
                  <a:gd name="T22" fmla="*/ 152 w 776"/>
                  <a:gd name="T23" fmla="*/ 0 h 2368"/>
                  <a:gd name="T24" fmla="*/ 152 w 776"/>
                  <a:gd name="T25" fmla="*/ 0 h 2368"/>
                  <a:gd name="T26" fmla="*/ 177 w 776"/>
                  <a:gd name="T27" fmla="*/ 0 h 2368"/>
                  <a:gd name="T28" fmla="*/ 164 w 776"/>
                  <a:gd name="T29" fmla="*/ 0 h 2368"/>
                  <a:gd name="T30" fmla="*/ 190 w 776"/>
                  <a:gd name="T31" fmla="*/ 0 h 2368"/>
                  <a:gd name="T32" fmla="*/ 177 w 776"/>
                  <a:gd name="T33" fmla="*/ 0 h 2368"/>
                  <a:gd name="T34" fmla="*/ 190 w 776"/>
                  <a:gd name="T35" fmla="*/ 0 h 2368"/>
                  <a:gd name="T36" fmla="*/ 177 w 776"/>
                  <a:gd name="T37" fmla="*/ 0 h 2368"/>
                  <a:gd name="T38" fmla="*/ 202 w 776"/>
                  <a:gd name="T39" fmla="*/ 0 h 2368"/>
                  <a:gd name="T40" fmla="*/ 190 w 776"/>
                  <a:gd name="T41" fmla="*/ 0 h 2368"/>
                  <a:gd name="T42" fmla="*/ 202 w 776"/>
                  <a:gd name="T43" fmla="*/ 0 h 2368"/>
                  <a:gd name="T44" fmla="*/ 190 w 776"/>
                  <a:gd name="T45" fmla="*/ 0 h 2368"/>
                  <a:gd name="T46" fmla="*/ 202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7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0"/>
              </a:xfrm>
              <a:custGeom>
                <a:avLst/>
                <a:gdLst>
                  <a:gd name="T0" fmla="*/ 0 w 776"/>
                  <a:gd name="T1" fmla="*/ 0 h 2368"/>
                  <a:gd name="T2" fmla="*/ 1 w 776"/>
                  <a:gd name="T3" fmla="*/ 0 h 2368"/>
                  <a:gd name="T4" fmla="*/ 0 w 776"/>
                  <a:gd name="T5" fmla="*/ 0 h 2368"/>
                  <a:gd name="T6" fmla="*/ 1 w 776"/>
                  <a:gd name="T7" fmla="*/ 0 h 2368"/>
                  <a:gd name="T8" fmla="*/ 1 w 776"/>
                  <a:gd name="T9" fmla="*/ 0 h 2368"/>
                  <a:gd name="T10" fmla="*/ 2 w 776"/>
                  <a:gd name="T11" fmla="*/ 0 h 2368"/>
                  <a:gd name="T12" fmla="*/ 1 w 776"/>
                  <a:gd name="T13" fmla="*/ 0 h 2368"/>
                  <a:gd name="T14" fmla="*/ 2 w 776"/>
                  <a:gd name="T15" fmla="*/ 0 h 2368"/>
                  <a:gd name="T16" fmla="*/ 2 w 776"/>
                  <a:gd name="T17" fmla="*/ 0 h 2368"/>
                  <a:gd name="T18" fmla="*/ 2 w 776"/>
                  <a:gd name="T19" fmla="*/ 0 h 2368"/>
                  <a:gd name="T20" fmla="*/ 2 w 776"/>
                  <a:gd name="T21" fmla="*/ 0 h 2368"/>
                  <a:gd name="T22" fmla="*/ 2 w 776"/>
                  <a:gd name="T23" fmla="*/ 1 h 2368"/>
                  <a:gd name="T24" fmla="*/ 2 w 776"/>
                  <a:gd name="T25" fmla="*/ 1 h 2368"/>
                  <a:gd name="T26" fmla="*/ 3 w 776"/>
                  <a:gd name="T27" fmla="*/ 1 h 2368"/>
                  <a:gd name="T28" fmla="*/ 3 w 776"/>
                  <a:gd name="T29" fmla="*/ 1 h 2368"/>
                  <a:gd name="T30" fmla="*/ 3 w 776"/>
                  <a:gd name="T31" fmla="*/ 1 h 2368"/>
                  <a:gd name="T32" fmla="*/ 3 w 776"/>
                  <a:gd name="T33" fmla="*/ 1 h 2368"/>
                  <a:gd name="T34" fmla="*/ 3 w 776"/>
                  <a:gd name="T35" fmla="*/ 1 h 2368"/>
                  <a:gd name="T36" fmla="*/ 3 w 776"/>
                  <a:gd name="T37" fmla="*/ 1 h 2368"/>
                  <a:gd name="T38" fmla="*/ 3 w 776"/>
                  <a:gd name="T39" fmla="*/ 1 h 2368"/>
                  <a:gd name="T40" fmla="*/ 3 w 776"/>
                  <a:gd name="T41" fmla="*/ 1 h 2368"/>
                  <a:gd name="T42" fmla="*/ 3 w 776"/>
                  <a:gd name="T43" fmla="*/ 2 h 2368"/>
                  <a:gd name="T44" fmla="*/ 3 w 776"/>
                  <a:gd name="T45" fmla="*/ 2 h 2368"/>
                  <a:gd name="T46" fmla="*/ 3 w 776"/>
                  <a:gd name="T47" fmla="*/ 2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8" name="Freeform 135"/>
              <p:cNvSpPr>
                <a:spLocks/>
              </p:cNvSpPr>
              <p:nvPr/>
            </p:nvSpPr>
            <p:spPr bwMode="hidden">
              <a:xfrm rot="-1346631">
                <a:off x="4401" y="599"/>
                <a:ext cx="175" cy="329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  <p:sp>
            <p:nvSpPr>
              <p:cNvPr id="1059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>
                  <a:gd name="T0" fmla="*/ 0 w 776"/>
                  <a:gd name="T1" fmla="*/ 0 h 2368"/>
                  <a:gd name="T2" fmla="*/ 0 w 776"/>
                  <a:gd name="T3" fmla="*/ 0 h 2368"/>
                  <a:gd name="T4" fmla="*/ 0 w 776"/>
                  <a:gd name="T5" fmla="*/ 0 h 2368"/>
                  <a:gd name="T6" fmla="*/ 0 w 776"/>
                  <a:gd name="T7" fmla="*/ 0 h 2368"/>
                  <a:gd name="T8" fmla="*/ 0 w 776"/>
                  <a:gd name="T9" fmla="*/ 0 h 2368"/>
                  <a:gd name="T10" fmla="*/ 0 w 776"/>
                  <a:gd name="T11" fmla="*/ 0 h 2368"/>
                  <a:gd name="T12" fmla="*/ 0 w 776"/>
                  <a:gd name="T13" fmla="*/ 0 h 2368"/>
                  <a:gd name="T14" fmla="*/ 0 w 776"/>
                  <a:gd name="T15" fmla="*/ 0 h 2368"/>
                  <a:gd name="T16" fmla="*/ 0 w 776"/>
                  <a:gd name="T17" fmla="*/ 0 h 2368"/>
                  <a:gd name="T18" fmla="*/ 0 w 776"/>
                  <a:gd name="T19" fmla="*/ 0 h 2368"/>
                  <a:gd name="T20" fmla="*/ 0 w 776"/>
                  <a:gd name="T21" fmla="*/ 0 h 2368"/>
                  <a:gd name="T22" fmla="*/ 0 w 776"/>
                  <a:gd name="T23" fmla="*/ 0 h 2368"/>
                  <a:gd name="T24" fmla="*/ 0 w 776"/>
                  <a:gd name="T25" fmla="*/ 0 h 2368"/>
                  <a:gd name="T26" fmla="*/ 0 w 776"/>
                  <a:gd name="T27" fmla="*/ 0 h 2368"/>
                  <a:gd name="T28" fmla="*/ 0 w 776"/>
                  <a:gd name="T29" fmla="*/ 0 h 2368"/>
                  <a:gd name="T30" fmla="*/ 0 w 776"/>
                  <a:gd name="T31" fmla="*/ 0 h 2368"/>
                  <a:gd name="T32" fmla="*/ 0 w 776"/>
                  <a:gd name="T33" fmla="*/ 0 h 2368"/>
                  <a:gd name="T34" fmla="*/ 0 w 776"/>
                  <a:gd name="T35" fmla="*/ 0 h 2368"/>
                  <a:gd name="T36" fmla="*/ 0 w 776"/>
                  <a:gd name="T37" fmla="*/ 0 h 2368"/>
                  <a:gd name="T38" fmla="*/ 0 w 776"/>
                  <a:gd name="T39" fmla="*/ 0 h 2368"/>
                  <a:gd name="T40" fmla="*/ 0 w 776"/>
                  <a:gd name="T41" fmla="*/ 0 h 2368"/>
                  <a:gd name="T42" fmla="*/ 0 w 776"/>
                  <a:gd name="T43" fmla="*/ 0 h 2368"/>
                  <a:gd name="T44" fmla="*/ 0 w 776"/>
                  <a:gd name="T45" fmla="*/ 0 h 2368"/>
                  <a:gd name="T46" fmla="*/ 0 w 776"/>
                  <a:gd name="T47" fmla="*/ 0 h 2368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AF273E"/>
                  </a:solidFill>
                </a:endParaRPr>
              </a:p>
            </p:txBody>
          </p:sp>
        </p:grpSp>
      </p:grpSp>
      <p:sp>
        <p:nvSpPr>
          <p:cNvPr id="1027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9595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fld id="{5442A039-CA3F-418A-B121-337C33DF6F55}" type="datetimeFigureOut">
              <a:rPr lang="en-US" smtClean="0">
                <a:solidFill>
                  <a:srgbClr val="AF273E"/>
                </a:solidFill>
              </a:rPr>
              <a:pPr/>
              <a:t>11/3/2021</a:t>
            </a:fld>
            <a:endParaRPr lang="en-US">
              <a:solidFill>
                <a:srgbClr val="AF273E"/>
              </a:solidFill>
            </a:endParaRPr>
          </a:p>
        </p:txBody>
      </p:sp>
      <p:sp>
        <p:nvSpPr>
          <p:cNvPr id="19596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endParaRPr lang="en-US">
              <a:solidFill>
                <a:srgbClr val="AF273E"/>
              </a:solidFill>
            </a:endParaRPr>
          </a:p>
        </p:txBody>
      </p:sp>
      <p:sp>
        <p:nvSpPr>
          <p:cNvPr id="19597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 Black" pitchFamily="34" charset="0"/>
              </a:defRPr>
            </a:lvl1pPr>
          </a:lstStyle>
          <a:p>
            <a:fld id="{1AAAAF82-A2A4-4504-BC83-DB4EA6B01903}" type="slidenum">
              <a:rPr lang="en-US" smtClean="0">
                <a:solidFill>
                  <a:srgbClr val="AF273E"/>
                </a:solidFill>
              </a:rPr>
              <a:pPr/>
              <a:t>‹#›</a:t>
            </a:fld>
            <a:endParaRPr lang="en-US">
              <a:solidFill>
                <a:srgbClr val="AF27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076889"/>
            <a:ext cx="7772400" cy="1311449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sz="6000" b="1" dirty="0">
                <a:ln w="28575" cmpd="sng">
                  <a:solidFill>
                    <a:srgbClr val="FFE103">
                      <a:lumMod val="40000"/>
                      <a:lumOff val="60000"/>
                    </a:srgb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MÔN: TOÁN</a:t>
            </a:r>
          </a:p>
        </p:txBody>
      </p:sp>
    </p:spTree>
    <p:extLst>
      <p:ext uri="{BB962C8B-B14F-4D97-AF65-F5344CB8AC3E}">
        <p14:creationId xmlns:p14="http://schemas.microsoft.com/office/powerpoint/2010/main" val="394543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>
          <a:xfrm>
            <a:off x="0" y="122238"/>
            <a:ext cx="8229600" cy="1295400"/>
          </a:xfrm>
        </p:spPr>
        <p:txBody>
          <a:bodyPr anchor="ctr">
            <a:normAutofit/>
          </a:bodyPr>
          <a:lstStyle/>
          <a:p>
            <a:pPr algn="l"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381000" y="2057400"/>
            <a:ext cx="2438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a/ 7km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4ha 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8,5ha 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48200" y="2057400"/>
            <a:ext cx="3352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b/ 30dm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300dm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515dm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828800" y="19812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05000" y="32766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866900" y="45085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315200" y="19812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7391400" y="32004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7391400" y="44196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m</a:t>
            </a:r>
            <a:r>
              <a:rPr lang="en-US" sz="3400" baseline="30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583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 idx="4294967295"/>
          </p:nvPr>
        </p:nvSpPr>
        <p:spPr>
          <a:xfrm>
            <a:off x="0" y="122238"/>
            <a:ext cx="8382000" cy="1295400"/>
          </a:xfrm>
        </p:spPr>
        <p:txBody>
          <a:bodyPr anchor="ctr">
            <a:normAutofit/>
          </a:bodyPr>
          <a:lstStyle/>
          <a:p>
            <a:pPr algn="l"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6200" y="2057400"/>
            <a:ext cx="24384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a/ 7km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4ha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8,5ha=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4648200" y="2057400"/>
            <a:ext cx="3352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b/ 30dm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300dm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=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n-US" sz="3400" kern="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515dm</a:t>
            </a:r>
            <a:r>
              <a:rPr lang="en-US" sz="3400" kern="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kern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133600" y="19812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7000000m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905000" y="32766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40000m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866900" y="4508500"/>
            <a:ext cx="2971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85000m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7315200" y="19812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0,3m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7391400" y="32004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7391400" y="4546600"/>
            <a:ext cx="1752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5,15m</a:t>
            </a:r>
            <a:r>
              <a:rPr lang="en-US" sz="34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8700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209550" y="866363"/>
            <a:ext cx="83820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0,15 km</a:t>
            </a:r>
            <a:b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2/3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m</a:t>
            </a:r>
            <a:r>
              <a:rPr lang="en-US" sz="28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 ha</a:t>
            </a:r>
            <a:endParaRPr lang="en-US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552700" y="2265362"/>
            <a:ext cx="449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 giải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685800" y="2882900"/>
            <a:ext cx="35433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0,15km = 150 m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2724150" y="4376737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2724150" y="430053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3829050" y="426878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4933950" y="424973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6096000" y="4300537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2724150" y="5033962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2749550" y="497046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3829050" y="491966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4933950" y="4945062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876300" y="4114800"/>
            <a:ext cx="1752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 dài</a:t>
            </a: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457200" y="4733925"/>
            <a:ext cx="2857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8" name="AutoShape 24"/>
          <p:cNvSpPr>
            <a:spLocks/>
          </p:cNvSpPr>
          <p:nvPr/>
        </p:nvSpPr>
        <p:spPr bwMode="auto">
          <a:xfrm>
            <a:off x="6337300" y="4249737"/>
            <a:ext cx="152400" cy="873125"/>
          </a:xfrm>
          <a:prstGeom prst="rightBrace">
            <a:avLst>
              <a:gd name="adj1" fmla="val 2501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6629400" y="4565650"/>
            <a:ext cx="1295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150m</a:t>
            </a:r>
          </a:p>
        </p:txBody>
      </p:sp>
    </p:spTree>
    <p:extLst>
      <p:ext uri="{BB962C8B-B14F-4D97-AF65-F5344CB8AC3E}">
        <p14:creationId xmlns:p14="http://schemas.microsoft.com/office/powerpoint/2010/main" val="44124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/>
      <p:bldP spid="31751" grpId="0"/>
      <p:bldP spid="31752" grpId="0" animBg="1"/>
      <p:bldP spid="31754" grpId="0" animBg="1"/>
      <p:bldP spid="31756" grpId="0" animBg="1"/>
      <p:bldP spid="31757" grpId="0" animBg="1"/>
      <p:bldP spid="31759" grpId="0" animBg="1"/>
      <p:bldP spid="31761" grpId="0" animBg="1"/>
      <p:bldP spid="31763" grpId="0" animBg="1"/>
      <p:bldP spid="31764" grpId="0" animBg="1"/>
      <p:bldP spid="31765" grpId="0" animBg="1"/>
      <p:bldP spid="31766" grpId="0"/>
      <p:bldP spid="31767" grpId="0"/>
      <p:bldP spid="31768" grpId="0" animBg="1"/>
      <p:bldP spid="3176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362200" y="76200"/>
            <a:ext cx="44958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0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1600200" y="429161"/>
            <a:ext cx="66294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0,15km = 150 m</a:t>
            </a:r>
          </a:p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Ta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>
              <a:spcBef>
                <a:spcPct val="50000"/>
              </a:spcBef>
            </a:pP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>
            <a:off x="3505200" y="1447800"/>
            <a:ext cx="3352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35052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47244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7" name="Line 13"/>
          <p:cNvSpPr>
            <a:spLocks noChangeShapeType="1"/>
          </p:cNvSpPr>
          <p:nvPr/>
        </p:nvSpPr>
        <p:spPr bwMode="auto">
          <a:xfrm>
            <a:off x="57150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6858000" y="1371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1" name="Line 17"/>
          <p:cNvSpPr>
            <a:spLocks noChangeShapeType="1"/>
          </p:cNvSpPr>
          <p:nvPr/>
        </p:nvSpPr>
        <p:spPr bwMode="auto">
          <a:xfrm>
            <a:off x="3505200" y="1752600"/>
            <a:ext cx="2209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3" name="Line 19"/>
          <p:cNvSpPr>
            <a:spLocks noChangeShapeType="1"/>
          </p:cNvSpPr>
          <p:nvPr/>
        </p:nvSpPr>
        <p:spPr bwMode="auto">
          <a:xfrm>
            <a:off x="3505200" y="167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4" name="Line 20"/>
          <p:cNvSpPr>
            <a:spLocks noChangeShapeType="1"/>
          </p:cNvSpPr>
          <p:nvPr/>
        </p:nvSpPr>
        <p:spPr bwMode="auto">
          <a:xfrm>
            <a:off x="4724400" y="167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5715000" y="1676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6" name="Text Box 22"/>
          <p:cNvSpPr txBox="1">
            <a:spLocks noChangeArrowheads="1"/>
          </p:cNvSpPr>
          <p:nvPr/>
        </p:nvSpPr>
        <p:spPr bwMode="auto">
          <a:xfrm>
            <a:off x="2133600" y="1219200"/>
            <a:ext cx="18669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7" name="Text Box 23"/>
          <p:cNvSpPr txBox="1">
            <a:spLocks noChangeArrowheads="1"/>
          </p:cNvSpPr>
          <p:nvPr/>
        </p:nvSpPr>
        <p:spPr bwMode="auto">
          <a:xfrm>
            <a:off x="1828800" y="1524000"/>
            <a:ext cx="2057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8" name="AutoShape 24"/>
          <p:cNvSpPr>
            <a:spLocks/>
          </p:cNvSpPr>
          <p:nvPr/>
        </p:nvSpPr>
        <p:spPr bwMode="auto">
          <a:xfrm>
            <a:off x="7086600" y="1295400"/>
            <a:ext cx="152400" cy="457200"/>
          </a:xfrm>
          <a:prstGeom prst="rightBrace">
            <a:avLst>
              <a:gd name="adj1" fmla="val 25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vi-VN" sz="2000" b="1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69" name="Text Box 25"/>
          <p:cNvSpPr txBox="1">
            <a:spLocks noChangeArrowheads="1"/>
          </p:cNvSpPr>
          <p:nvPr/>
        </p:nvSpPr>
        <p:spPr bwMode="auto">
          <a:xfrm>
            <a:off x="7315200" y="1371600"/>
            <a:ext cx="1295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150m</a:t>
            </a:r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-381000" y="2374642"/>
            <a:ext cx="89154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Theo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sơ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3   +   2      =    5 (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150  :   5  x  3   = 90  (m)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150     -    90     = 60(m)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90      x    60      = 5400 (m</a:t>
            </a:r>
            <a:r>
              <a:rPr lang="en-US" sz="2000" b="1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)= 0,54 (ha)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  5400 m</a:t>
            </a:r>
            <a:r>
              <a:rPr lang="en-US" sz="2000" b="1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; 0,54 ha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</a:p>
          <a:p>
            <a:pPr algn="ctr" eaLnBrk="1" hangingPunct="1">
              <a:spcBef>
                <a:spcPct val="50000"/>
              </a:spcBef>
            </a:pP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52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1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1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1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1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0" grpId="0"/>
      <p:bldP spid="31751" grpId="0"/>
      <p:bldP spid="31752" grpId="0" animBg="1"/>
      <p:bldP spid="31754" grpId="0" animBg="1"/>
      <p:bldP spid="31756" grpId="0" animBg="1"/>
      <p:bldP spid="31757" grpId="0" animBg="1"/>
      <p:bldP spid="31759" grpId="0" animBg="1"/>
      <p:bldP spid="31761" grpId="0" animBg="1"/>
      <p:bldP spid="31763" grpId="0" animBg="1"/>
      <p:bldP spid="31764" grpId="0" animBg="1"/>
      <p:bldP spid="31765" grpId="0" animBg="1"/>
      <p:bldP spid="31766" grpId="0"/>
      <p:bldP spid="31767" grpId="0"/>
      <p:bldP spid="31768" grpId="0" animBg="1"/>
      <p:bldP spid="31769" grpId="0"/>
      <p:bldP spid="3177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2DBD36-6589-4786-9C09-572DB34C5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s 3">
            <a:extLst>
              <a:ext uri="{FF2B5EF4-FFF2-40B4-BE49-F238E27FC236}">
                <a16:creationId xmlns:a16="http://schemas.microsoft.com/office/drawing/2014/main" xmlns="" id="{FCB8C53C-1AB6-4A63-81F6-FD4C2599FF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098" y="2133600"/>
            <a:ext cx="8229600" cy="120032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marL="0" indent="0" algn="ctr">
              <a:buNone/>
              <a:defRPr/>
            </a:pPr>
            <a:r>
              <a:rPr lang="en-US" altLang="zh-CN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altLang="zh-CN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endParaRPr lang="en-US" altLang="zh-CN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917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Alternate Process 2"/>
          <p:cNvSpPr/>
          <p:nvPr/>
        </p:nvSpPr>
        <p:spPr>
          <a:xfrm>
            <a:off x="1860550" y="1308100"/>
            <a:ext cx="5835650" cy="4191000"/>
          </a:xfrm>
          <a:prstGeom prst="flowChartAlternateProcess">
            <a:avLst/>
          </a:prstGeom>
          <a:solidFill>
            <a:schemeClr val="bg1"/>
          </a:solidFill>
          <a:ln w="381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 err="1">
                <a:solidFill>
                  <a:schemeClr val="bg2"/>
                </a:solidFill>
              </a:rPr>
              <a:t>Diện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  <a:r>
              <a:rPr lang="en-US" sz="2400" dirty="0" err="1">
                <a:solidFill>
                  <a:schemeClr val="bg2"/>
                </a:solidFill>
              </a:rPr>
              <a:t>tích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  <a:r>
              <a:rPr lang="en-US" sz="2400" dirty="0" err="1">
                <a:solidFill>
                  <a:schemeClr val="bg2"/>
                </a:solidFill>
              </a:rPr>
              <a:t>ngôi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  <a:r>
              <a:rPr lang="en-US" sz="2400" dirty="0" err="1">
                <a:solidFill>
                  <a:schemeClr val="bg2"/>
                </a:solidFill>
              </a:rPr>
              <a:t>trường</a:t>
            </a:r>
            <a:r>
              <a:rPr lang="en-US" sz="2400" dirty="0">
                <a:solidFill>
                  <a:schemeClr val="bg2"/>
                </a:solidFill>
              </a:rPr>
              <a:t> </a:t>
            </a:r>
          </a:p>
          <a:p>
            <a:pPr algn="ctr">
              <a:defRPr/>
            </a:pPr>
            <a:r>
              <a:rPr lang="en-US" sz="2400" dirty="0" err="1">
                <a:solidFill>
                  <a:schemeClr val="bg2"/>
                </a:solidFill>
              </a:rPr>
              <a:t>Tiểu</a:t>
            </a:r>
            <a:r>
              <a:rPr lang="en-US" sz="2400" dirty="0">
                <a:solidFill>
                  <a:schemeClr val="bg2"/>
                </a:solidFill>
              </a:rPr>
              <a:t> học </a:t>
            </a:r>
            <a:r>
              <a:rPr lang="en-US" sz="2400" dirty="0" err="1" smtClean="0">
                <a:solidFill>
                  <a:schemeClr val="bg2"/>
                </a:solidFill>
              </a:rPr>
              <a:t>Sài</a:t>
            </a:r>
            <a:r>
              <a:rPr lang="en-US" sz="2400" dirty="0" smtClean="0">
                <a:solidFill>
                  <a:schemeClr val="bg2"/>
                </a:solidFill>
              </a:rPr>
              <a:t> Đồng?</a:t>
            </a:r>
            <a:endParaRPr lang="en-US" sz="2400" dirty="0">
              <a:solidFill>
                <a:schemeClr val="bg2"/>
              </a:solidFill>
            </a:endParaRPr>
          </a:p>
          <a:p>
            <a:pPr algn="ctr">
              <a:defRPr/>
            </a:pPr>
            <a:endParaRPr lang="en-US" sz="2400" dirty="0">
              <a:solidFill>
                <a:schemeClr val="bg2"/>
              </a:solidFill>
            </a:endParaRPr>
          </a:p>
          <a:p>
            <a:pPr algn="ctr">
              <a:defRPr/>
            </a:pPr>
            <a:r>
              <a:rPr lang="en-US" sz="2400" dirty="0">
                <a:solidFill>
                  <a:schemeClr val="tx1"/>
                </a:solidFill>
              </a:rPr>
              <a:t>…</a:t>
            </a:r>
            <a:r>
              <a:rPr lang="en-US" sz="2400" dirty="0" err="1">
                <a:solidFill>
                  <a:schemeClr val="tx1"/>
                </a:solidFill>
              </a:rPr>
              <a:t>mét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vuông</a:t>
            </a:r>
            <a:r>
              <a:rPr lang="en-US" sz="2400" dirty="0">
                <a:solidFill>
                  <a:schemeClr val="tx1"/>
                </a:solidFill>
              </a:rPr>
              <a:t>?</a:t>
            </a:r>
          </a:p>
          <a:p>
            <a:pPr algn="ctr">
              <a:defRPr/>
            </a:pPr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47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6"/>
          <p:cNvSpPr>
            <a:spLocks noChangeArrowheads="1" noChangeShapeType="1" noTextEdit="1"/>
          </p:cNvSpPr>
          <p:nvPr/>
        </p:nvSpPr>
        <p:spPr bwMode="auto">
          <a:xfrm>
            <a:off x="680113" y="2133600"/>
            <a:ext cx="7467600" cy="2667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0" i="0" u="none" strike="noStrike" kern="10" cap="none" spc="0" normalizeH="0" baseline="0" noProof="0" dirty="0">
                <a:ln w="38100">
                  <a:solidFill>
                    <a:srgbClr val="FF0000">
                      <a:lumMod val="40000"/>
                      <a:lumOff val="60000"/>
                    </a:srgbClr>
                  </a:solidFill>
                  <a:prstDash val="dash"/>
                  <a:round/>
                  <a:headEnd/>
                  <a:tailEnd/>
                </a:ln>
                <a:solidFill>
                  <a:srgbClr val="00B0F0"/>
                </a:solidFill>
                <a:effectLst/>
                <a:uLnTx/>
                <a:uFillTx/>
                <a:latin typeface="Comic Sans MS"/>
                <a:ea typeface="+mj-lt"/>
                <a:cs typeface="+mj-lt"/>
              </a:rPr>
              <a:t>Chúc các em học tốt !</a:t>
            </a:r>
            <a:endParaRPr kumimoji="0" lang="en-US" sz="3600" b="0" i="0" u="none" strike="noStrike" kern="10" cap="none" spc="0" normalizeH="0" baseline="0" noProof="0" dirty="0">
              <a:ln w="38100">
                <a:solidFill>
                  <a:srgbClr val="FF0000">
                    <a:lumMod val="40000"/>
                    <a:lumOff val="60000"/>
                  </a:srgbClr>
                </a:solidFill>
                <a:prstDash val="dash"/>
                <a:round/>
                <a:headEnd/>
                <a:tailEnd/>
              </a:ln>
              <a:solidFill>
                <a:srgbClr val="00B0F0"/>
              </a:solidFill>
              <a:effectLst/>
              <a:uLnTx/>
              <a:uFillTx/>
              <a:latin typeface="Comic Sans MS"/>
              <a:ea typeface="+mj-lt"/>
              <a:cs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8420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图片 2084" descr="封面">
            <a:extLst>
              <a:ext uri="{FF2B5EF4-FFF2-40B4-BE49-F238E27FC236}">
                <a16:creationId xmlns:a16="http://schemas.microsoft.com/office/drawing/2014/main" xmlns="" id="{C7BD0C59-02B3-48F0-A4DF-2D34F63901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0"/>
            <a:ext cx="9129713" cy="600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4" name="图片 2083" descr="3">
            <a:extLst>
              <a:ext uri="{FF2B5EF4-FFF2-40B4-BE49-F238E27FC236}">
                <a16:creationId xmlns:a16="http://schemas.microsoft.com/office/drawing/2014/main" xmlns="" id="{FCDDE55C-8122-4C3A-8115-4475AA9F9F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152400"/>
            <a:ext cx="8961438" cy="67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8" name="图片 2077" descr="2">
            <a:extLst>
              <a:ext uri="{FF2B5EF4-FFF2-40B4-BE49-F238E27FC236}">
                <a16:creationId xmlns:a16="http://schemas.microsoft.com/office/drawing/2014/main" xmlns="" id="{0A0CC332-6B82-4CF2-A06D-71FC9F105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1112838"/>
            <a:ext cx="168275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88" name="图片 2087" descr="1-16">
            <a:extLst>
              <a:ext uri="{FF2B5EF4-FFF2-40B4-BE49-F238E27FC236}">
                <a16:creationId xmlns:a16="http://schemas.microsoft.com/office/drawing/2014/main" xmlns="" id="{8F3FEC34-304B-42D1-8A04-E363F15927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3425" y="-25400"/>
            <a:ext cx="1884363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s 3">
            <a:extLst>
              <a:ext uri="{FF2B5EF4-FFF2-40B4-BE49-F238E27FC236}">
                <a16:creationId xmlns:a16="http://schemas.microsoft.com/office/drawing/2014/main" xmlns="" id="{F36DF1ED-4940-4B37-B05B-E415A4036350}"/>
              </a:ext>
            </a:extLst>
          </p:cNvPr>
          <p:cNvSpPr/>
          <p:nvPr/>
        </p:nvSpPr>
        <p:spPr>
          <a:xfrm>
            <a:off x="2133513" y="2449406"/>
            <a:ext cx="5181600" cy="120032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Khởi</a:t>
            </a:r>
            <a:r>
              <a:rPr lang="en-US" altLang="zh-CN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altLang="zh-CN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động</a:t>
            </a:r>
            <a:endParaRPr lang="en-US" altLang="zh-CN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9733545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6" dur="5000" fill="hold"/>
                                        <p:tgtEl>
                                          <p:spTgt spid="208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2743200"/>
            <a:ext cx="7467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b="1" kern="0" dirty="0"/>
              <a:t>  </a:t>
            </a:r>
            <a:r>
              <a:rPr lang="en-US" sz="3400" b="1" kern="0" dirty="0">
                <a:latin typeface="+mn-lt"/>
                <a:cs typeface="+mn-cs"/>
              </a:rPr>
              <a:t> 6,5 km</a:t>
            </a:r>
            <a:r>
              <a:rPr lang="en-US" sz="3400" b="1" kern="0" baseline="30000" dirty="0">
                <a:latin typeface="+mn-lt"/>
                <a:cs typeface="+mn-cs"/>
              </a:rPr>
              <a:t>2</a:t>
            </a:r>
            <a:r>
              <a:rPr lang="en-US" sz="3400" b="1" kern="0" dirty="0">
                <a:latin typeface="+mn-lt"/>
                <a:cs typeface="+mn-cs"/>
              </a:rPr>
              <a:t> =              ha. </a:t>
            </a:r>
            <a:endParaRPr lang="en-US" sz="3400" kern="0" dirty="0">
              <a:latin typeface="+mn-lt"/>
              <a:cs typeface="+mn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410200" y="2723866"/>
            <a:ext cx="1676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n-US" sz="3400" b="1" kern="0" dirty="0">
                <a:latin typeface="+mn-lt"/>
                <a:cs typeface="+mn-cs"/>
              </a:rPr>
              <a:t>650</a:t>
            </a:r>
            <a:endParaRPr lang="en-US" sz="3400" kern="0" dirty="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7511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>
          <a:xfrm>
            <a:off x="762000" y="914400"/>
            <a:ext cx="7543800" cy="1295400"/>
          </a:xfrm>
        </p:spPr>
        <p:txBody>
          <a:bodyPr anchor="ctr"/>
          <a:lstStyle/>
          <a:p>
            <a:pPr eaLnBrk="1" hangingPunct="1"/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TOÁN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228600" y="2362200"/>
            <a:ext cx="8839200" cy="10668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39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9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9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endParaRPr lang="en-US" sz="39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5565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838200"/>
            <a:ext cx="1905000" cy="4525963"/>
          </a:xfrm>
        </p:spPr>
        <p:txBody>
          <a:bodyPr/>
          <a:lstStyle/>
          <a:p>
            <a:pPr marL="0" indent="0">
              <a:buFontTx/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Mục tiêu: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95600" y="2614613"/>
            <a:ext cx="5486400" cy="2185987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Biết viết số đo độ dài, khối lượng, diện tích dưới dạng số thập phân</a:t>
            </a:r>
          </a:p>
        </p:txBody>
      </p:sp>
    </p:spTree>
    <p:extLst>
      <p:ext uri="{BB962C8B-B14F-4D97-AF65-F5344CB8AC3E}">
        <p14:creationId xmlns:p14="http://schemas.microsoft.com/office/powerpoint/2010/main" val="2882232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4DA800-4AC0-4042-950A-B4802A9C9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BFBDB1C-AAA0-412B-AD3B-EA928CB39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s 3">
            <a:extLst>
              <a:ext uri="{FF2B5EF4-FFF2-40B4-BE49-F238E27FC236}">
                <a16:creationId xmlns:a16="http://schemas.microsoft.com/office/drawing/2014/main" xmlns="" id="{A5B30EAB-A37E-4F84-9505-AB7AF88A4579}"/>
              </a:ext>
            </a:extLst>
          </p:cNvPr>
          <p:cNvSpPr/>
          <p:nvPr/>
        </p:nvSpPr>
        <p:spPr>
          <a:xfrm>
            <a:off x="1905000" y="2228671"/>
            <a:ext cx="5181600" cy="120032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altLang="zh-CN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72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altLang="zh-CN" sz="7200" b="1" dirty="0">
              <a:ln w="9525">
                <a:solidFill>
                  <a:schemeClr val="bg1"/>
                </a:solidFill>
                <a:prstDash val="solid"/>
              </a:ln>
              <a:solidFill>
                <a:srgbClr val="7030A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97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 idx="4294967295"/>
          </p:nvPr>
        </p:nvSpPr>
        <p:spPr>
          <a:xfrm>
            <a:off x="-152400" y="304800"/>
            <a:ext cx="8229600" cy="1143000"/>
          </a:xfrm>
        </p:spPr>
        <p:txBody>
          <a:bodyPr anchor="ctr"/>
          <a:lstStyle/>
          <a:p>
            <a:pPr eaLnBrk="1" hangingPunct="1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447800" y="1676400"/>
            <a:ext cx="4038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42m 34cm =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962400" y="16764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m</a:t>
            </a:r>
          </a:p>
        </p:txBody>
      </p:sp>
      <p:sp>
        <p:nvSpPr>
          <p:cNvPr id="10" name="Text Box 50"/>
          <p:cNvSpPr txBox="1">
            <a:spLocks noChangeArrowheads="1"/>
          </p:cNvSpPr>
          <p:nvPr/>
        </p:nvSpPr>
        <p:spPr bwMode="auto">
          <a:xfrm>
            <a:off x="4495800" y="16764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42,34</a:t>
            </a:r>
          </a:p>
        </p:txBody>
      </p:sp>
      <p:sp>
        <p:nvSpPr>
          <p:cNvPr id="11" name="Text Box 18"/>
          <p:cNvSpPr txBox="1">
            <a:spLocks noChangeArrowheads="1"/>
          </p:cNvSpPr>
          <p:nvPr/>
        </p:nvSpPr>
        <p:spPr bwMode="auto">
          <a:xfrm>
            <a:off x="1447800" y="2438400"/>
            <a:ext cx="3276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56m 29cm =</a:t>
            </a:r>
          </a:p>
        </p:txBody>
      </p:sp>
      <p:sp>
        <p:nvSpPr>
          <p:cNvPr id="14" name="Text Box 24"/>
          <p:cNvSpPr txBox="1">
            <a:spLocks noChangeArrowheads="1"/>
          </p:cNvSpPr>
          <p:nvPr/>
        </p:nvSpPr>
        <p:spPr bwMode="auto">
          <a:xfrm>
            <a:off x="4114800" y="24384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 Box 50"/>
          <p:cNvSpPr txBox="1">
            <a:spLocks noChangeArrowheads="1"/>
          </p:cNvSpPr>
          <p:nvPr/>
        </p:nvSpPr>
        <p:spPr bwMode="auto">
          <a:xfrm>
            <a:off x="4495800" y="24384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562,9</a:t>
            </a:r>
          </a:p>
        </p:txBody>
      </p:sp>
      <p:sp>
        <p:nvSpPr>
          <p:cNvPr id="16" name="Text Box 18"/>
          <p:cNvSpPr txBox="1">
            <a:spLocks noChangeArrowheads="1"/>
          </p:cNvSpPr>
          <p:nvPr/>
        </p:nvSpPr>
        <p:spPr bwMode="auto">
          <a:xfrm>
            <a:off x="1447800" y="3124200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 6m 2cm    =</a:t>
            </a:r>
          </a:p>
        </p:txBody>
      </p:sp>
      <p:sp>
        <p:nvSpPr>
          <p:cNvPr id="18" name="Text Box 24"/>
          <p:cNvSpPr txBox="1">
            <a:spLocks noChangeArrowheads="1"/>
          </p:cNvSpPr>
          <p:nvPr/>
        </p:nvSpPr>
        <p:spPr bwMode="auto">
          <a:xfrm>
            <a:off x="3886200" y="30480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m</a:t>
            </a:r>
          </a:p>
        </p:txBody>
      </p:sp>
      <p:sp>
        <p:nvSpPr>
          <p:cNvPr id="19" name="Text Box 50"/>
          <p:cNvSpPr txBox="1">
            <a:spLocks noChangeArrowheads="1"/>
          </p:cNvSpPr>
          <p:nvPr/>
        </p:nvSpPr>
        <p:spPr bwMode="auto">
          <a:xfrm>
            <a:off x="4495800" y="30480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6,02</a:t>
            </a:r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1447800" y="3881438"/>
            <a:ext cx="3505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d) 4352m      =</a:t>
            </a:r>
          </a:p>
        </p:txBody>
      </p:sp>
      <p:sp>
        <p:nvSpPr>
          <p:cNvPr id="22" name="Text Box 24"/>
          <p:cNvSpPr txBox="1">
            <a:spLocks noChangeArrowheads="1"/>
          </p:cNvSpPr>
          <p:nvPr/>
        </p:nvSpPr>
        <p:spPr bwMode="auto">
          <a:xfrm>
            <a:off x="3962400" y="3886200"/>
            <a:ext cx="2971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km</a:t>
            </a:r>
          </a:p>
        </p:txBody>
      </p:sp>
      <p:sp>
        <p:nvSpPr>
          <p:cNvPr id="23" name="Text Box 50"/>
          <p:cNvSpPr txBox="1">
            <a:spLocks noChangeArrowheads="1"/>
          </p:cNvSpPr>
          <p:nvPr/>
        </p:nvSpPr>
        <p:spPr bwMode="auto">
          <a:xfrm>
            <a:off x="4495800" y="38862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4,352</a:t>
            </a:r>
          </a:p>
        </p:txBody>
      </p:sp>
    </p:spTree>
    <p:extLst>
      <p:ext uri="{BB962C8B-B14F-4D97-AF65-F5344CB8AC3E}">
        <p14:creationId xmlns:p14="http://schemas.microsoft.com/office/powerpoint/2010/main" val="341442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  <p:bldP spid="14" grpId="0"/>
      <p:bldP spid="15" grpId="0"/>
      <p:bldP spid="16" grpId="0"/>
      <p:bldP spid="18" grpId="0"/>
      <p:bldP spid="19" grpId="0"/>
      <p:bldP spid="20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 idx="4294967295"/>
          </p:nvPr>
        </p:nvSpPr>
        <p:spPr>
          <a:xfrm>
            <a:off x="152400" y="304800"/>
            <a:ext cx="7315200" cy="1143000"/>
          </a:xfrm>
        </p:spPr>
        <p:txBody>
          <a:bodyPr anchor="ctr"/>
          <a:lstStyle/>
          <a:p>
            <a:pPr algn="just"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-gam: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701800" y="1600200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500g      =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378200" y="16002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kg</a:t>
            </a: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1676400" y="2819400"/>
            <a:ext cx="3505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347g      =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3581400" y="27940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kg</a:t>
            </a: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1676400" y="4114800"/>
            <a:ext cx="3962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1,5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=</a:t>
            </a: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4191000" y="41402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</p:txBody>
      </p:sp>
      <p:sp>
        <p:nvSpPr>
          <p:cNvPr id="32" name="Text Box 50"/>
          <p:cNvSpPr txBox="1">
            <a:spLocks noChangeArrowheads="1"/>
          </p:cNvSpPr>
          <p:nvPr/>
        </p:nvSpPr>
        <p:spPr bwMode="auto">
          <a:xfrm>
            <a:off x="4267200" y="406400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kg</a:t>
            </a:r>
          </a:p>
        </p:txBody>
      </p:sp>
    </p:spTree>
    <p:extLst>
      <p:ext uri="{BB962C8B-B14F-4D97-AF65-F5344CB8AC3E}">
        <p14:creationId xmlns:p14="http://schemas.microsoft.com/office/powerpoint/2010/main" val="2241483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24" grpId="0"/>
      <p:bldP spid="26" grpId="0"/>
      <p:bldP spid="28" grpId="0"/>
      <p:bldP spid="30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763000" cy="1143000"/>
          </a:xfrm>
        </p:spPr>
        <p:txBody>
          <a:bodyPr anchor="ctr"/>
          <a:lstStyle/>
          <a:p>
            <a:pPr algn="l" eaLnBrk="1" hangingPunct="1"/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ki-lô-gam</a:t>
            </a:r>
            <a:r>
              <a:rPr lang="en-US" sz="3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838200" y="1600200"/>
            <a:ext cx="3581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500g      =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3429000" y="16002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kg</a:t>
            </a:r>
          </a:p>
        </p:txBody>
      </p:sp>
      <p:sp>
        <p:nvSpPr>
          <p:cNvPr id="10" name="Text Box 50"/>
          <p:cNvSpPr txBox="1">
            <a:spLocks noChangeArrowheads="1"/>
          </p:cNvSpPr>
          <p:nvPr/>
        </p:nvSpPr>
        <p:spPr bwMode="auto">
          <a:xfrm>
            <a:off x="3581400" y="16002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0,5</a:t>
            </a:r>
          </a:p>
        </p:txBody>
      </p:sp>
      <p:sp>
        <p:nvSpPr>
          <p:cNvPr id="24" name="Text Box 18"/>
          <p:cNvSpPr txBox="1">
            <a:spLocks noChangeArrowheads="1"/>
          </p:cNvSpPr>
          <p:nvPr/>
        </p:nvSpPr>
        <p:spPr bwMode="auto">
          <a:xfrm>
            <a:off x="838200" y="2819400"/>
            <a:ext cx="3505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347g      =</a:t>
            </a: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4038600" y="2819400"/>
            <a:ext cx="2260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kg</a:t>
            </a:r>
          </a:p>
        </p:txBody>
      </p:sp>
      <p:sp>
        <p:nvSpPr>
          <p:cNvPr id="27" name="Text Box 50"/>
          <p:cNvSpPr txBox="1">
            <a:spLocks noChangeArrowheads="1"/>
          </p:cNvSpPr>
          <p:nvPr/>
        </p:nvSpPr>
        <p:spPr bwMode="auto">
          <a:xfrm>
            <a:off x="3581400" y="2819400"/>
            <a:ext cx="1219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0,347</a:t>
            </a: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838200" y="4114800"/>
            <a:ext cx="3962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1,5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=</a:t>
            </a: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4724400" y="4140200"/>
            <a:ext cx="457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</a:p>
        </p:txBody>
      </p:sp>
      <p:sp>
        <p:nvSpPr>
          <p:cNvPr id="31" name="Text Box 50"/>
          <p:cNvSpPr txBox="1">
            <a:spLocks noChangeArrowheads="1"/>
          </p:cNvSpPr>
          <p:nvPr/>
        </p:nvSpPr>
        <p:spPr bwMode="auto">
          <a:xfrm>
            <a:off x="3505200" y="4114800"/>
            <a:ext cx="25908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tấn 500 kg</a:t>
            </a:r>
          </a:p>
        </p:txBody>
      </p:sp>
      <p:sp>
        <p:nvSpPr>
          <p:cNvPr id="32" name="Text Box 50"/>
          <p:cNvSpPr txBox="1">
            <a:spLocks noChangeArrowheads="1"/>
          </p:cNvSpPr>
          <p:nvPr/>
        </p:nvSpPr>
        <p:spPr bwMode="auto">
          <a:xfrm>
            <a:off x="5867400" y="4191000"/>
            <a:ext cx="2133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= 1500 kg</a:t>
            </a:r>
          </a:p>
        </p:txBody>
      </p:sp>
    </p:spTree>
    <p:extLst>
      <p:ext uri="{BB962C8B-B14F-4D97-AF65-F5344CB8AC3E}">
        <p14:creationId xmlns:p14="http://schemas.microsoft.com/office/powerpoint/2010/main" val="293980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with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with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with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24" grpId="0"/>
      <p:bldP spid="26" grpId="0"/>
      <p:bldP spid="27" grpId="0"/>
      <p:bldP spid="28" grpId="0"/>
      <p:bldP spid="30" grpId="0"/>
      <p:bldP spid="31" grpId="0"/>
      <p:bldP spid="3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ISPRING_RESOURCE_PATHS_HASH_PRESENTER" val="b8e5a9856eb39a9d8cdf5e227f590ae92b91112"/>
  <p:tag name="MMPROD_UIDATA" val="&lt;database version=&quot;10.0&quot;&gt;&lt;object type=&quot;1&quot; unique_id=&quot;10001&quot;&gt;&lt;object type=&quot;8&quot; unique_id=&quot;10040&quot;&gt;&lt;/object&gt;&lt;object type=&quot;2&quot; unique_id=&quot;10041&quot;&gt;&lt;object type=&quot;3&quot; unique_id=&quot;10042&quot;&gt;&lt;property id=&quot;20148&quot; value=&quot;5&quot;/&gt;&lt;property id=&quot;20300&quot; value=&quot;Slide 1&quot;/&gt;&lt;property id=&quot;20307&quot; value=&quot;257&quot;/&gt;&lt;/object&gt;&lt;object type=&quot;3&quot; unique_id=&quot;10043&quot;&gt;&lt;property id=&quot;20148&quot; value=&quot;5&quot;/&gt;&lt;property id=&quot;20300&quot; value=&quot;Slide 2 - &amp;quot;   TOÁN &amp;quot;&quot;/&gt;&lt;property id=&quot;20307&quot; value=&quot;258&quot;/&gt;&lt;/object&gt;&lt;object type=&quot;3&quot; unique_id=&quot;10044&quot;&gt;&lt;property id=&quot;20148&quot; value=&quot;5&quot;/&gt;&lt;property id=&quot;20300&quot; value=&quot;Slide 3 - &amp;quot;1. Viết số thập phân thích hợp vào chỗ chấm&amp;quot;&quot;/&gt;&lt;property id=&quot;20307&quot; value=&quot;259&quot;/&gt;&lt;/object&gt;&lt;object type=&quot;3&quot; unique_id=&quot;10045&quot;&gt;&lt;property id=&quot;20148&quot; value=&quot;5&quot;/&gt;&lt;property id=&quot;20300&quot; value=&quot;Slide 4 - &amp;quot;1. Viết số thập phân thích hợp vào chỗ chấm&amp;quot;&quot;/&gt;&lt;property id=&quot;20307&quot; value=&quot;260&quot;/&gt;&lt;/object&gt;&lt;object type=&quot;3&quot; unique_id=&quot;10046&quot;&gt;&lt;property id=&quot;20148&quot; value=&quot;5&quot;/&gt;&lt;property id=&quot;20300&quot; value=&quot;Slide 5 - &amp;quot;2. Viết các số đo sau dưới dạng số đo  có đơn vị là ki-lô-gam:&amp;quot;&quot;/&gt;&lt;property id=&quot;20307&quot; value=&quot;261&quot;/&gt;&lt;/object&gt;&lt;object type=&quot;3&quot; unique_id=&quot;10047&quot;&gt;&lt;property id=&quot;20148&quot; value=&quot;5&quot;/&gt;&lt;property id=&quot;20300&quot; value=&quot;Slide 6 - &amp;quot;2. Viết các số đo sau dưới dạng số đo có  đơn vị là ki-lô-gam:&amp;quot;&quot;/&gt;&lt;property id=&quot;20307&quot; value=&quot;262&quot;/&gt;&lt;/object&gt;&lt;object type=&quot;3&quot; unique_id=&quot;10048&quot;&gt;&lt;property id=&quot;20148&quot; value=&quot;5&quot;/&gt;&lt;property id=&quot;20300&quot; value=&quot;Slide 7 - &amp;quot;3. Viết các số đo sau dưới dạng số đo có  đơn vị là mét vuông&amp;quot;&quot;/&gt;&lt;property id=&quot;20307&quot; value=&quot;263&quot;/&gt;&lt;/object&gt;&lt;object type=&quot;3&quot; unique_id=&quot;10049&quot;&gt;&lt;property id=&quot;20148&quot; value=&quot;5&quot;/&gt;&lt;property id=&quot;20300&quot; value=&quot;Slide 8 - &amp;quot;3. Viết các số đo sau dưới dạng số đo có  đơn vị là mét vuông&amp;quot;&quot;/&gt;&lt;property id=&quot;20307&quot; value=&quot;264&quot;/&gt;&lt;/object&gt;&lt;object type=&quot;3&quot; unique_id=&quot;10050&quot;&gt;&lt;property id=&quot;20148&quot; value=&quot;5&quot;/&gt;&lt;property id=&quot;20300&quot; value=&quot;Slide 9&quot;/&gt;&lt;property id=&quot;20307&quot; value=&quot;265&quot;/&gt;&lt;/object&gt;&lt;object type=&quot;3&quot; unique_id=&quot;10051&quot;&gt;&lt;property id=&quot;20148&quot; value=&quot;5&quot;/&gt;&lt;property id=&quot;20300&quot; value=&quot;Slide 10&quot;/&gt;&lt;property id=&quot;20307&quot; value=&quot;266&quot;/&gt;&lt;/object&gt;&lt;object type=&quot;3&quot; unique_id=&quot;10052&quot;&gt;&lt;property id=&quot;20148&quot; value=&quot;5&quot;/&gt;&lt;property id=&quot;20300&quot; value=&quot;Slide 11&quot;/&gt;&lt;property id=&quot;20307&quot; value=&quot;26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Theme1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Kimono">
  <a:themeElements>
    <a:clrScheme name="Kimono 1">
      <a:dk1>
        <a:srgbClr val="2F1311"/>
      </a:dk1>
      <a:lt1>
        <a:srgbClr val="C16059"/>
      </a:lt1>
      <a:dk2>
        <a:srgbClr val="F7D47D"/>
      </a:dk2>
      <a:lt2>
        <a:srgbClr val="000000"/>
      </a:lt2>
      <a:accent1>
        <a:srgbClr val="D5B781"/>
      </a:accent1>
      <a:accent2>
        <a:srgbClr val="79AF7D"/>
      </a:accent2>
      <a:accent3>
        <a:srgbClr val="DDB6B5"/>
      </a:accent3>
      <a:accent4>
        <a:srgbClr val="270E0D"/>
      </a:accent4>
      <a:accent5>
        <a:srgbClr val="E7D8C1"/>
      </a:accent5>
      <a:accent6>
        <a:srgbClr val="6D9E71"/>
      </a:accent6>
      <a:hlink>
        <a:srgbClr val="F0B854"/>
      </a:hlink>
      <a:folHlink>
        <a:srgbClr val="DC893E"/>
      </a:folHlink>
    </a:clrScheme>
    <a:fontScheme name="Kimon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mono 1">
        <a:dk1>
          <a:srgbClr val="2F1311"/>
        </a:dk1>
        <a:lt1>
          <a:srgbClr val="C16059"/>
        </a:lt1>
        <a:dk2>
          <a:srgbClr val="F7D47D"/>
        </a:dk2>
        <a:lt2>
          <a:srgbClr val="000000"/>
        </a:lt2>
        <a:accent1>
          <a:srgbClr val="D5B781"/>
        </a:accent1>
        <a:accent2>
          <a:srgbClr val="79AF7D"/>
        </a:accent2>
        <a:accent3>
          <a:srgbClr val="DDB6B5"/>
        </a:accent3>
        <a:accent4>
          <a:srgbClr val="270E0D"/>
        </a:accent4>
        <a:accent5>
          <a:srgbClr val="E7D8C1"/>
        </a:accent5>
        <a:accent6>
          <a:srgbClr val="6D9E71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2">
        <a:dk1>
          <a:srgbClr val="000000"/>
        </a:dk1>
        <a:lt1>
          <a:srgbClr val="FFFFFF"/>
        </a:lt1>
        <a:dk2>
          <a:srgbClr val="000000"/>
        </a:dk2>
        <a:lt2>
          <a:srgbClr val="F7D47D"/>
        </a:lt2>
        <a:accent1>
          <a:srgbClr val="C19341"/>
        </a:accent1>
        <a:accent2>
          <a:srgbClr val="60A265"/>
        </a:accent2>
        <a:accent3>
          <a:srgbClr val="AAAAAA"/>
        </a:accent3>
        <a:accent4>
          <a:srgbClr val="DADADA"/>
        </a:accent4>
        <a:accent5>
          <a:srgbClr val="DDC8B0"/>
        </a:accent5>
        <a:accent6>
          <a:srgbClr val="56925B"/>
        </a:accent6>
        <a:hlink>
          <a:srgbClr val="EB9F17"/>
        </a:hlink>
        <a:folHlink>
          <a:srgbClr val="CF76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3">
        <a:dk1>
          <a:srgbClr val="00002E"/>
        </a:dk1>
        <a:lt1>
          <a:srgbClr val="FFFFFF"/>
        </a:lt1>
        <a:dk2>
          <a:srgbClr val="003399"/>
        </a:dk2>
        <a:lt2>
          <a:srgbClr val="F4BC40"/>
        </a:lt2>
        <a:accent1>
          <a:srgbClr val="9280CC"/>
        </a:accent1>
        <a:accent2>
          <a:srgbClr val="BD51A1"/>
        </a:accent2>
        <a:accent3>
          <a:srgbClr val="AAADCA"/>
        </a:accent3>
        <a:accent4>
          <a:srgbClr val="DADADA"/>
        </a:accent4>
        <a:accent5>
          <a:srgbClr val="C7C0E2"/>
        </a:accent5>
        <a:accent6>
          <a:srgbClr val="AB4991"/>
        </a:accent6>
        <a:hlink>
          <a:srgbClr val="CC66FF"/>
        </a:hlink>
        <a:folHlink>
          <a:srgbClr val="824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mono 4">
        <a:dk1>
          <a:srgbClr val="2F1311"/>
        </a:dk1>
        <a:lt1>
          <a:srgbClr val="7A8E9C"/>
        </a:lt1>
        <a:dk2>
          <a:srgbClr val="FDF4DF"/>
        </a:dk2>
        <a:lt2>
          <a:srgbClr val="3E4A52"/>
        </a:lt2>
        <a:accent1>
          <a:srgbClr val="81ABA0"/>
        </a:accent1>
        <a:accent2>
          <a:srgbClr val="CD817B"/>
        </a:accent2>
        <a:accent3>
          <a:srgbClr val="BEC6CB"/>
        </a:accent3>
        <a:accent4>
          <a:srgbClr val="270E0D"/>
        </a:accent4>
        <a:accent5>
          <a:srgbClr val="C1D2CD"/>
        </a:accent5>
        <a:accent6>
          <a:srgbClr val="BA746F"/>
        </a:accent6>
        <a:hlink>
          <a:srgbClr val="BEBC76"/>
        </a:hlink>
        <a:folHlink>
          <a:srgbClr val="668E6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5">
        <a:dk1>
          <a:srgbClr val="2F1311"/>
        </a:dk1>
        <a:lt1>
          <a:srgbClr val="7A9C7C"/>
        </a:lt1>
        <a:dk2>
          <a:srgbClr val="FBEBC3"/>
        </a:dk2>
        <a:lt2>
          <a:srgbClr val="3C503D"/>
        </a:lt2>
        <a:accent1>
          <a:srgbClr val="D5B781"/>
        </a:accent1>
        <a:accent2>
          <a:srgbClr val="C16059"/>
        </a:accent2>
        <a:accent3>
          <a:srgbClr val="BECBBF"/>
        </a:accent3>
        <a:accent4>
          <a:srgbClr val="270E0D"/>
        </a:accent4>
        <a:accent5>
          <a:srgbClr val="E7D8C1"/>
        </a:accent5>
        <a:accent6>
          <a:srgbClr val="AF5650"/>
        </a:accent6>
        <a:hlink>
          <a:srgbClr val="F0B854"/>
        </a:hlink>
        <a:folHlink>
          <a:srgbClr val="DC893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6">
        <a:dk1>
          <a:srgbClr val="000000"/>
        </a:dk1>
        <a:lt1>
          <a:srgbClr val="D9EFE0"/>
        </a:lt1>
        <a:dk2>
          <a:srgbClr val="30605A"/>
        </a:dk2>
        <a:lt2>
          <a:srgbClr val="15331E"/>
        </a:lt2>
        <a:accent1>
          <a:srgbClr val="A4C6BA"/>
        </a:accent1>
        <a:accent2>
          <a:srgbClr val="558F7D"/>
        </a:accent2>
        <a:accent3>
          <a:srgbClr val="E9F6ED"/>
        </a:accent3>
        <a:accent4>
          <a:srgbClr val="000000"/>
        </a:accent4>
        <a:accent5>
          <a:srgbClr val="CFDFD9"/>
        </a:accent5>
        <a:accent6>
          <a:srgbClr val="4C8171"/>
        </a:accent6>
        <a:hlink>
          <a:srgbClr val="C1C177"/>
        </a:hlink>
        <a:folHlink>
          <a:srgbClr val="A08F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7">
        <a:dk1>
          <a:srgbClr val="2F1311"/>
        </a:dk1>
        <a:lt1>
          <a:srgbClr val="CFC7B5"/>
        </a:lt1>
        <a:dk2>
          <a:srgbClr val="853F35"/>
        </a:dk2>
        <a:lt2>
          <a:srgbClr val="8E7F5E"/>
        </a:lt2>
        <a:accent1>
          <a:srgbClr val="EBD2A5"/>
        </a:accent1>
        <a:accent2>
          <a:srgbClr val="A5C9A8"/>
        </a:accent2>
        <a:accent3>
          <a:srgbClr val="E4E0D7"/>
        </a:accent3>
        <a:accent4>
          <a:srgbClr val="270E0D"/>
        </a:accent4>
        <a:accent5>
          <a:srgbClr val="F3E5CF"/>
        </a:accent5>
        <a:accent6>
          <a:srgbClr val="95B698"/>
        </a:accent6>
        <a:hlink>
          <a:srgbClr val="C68510"/>
        </a:hlink>
        <a:folHlink>
          <a:srgbClr val="E5A87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imono 8">
        <a:dk1>
          <a:srgbClr val="000000"/>
        </a:dk1>
        <a:lt1>
          <a:srgbClr val="F0EED8"/>
        </a:lt1>
        <a:dk2>
          <a:srgbClr val="666729"/>
        </a:dk2>
        <a:lt2>
          <a:srgbClr val="3F3B19"/>
        </a:lt2>
        <a:accent1>
          <a:srgbClr val="E9D47D"/>
        </a:accent1>
        <a:accent2>
          <a:srgbClr val="D4DD91"/>
        </a:accent2>
        <a:accent3>
          <a:srgbClr val="F6F5E9"/>
        </a:accent3>
        <a:accent4>
          <a:srgbClr val="000000"/>
        </a:accent4>
        <a:accent5>
          <a:srgbClr val="F2E6BF"/>
        </a:accent5>
        <a:accent6>
          <a:srgbClr val="C0C883"/>
        </a:accent6>
        <a:hlink>
          <a:srgbClr val="9D943F"/>
        </a:hlink>
        <a:folHlink>
          <a:srgbClr val="C9C1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Theme1">
  <a:themeElements>
    <a:clrScheme name="Fireworks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Fireworks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reworks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works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78</TotalTime>
  <Words>494</Words>
  <Application>Microsoft Office PowerPoint</Application>
  <PresentationFormat>On-screen Show (4:3)</PresentationFormat>
  <Paragraphs>127</Paragraphs>
  <Slides>16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宋体</vt:lpstr>
      <vt:lpstr>Arial</vt:lpstr>
      <vt:lpstr>Arial Black</vt:lpstr>
      <vt:lpstr>Calibri</vt:lpstr>
      <vt:lpstr>Comic Sans MS</vt:lpstr>
      <vt:lpstr>Times New Roman</vt:lpstr>
      <vt:lpstr>Wingdings</vt:lpstr>
      <vt:lpstr>Theme1</vt:lpstr>
      <vt:lpstr>Capsules</vt:lpstr>
      <vt:lpstr>Crayons</vt:lpstr>
      <vt:lpstr>Kimono</vt:lpstr>
      <vt:lpstr>1_Theme1</vt:lpstr>
      <vt:lpstr>PowerPoint Presentation</vt:lpstr>
      <vt:lpstr>PowerPoint Presentation</vt:lpstr>
      <vt:lpstr>PowerPoint Presentation</vt:lpstr>
      <vt:lpstr>   TOÁN </vt:lpstr>
      <vt:lpstr>PowerPoint Presentation</vt:lpstr>
      <vt:lpstr>PowerPoint Presentation</vt:lpstr>
      <vt:lpstr>1. Viết số thập phân thích hợp vào chỗ chấm</vt:lpstr>
      <vt:lpstr>2. Viết các số đo sau dưới dạng số đo  có đơn vị là ki-lô-gam:</vt:lpstr>
      <vt:lpstr>2. Viết các số đo sau dưới dạng số đo có  đơn vị là ki-lô-gam:</vt:lpstr>
      <vt:lpstr>3. Viết các số đo sau dưới dạng số đo có  đơn vị là mét vuông</vt:lpstr>
      <vt:lpstr>3. Viết các số đo sau dưới dạng số đo có  đơn vị là mét vuông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Windows User</cp:lastModifiedBy>
  <cp:revision>22</cp:revision>
  <dcterms:created xsi:type="dcterms:W3CDTF">2017-10-26T01:57:45Z</dcterms:created>
  <dcterms:modified xsi:type="dcterms:W3CDTF">2021-11-03T00:28:42Z</dcterms:modified>
</cp:coreProperties>
</file>