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1" r:id="rId2"/>
    <p:sldId id="284" r:id="rId3"/>
    <p:sldId id="290" r:id="rId4"/>
    <p:sldId id="287" r:id="rId5"/>
    <p:sldId id="288" r:id="rId6"/>
    <p:sldId id="258" r:id="rId7"/>
    <p:sldId id="270" r:id="rId8"/>
    <p:sldId id="279" r:id="rId9"/>
    <p:sldId id="261" r:id="rId10"/>
    <p:sldId id="268" r:id="rId11"/>
    <p:sldId id="272" r:id="rId12"/>
    <p:sldId id="269" r:id="rId13"/>
    <p:sldId id="281" r:id="rId14"/>
    <p:sldId id="273" r:id="rId15"/>
    <p:sldId id="280" r:id="rId16"/>
    <p:sldId id="276" r:id="rId17"/>
    <p:sldId id="282" r:id="rId18"/>
    <p:sldId id="277" r:id="rId19"/>
    <p:sldId id="278" r:id="rId20"/>
    <p:sldId id="264" r:id="rId21"/>
    <p:sldId id="265" r:id="rId22"/>
    <p:sldId id="266" r:id="rId23"/>
    <p:sldId id="267"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8" d="100"/>
          <a:sy n="78" d="100"/>
        </p:scale>
        <p:origin x="21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A1EFF-CB04-4CCE-9F10-DF5DE6A35D04}"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CA91D-D4AE-4DFD-8B33-43178CCDFC37}" type="slidenum">
              <a:rPr lang="en-US" smtClean="0"/>
              <a:t>‹#›</a:t>
            </a:fld>
            <a:endParaRPr lang="en-US"/>
          </a:p>
        </p:txBody>
      </p:sp>
    </p:spTree>
    <p:extLst>
      <p:ext uri="{BB962C8B-B14F-4D97-AF65-F5344CB8AC3E}">
        <p14:creationId xmlns:p14="http://schemas.microsoft.com/office/powerpoint/2010/main" val="368463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988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8E6F8-B023-4796-A332-ADEFFFDF5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FB2807C-E566-4A0D-8211-462868EA9B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D00EFB7-FF66-4F21-B0C9-986092097030}"/>
              </a:ext>
            </a:extLst>
          </p:cNvPr>
          <p:cNvSpPr>
            <a:spLocks noGrp="1"/>
          </p:cNvSpPr>
          <p:nvPr>
            <p:ph type="dt" sz="half" idx="10"/>
          </p:nvPr>
        </p:nvSpPr>
        <p:spPr/>
        <p:txBody>
          <a:bodyPr/>
          <a:lstStyle/>
          <a:p>
            <a:fld id="{C8D842E4-DDEB-4E67-B72C-C5D4BFF7BB2F}" type="datetimeFigureOut">
              <a:rPr lang="vi-VN" smtClean="0"/>
              <a:t>12/10/2023</a:t>
            </a:fld>
            <a:endParaRPr lang="vi-VN"/>
          </a:p>
        </p:txBody>
      </p:sp>
      <p:sp>
        <p:nvSpPr>
          <p:cNvPr id="5" name="Footer Placeholder 4">
            <a:extLst>
              <a:ext uri="{FF2B5EF4-FFF2-40B4-BE49-F238E27FC236}">
                <a16:creationId xmlns:a16="http://schemas.microsoft.com/office/drawing/2014/main" id="{441C6AE7-C32F-4D1D-AE54-46661C11C6F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47EDDF-41C8-48EA-967E-A06DA17E6508}"/>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193655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8A9-EF58-4270-8907-95DCB482E1B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6663954-6393-4746-806E-B5CA7C6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EE7B887-B2D4-4650-B24D-E09F998332AF}"/>
              </a:ext>
            </a:extLst>
          </p:cNvPr>
          <p:cNvSpPr>
            <a:spLocks noGrp="1"/>
          </p:cNvSpPr>
          <p:nvPr>
            <p:ph type="dt" sz="half" idx="10"/>
          </p:nvPr>
        </p:nvSpPr>
        <p:spPr/>
        <p:txBody>
          <a:bodyPr/>
          <a:lstStyle/>
          <a:p>
            <a:fld id="{C8D842E4-DDEB-4E67-B72C-C5D4BFF7BB2F}" type="datetimeFigureOut">
              <a:rPr lang="vi-VN" smtClean="0"/>
              <a:t>12/10/2023</a:t>
            </a:fld>
            <a:endParaRPr lang="vi-VN"/>
          </a:p>
        </p:txBody>
      </p:sp>
      <p:sp>
        <p:nvSpPr>
          <p:cNvPr id="5" name="Footer Placeholder 4">
            <a:extLst>
              <a:ext uri="{FF2B5EF4-FFF2-40B4-BE49-F238E27FC236}">
                <a16:creationId xmlns:a16="http://schemas.microsoft.com/office/drawing/2014/main" id="{8DAB9669-1A15-4D74-A95F-B0E631C6BBF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AB000BE-0D60-469C-BC50-58AFD278F299}"/>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359048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6193D-1FE1-4A74-8FD9-E064D4F806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28C3A4E-387E-45EE-BAAE-AFBB45E798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36BCB1-7DA7-4D6E-8300-22B63CD786AB}"/>
              </a:ext>
            </a:extLst>
          </p:cNvPr>
          <p:cNvSpPr>
            <a:spLocks noGrp="1"/>
          </p:cNvSpPr>
          <p:nvPr>
            <p:ph type="dt" sz="half" idx="10"/>
          </p:nvPr>
        </p:nvSpPr>
        <p:spPr/>
        <p:txBody>
          <a:bodyPr/>
          <a:lstStyle/>
          <a:p>
            <a:fld id="{C8D842E4-DDEB-4E67-B72C-C5D4BFF7BB2F}" type="datetimeFigureOut">
              <a:rPr lang="vi-VN" smtClean="0"/>
              <a:t>12/10/2023</a:t>
            </a:fld>
            <a:endParaRPr lang="vi-VN"/>
          </a:p>
        </p:txBody>
      </p:sp>
      <p:sp>
        <p:nvSpPr>
          <p:cNvPr id="5" name="Footer Placeholder 4">
            <a:extLst>
              <a:ext uri="{FF2B5EF4-FFF2-40B4-BE49-F238E27FC236}">
                <a16:creationId xmlns:a16="http://schemas.microsoft.com/office/drawing/2014/main" id="{DB727151-DF3E-40A0-9EAC-AFE9E0791A5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416520-752B-4333-872F-1CFDA021DB17}"/>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151682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826299D-705C-4EEA-8B3D-70172F7FD0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95ED962-7147-4D13-8C48-8EA27A81A6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146AA2E-5D7A-4254-9817-2868CFFABDA7}"/>
              </a:ext>
            </a:extLst>
          </p:cNvPr>
          <p:cNvSpPr>
            <a:spLocks noGrp="1" noChangeArrowheads="1"/>
          </p:cNvSpPr>
          <p:nvPr>
            <p:ph type="sldNum" sz="quarter" idx="12"/>
          </p:nvPr>
        </p:nvSpPr>
        <p:spPr>
          <a:ln/>
        </p:spPr>
        <p:txBody>
          <a:bodyPr/>
          <a:lstStyle>
            <a:lvl1pPr>
              <a:defRPr/>
            </a:lvl1pPr>
          </a:lstStyle>
          <a:p>
            <a:fld id="{D919BB93-F8FD-4BD2-A8EC-3C450E3ABA59}" type="slidenum">
              <a:rPr lang="en-US" altLang="vi-VN"/>
              <a:pPr/>
              <a:t>‹#›</a:t>
            </a:fld>
            <a:endParaRPr lang="en-US" altLang="vi-VN"/>
          </a:p>
        </p:txBody>
      </p:sp>
    </p:spTree>
    <p:extLst>
      <p:ext uri="{BB962C8B-B14F-4D97-AF65-F5344CB8AC3E}">
        <p14:creationId xmlns:p14="http://schemas.microsoft.com/office/powerpoint/2010/main" val="69277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430E-3F10-47EB-9481-053322EEA16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E90FF2-0172-4E8F-9AEB-76D3077D8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63D329C-50E7-41E7-8053-34337340CD31}"/>
              </a:ext>
            </a:extLst>
          </p:cNvPr>
          <p:cNvSpPr>
            <a:spLocks noGrp="1"/>
          </p:cNvSpPr>
          <p:nvPr>
            <p:ph type="dt" sz="half" idx="10"/>
          </p:nvPr>
        </p:nvSpPr>
        <p:spPr/>
        <p:txBody>
          <a:bodyPr/>
          <a:lstStyle/>
          <a:p>
            <a:fld id="{C8D842E4-DDEB-4E67-B72C-C5D4BFF7BB2F}" type="datetimeFigureOut">
              <a:rPr lang="vi-VN" smtClean="0"/>
              <a:t>12/10/2023</a:t>
            </a:fld>
            <a:endParaRPr lang="vi-VN"/>
          </a:p>
        </p:txBody>
      </p:sp>
      <p:sp>
        <p:nvSpPr>
          <p:cNvPr id="5" name="Footer Placeholder 4">
            <a:extLst>
              <a:ext uri="{FF2B5EF4-FFF2-40B4-BE49-F238E27FC236}">
                <a16:creationId xmlns:a16="http://schemas.microsoft.com/office/drawing/2014/main" id="{9CFD27FC-A581-4DF5-B87A-D4C43BA5CA7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6C9069E-2240-4CDC-9253-BBF09ECB6A07}"/>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395754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838C-E8D8-4DAD-AFE3-F654D1E99D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800FA081-D4C9-486A-B3A4-627E5A47B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904208-B0BB-49FD-A8C2-B524FA85E2C3}"/>
              </a:ext>
            </a:extLst>
          </p:cNvPr>
          <p:cNvSpPr>
            <a:spLocks noGrp="1"/>
          </p:cNvSpPr>
          <p:nvPr>
            <p:ph type="dt" sz="half" idx="10"/>
          </p:nvPr>
        </p:nvSpPr>
        <p:spPr/>
        <p:txBody>
          <a:bodyPr/>
          <a:lstStyle/>
          <a:p>
            <a:fld id="{C8D842E4-DDEB-4E67-B72C-C5D4BFF7BB2F}" type="datetimeFigureOut">
              <a:rPr lang="vi-VN" smtClean="0"/>
              <a:t>12/10/2023</a:t>
            </a:fld>
            <a:endParaRPr lang="vi-VN"/>
          </a:p>
        </p:txBody>
      </p:sp>
      <p:sp>
        <p:nvSpPr>
          <p:cNvPr id="5" name="Footer Placeholder 4">
            <a:extLst>
              <a:ext uri="{FF2B5EF4-FFF2-40B4-BE49-F238E27FC236}">
                <a16:creationId xmlns:a16="http://schemas.microsoft.com/office/drawing/2014/main" id="{B083AD10-DB05-446F-83E3-150BD015535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182496A-3BF3-4316-915F-BE959C0FF72C}"/>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148496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59B2-C00E-4C6E-A0C9-3079DAF6396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F3BEE71-203D-4844-8EC4-2AD302672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17AE24A-6DC8-4AE6-87FD-9DB59A658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F52E1C3-CB20-4801-B921-2026D98B6F1B}"/>
              </a:ext>
            </a:extLst>
          </p:cNvPr>
          <p:cNvSpPr>
            <a:spLocks noGrp="1"/>
          </p:cNvSpPr>
          <p:nvPr>
            <p:ph type="dt" sz="half" idx="10"/>
          </p:nvPr>
        </p:nvSpPr>
        <p:spPr/>
        <p:txBody>
          <a:bodyPr/>
          <a:lstStyle/>
          <a:p>
            <a:fld id="{C8D842E4-DDEB-4E67-B72C-C5D4BFF7BB2F}" type="datetimeFigureOut">
              <a:rPr lang="vi-VN" smtClean="0"/>
              <a:t>12/10/2023</a:t>
            </a:fld>
            <a:endParaRPr lang="vi-VN"/>
          </a:p>
        </p:txBody>
      </p:sp>
      <p:sp>
        <p:nvSpPr>
          <p:cNvPr id="6" name="Footer Placeholder 5">
            <a:extLst>
              <a:ext uri="{FF2B5EF4-FFF2-40B4-BE49-F238E27FC236}">
                <a16:creationId xmlns:a16="http://schemas.microsoft.com/office/drawing/2014/main" id="{0823AD42-BFDF-428B-ACCA-F2462401DFB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83A394D-57B9-4ECF-8813-81EF6FFDF870}"/>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5940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4A95-7DFB-4938-B6E2-E542E62C4D2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936D85D-8B8D-443E-B914-4A6AF420C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8D1A23-A24B-4294-B5C7-F6D59DFB66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2B8A6E1-1C55-4686-97E3-1616255B4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B8D9E4-2DC9-446E-BFD4-4B97EE0A97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BD84DD7-C8E1-4442-B3E3-DC0611954798}"/>
              </a:ext>
            </a:extLst>
          </p:cNvPr>
          <p:cNvSpPr>
            <a:spLocks noGrp="1"/>
          </p:cNvSpPr>
          <p:nvPr>
            <p:ph type="dt" sz="half" idx="10"/>
          </p:nvPr>
        </p:nvSpPr>
        <p:spPr/>
        <p:txBody>
          <a:bodyPr/>
          <a:lstStyle/>
          <a:p>
            <a:fld id="{C8D842E4-DDEB-4E67-B72C-C5D4BFF7BB2F}" type="datetimeFigureOut">
              <a:rPr lang="vi-VN" smtClean="0"/>
              <a:t>12/10/2023</a:t>
            </a:fld>
            <a:endParaRPr lang="vi-VN"/>
          </a:p>
        </p:txBody>
      </p:sp>
      <p:sp>
        <p:nvSpPr>
          <p:cNvPr id="8" name="Footer Placeholder 7">
            <a:extLst>
              <a:ext uri="{FF2B5EF4-FFF2-40B4-BE49-F238E27FC236}">
                <a16:creationId xmlns:a16="http://schemas.microsoft.com/office/drawing/2014/main" id="{69D39483-E80F-44FC-BCDF-861B46F43CA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3DBD725-1904-4742-B9E2-20FDA9935BB2}"/>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145400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44537-2349-4291-85BE-82F6F96694F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8880435-1739-4C62-AE99-8CC77801AE4F}"/>
              </a:ext>
            </a:extLst>
          </p:cNvPr>
          <p:cNvSpPr>
            <a:spLocks noGrp="1"/>
          </p:cNvSpPr>
          <p:nvPr>
            <p:ph type="dt" sz="half" idx="10"/>
          </p:nvPr>
        </p:nvSpPr>
        <p:spPr/>
        <p:txBody>
          <a:bodyPr/>
          <a:lstStyle/>
          <a:p>
            <a:fld id="{C8D842E4-DDEB-4E67-B72C-C5D4BFF7BB2F}" type="datetimeFigureOut">
              <a:rPr lang="vi-VN" smtClean="0"/>
              <a:t>12/10/2023</a:t>
            </a:fld>
            <a:endParaRPr lang="vi-VN"/>
          </a:p>
        </p:txBody>
      </p:sp>
      <p:sp>
        <p:nvSpPr>
          <p:cNvPr id="4" name="Footer Placeholder 3">
            <a:extLst>
              <a:ext uri="{FF2B5EF4-FFF2-40B4-BE49-F238E27FC236}">
                <a16:creationId xmlns:a16="http://schemas.microsoft.com/office/drawing/2014/main" id="{B1987121-6C47-4E26-86E1-A2A775499D4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AE579E7-ED4C-4952-BF2B-675B2D33B871}"/>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6000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AB6EDC-11E5-4437-8758-B11217B83931}"/>
              </a:ext>
            </a:extLst>
          </p:cNvPr>
          <p:cNvSpPr>
            <a:spLocks noGrp="1"/>
          </p:cNvSpPr>
          <p:nvPr>
            <p:ph type="dt" sz="half" idx="10"/>
          </p:nvPr>
        </p:nvSpPr>
        <p:spPr/>
        <p:txBody>
          <a:bodyPr/>
          <a:lstStyle/>
          <a:p>
            <a:fld id="{C8D842E4-DDEB-4E67-B72C-C5D4BFF7BB2F}" type="datetimeFigureOut">
              <a:rPr lang="vi-VN" smtClean="0"/>
              <a:t>12/10/2023</a:t>
            </a:fld>
            <a:endParaRPr lang="vi-VN"/>
          </a:p>
        </p:txBody>
      </p:sp>
      <p:sp>
        <p:nvSpPr>
          <p:cNvPr id="3" name="Footer Placeholder 2">
            <a:extLst>
              <a:ext uri="{FF2B5EF4-FFF2-40B4-BE49-F238E27FC236}">
                <a16:creationId xmlns:a16="http://schemas.microsoft.com/office/drawing/2014/main" id="{8D97C126-8AB6-49B4-85A4-1EDDD24F18F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F0AEF5D-3892-4D02-8C47-4D38A6B3502E}"/>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97987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DB06-9EFF-418D-A949-147FFB312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C364ABD-FABF-4F9B-BA05-980F41963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DC36C78-303F-4E90-8951-EB37CEADA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E364C4-194F-4F4D-9070-24791AC9A422}"/>
              </a:ext>
            </a:extLst>
          </p:cNvPr>
          <p:cNvSpPr>
            <a:spLocks noGrp="1"/>
          </p:cNvSpPr>
          <p:nvPr>
            <p:ph type="dt" sz="half" idx="10"/>
          </p:nvPr>
        </p:nvSpPr>
        <p:spPr/>
        <p:txBody>
          <a:bodyPr/>
          <a:lstStyle/>
          <a:p>
            <a:fld id="{C8D842E4-DDEB-4E67-B72C-C5D4BFF7BB2F}" type="datetimeFigureOut">
              <a:rPr lang="vi-VN" smtClean="0"/>
              <a:t>12/10/2023</a:t>
            </a:fld>
            <a:endParaRPr lang="vi-VN"/>
          </a:p>
        </p:txBody>
      </p:sp>
      <p:sp>
        <p:nvSpPr>
          <p:cNvPr id="6" name="Footer Placeholder 5">
            <a:extLst>
              <a:ext uri="{FF2B5EF4-FFF2-40B4-BE49-F238E27FC236}">
                <a16:creationId xmlns:a16="http://schemas.microsoft.com/office/drawing/2014/main" id="{06472F42-223F-445C-BE6E-750459336BB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700C448-1B32-458A-AC7D-682A50E043CE}"/>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256271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C58E-5607-4530-A350-CB0A44C6D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29E68B8-EC2E-4439-8C78-9E0CB09ECD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1BA99DF-6559-484E-9F0E-A0A1EE132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0EA55-AC01-4046-9D00-02EA0139FF23}"/>
              </a:ext>
            </a:extLst>
          </p:cNvPr>
          <p:cNvSpPr>
            <a:spLocks noGrp="1"/>
          </p:cNvSpPr>
          <p:nvPr>
            <p:ph type="dt" sz="half" idx="10"/>
          </p:nvPr>
        </p:nvSpPr>
        <p:spPr/>
        <p:txBody>
          <a:bodyPr/>
          <a:lstStyle/>
          <a:p>
            <a:fld id="{C8D842E4-DDEB-4E67-B72C-C5D4BFF7BB2F}" type="datetimeFigureOut">
              <a:rPr lang="vi-VN" smtClean="0"/>
              <a:t>12/10/2023</a:t>
            </a:fld>
            <a:endParaRPr lang="vi-VN"/>
          </a:p>
        </p:txBody>
      </p:sp>
      <p:sp>
        <p:nvSpPr>
          <p:cNvPr id="6" name="Footer Placeholder 5">
            <a:extLst>
              <a:ext uri="{FF2B5EF4-FFF2-40B4-BE49-F238E27FC236}">
                <a16:creationId xmlns:a16="http://schemas.microsoft.com/office/drawing/2014/main" id="{A7732A81-6D61-4B0D-8206-5959EF59C3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E917933-9BD9-45B9-9DBE-BF1E0344B7B4}"/>
              </a:ext>
            </a:extLst>
          </p:cNvPr>
          <p:cNvSpPr>
            <a:spLocks noGrp="1"/>
          </p:cNvSpPr>
          <p:nvPr>
            <p:ph type="sldNum" sz="quarter" idx="12"/>
          </p:nvPr>
        </p:nvSpPr>
        <p:spPr/>
        <p:txBody>
          <a:bodyPr/>
          <a:lstStyle/>
          <a:p>
            <a:fld id="{EA9A8012-CEDF-496F-A743-89F9F7427A72}" type="slidenum">
              <a:rPr lang="vi-VN" smtClean="0"/>
              <a:t>‹#›</a:t>
            </a:fld>
            <a:endParaRPr lang="vi-VN"/>
          </a:p>
        </p:txBody>
      </p:sp>
    </p:spTree>
    <p:extLst>
      <p:ext uri="{BB962C8B-B14F-4D97-AF65-F5344CB8AC3E}">
        <p14:creationId xmlns:p14="http://schemas.microsoft.com/office/powerpoint/2010/main" val="376456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D3C2CE-9FB3-4DEE-984E-0E9527A5A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804B9FB-C366-49D5-AFD6-82684D12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29C318F-5F54-4F8A-AECE-BB3395EB28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842E4-DDEB-4E67-B72C-C5D4BFF7BB2F}" type="datetimeFigureOut">
              <a:rPr lang="vi-VN" smtClean="0"/>
              <a:t>12/10/2023</a:t>
            </a:fld>
            <a:endParaRPr lang="vi-VN"/>
          </a:p>
        </p:txBody>
      </p:sp>
      <p:sp>
        <p:nvSpPr>
          <p:cNvPr id="5" name="Footer Placeholder 4">
            <a:extLst>
              <a:ext uri="{FF2B5EF4-FFF2-40B4-BE49-F238E27FC236}">
                <a16:creationId xmlns:a16="http://schemas.microsoft.com/office/drawing/2014/main" id="{9366E644-1972-4F44-9AB9-6842382DA7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EBC43FB-4C71-4D38-8AAF-86BE60494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A8012-CEDF-496F-A743-89F9F7427A72}" type="slidenum">
              <a:rPr lang="vi-VN" smtClean="0"/>
              <a:t>‹#›</a:t>
            </a:fld>
            <a:endParaRPr lang="vi-VN"/>
          </a:p>
        </p:txBody>
      </p:sp>
    </p:spTree>
    <p:extLst>
      <p:ext uri="{BB962C8B-B14F-4D97-AF65-F5344CB8AC3E}">
        <p14:creationId xmlns:p14="http://schemas.microsoft.com/office/powerpoint/2010/main" val="27088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6.jpeg"/><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gif"/><Relationship Id="rId5" Type="http://schemas.openxmlformats.org/officeDocument/2006/relationships/image" Target="../media/image23.jpeg"/><Relationship Id="rId10" Type="http://schemas.openxmlformats.org/officeDocument/2006/relationships/image" Target="../media/image18.gif"/><Relationship Id="rId4" Type="http://schemas.openxmlformats.org/officeDocument/2006/relationships/image" Target="../media/image22.jpeg"/><Relationship Id="rId9"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sun14[1]">
            <a:extLst>
              <a:ext uri="{FF2B5EF4-FFF2-40B4-BE49-F238E27FC236}">
                <a16:creationId xmlns:a16="http://schemas.microsoft.com/office/drawing/2014/main" id="{E120240C-D32E-4597-8019-B3FFBE58BD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09114"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au hoi">
            <a:extLst>
              <a:ext uri="{FF2B5EF4-FFF2-40B4-BE49-F238E27FC236}">
                <a16:creationId xmlns:a16="http://schemas.microsoft.com/office/drawing/2014/main" id="{03DE2EFD-0707-49F5-B0C3-4B4737931BF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3410" y="2083435"/>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un14[1]">
            <a:extLst>
              <a:ext uri="{FF2B5EF4-FFF2-40B4-BE49-F238E27FC236}">
                <a16:creationId xmlns:a16="http://schemas.microsoft.com/office/drawing/2014/main" id="{22E06625-953C-4818-86C3-04D1C154AD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65086"/>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CDCAD4D-F5D0-442B-BECB-5D1619B977BA}"/>
              </a:ext>
            </a:extLst>
          </p:cNvPr>
          <p:cNvSpPr/>
          <p:nvPr/>
        </p:nvSpPr>
        <p:spPr>
          <a:xfrm>
            <a:off x="2622341" y="281672"/>
            <a:ext cx="6689332" cy="1754326"/>
          </a:xfrm>
          <a:prstGeom prst="rect">
            <a:avLst/>
          </a:prstGeom>
          <a:noFill/>
        </p:spPr>
        <p:txBody>
          <a:bodyPr wrap="none" lIns="91440" tIns="45720" rIns="91440" bIns="45720">
            <a:spAutoFit/>
          </a:bodyPr>
          <a:lstStyle/>
          <a:p>
            <a:pPr algn="ctr"/>
            <a:r>
              <a:rPr lang="en-US" sz="3600" b="0" kern="10" cap="none" spc="0" dirty="0" smtClean="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TIỂU HỌC SÀI ĐỒNG</a:t>
            </a:r>
          </a:p>
          <a:p>
            <a:pPr algn="ctr"/>
            <a:endParaRPr lang="en-US" sz="3600" kern="10" dirty="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sz="3600" b="0" kern="10" cap="none" spc="0" dirty="0" smtClean="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BÀI GIẢNG ĐIỆN TỬ</a:t>
            </a:r>
            <a:endParaRPr lang="vi-VN" sz="3600" b="0" cap="none" spc="0" dirty="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endParaRPr>
          </a:p>
        </p:txBody>
      </p:sp>
      <p:sp>
        <p:nvSpPr>
          <p:cNvPr id="8" name="Rectangle 7">
            <a:extLst>
              <a:ext uri="{FF2B5EF4-FFF2-40B4-BE49-F238E27FC236}">
                <a16:creationId xmlns:a16="http://schemas.microsoft.com/office/drawing/2014/main" id="{738C28B1-4816-4A2E-9DA3-26E155089B6A}"/>
              </a:ext>
            </a:extLst>
          </p:cNvPr>
          <p:cNvSpPr/>
          <p:nvPr/>
        </p:nvSpPr>
        <p:spPr>
          <a:xfrm>
            <a:off x="2721792" y="2289699"/>
            <a:ext cx="6589881" cy="830997"/>
          </a:xfrm>
          <a:prstGeom prst="rect">
            <a:avLst/>
          </a:prstGeom>
          <a:noFill/>
        </p:spPr>
        <p:txBody>
          <a:bodyPr wrap="none" lIns="91440" tIns="45720" rIns="91440" bIns="45720">
            <a:spAutoFit/>
            <a:scene3d>
              <a:camera prst="isometricOffAxis1Right"/>
              <a:lightRig rig="threePt" dir="t"/>
            </a:scene3d>
          </a:bodyPr>
          <a:lstStyle/>
          <a:p>
            <a:pPr algn="ctr"/>
            <a:r>
              <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 </a:t>
            </a:r>
            <a:r>
              <a:rPr lang="en-US" sz="4800" b="0" cap="none" spc="0"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CHUYỆN - L</a:t>
            </a:r>
            <a:r>
              <a:rPr lang="en-US" sz="4800"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ỚP 5A5</a:t>
            </a:r>
            <a:endPar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3" name="Google Shape;155;p27"/>
          <p:cNvSpPr txBox="1">
            <a:spLocks/>
          </p:cNvSpPr>
          <p:nvPr/>
        </p:nvSpPr>
        <p:spPr>
          <a:xfrm>
            <a:off x="889233" y="3120696"/>
            <a:ext cx="10838576" cy="25012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1100"/>
            </a:pPr>
            <a:r>
              <a:rPr lang="vi-VN" sz="4000" b="1" dirty="0" smtClean="0">
                <a:solidFill>
                  <a:srgbClr val="FF0000"/>
                </a:solidFill>
              </a:rPr>
              <a:t>KỂ CHUYỆN ĐƯỢC CHỨNG KIẾN </a:t>
            </a:r>
            <a:endParaRPr lang="en-US" sz="4000" b="1" dirty="0" smtClean="0">
              <a:solidFill>
                <a:srgbClr val="FF0000"/>
              </a:solidFill>
            </a:endParaRPr>
          </a:p>
          <a:p>
            <a:pPr algn="ctr">
              <a:spcBef>
                <a:spcPts val="0"/>
              </a:spcBef>
              <a:buClr>
                <a:schemeClr val="dk1"/>
              </a:buClr>
              <a:buSzPts val="1100"/>
            </a:pPr>
            <a:r>
              <a:rPr lang="vi-VN" sz="4000" b="1" dirty="0" smtClean="0">
                <a:solidFill>
                  <a:srgbClr val="FF0000"/>
                </a:solidFill>
              </a:rPr>
              <a:t>HOẶC THAM GIA</a:t>
            </a:r>
            <a:endParaRPr lang="vi-VN" sz="4000" b="1" dirty="0">
              <a:solidFill>
                <a:srgbClr val="FF0000"/>
              </a:solidFill>
            </a:endParaRPr>
          </a:p>
        </p:txBody>
      </p:sp>
      <p:sp>
        <p:nvSpPr>
          <p:cNvPr id="14" name="Rectangle 13">
            <a:extLst>
              <a:ext uri="{FF2B5EF4-FFF2-40B4-BE49-F238E27FC236}">
                <a16:creationId xmlns:a16="http://schemas.microsoft.com/office/drawing/2014/main" id="{2CDCAD4D-F5D0-442B-BECB-5D1619B977BA}"/>
              </a:ext>
            </a:extLst>
          </p:cNvPr>
          <p:cNvSpPr/>
          <p:nvPr/>
        </p:nvSpPr>
        <p:spPr>
          <a:xfrm>
            <a:off x="3927922" y="5621896"/>
            <a:ext cx="4177619" cy="523220"/>
          </a:xfrm>
          <a:prstGeom prst="rect">
            <a:avLst/>
          </a:prstGeom>
          <a:noFill/>
        </p:spPr>
        <p:txBody>
          <a:bodyPr wrap="none" lIns="91440" tIns="45720" rIns="91440" bIns="45720">
            <a:spAutoFit/>
          </a:bodyPr>
          <a:lstStyle/>
          <a:p>
            <a:pPr algn="ctr"/>
            <a:r>
              <a:rPr lang="en-US" sz="2800" b="0" kern="10" cap="none" spc="0" dirty="0" err="1" smtClean="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Gíao</a:t>
            </a:r>
            <a:r>
              <a:rPr lang="en-US" sz="2800" b="0" kern="10" cap="none" spc="0" dirty="0" smtClean="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0" kern="10" cap="none" spc="0" dirty="0" err="1" smtClean="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viên</a:t>
            </a:r>
            <a:r>
              <a:rPr lang="en-US" sz="2800" b="0" kern="10" cap="none" spc="0" dirty="0" smtClean="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0" kern="10" cap="none" spc="0" dirty="0" err="1" smtClean="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Nguyễn</a:t>
            </a:r>
            <a:r>
              <a:rPr lang="en-US" sz="2800" b="0" kern="10" cap="none" spc="0" dirty="0" smtClean="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0" kern="10" cap="none" spc="0" dirty="0" err="1" smtClean="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Thị</a:t>
            </a:r>
            <a:r>
              <a:rPr lang="en-US" sz="2800" b="0" kern="10" cap="none" spc="0" dirty="0" smtClean="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0" kern="10" cap="none" spc="0" dirty="0" err="1" smtClean="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Vân</a:t>
            </a:r>
            <a:endParaRPr lang="vi-VN" sz="2800" b="0" cap="none" spc="0" dirty="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endParaRPr>
          </a:p>
        </p:txBody>
      </p:sp>
    </p:spTree>
    <p:extLst>
      <p:ext uri="{BB962C8B-B14F-4D97-AF65-F5344CB8AC3E}">
        <p14:creationId xmlns:p14="http://schemas.microsoft.com/office/powerpoint/2010/main" val="129966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9867229D-7826-4ECF-984A-AD1C186E51F2}"/>
              </a:ext>
            </a:extLst>
          </p:cNvPr>
          <p:cNvSpPr>
            <a:spLocks noChangeArrowheads="1"/>
          </p:cNvSpPr>
          <p:nvPr/>
        </p:nvSpPr>
        <p:spPr bwMode="auto">
          <a:xfrm>
            <a:off x="1600200" y="1356519"/>
            <a:ext cx="906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n-US" altLang="vi-VN" sz="2800" b="1" dirty="0" err="1">
                <a:solidFill>
                  <a:srgbClr val="FF0000"/>
                </a:solidFill>
                <a:latin typeface="Times New Roman" panose="02020603050405020304" pitchFamily="18" charset="0"/>
                <a:cs typeface="Times New Roman" panose="02020603050405020304" pitchFamily="18" charset="0"/>
              </a:rPr>
              <a:t>Gợi</a:t>
            </a:r>
            <a:r>
              <a:rPr lang="en-US" altLang="vi-VN" sz="2800" b="1" dirty="0">
                <a:solidFill>
                  <a:srgbClr val="FF0000"/>
                </a:solidFill>
                <a:latin typeface="Times New Roman" panose="02020603050405020304" pitchFamily="18" charset="0"/>
                <a:cs typeface="Times New Roman" panose="02020603050405020304" pitchFamily="18" charset="0"/>
              </a:rPr>
              <a:t> ý </a:t>
            </a:r>
            <a:r>
              <a:rPr lang="en-US" altLang="vi-VN" sz="2800" b="1" dirty="0" err="1">
                <a:solidFill>
                  <a:srgbClr val="FF0000"/>
                </a:solidFill>
                <a:latin typeface="Times New Roman" panose="02020603050405020304" pitchFamily="18" charset="0"/>
                <a:cs typeface="Times New Roman" panose="02020603050405020304" pitchFamily="18" charset="0"/>
              </a:rPr>
              <a:t>đề</a:t>
            </a:r>
            <a:r>
              <a:rPr lang="en-US" altLang="vi-VN" sz="2800" b="1" dirty="0">
                <a:solidFill>
                  <a:srgbClr val="FF0000"/>
                </a:solidFill>
                <a:latin typeface="Times New Roman" panose="02020603050405020304" pitchFamily="18" charset="0"/>
                <a:cs typeface="Times New Roman" panose="02020603050405020304" pitchFamily="18" charset="0"/>
              </a:rPr>
              <a:t> 1: </a:t>
            </a:r>
            <a:r>
              <a:rPr lang="en-US" altLang="vi-VN" sz="2800" b="1" dirty="0">
                <a:latin typeface="Times New Roman" panose="02020603050405020304" pitchFamily="18" charset="0"/>
                <a:cs typeface="Times New Roman" panose="02020603050405020304" pitchFamily="18" charset="0"/>
              </a:rPr>
              <a:t>(</a:t>
            </a:r>
            <a:r>
              <a:rPr lang="en-US" altLang="vi-VN" sz="2800" b="1" dirty="0" err="1">
                <a:latin typeface="Times New Roman" panose="02020603050405020304" pitchFamily="18" charset="0"/>
                <a:cs typeface="Times New Roman" panose="02020603050405020304" pitchFamily="18" charset="0"/>
              </a:rPr>
              <a:t>Những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chuyện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hữu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nghị</a:t>
            </a:r>
            <a:r>
              <a:rPr lang="en-US" altLang="vi-VN" sz="2800" b="1" dirty="0">
                <a:latin typeface="Times New Roman" panose="02020603050405020304" pitchFamily="18" charset="0"/>
                <a:cs typeface="Times New Roman" panose="02020603050405020304" pitchFamily="18" charset="0"/>
              </a:rPr>
              <a:t>): </a:t>
            </a:r>
            <a:endParaRPr lang="en-US" altLang="vi-VN" sz="2800" b="1" dirty="0">
              <a:latin typeface="Times New Roman" panose="02020603050405020304" pitchFamily="18" charset="0"/>
            </a:endParaRPr>
          </a:p>
        </p:txBody>
      </p:sp>
      <p:sp>
        <p:nvSpPr>
          <p:cNvPr id="7" name="Rectangle 5">
            <a:extLst>
              <a:ext uri="{FF2B5EF4-FFF2-40B4-BE49-F238E27FC236}">
                <a16:creationId xmlns:a16="http://schemas.microsoft.com/office/drawing/2014/main" id="{338C8C0F-D01A-45BC-90B0-0A571823E7B0}"/>
              </a:ext>
            </a:extLst>
          </p:cNvPr>
          <p:cNvSpPr>
            <a:spLocks noChangeArrowheads="1"/>
          </p:cNvSpPr>
          <p:nvPr/>
        </p:nvSpPr>
        <p:spPr bwMode="auto">
          <a:xfrm>
            <a:off x="1524000" y="2624137"/>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Sự</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giúp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với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cử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chuyên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sang </a:t>
            </a:r>
            <a:r>
              <a:rPr lang="en-US" altLang="vi-VN" sz="2800" b="1" dirty="0" err="1">
                <a:latin typeface="Times New Roman" panose="02020603050405020304" pitchFamily="18" charset="0"/>
                <a:cs typeface="Times New Roman" panose="02020603050405020304" pitchFamily="18" charset="0"/>
              </a:rPr>
              <a:t>giúp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tạo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điều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niên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ta ra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ngoài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học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tập</a:t>
            </a:r>
            <a:r>
              <a:rPr lang="en-US" altLang="vi-VN" sz="2800" b="1" dirty="0">
                <a:latin typeface="Times New Roman" panose="02020603050405020304" pitchFamily="18" charset="0"/>
                <a:cs typeface="Times New Roman" panose="02020603050405020304" pitchFamily="18" charset="0"/>
              </a:rPr>
              <a:t>,…. </a:t>
            </a:r>
          </a:p>
        </p:txBody>
      </p:sp>
      <p:sp>
        <p:nvSpPr>
          <p:cNvPr id="9" name="Rectangle 5">
            <a:extLst>
              <a:ext uri="{FF2B5EF4-FFF2-40B4-BE49-F238E27FC236}">
                <a16:creationId xmlns:a16="http://schemas.microsoft.com/office/drawing/2014/main" id="{1B31402D-2720-4068-9E7B-DB0E2DA9A6A2}"/>
              </a:ext>
            </a:extLst>
          </p:cNvPr>
          <p:cNvSpPr>
            <a:spLocks noChangeArrowheads="1"/>
          </p:cNvSpPr>
          <p:nvPr/>
        </p:nvSpPr>
        <p:spPr bwMode="auto">
          <a:xfrm>
            <a:off x="1524000" y="4587081"/>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những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ngoài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đến</a:t>
            </a:r>
            <a:r>
              <a:rPr lang="en-US" altLang="vi-VN" sz="2800" b="1" dirty="0">
                <a:latin typeface="Times New Roman" panose="02020603050405020304" pitchFamily="18" charset="0"/>
                <a:cs typeface="Times New Roman" panose="02020603050405020304" pitchFamily="18" charset="0"/>
              </a:rPr>
              <a:t> du </a:t>
            </a:r>
            <a:r>
              <a:rPr lang="en-US" altLang="vi-VN" sz="2800" b="1" dirty="0" err="1">
                <a:latin typeface="Times New Roman" panose="02020603050405020304" pitchFamily="18" charset="0"/>
                <a:cs typeface="Times New Roman" panose="02020603050405020304" pitchFamily="18" charset="0"/>
              </a:rPr>
              <a:t>lịch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hoặc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học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tập</a:t>
            </a:r>
            <a:r>
              <a:rPr lang="en-US" altLang="vi-VN" sz="2800" b="1" dirty="0">
                <a:latin typeface="Times New Roman" panose="02020603050405020304" pitchFamily="18" charset="0"/>
                <a:cs typeface="Times New Roman" panose="02020603050405020304" pitchFamily="18" charset="0"/>
              </a:rPr>
              <a:t> , </a:t>
            </a:r>
            <a:r>
              <a:rPr lang="en-US" altLang="vi-VN" sz="2800" b="1" dirty="0" err="1">
                <a:latin typeface="Times New Roman" panose="02020603050405020304" pitchFamily="18" charset="0"/>
                <a:cs typeface="Times New Roman" panose="02020603050405020304" pitchFamily="18" charset="0"/>
              </a:rPr>
              <a:t>làm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việc</a:t>
            </a:r>
            <a:r>
              <a:rPr lang="en-US" altLang="vi-VN" sz="2800" b="1" dirty="0">
                <a:latin typeface="Times New Roman" panose="02020603050405020304" pitchFamily="18" charset="0"/>
                <a:cs typeface="Times New Roman" panose="02020603050405020304" pitchFamily="18" charset="0"/>
              </a:rPr>
              <a:t> ở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thân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với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mọi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yêu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thích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phong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tục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tập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Việt</a:t>
            </a:r>
            <a:r>
              <a:rPr lang="en-US" altLang="vi-VN" sz="2800" b="1" dirty="0">
                <a:latin typeface="Times New Roman" panose="02020603050405020304" pitchFamily="18" charset="0"/>
                <a:cs typeface="Times New Roman" panose="02020603050405020304" pitchFamily="18" charset="0"/>
              </a:rPr>
              <a:t> Nam, </a:t>
            </a:r>
            <a:r>
              <a:rPr lang="en-US" altLang="vi-VN" sz="2800" b="1" dirty="0" err="1">
                <a:latin typeface="Times New Roman" panose="02020603050405020304" pitchFamily="18" charset="0"/>
                <a:cs typeface="Times New Roman" panose="02020603050405020304" pitchFamily="18" charset="0"/>
              </a:rPr>
              <a:t>thích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học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tiếng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Việt</a:t>
            </a:r>
            <a:r>
              <a:rPr lang="en-US" altLang="vi-VN" sz="2800" b="1" dirty="0">
                <a:latin typeface="Times New Roman" panose="02020603050405020304" pitchFamily="18" charset="0"/>
                <a:cs typeface="Times New Roman" panose="02020603050405020304" pitchFamily="18" charset="0"/>
              </a:rPr>
              <a:t>,...) </a:t>
            </a:r>
          </a:p>
        </p:txBody>
      </p:sp>
      <p:pic>
        <p:nvPicPr>
          <p:cNvPr id="8200" name="Picture 7" descr="sun14[1]">
            <a:extLst>
              <a:ext uri="{FF2B5EF4-FFF2-40B4-BE49-F238E27FC236}">
                <a16:creationId xmlns:a16="http://schemas.microsoft.com/office/drawing/2014/main" id="{9532E83E-3D9E-4E4D-97E7-DD35FFFBA2F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619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7" descr="sun14[1]">
            <a:extLst>
              <a:ext uri="{FF2B5EF4-FFF2-40B4-BE49-F238E27FC236}">
                <a16:creationId xmlns:a16="http://schemas.microsoft.com/office/drawing/2014/main" id="{0D29A25D-0CB7-40D5-B977-7E7698FCBE2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B6462A0-067B-4655-8CCD-9BC2EA8BD7C2}"/>
              </a:ext>
            </a:extLst>
          </p:cNvPr>
          <p:cNvSpPr>
            <a:spLocks noGrp="1" noChangeArrowheads="1"/>
          </p:cNvSpPr>
          <p:nvPr>
            <p:ph type="ctrTitle"/>
          </p:nvPr>
        </p:nvSpPr>
        <p:spPr>
          <a:xfrm>
            <a:off x="1676400" y="1427163"/>
            <a:ext cx="3962400" cy="609600"/>
          </a:xfrm>
        </p:spPr>
        <p:txBody>
          <a:bodyPr/>
          <a:lstStyle/>
          <a:p>
            <a:pPr algn="l" eaLnBrk="1" hangingPunct="1"/>
            <a:r>
              <a:rPr lang="en-US" altLang="en-US" sz="2800" b="1">
                <a:solidFill>
                  <a:srgbClr val="0000FF"/>
                </a:solidFill>
                <a:latin typeface="Times New Roman" panose="02020603050405020304" pitchFamily="18" charset="0"/>
              </a:rPr>
              <a:t>Tinh thần hợp tác</a:t>
            </a:r>
          </a:p>
        </p:txBody>
      </p:sp>
      <p:pic>
        <p:nvPicPr>
          <p:cNvPr id="48137" name="Picture 9" descr="hoi%20nghi%20bo%20truong%20asem">
            <a:extLst>
              <a:ext uri="{FF2B5EF4-FFF2-40B4-BE49-F238E27FC236}">
                <a16:creationId xmlns:a16="http://schemas.microsoft.com/office/drawing/2014/main" id="{64C06C78-E3E8-4769-BB89-618C57862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97076"/>
            <a:ext cx="6324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0" descr="Hop%20tac%20Markplus">
            <a:extLst>
              <a:ext uri="{FF2B5EF4-FFF2-40B4-BE49-F238E27FC236}">
                <a16:creationId xmlns:a16="http://schemas.microsoft.com/office/drawing/2014/main" id="{BE4094B8-A09D-460B-AF6D-5F1B43CF9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962401"/>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Rectangle 11">
            <a:extLst>
              <a:ext uri="{FF2B5EF4-FFF2-40B4-BE49-F238E27FC236}">
                <a16:creationId xmlns:a16="http://schemas.microsoft.com/office/drawing/2014/main" id="{65763E8E-2653-44D9-9380-A59A331D5203}"/>
              </a:ext>
            </a:extLst>
          </p:cNvPr>
          <p:cNvSpPr>
            <a:spLocks noChangeArrowheads="1"/>
          </p:cNvSpPr>
          <p:nvPr/>
        </p:nvSpPr>
        <p:spPr bwMode="auto">
          <a:xfrm>
            <a:off x="1676400" y="5334000"/>
            <a:ext cx="5105400" cy="914400"/>
          </a:xfrm>
          <a:prstGeom prst="rect">
            <a:avLst/>
          </a:prstGeom>
          <a:solidFill>
            <a:srgbClr val="CCFFCC">
              <a:alpha val="9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FF"/>
                </a:solidFill>
                <a:latin typeface="Times New Roman" panose="02020603050405020304" pitchFamily="18" charset="0"/>
              </a:rPr>
              <a:t>Hội nghị Bộ trưởng Công nghệ thông tin và truyền thông ASEM</a:t>
            </a:r>
          </a:p>
        </p:txBody>
      </p:sp>
      <p:sp>
        <p:nvSpPr>
          <p:cNvPr id="48140" name="Rectangle 12">
            <a:extLst>
              <a:ext uri="{FF2B5EF4-FFF2-40B4-BE49-F238E27FC236}">
                <a16:creationId xmlns:a16="http://schemas.microsoft.com/office/drawing/2014/main" id="{62EC1502-F5DC-4B09-9666-BB172205C624}"/>
              </a:ext>
            </a:extLst>
          </p:cNvPr>
          <p:cNvSpPr>
            <a:spLocks noChangeArrowheads="1"/>
          </p:cNvSpPr>
          <p:nvPr/>
        </p:nvSpPr>
        <p:spPr bwMode="auto">
          <a:xfrm>
            <a:off x="1905000" y="6165850"/>
            <a:ext cx="4648200" cy="609600"/>
          </a:xfrm>
          <a:prstGeom prst="rect">
            <a:avLst/>
          </a:prstGeom>
          <a:solidFill>
            <a:srgbClr val="CCFFCC">
              <a:alpha val="0"/>
            </a:srgbClr>
          </a:solidFill>
          <a:ln w="9525">
            <a:solidFill>
              <a:srgbClr val="0000FF"/>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rPr>
              <a:t>(ASEM: Diễn đàn hợp tác Á-Âu)</a:t>
            </a:r>
          </a:p>
        </p:txBody>
      </p:sp>
      <p:pic>
        <p:nvPicPr>
          <p:cNvPr id="9226" name="Picture 7" descr="sun14[1]">
            <a:extLst>
              <a:ext uri="{FF2B5EF4-FFF2-40B4-BE49-F238E27FC236}">
                <a16:creationId xmlns:a16="http://schemas.microsoft.com/office/drawing/2014/main" id="{9416E7B0-EB76-4A5D-8D94-85FB33C1760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09114"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7" descr="sun14[1]">
            <a:extLst>
              <a:ext uri="{FF2B5EF4-FFF2-40B4-BE49-F238E27FC236}">
                <a16:creationId xmlns:a16="http://schemas.microsoft.com/office/drawing/2014/main" id="{01E1A6E0-1DCF-48F0-872D-0A902088EAA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1000"/>
                                        <p:tgtEl>
                                          <p:spTgt spid="48130"/>
                                        </p:tgtEl>
                                      </p:cBhvr>
                                    </p:animEffect>
                                    <p:anim calcmode="lin" valueType="num">
                                      <p:cBhvr>
                                        <p:cTn id="8" dur="1000" fill="hold"/>
                                        <p:tgtEl>
                                          <p:spTgt spid="48130"/>
                                        </p:tgtEl>
                                        <p:attrNameLst>
                                          <p:attrName>ppt_x</p:attrName>
                                        </p:attrNameLst>
                                      </p:cBhvr>
                                      <p:tavLst>
                                        <p:tav tm="0">
                                          <p:val>
                                            <p:strVal val="#ppt_x"/>
                                          </p:val>
                                        </p:tav>
                                        <p:tav tm="100000">
                                          <p:val>
                                            <p:strVal val="#ppt_x"/>
                                          </p:val>
                                        </p:tav>
                                      </p:tavLst>
                                    </p:anim>
                                    <p:anim calcmode="lin" valueType="num">
                                      <p:cBhvr>
                                        <p:cTn id="9" dur="900" decel="100000" fill="hold"/>
                                        <p:tgtEl>
                                          <p:spTgt spid="481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130"/>
                                        </p:tgtEl>
                                        <p:attrNameLst>
                                          <p:attrName>ppt_y</p:attrName>
                                        </p:attrNameLst>
                                      </p:cBhvr>
                                      <p:tavLst>
                                        <p:tav tm="0">
                                          <p:val>
                                            <p:strVal val="#ppt_y-.03"/>
                                          </p:val>
                                        </p:tav>
                                        <p:tav tm="100000">
                                          <p:val>
                                            <p:strVal val="#ppt_y"/>
                                          </p:val>
                                        </p:tav>
                                      </p:tavLst>
                                    </p:anim>
                                  </p:childTnLst>
                                </p:cTn>
                              </p:par>
                              <p:par>
                                <p:cTn id="11" presetID="42" presetClass="entr" presetSubtype="0" fill="hold" nodeType="withEffect">
                                  <p:stCondLst>
                                    <p:cond delay="0"/>
                                  </p:stCondLst>
                                  <p:childTnLst>
                                    <p:set>
                                      <p:cBhvr>
                                        <p:cTn id="12" dur="1" fill="hold">
                                          <p:stCondLst>
                                            <p:cond delay="0"/>
                                          </p:stCondLst>
                                        </p:cTn>
                                        <p:tgtEl>
                                          <p:spTgt spid="48137"/>
                                        </p:tgtEl>
                                        <p:attrNameLst>
                                          <p:attrName>style.visibility</p:attrName>
                                        </p:attrNameLst>
                                      </p:cBhvr>
                                      <p:to>
                                        <p:strVal val="visible"/>
                                      </p:to>
                                    </p:set>
                                    <p:animEffect transition="in" filter="fade">
                                      <p:cBhvr>
                                        <p:cTn id="13" dur="1000"/>
                                        <p:tgtEl>
                                          <p:spTgt spid="48137"/>
                                        </p:tgtEl>
                                      </p:cBhvr>
                                    </p:animEffect>
                                    <p:anim calcmode="lin" valueType="num">
                                      <p:cBhvr>
                                        <p:cTn id="14" dur="1000" fill="hold"/>
                                        <p:tgtEl>
                                          <p:spTgt spid="48137"/>
                                        </p:tgtEl>
                                        <p:attrNameLst>
                                          <p:attrName>ppt_x</p:attrName>
                                        </p:attrNameLst>
                                      </p:cBhvr>
                                      <p:tavLst>
                                        <p:tav tm="0">
                                          <p:val>
                                            <p:strVal val="#ppt_x"/>
                                          </p:val>
                                        </p:tav>
                                        <p:tav tm="100000">
                                          <p:val>
                                            <p:strVal val="#ppt_x"/>
                                          </p:val>
                                        </p:tav>
                                      </p:tavLst>
                                    </p:anim>
                                    <p:anim calcmode="lin" valueType="num">
                                      <p:cBhvr>
                                        <p:cTn id="15" dur="1000" fill="hold"/>
                                        <p:tgtEl>
                                          <p:spTgt spid="48137"/>
                                        </p:tgtEl>
                                        <p:attrNameLst>
                                          <p:attrName>ppt_y</p:attrName>
                                        </p:attrNameLst>
                                      </p:cBhvr>
                                      <p:tavLst>
                                        <p:tav tm="0">
                                          <p:val>
                                            <p:strVal val="#ppt_y+.1"/>
                                          </p:val>
                                        </p:tav>
                                        <p:tav tm="100000">
                                          <p:val>
                                            <p:strVal val="#ppt_y"/>
                                          </p:val>
                                        </p:tav>
                                      </p:tavLst>
                                    </p:anim>
                                  </p:childTnLst>
                                </p:cTn>
                              </p:par>
                              <p:par>
                                <p:cTn id="16" presetID="39" presetClass="entr" presetSubtype="0" accel="100000" fill="hold" nodeType="withEffect">
                                  <p:stCondLst>
                                    <p:cond delay="0"/>
                                  </p:stCondLst>
                                  <p:childTnLst>
                                    <p:set>
                                      <p:cBhvr>
                                        <p:cTn id="17" dur="1" fill="hold">
                                          <p:stCondLst>
                                            <p:cond delay="0"/>
                                          </p:stCondLst>
                                        </p:cTn>
                                        <p:tgtEl>
                                          <p:spTgt spid="48138"/>
                                        </p:tgtEl>
                                        <p:attrNameLst>
                                          <p:attrName>style.visibility</p:attrName>
                                        </p:attrNameLst>
                                      </p:cBhvr>
                                      <p:to>
                                        <p:strVal val="visible"/>
                                      </p:to>
                                    </p:set>
                                    <p:anim calcmode="lin" valueType="num">
                                      <p:cBhvr>
                                        <p:cTn id="18" dur="500" fill="hold"/>
                                        <p:tgtEl>
                                          <p:spTgt spid="48138"/>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48138"/>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48138"/>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48138"/>
                                        </p:tgtEl>
                                        <p:attrNameLst>
                                          <p:attrName>ppt_y</p:attrName>
                                        </p:attrNameLst>
                                      </p:cBhvr>
                                      <p:tavLst>
                                        <p:tav tm="0">
                                          <p:val>
                                            <p:strVal val="#ppt_y"/>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48139"/>
                                        </p:tgtEl>
                                        <p:attrNameLst>
                                          <p:attrName>style.visibility</p:attrName>
                                        </p:attrNameLst>
                                      </p:cBhvr>
                                      <p:to>
                                        <p:strVal val="visible"/>
                                      </p:to>
                                    </p:set>
                                    <p:animEffect transition="in" filter="fade">
                                      <p:cBhvr>
                                        <p:cTn id="24" dur="1000"/>
                                        <p:tgtEl>
                                          <p:spTgt spid="48139"/>
                                        </p:tgtEl>
                                      </p:cBhvr>
                                    </p:animEffect>
                                    <p:anim calcmode="lin" valueType="num">
                                      <p:cBhvr>
                                        <p:cTn id="25" dur="1000" fill="hold"/>
                                        <p:tgtEl>
                                          <p:spTgt spid="48139"/>
                                        </p:tgtEl>
                                        <p:attrNameLst>
                                          <p:attrName>ppt_x</p:attrName>
                                        </p:attrNameLst>
                                      </p:cBhvr>
                                      <p:tavLst>
                                        <p:tav tm="0">
                                          <p:val>
                                            <p:strVal val="#ppt_x"/>
                                          </p:val>
                                        </p:tav>
                                        <p:tav tm="100000">
                                          <p:val>
                                            <p:strVal val="#ppt_x"/>
                                          </p:val>
                                        </p:tav>
                                      </p:tavLst>
                                    </p:anim>
                                    <p:anim calcmode="lin" valueType="num">
                                      <p:cBhvr>
                                        <p:cTn id="26" dur="900" decel="100000" fill="hold"/>
                                        <p:tgtEl>
                                          <p:spTgt spid="481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813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48140"/>
                                        </p:tgtEl>
                                        <p:attrNameLst>
                                          <p:attrName>style.visibility</p:attrName>
                                        </p:attrNameLst>
                                      </p:cBhvr>
                                      <p:to>
                                        <p:strVal val="visible"/>
                                      </p:to>
                                    </p:set>
                                    <p:animEffect transition="in" filter="fade">
                                      <p:cBhvr>
                                        <p:cTn id="30" dur="1000"/>
                                        <p:tgtEl>
                                          <p:spTgt spid="48140"/>
                                        </p:tgtEl>
                                      </p:cBhvr>
                                    </p:animEffect>
                                    <p:anim calcmode="lin" valueType="num">
                                      <p:cBhvr>
                                        <p:cTn id="31" dur="1000" fill="hold"/>
                                        <p:tgtEl>
                                          <p:spTgt spid="48140"/>
                                        </p:tgtEl>
                                        <p:attrNameLst>
                                          <p:attrName>ppt_x</p:attrName>
                                        </p:attrNameLst>
                                      </p:cBhvr>
                                      <p:tavLst>
                                        <p:tav tm="0">
                                          <p:val>
                                            <p:strVal val="#ppt_x"/>
                                          </p:val>
                                        </p:tav>
                                        <p:tav tm="100000">
                                          <p:val>
                                            <p:strVal val="#ppt_x"/>
                                          </p:val>
                                        </p:tav>
                                      </p:tavLst>
                                    </p:anim>
                                    <p:anim calcmode="lin" valueType="num">
                                      <p:cBhvr>
                                        <p:cTn id="32" dur="900" decel="100000" fill="hold"/>
                                        <p:tgtEl>
                                          <p:spTgt spid="4814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81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9" grpId="0" animBg="1"/>
      <p:bldP spid="48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2418CA7E-B019-4CF6-8207-E98854506BAE}"/>
              </a:ext>
            </a:extLst>
          </p:cNvPr>
          <p:cNvSpPr>
            <a:spLocks noChangeArrowheads="1"/>
          </p:cNvSpPr>
          <p:nvPr/>
        </p:nvSpPr>
        <p:spPr bwMode="auto">
          <a:xfrm>
            <a:off x="1828800" y="1504156"/>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n-US" altLang="vi-VN" sz="2800" b="1" dirty="0" err="1">
                <a:solidFill>
                  <a:srgbClr val="FF0000"/>
                </a:solidFill>
                <a:latin typeface="Times New Roman" panose="02020603050405020304" pitchFamily="18" charset="0"/>
                <a:cs typeface="Times New Roman" panose="02020603050405020304" pitchFamily="18" charset="0"/>
              </a:rPr>
              <a:t>Gợi</a:t>
            </a:r>
            <a:r>
              <a:rPr lang="en-US" altLang="vi-VN" sz="2800" b="1" dirty="0">
                <a:solidFill>
                  <a:srgbClr val="FF0000"/>
                </a:solidFill>
                <a:latin typeface="Times New Roman" panose="02020603050405020304" pitchFamily="18" charset="0"/>
                <a:cs typeface="Times New Roman" panose="02020603050405020304" pitchFamily="18" charset="0"/>
              </a:rPr>
              <a:t> ý </a:t>
            </a:r>
            <a:r>
              <a:rPr lang="en-US" altLang="vi-VN" sz="2800" b="1" dirty="0" err="1">
                <a:solidFill>
                  <a:srgbClr val="FF0000"/>
                </a:solidFill>
                <a:latin typeface="Times New Roman" panose="02020603050405020304" pitchFamily="18" charset="0"/>
                <a:cs typeface="Times New Roman" panose="02020603050405020304" pitchFamily="18" charset="0"/>
              </a:rPr>
              <a:t>đề</a:t>
            </a:r>
            <a:r>
              <a:rPr lang="en-US" altLang="vi-VN" sz="2800" b="1" dirty="0">
                <a:solidFill>
                  <a:srgbClr val="FF0000"/>
                </a:solidFill>
                <a:latin typeface="Times New Roman" panose="02020603050405020304" pitchFamily="18" charset="0"/>
                <a:cs typeface="Times New Roman" panose="02020603050405020304" pitchFamily="18" charset="0"/>
              </a:rPr>
              <a:t> 2: </a:t>
            </a:r>
            <a:r>
              <a:rPr lang="en-US" altLang="vi-VN" sz="2800" b="1" dirty="0">
                <a:latin typeface="Times New Roman" panose="02020603050405020304" pitchFamily="18" charset="0"/>
                <a:cs typeface="Times New Roman" panose="02020603050405020304" pitchFamily="18" charset="0"/>
              </a:rPr>
              <a:t>(</a:t>
            </a:r>
            <a:r>
              <a:rPr lang="en-US" altLang="vi-VN" sz="2800" b="1" dirty="0" err="1">
                <a:latin typeface="Times New Roman" panose="02020603050405020304" pitchFamily="18" charset="0"/>
                <a:cs typeface="Times New Roman" panose="02020603050405020304" pitchFamily="18" charset="0"/>
              </a:rPr>
              <a:t>Nói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biết</a:t>
            </a:r>
            <a:r>
              <a:rPr lang="en-US" altLang="vi-VN" sz="2800" b="1" dirty="0">
                <a:latin typeface="Times New Roman" panose="02020603050405020304" pitchFamily="18" charset="0"/>
                <a:cs typeface="Times New Roman" panose="02020603050405020304" pitchFamily="18" charset="0"/>
              </a:rPr>
              <a:t>): </a:t>
            </a:r>
            <a:endParaRPr lang="en-US" altLang="vi-VN" sz="2800" b="1" dirty="0">
              <a:latin typeface="Times New Roman" panose="02020603050405020304" pitchFamily="18" charset="0"/>
            </a:endParaRPr>
          </a:p>
        </p:txBody>
      </p:sp>
      <p:sp>
        <p:nvSpPr>
          <p:cNvPr id="7" name="Rectangle 5">
            <a:extLst>
              <a:ext uri="{FF2B5EF4-FFF2-40B4-BE49-F238E27FC236}">
                <a16:creationId xmlns:a16="http://schemas.microsoft.com/office/drawing/2014/main" id="{E0587FB4-C159-44E7-A564-7832D6AB4CE9}"/>
              </a:ext>
            </a:extLst>
          </p:cNvPr>
          <p:cNvSpPr>
            <a:spLocks noChangeArrowheads="1"/>
          </p:cNvSpPr>
          <p:nvPr/>
        </p:nvSpPr>
        <p:spPr bwMode="auto">
          <a:xfrm>
            <a:off x="1524000" y="28956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nói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nào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Nhờ</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biết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đó</a:t>
            </a:r>
            <a:r>
              <a:rPr lang="en-US" altLang="vi-VN" sz="2800" b="1" dirty="0">
                <a:latin typeface="Times New Roman" panose="02020603050405020304" pitchFamily="18" charset="0"/>
                <a:cs typeface="Times New Roman" panose="02020603050405020304" pitchFamily="18" charset="0"/>
              </a:rPr>
              <a:t> (qua </a:t>
            </a:r>
            <a:r>
              <a:rPr lang="en-US" altLang="vi-VN" sz="2800" b="1" dirty="0" err="1">
                <a:latin typeface="Times New Roman" panose="02020603050405020304" pitchFamily="18" charset="0"/>
                <a:cs typeface="Times New Roman" panose="02020603050405020304" pitchFamily="18" charset="0"/>
              </a:rPr>
              <a:t>truyền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phim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ảnh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quan</a:t>
            </a:r>
            <a:r>
              <a:rPr lang="en-US" altLang="vi-VN" sz="2800" b="1" dirty="0">
                <a:latin typeface="Times New Roman" panose="02020603050405020304" pitchFamily="18" charset="0"/>
                <a:cs typeface="Times New Roman" panose="02020603050405020304" pitchFamily="18" charset="0"/>
              </a:rPr>
              <a:t>,…)?</a:t>
            </a:r>
          </a:p>
          <a:p>
            <a:pPr eaLnBrk="1" hangingPunct="1">
              <a:buFontTx/>
              <a:buChar char="-"/>
            </a:pPr>
            <a:r>
              <a:rPr lang="en-US" altLang="vi-VN" sz="2800" b="1" dirty="0" err="1">
                <a:latin typeface="Times New Roman" panose="02020603050405020304" pitchFamily="18" charset="0"/>
                <a:cs typeface="Times New Roman" panose="02020603050405020304" pitchFamily="18" charset="0"/>
              </a:rPr>
              <a:t>Kể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những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điều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biết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đó</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nhiên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cuộc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sống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phong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tục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tập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quán</a:t>
            </a:r>
            <a:r>
              <a:rPr lang="en-US" altLang="vi-VN" sz="2800" b="1" dirty="0">
                <a:latin typeface="Times New Roman" panose="02020603050405020304" pitchFamily="18" charset="0"/>
                <a:cs typeface="Times New Roman" panose="02020603050405020304" pitchFamily="18" charset="0"/>
              </a:rPr>
              <a:t>,..)</a:t>
            </a:r>
          </a:p>
          <a:p>
            <a:pPr eaLnBrk="1" hangingPunct="1">
              <a:buFontTx/>
              <a:buChar char="-"/>
            </a:pP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thích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nhất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điều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gì</a:t>
            </a:r>
            <a:r>
              <a:rPr lang="en-US" altLang="vi-VN" sz="2800" b="1" dirty="0">
                <a:latin typeface="Times New Roman" panose="02020603050405020304" pitchFamily="18" charset="0"/>
                <a:cs typeface="Times New Roman" panose="02020603050405020304" pitchFamily="18" charset="0"/>
              </a:rPr>
              <a:t> ở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đó</a:t>
            </a:r>
            <a:r>
              <a:rPr lang="en-US" altLang="vi-VN" sz="2800" b="1" dirty="0">
                <a:latin typeface="Times New Roman" panose="02020603050405020304" pitchFamily="18" charset="0"/>
                <a:cs typeface="Times New Roman" panose="02020603050405020304" pitchFamily="18" charset="0"/>
              </a:rPr>
              <a:t>?</a:t>
            </a:r>
          </a:p>
        </p:txBody>
      </p:sp>
      <p:pic>
        <p:nvPicPr>
          <p:cNvPr id="10247" name="Picture 7" descr="sun14[1]">
            <a:extLst>
              <a:ext uri="{FF2B5EF4-FFF2-40B4-BE49-F238E27FC236}">
                <a16:creationId xmlns:a16="http://schemas.microsoft.com/office/drawing/2014/main" id="{62ABAEB2-4400-462F-B61A-23BE323A9E1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7" descr="sun14[1]">
            <a:extLst>
              <a:ext uri="{FF2B5EF4-FFF2-40B4-BE49-F238E27FC236}">
                <a16:creationId xmlns:a16="http://schemas.microsoft.com/office/drawing/2014/main" id="{E174F6DF-6975-44CE-940C-11724F9D2E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C5C667C-C572-4FAE-A24F-696F5BF07EB1}"/>
              </a:ext>
            </a:extLst>
          </p:cNvPr>
          <p:cNvSpPr>
            <a:spLocks noGrp="1" noChangeArrowheads="1"/>
          </p:cNvSpPr>
          <p:nvPr>
            <p:ph type="body" idx="1"/>
          </p:nvPr>
        </p:nvSpPr>
        <p:spPr>
          <a:xfrm>
            <a:off x="1524000" y="0"/>
            <a:ext cx="9144000" cy="6553200"/>
          </a:xfrm>
        </p:spPr>
        <p:txBody>
          <a:bodyPr/>
          <a:lstStyle/>
          <a:p>
            <a:pPr algn="ctr" eaLnBrk="1" hangingPunct="1">
              <a:buFontTx/>
              <a:buNone/>
            </a:pPr>
            <a:endParaRPr lang="en-US" altLang="vi-VN" sz="2000">
              <a:latin typeface="Times New Roman" panose="02020603050405020304" pitchFamily="18" charset="0"/>
            </a:endParaRPr>
          </a:p>
          <a:p>
            <a:pPr algn="ctr" eaLnBrk="1" hangingPunct="1">
              <a:buFontTx/>
              <a:buNone/>
            </a:pPr>
            <a:endParaRPr lang="en-US" altLang="vi-VN" sz="2000">
              <a:latin typeface="Times New Roman" panose="02020603050405020304" pitchFamily="18" charset="0"/>
            </a:endParaRPr>
          </a:p>
          <a:p>
            <a:pPr algn="ctr" eaLnBrk="1" hangingPunct="1">
              <a:buFontTx/>
              <a:buNone/>
            </a:pPr>
            <a:r>
              <a:rPr lang="en-US" altLang="vi-VN" sz="2400">
                <a:latin typeface="Times New Roman" panose="02020603050405020304" pitchFamily="18" charset="0"/>
              </a:rPr>
              <a:t>       </a:t>
            </a:r>
          </a:p>
          <a:p>
            <a:pPr algn="ctr" eaLnBrk="1" hangingPunct="1">
              <a:buFontTx/>
              <a:buNone/>
            </a:pPr>
            <a:endParaRPr lang="en-US" altLang="vi-VN" sz="2400">
              <a:latin typeface="Times New Roman" panose="02020603050405020304" pitchFamily="18" charset="0"/>
            </a:endParaRPr>
          </a:p>
        </p:txBody>
      </p:sp>
      <p:sp>
        <p:nvSpPr>
          <p:cNvPr id="71686" name="Text Box 6">
            <a:extLst>
              <a:ext uri="{FF2B5EF4-FFF2-40B4-BE49-F238E27FC236}">
                <a16:creationId xmlns:a16="http://schemas.microsoft.com/office/drawing/2014/main" id="{0722D8E4-70F5-4BD8-9FD9-03F106DC0F13}"/>
              </a:ext>
            </a:extLst>
          </p:cNvPr>
          <p:cNvSpPr txBox="1">
            <a:spLocks noChangeArrowheads="1"/>
          </p:cNvSpPr>
          <p:nvPr/>
        </p:nvSpPr>
        <p:spPr bwMode="auto">
          <a:xfrm>
            <a:off x="1524000" y="157321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vi-VN" sz="2800" b="1">
                <a:solidFill>
                  <a:srgbClr val="190BC8"/>
                </a:solidFill>
                <a:latin typeface="Times New Roman" panose="02020603050405020304" pitchFamily="18" charset="0"/>
                <a:cs typeface="Times New Roman" panose="02020603050405020304" pitchFamily="18" charset="0"/>
              </a:rPr>
              <a:t>Một vài hình ảnh tiêu biểu của đất nước Cam-pu-chia</a:t>
            </a:r>
            <a:r>
              <a:rPr lang="en-US" altLang="vi-VN" sz="2800">
                <a:solidFill>
                  <a:srgbClr val="190BC8"/>
                </a:solidFill>
                <a:latin typeface="Times New Roman" panose="02020603050405020304" pitchFamily="18" charset="0"/>
                <a:cs typeface="Times New Roman" panose="02020603050405020304" pitchFamily="18" charset="0"/>
              </a:rPr>
              <a:t>.</a:t>
            </a:r>
          </a:p>
        </p:txBody>
      </p:sp>
      <p:pic>
        <p:nvPicPr>
          <p:cNvPr id="71691" name="Picture 11" descr="13(357)">
            <a:extLst>
              <a:ext uri="{FF2B5EF4-FFF2-40B4-BE49-F238E27FC236}">
                <a16:creationId xmlns:a16="http://schemas.microsoft.com/office/drawing/2014/main" id="{B0A353BD-3F0B-4621-BA77-A291C08E5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8610600" cy="47244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71692" name="Rectangle 12">
            <a:extLst>
              <a:ext uri="{FF2B5EF4-FFF2-40B4-BE49-F238E27FC236}">
                <a16:creationId xmlns:a16="http://schemas.microsoft.com/office/drawing/2014/main" id="{609FABFE-9E0C-455A-9F3B-4A516806EEC2}"/>
              </a:ext>
            </a:extLst>
          </p:cNvPr>
          <p:cNvSpPr>
            <a:spLocks noChangeArrowheads="1"/>
          </p:cNvSpPr>
          <p:nvPr/>
        </p:nvSpPr>
        <p:spPr bwMode="auto">
          <a:xfrm>
            <a:off x="4267200" y="64008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FFFF00"/>
                </a:solidFill>
                <a:latin typeface="Times New Roman" panose="02020603050405020304" pitchFamily="18" charset="0"/>
              </a:rPr>
              <a:t>Đền Ăng-co Vát</a:t>
            </a:r>
          </a:p>
        </p:txBody>
      </p:sp>
      <p:pic>
        <p:nvPicPr>
          <p:cNvPr id="11271" name="Picture 6" descr="cambodia_a">
            <a:extLst>
              <a:ext uri="{FF2B5EF4-FFF2-40B4-BE49-F238E27FC236}">
                <a16:creationId xmlns:a16="http://schemas.microsoft.com/office/drawing/2014/main" id="{6EA5D137-5F0F-4532-A870-15B3862083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2133600"/>
            <a:ext cx="2193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descr="sun14[1]">
            <a:extLst>
              <a:ext uri="{FF2B5EF4-FFF2-40B4-BE49-F238E27FC236}">
                <a16:creationId xmlns:a16="http://schemas.microsoft.com/office/drawing/2014/main" id="{19B7C2BC-62A3-420A-9CFB-D3AB6B0AAF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7" descr="sun14[1]">
            <a:extLst>
              <a:ext uri="{FF2B5EF4-FFF2-40B4-BE49-F238E27FC236}">
                <a16:creationId xmlns:a16="http://schemas.microsoft.com/office/drawing/2014/main" id="{9D4DEF99-08FF-4DB9-8CEC-14D474CFD6C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1686">
                                            <p:txEl>
                                              <p:pRg st="0" end="0"/>
                                            </p:txEl>
                                          </p:spTgt>
                                        </p:tgtEl>
                                        <p:attrNameLst>
                                          <p:attrName>style.visibility</p:attrName>
                                        </p:attrNameLst>
                                      </p:cBhvr>
                                      <p:to>
                                        <p:strVal val="visible"/>
                                      </p:to>
                                    </p:set>
                                    <p:anim calcmode="lin" valueType="num">
                                      <p:cBhvr>
                                        <p:cTn id="7" dur="1000" fill="hold"/>
                                        <p:tgtEl>
                                          <p:spTgt spid="7168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68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168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168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71691"/>
                                        </p:tgtEl>
                                        <p:attrNameLst>
                                          <p:attrName>style.visibility</p:attrName>
                                        </p:attrNameLst>
                                      </p:cBhvr>
                                      <p:to>
                                        <p:strVal val="visible"/>
                                      </p:to>
                                    </p:set>
                                    <p:animEffect transition="in" filter="box(in)">
                                      <p:cBhvr>
                                        <p:cTn id="15" dur="500"/>
                                        <p:tgtEl>
                                          <p:spTgt spid="7169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1692"/>
                                        </p:tgtEl>
                                        <p:attrNameLst>
                                          <p:attrName>style.visibility</p:attrName>
                                        </p:attrNameLst>
                                      </p:cBhvr>
                                      <p:to>
                                        <p:strVal val="visible"/>
                                      </p:to>
                                    </p:set>
                                    <p:animEffect transition="in" filter="box(in)">
                                      <p:cBhvr>
                                        <p:cTn id="18" dur="5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9EFCCF1-56A4-4ED7-9D66-943509DD9B73}"/>
              </a:ext>
            </a:extLst>
          </p:cNvPr>
          <p:cNvSpPr>
            <a:spLocks noGrp="1" noChangeArrowheads="1"/>
          </p:cNvSpPr>
          <p:nvPr>
            <p:ph type="ctrTitle"/>
          </p:nvPr>
        </p:nvSpPr>
        <p:spPr/>
        <p:txBody>
          <a:bodyPr/>
          <a:lstStyle/>
          <a:p>
            <a:pPr eaLnBrk="1" hangingPunct="1"/>
            <a:endParaRPr lang="vi-VN" altLang="vi-VN">
              <a:latin typeface="Times New Roman" panose="02020603050405020304" pitchFamily="18" charset="0"/>
            </a:endParaRPr>
          </a:p>
        </p:txBody>
      </p:sp>
      <p:sp>
        <p:nvSpPr>
          <p:cNvPr id="12291" name="Rectangle 3">
            <a:extLst>
              <a:ext uri="{FF2B5EF4-FFF2-40B4-BE49-F238E27FC236}">
                <a16:creationId xmlns:a16="http://schemas.microsoft.com/office/drawing/2014/main" id="{E4905375-8F45-416A-9FC9-36010DA72A02}"/>
              </a:ext>
            </a:extLst>
          </p:cNvPr>
          <p:cNvSpPr>
            <a:spLocks noGrp="1" noChangeArrowheads="1"/>
          </p:cNvSpPr>
          <p:nvPr>
            <p:ph type="subTitle" idx="1"/>
          </p:nvPr>
        </p:nvSpPr>
        <p:spPr/>
        <p:txBody>
          <a:bodyPr/>
          <a:lstStyle/>
          <a:p>
            <a:pPr eaLnBrk="1" hangingPunct="1"/>
            <a:endParaRPr lang="vi-VN" altLang="vi-VN">
              <a:latin typeface="Times New Roman" panose="02020603050405020304" pitchFamily="18" charset="0"/>
            </a:endParaRPr>
          </a:p>
        </p:txBody>
      </p:sp>
      <p:pic>
        <p:nvPicPr>
          <p:cNvPr id="10245" name="Picture 5" descr="tonlesap_cambodia">
            <a:extLst>
              <a:ext uri="{FF2B5EF4-FFF2-40B4-BE49-F238E27FC236}">
                <a16:creationId xmlns:a16="http://schemas.microsoft.com/office/drawing/2014/main" id="{FD2D16E5-9E4C-446D-8C5F-D0A6F75D7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399"/>
            <a:ext cx="8839200" cy="41910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F6074B9C-747C-4BDC-B36B-DF20CA7C9F63}"/>
              </a:ext>
            </a:extLst>
          </p:cNvPr>
          <p:cNvSpPr>
            <a:spLocks noChangeArrowheads="1"/>
          </p:cNvSpPr>
          <p:nvPr/>
        </p:nvSpPr>
        <p:spPr bwMode="auto">
          <a:xfrm>
            <a:off x="3124200" y="6248400"/>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a:solidFill>
                  <a:srgbClr val="0000FF"/>
                </a:solidFill>
                <a:latin typeface="Times New Roman" panose="02020603050405020304" pitchFamily="18" charset="0"/>
              </a:rPr>
              <a:t>Biển Hồ - Cam-pu-chia</a:t>
            </a:r>
          </a:p>
        </p:txBody>
      </p:sp>
      <p:pic>
        <p:nvPicPr>
          <p:cNvPr id="12297" name="Picture 7" descr="sun14[1]">
            <a:extLst>
              <a:ext uri="{FF2B5EF4-FFF2-40B4-BE49-F238E27FC236}">
                <a16:creationId xmlns:a16="http://schemas.microsoft.com/office/drawing/2014/main" id="{71F7BCDE-3927-4CEF-9B77-C7F99CD0D8F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09114"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7" descr="sun14[1]">
            <a:extLst>
              <a:ext uri="{FF2B5EF4-FFF2-40B4-BE49-F238E27FC236}">
                <a16:creationId xmlns:a16="http://schemas.microsoft.com/office/drawing/2014/main" id="{72894351-3E46-4942-911E-53F2815923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amond(in)">
                                      <p:cBhvr>
                                        <p:cTn id="7" dur="2000"/>
                                        <p:tgtEl>
                                          <p:spTgt spid="1024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diamond(in)">
                                      <p:cBhvr>
                                        <p:cTn id="10"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ăng co vat lao">
            <a:extLst>
              <a:ext uri="{FF2B5EF4-FFF2-40B4-BE49-F238E27FC236}">
                <a16:creationId xmlns:a16="http://schemas.microsoft.com/office/drawing/2014/main" id="{5FFEEF08-375F-4FE8-82A3-D00487E59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a16="http://schemas.microsoft.com/office/drawing/2014/main" id="{D0E1AB3C-4BD3-4CA8-B3F1-7D796D740F85}"/>
              </a:ext>
            </a:extLst>
          </p:cNvPr>
          <p:cNvSpPr txBox="1">
            <a:spLocks noChangeArrowheads="1"/>
          </p:cNvSpPr>
          <p:nvPr/>
        </p:nvSpPr>
        <p:spPr bwMode="auto">
          <a:xfrm>
            <a:off x="1828800" y="2600326"/>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solidFill>
                  <a:srgbClr val="FF0000"/>
                </a:solidFill>
                <a:latin typeface="Times New Roman" panose="02020603050405020304" pitchFamily="18" charset="0"/>
              </a:rPr>
              <a:t>Luông pha bang</a:t>
            </a:r>
          </a:p>
        </p:txBody>
      </p:sp>
      <p:sp>
        <p:nvSpPr>
          <p:cNvPr id="6" name="Text Box 6">
            <a:extLst>
              <a:ext uri="{FF2B5EF4-FFF2-40B4-BE49-F238E27FC236}">
                <a16:creationId xmlns:a16="http://schemas.microsoft.com/office/drawing/2014/main" id="{CB35298C-4A5E-4983-AF9D-5BCE89EA7512}"/>
              </a:ext>
            </a:extLst>
          </p:cNvPr>
          <p:cNvSpPr txBox="1">
            <a:spLocks noChangeArrowheads="1"/>
          </p:cNvSpPr>
          <p:nvPr/>
        </p:nvSpPr>
        <p:spPr bwMode="auto">
          <a:xfrm>
            <a:off x="1524000" y="1620839"/>
            <a:ext cx="7964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vi-VN" sz="2800" b="1">
                <a:solidFill>
                  <a:srgbClr val="190BC8"/>
                </a:solidFill>
                <a:latin typeface="Times New Roman" panose="02020603050405020304" pitchFamily="18" charset="0"/>
                <a:cs typeface="Times New Roman" panose="02020603050405020304" pitchFamily="18" charset="0"/>
              </a:rPr>
              <a:t>Một vài hình ảnh tiêu biểu của đất nước Lào</a:t>
            </a:r>
            <a:r>
              <a:rPr lang="en-US" altLang="vi-VN" sz="2800">
                <a:solidFill>
                  <a:srgbClr val="190BC8"/>
                </a:solidFill>
                <a:latin typeface="Times New Roman" panose="02020603050405020304" pitchFamily="18" charset="0"/>
                <a:cs typeface="Times New Roman" panose="02020603050405020304" pitchFamily="18" charset="0"/>
              </a:rPr>
              <a:t>.</a:t>
            </a:r>
          </a:p>
        </p:txBody>
      </p:sp>
      <p:pic>
        <p:nvPicPr>
          <p:cNvPr id="13318" name="Picture 13" descr="laos_b">
            <a:extLst>
              <a:ext uri="{FF2B5EF4-FFF2-40B4-BE49-F238E27FC236}">
                <a16:creationId xmlns:a16="http://schemas.microsoft.com/office/drawing/2014/main" id="{58461138-47A3-402C-9C66-94245E8887A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3588" y="2362200"/>
            <a:ext cx="22082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7" descr="sun14[1]">
            <a:extLst>
              <a:ext uri="{FF2B5EF4-FFF2-40B4-BE49-F238E27FC236}">
                <a16:creationId xmlns:a16="http://schemas.microsoft.com/office/drawing/2014/main" id="{DF8F6DF4-A119-45F2-9A65-2A664A2B8E5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17051"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7" descr="sun14[1]">
            <a:extLst>
              <a:ext uri="{FF2B5EF4-FFF2-40B4-BE49-F238E27FC236}">
                <a16:creationId xmlns:a16="http://schemas.microsoft.com/office/drawing/2014/main" id="{BFFEE35A-048B-479B-B2E2-5E3B3210718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6">
            <a:extLst>
              <a:ext uri="{FF2B5EF4-FFF2-40B4-BE49-F238E27FC236}">
                <a16:creationId xmlns:a16="http://schemas.microsoft.com/office/drawing/2014/main" id="{973C3D4C-A6FA-4A33-B41D-C00400EC9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63040"/>
            <a:ext cx="8839200" cy="50292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4339" name="Rectangle 3">
            <a:extLst>
              <a:ext uri="{FF2B5EF4-FFF2-40B4-BE49-F238E27FC236}">
                <a16:creationId xmlns:a16="http://schemas.microsoft.com/office/drawing/2014/main" id="{BB99784B-24AD-40F1-9435-250DD99A4AEA}"/>
              </a:ext>
            </a:extLst>
          </p:cNvPr>
          <p:cNvSpPr>
            <a:spLocks noChangeArrowheads="1"/>
          </p:cNvSpPr>
          <p:nvPr/>
        </p:nvSpPr>
        <p:spPr bwMode="auto">
          <a:xfrm>
            <a:off x="1981200" y="1981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a:solidFill>
                  <a:srgbClr val="FFFF00"/>
                </a:solidFill>
                <a:latin typeface="Times New Roman" panose="02020603050405020304" pitchFamily="18" charset="0"/>
              </a:rPr>
              <a:t>Chùa That Luang</a:t>
            </a:r>
          </a:p>
          <a:p>
            <a:pPr algn="ctr" eaLnBrk="1" hangingPunct="1"/>
            <a:r>
              <a:rPr lang="en-US" altLang="vi-VN" sz="2800" b="1">
                <a:solidFill>
                  <a:srgbClr val="FFFF00"/>
                </a:solidFill>
                <a:latin typeface="Times New Roman" panose="02020603050405020304" pitchFamily="18" charset="0"/>
              </a:rPr>
              <a:t>Biểu tượng quốc gia của Lào</a:t>
            </a:r>
          </a:p>
        </p:txBody>
      </p:sp>
      <p:pic>
        <p:nvPicPr>
          <p:cNvPr id="14343" name="Picture 7" descr="sun14[1]">
            <a:extLst>
              <a:ext uri="{FF2B5EF4-FFF2-40B4-BE49-F238E27FC236}">
                <a16:creationId xmlns:a16="http://schemas.microsoft.com/office/drawing/2014/main" id="{F4C21263-2474-4B70-A117-F77D6F02FF3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sun14[1]">
            <a:extLst>
              <a:ext uri="{FF2B5EF4-FFF2-40B4-BE49-F238E27FC236}">
                <a16:creationId xmlns:a16="http://schemas.microsoft.com/office/drawing/2014/main" id="{D8F41000-03D8-4D72-B37D-334BD9349F7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431A164-CBE6-4D0F-899A-1367EE4EDDA2}"/>
              </a:ext>
            </a:extLst>
          </p:cNvPr>
          <p:cNvSpPr>
            <a:spLocks noChangeArrowheads="1"/>
          </p:cNvSpPr>
          <p:nvPr/>
        </p:nvSpPr>
        <p:spPr bwMode="auto">
          <a:xfrm>
            <a:off x="1981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vi-VN" sz="4000" b="1" i="1">
                <a:solidFill>
                  <a:schemeClr val="tx2"/>
                </a:solidFill>
                <a:latin typeface="Times New Roman" panose="02020603050405020304" pitchFamily="18" charset="0"/>
              </a:rPr>
              <a:t/>
            </a:r>
            <a:br>
              <a:rPr lang="en-US" altLang="vi-VN" sz="4000" b="1" i="1">
                <a:solidFill>
                  <a:schemeClr val="tx2"/>
                </a:solidFill>
                <a:latin typeface="Times New Roman" panose="02020603050405020304" pitchFamily="18" charset="0"/>
              </a:rPr>
            </a:br>
            <a:endParaRPr lang="en-US" altLang="vi-VN" sz="4000" b="1" i="1">
              <a:solidFill>
                <a:schemeClr val="tx2"/>
              </a:solidFill>
              <a:latin typeface="Times New Roman" panose="02020603050405020304" pitchFamily="18" charset="0"/>
            </a:endParaRPr>
          </a:p>
        </p:txBody>
      </p:sp>
      <p:pic>
        <p:nvPicPr>
          <p:cNvPr id="113673" name="Picture 9" descr="thienanmon">
            <a:extLst>
              <a:ext uri="{FF2B5EF4-FFF2-40B4-BE49-F238E27FC236}">
                <a16:creationId xmlns:a16="http://schemas.microsoft.com/office/drawing/2014/main" id="{763C4107-387E-4D80-A0AF-6B6D14D62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1050"/>
            <a:ext cx="8915400" cy="48006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13674" name="Rectangle 10">
            <a:extLst>
              <a:ext uri="{FF2B5EF4-FFF2-40B4-BE49-F238E27FC236}">
                <a16:creationId xmlns:a16="http://schemas.microsoft.com/office/drawing/2014/main" id="{791437E1-73E1-4727-B9E4-56D179C12CC2}"/>
              </a:ext>
            </a:extLst>
          </p:cNvPr>
          <p:cNvSpPr>
            <a:spLocks noChangeArrowheads="1"/>
          </p:cNvSpPr>
          <p:nvPr/>
        </p:nvSpPr>
        <p:spPr bwMode="auto">
          <a:xfrm>
            <a:off x="1905000" y="3505201"/>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600" b="1">
                <a:solidFill>
                  <a:srgbClr val="FFFF00"/>
                </a:solidFill>
                <a:latin typeface="Times New Roman" panose="02020603050405020304" pitchFamily="18" charset="0"/>
              </a:rPr>
              <a:t> Quảng trường Thiên An Môn</a:t>
            </a:r>
          </a:p>
        </p:txBody>
      </p:sp>
      <p:sp>
        <p:nvSpPr>
          <p:cNvPr id="9" name="Text Box 6">
            <a:extLst>
              <a:ext uri="{FF2B5EF4-FFF2-40B4-BE49-F238E27FC236}">
                <a16:creationId xmlns:a16="http://schemas.microsoft.com/office/drawing/2014/main" id="{69A52109-EFF4-403A-BE39-BA9C4BC98819}"/>
              </a:ext>
            </a:extLst>
          </p:cNvPr>
          <p:cNvSpPr txBox="1">
            <a:spLocks noChangeArrowheads="1"/>
          </p:cNvSpPr>
          <p:nvPr/>
        </p:nvSpPr>
        <p:spPr bwMode="auto">
          <a:xfrm>
            <a:off x="1524000" y="158591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vi-VN" sz="2800" b="1">
                <a:solidFill>
                  <a:srgbClr val="190BC8"/>
                </a:solidFill>
                <a:latin typeface="Times New Roman" panose="02020603050405020304" pitchFamily="18" charset="0"/>
                <a:cs typeface="Times New Roman" panose="02020603050405020304" pitchFamily="18" charset="0"/>
              </a:rPr>
              <a:t>Một vài hình ảnh tiêu biểu của đất nước Trung Quốc</a:t>
            </a:r>
            <a:r>
              <a:rPr lang="en-US" altLang="vi-VN" sz="2800">
                <a:solidFill>
                  <a:srgbClr val="190BC8"/>
                </a:solidFill>
                <a:latin typeface="Times New Roman" panose="02020603050405020304" pitchFamily="18" charset="0"/>
                <a:cs typeface="Times New Roman" panose="02020603050405020304" pitchFamily="18" charset="0"/>
              </a:rPr>
              <a:t>.</a:t>
            </a:r>
          </a:p>
        </p:txBody>
      </p:sp>
      <p:pic>
        <p:nvPicPr>
          <p:cNvPr id="15367" name="Picture 11" descr="China-01-june">
            <a:extLst>
              <a:ext uri="{FF2B5EF4-FFF2-40B4-BE49-F238E27FC236}">
                <a16:creationId xmlns:a16="http://schemas.microsoft.com/office/drawing/2014/main" id="{9501A3C2-76FE-4065-8B18-0C8840B154E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74088" y="2106614"/>
            <a:ext cx="1947862"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7" descr="sun14[1]">
            <a:extLst>
              <a:ext uri="{FF2B5EF4-FFF2-40B4-BE49-F238E27FC236}">
                <a16:creationId xmlns:a16="http://schemas.microsoft.com/office/drawing/2014/main" id="{F55D44AA-599C-4F2F-8214-7AA3D8367A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7" descr="sun14[1]">
            <a:extLst>
              <a:ext uri="{FF2B5EF4-FFF2-40B4-BE49-F238E27FC236}">
                <a16:creationId xmlns:a16="http://schemas.microsoft.com/office/drawing/2014/main" id="{8CE1902E-33C5-40E2-9299-B7262920824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3673"/>
                                        </p:tgtEl>
                                        <p:attrNameLst>
                                          <p:attrName>style.visibility</p:attrName>
                                        </p:attrNameLst>
                                      </p:cBhvr>
                                      <p:to>
                                        <p:strVal val="visible"/>
                                      </p:to>
                                    </p:set>
                                    <p:animEffect transition="in" filter="box(in)">
                                      <p:cBhvr>
                                        <p:cTn id="12" dur="500"/>
                                        <p:tgtEl>
                                          <p:spTgt spid="11367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3674"/>
                                        </p:tgtEl>
                                        <p:attrNameLst>
                                          <p:attrName>style.visibility</p:attrName>
                                        </p:attrNameLst>
                                      </p:cBhvr>
                                      <p:to>
                                        <p:strVal val="visible"/>
                                      </p:to>
                                    </p:set>
                                    <p:animEffect transition="in" filter="box(in)">
                                      <p:cBhvr>
                                        <p:cTn id="15" dur="500"/>
                                        <p:tgtEl>
                                          <p:spTgt spid="113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Text Box 5">
            <a:extLst>
              <a:ext uri="{FF2B5EF4-FFF2-40B4-BE49-F238E27FC236}">
                <a16:creationId xmlns:a16="http://schemas.microsoft.com/office/drawing/2014/main" id="{124A66BF-C00D-43B7-84CF-9075B81FF6A3}"/>
              </a:ext>
            </a:extLst>
          </p:cNvPr>
          <p:cNvSpPr txBox="1">
            <a:spLocks noChangeArrowheads="1"/>
          </p:cNvSpPr>
          <p:nvPr/>
        </p:nvSpPr>
        <p:spPr bwMode="auto">
          <a:xfrm>
            <a:off x="2743200" y="6359526"/>
            <a:ext cx="6477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600" b="1">
                <a:solidFill>
                  <a:srgbClr val="0000FF"/>
                </a:solidFill>
                <a:latin typeface="Times New Roman" panose="02020603050405020304" pitchFamily="18" charset="0"/>
              </a:rPr>
              <a:t>     Vạn Lí Trường Thành Trung Quốc</a:t>
            </a:r>
          </a:p>
        </p:txBody>
      </p:sp>
      <p:pic>
        <p:nvPicPr>
          <p:cNvPr id="109574" name="Picture 6" descr="ImageView">
            <a:extLst>
              <a:ext uri="{FF2B5EF4-FFF2-40B4-BE49-F238E27FC236}">
                <a16:creationId xmlns:a16="http://schemas.microsoft.com/office/drawing/2014/main" id="{851A962C-47B0-4225-B817-B8AC0CCED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898650"/>
            <a:ext cx="480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1" name="Picture 13" descr="Great_wall_of_china-mutianyu_3">
            <a:extLst>
              <a:ext uri="{FF2B5EF4-FFF2-40B4-BE49-F238E27FC236}">
                <a16:creationId xmlns:a16="http://schemas.microsoft.com/office/drawing/2014/main" id="{C6FD85A2-B800-4213-B598-2855BCBAE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84363"/>
            <a:ext cx="4343400" cy="44958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7" descr="sun14[1]">
            <a:extLst>
              <a:ext uri="{FF2B5EF4-FFF2-40B4-BE49-F238E27FC236}">
                <a16:creationId xmlns:a16="http://schemas.microsoft.com/office/drawing/2014/main" id="{75589D82-B9A1-45C1-B221-B6084082D7F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7" descr="sun14[1]">
            <a:extLst>
              <a:ext uri="{FF2B5EF4-FFF2-40B4-BE49-F238E27FC236}">
                <a16:creationId xmlns:a16="http://schemas.microsoft.com/office/drawing/2014/main" id="{C4F8FF86-A691-4535-B955-30A8749F22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9581"/>
                                        </p:tgtEl>
                                        <p:attrNameLst>
                                          <p:attrName>style.visibility</p:attrName>
                                        </p:attrNameLst>
                                      </p:cBhvr>
                                      <p:to>
                                        <p:strVal val="visible"/>
                                      </p:to>
                                    </p:set>
                                    <p:animEffect transition="in" filter="wheel(4)">
                                      <p:cBhvr>
                                        <p:cTn id="7" dur="2000"/>
                                        <p:tgtEl>
                                          <p:spTgt spid="109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9574"/>
                                        </p:tgtEl>
                                        <p:attrNameLst>
                                          <p:attrName>style.visibility</p:attrName>
                                        </p:attrNameLst>
                                      </p:cBhvr>
                                      <p:to>
                                        <p:strVal val="visible"/>
                                      </p:to>
                                    </p:set>
                                    <p:animEffect transition="in" filter="diamond(in)">
                                      <p:cBhvr>
                                        <p:cTn id="12" dur="2000"/>
                                        <p:tgtEl>
                                          <p:spTgt spid="1095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9573"/>
                                        </p:tgtEl>
                                        <p:attrNameLst>
                                          <p:attrName>style.visibility</p:attrName>
                                        </p:attrNameLst>
                                      </p:cBhvr>
                                      <p:to>
                                        <p:strVal val="visible"/>
                                      </p:to>
                                    </p:set>
                                    <p:animEffect transition="in" filter="box(in)">
                                      <p:cBhvr>
                                        <p:cTn id="17"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2">
            <a:extLst>
              <a:ext uri="{FF2B5EF4-FFF2-40B4-BE49-F238E27FC236}">
                <a16:creationId xmlns:a16="http://schemas.microsoft.com/office/drawing/2014/main" id="{455A8BEF-25C5-4441-8948-6B3CA8DAEAE1}"/>
              </a:ext>
            </a:extLst>
          </p:cNvPr>
          <p:cNvSpPr>
            <a:spLocks noChangeArrowheads="1"/>
          </p:cNvSpPr>
          <p:nvPr/>
        </p:nvSpPr>
        <p:spPr bwMode="auto">
          <a:xfrm>
            <a:off x="1981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vi-VN" sz="4000" b="1" i="1">
                <a:solidFill>
                  <a:schemeClr val="tx2"/>
                </a:solidFill>
                <a:latin typeface="Times New Roman" panose="02020603050405020304" pitchFamily="18" charset="0"/>
              </a:rPr>
              <a:t/>
            </a:r>
            <a:br>
              <a:rPr lang="en-US" altLang="vi-VN" sz="4000" b="1" i="1">
                <a:solidFill>
                  <a:schemeClr val="tx2"/>
                </a:solidFill>
                <a:latin typeface="Times New Roman" panose="02020603050405020304" pitchFamily="18" charset="0"/>
              </a:rPr>
            </a:br>
            <a:endParaRPr lang="en-US" altLang="vi-VN" sz="4000" b="1" i="1">
              <a:solidFill>
                <a:schemeClr val="tx2"/>
              </a:solidFill>
              <a:latin typeface="Times New Roman" panose="02020603050405020304" pitchFamily="18" charset="0"/>
            </a:endParaRPr>
          </a:p>
        </p:txBody>
      </p:sp>
      <p:sp>
        <p:nvSpPr>
          <p:cNvPr id="17411" name="Text Box 26">
            <a:extLst>
              <a:ext uri="{FF2B5EF4-FFF2-40B4-BE49-F238E27FC236}">
                <a16:creationId xmlns:a16="http://schemas.microsoft.com/office/drawing/2014/main" id="{AAC94D67-99CB-461B-A646-552C25787D25}"/>
              </a:ext>
            </a:extLst>
          </p:cNvPr>
          <p:cNvSpPr txBox="1">
            <a:spLocks noChangeArrowheads="1"/>
          </p:cNvSpPr>
          <p:nvPr/>
        </p:nvSpPr>
        <p:spPr bwMode="auto">
          <a:xfrm>
            <a:off x="7543800" y="297180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latin typeface="Times New Roman" panose="02020603050405020304" pitchFamily="18" charset="0"/>
            </a:endParaRPr>
          </a:p>
        </p:txBody>
      </p:sp>
      <p:pic>
        <p:nvPicPr>
          <p:cNvPr id="17412" name="Picture 30" descr="AngkorVat">
            <a:extLst>
              <a:ext uri="{FF2B5EF4-FFF2-40B4-BE49-F238E27FC236}">
                <a16:creationId xmlns:a16="http://schemas.microsoft.com/office/drawing/2014/main" id="{028A33B7-D5D1-4D7E-B569-C0D9083FC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22563"/>
            <a:ext cx="2895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1" descr="26">
            <a:extLst>
              <a:ext uri="{FF2B5EF4-FFF2-40B4-BE49-F238E27FC236}">
                <a16:creationId xmlns:a16="http://schemas.microsoft.com/office/drawing/2014/main" id="{A19F58C6-7F82-411F-A92B-0DECF99BB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728913"/>
            <a:ext cx="3429000" cy="40386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32" descr="Download">
            <a:extLst>
              <a:ext uri="{FF2B5EF4-FFF2-40B4-BE49-F238E27FC236}">
                <a16:creationId xmlns:a16="http://schemas.microsoft.com/office/drawing/2014/main" id="{A8BD5D8B-529B-4CED-BFF7-8E965B3B6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708275"/>
            <a:ext cx="2819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3" descr="Campuchia">
            <a:extLst>
              <a:ext uri="{FF2B5EF4-FFF2-40B4-BE49-F238E27FC236}">
                <a16:creationId xmlns:a16="http://schemas.microsoft.com/office/drawing/2014/main" id="{083D5171-4EF5-422E-A9CF-A31831C6A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784475"/>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4" descr="De9">
            <a:extLst>
              <a:ext uri="{FF2B5EF4-FFF2-40B4-BE49-F238E27FC236}">
                <a16:creationId xmlns:a16="http://schemas.microsoft.com/office/drawing/2014/main" id="{F0F8A657-6D3B-4B9A-874C-65B91576E3A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495800" y="27574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39">
            <a:extLst>
              <a:ext uri="{FF2B5EF4-FFF2-40B4-BE49-F238E27FC236}">
                <a16:creationId xmlns:a16="http://schemas.microsoft.com/office/drawing/2014/main" id="{0E97066C-0AD4-482C-9331-0965B5465D10}"/>
              </a:ext>
            </a:extLst>
          </p:cNvPr>
          <p:cNvSpPr txBox="1">
            <a:spLocks noChangeArrowheads="1"/>
          </p:cNvSpPr>
          <p:nvPr/>
        </p:nvSpPr>
        <p:spPr bwMode="auto">
          <a:xfrm>
            <a:off x="1676400" y="2160589"/>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solidFill>
                  <a:srgbClr val="0000FF"/>
                </a:solidFill>
                <a:latin typeface="Times New Roman" panose="02020603050405020304" pitchFamily="18" charset="0"/>
              </a:rPr>
              <a:t>1.Cam-pu-chia</a:t>
            </a:r>
            <a:r>
              <a:rPr lang="en-US" altLang="vi-VN" sz="2800">
                <a:solidFill>
                  <a:srgbClr val="0000FF"/>
                </a:solidFill>
                <a:latin typeface="Times New Roman" panose="02020603050405020304" pitchFamily="18" charset="0"/>
              </a:rPr>
              <a:t> </a:t>
            </a:r>
          </a:p>
        </p:txBody>
      </p:sp>
      <p:sp>
        <p:nvSpPr>
          <p:cNvPr id="17418" name="Text Box 44">
            <a:extLst>
              <a:ext uri="{FF2B5EF4-FFF2-40B4-BE49-F238E27FC236}">
                <a16:creationId xmlns:a16="http://schemas.microsoft.com/office/drawing/2014/main" id="{A42F4CD2-D8F3-4952-A8C5-A444B337C76F}"/>
              </a:ext>
            </a:extLst>
          </p:cNvPr>
          <p:cNvSpPr txBox="1">
            <a:spLocks noChangeArrowheads="1"/>
          </p:cNvSpPr>
          <p:nvPr/>
        </p:nvSpPr>
        <p:spPr bwMode="auto">
          <a:xfrm>
            <a:off x="5105400" y="2147889"/>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b="1">
                <a:solidFill>
                  <a:srgbClr val="FF0000"/>
                </a:solidFill>
                <a:latin typeface="Times New Roman" panose="02020603050405020304" pitchFamily="18" charset="0"/>
              </a:rPr>
              <a:t>2. Lào</a:t>
            </a:r>
          </a:p>
        </p:txBody>
      </p:sp>
      <p:sp>
        <p:nvSpPr>
          <p:cNvPr id="17419" name="Text Box 45">
            <a:extLst>
              <a:ext uri="{FF2B5EF4-FFF2-40B4-BE49-F238E27FC236}">
                <a16:creationId xmlns:a16="http://schemas.microsoft.com/office/drawing/2014/main" id="{5019FA69-E6A8-43A9-925B-D2985399B464}"/>
              </a:ext>
            </a:extLst>
          </p:cNvPr>
          <p:cNvSpPr txBox="1">
            <a:spLocks noChangeArrowheads="1"/>
          </p:cNvSpPr>
          <p:nvPr/>
        </p:nvSpPr>
        <p:spPr bwMode="auto">
          <a:xfrm>
            <a:off x="8153400" y="2147889"/>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solidFill>
                  <a:srgbClr val="0000FF"/>
                </a:solidFill>
                <a:latin typeface="Times New Roman" panose="02020603050405020304" pitchFamily="18" charset="0"/>
              </a:rPr>
              <a:t>3.Trung Quốc</a:t>
            </a:r>
            <a:r>
              <a:rPr lang="en-US" altLang="vi-VN" sz="2800">
                <a:solidFill>
                  <a:srgbClr val="0000FF"/>
                </a:solidFill>
                <a:latin typeface="Times New Roman" panose="02020603050405020304" pitchFamily="18" charset="0"/>
              </a:rPr>
              <a:t> </a:t>
            </a:r>
          </a:p>
        </p:txBody>
      </p:sp>
      <p:pic>
        <p:nvPicPr>
          <p:cNvPr id="17420" name="Picture 49" descr="Bando_TrungQuoc">
            <a:extLst>
              <a:ext uri="{FF2B5EF4-FFF2-40B4-BE49-F238E27FC236}">
                <a16:creationId xmlns:a16="http://schemas.microsoft.com/office/drawing/2014/main" id="{A11D1EE5-DB10-47BD-A7CF-754F5E748E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2792413"/>
            <a:ext cx="76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3" descr="laos_b">
            <a:extLst>
              <a:ext uri="{FF2B5EF4-FFF2-40B4-BE49-F238E27FC236}">
                <a16:creationId xmlns:a16="http://schemas.microsoft.com/office/drawing/2014/main" id="{C38C102E-BE47-4A44-B82E-53C3F8DD3AA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781801" y="2819400"/>
            <a:ext cx="981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6" descr="cambodia_a">
            <a:extLst>
              <a:ext uri="{FF2B5EF4-FFF2-40B4-BE49-F238E27FC236}">
                <a16:creationId xmlns:a16="http://schemas.microsoft.com/office/drawing/2014/main" id="{1B566685-D190-4BB6-8B01-20D31FF38EB1}"/>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325813" y="2833689"/>
            <a:ext cx="1041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1" descr="China-01-june">
            <a:extLst>
              <a:ext uri="{FF2B5EF4-FFF2-40B4-BE49-F238E27FC236}">
                <a16:creationId xmlns:a16="http://schemas.microsoft.com/office/drawing/2014/main" id="{83E96F44-E9BC-4ABB-9C5B-B4CB8EDFB4A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539288" y="2792414"/>
            <a:ext cx="10525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7" descr="sun14[1]">
            <a:extLst>
              <a:ext uri="{FF2B5EF4-FFF2-40B4-BE49-F238E27FC236}">
                <a16:creationId xmlns:a16="http://schemas.microsoft.com/office/drawing/2014/main" id="{18AD2CD9-F7AA-4C57-93A5-B171A0DBE13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7" descr="sun14[1]">
            <a:extLst>
              <a:ext uri="{FF2B5EF4-FFF2-40B4-BE49-F238E27FC236}">
                <a16:creationId xmlns:a16="http://schemas.microsoft.com/office/drawing/2014/main" id="{4D21CB8E-3E17-4974-A707-F72639F170A5}"/>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sun14[1]">
            <a:extLst>
              <a:ext uri="{FF2B5EF4-FFF2-40B4-BE49-F238E27FC236}">
                <a16:creationId xmlns:a16="http://schemas.microsoft.com/office/drawing/2014/main" id="{E120240C-D32E-4597-8019-B3FFBE58BD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09114"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au hoi">
            <a:extLst>
              <a:ext uri="{FF2B5EF4-FFF2-40B4-BE49-F238E27FC236}">
                <a16:creationId xmlns:a16="http://schemas.microsoft.com/office/drawing/2014/main" id="{03DE2EFD-0707-49F5-B0C3-4B4737931BF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3410" y="2083435"/>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7" descr="sun14[1]">
            <a:extLst>
              <a:ext uri="{FF2B5EF4-FFF2-40B4-BE49-F238E27FC236}">
                <a16:creationId xmlns:a16="http://schemas.microsoft.com/office/drawing/2014/main" id="{22E06625-953C-4818-86C3-04D1C154AD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65086"/>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CDCAD4D-F5D0-442B-BECB-5D1619B977BA}"/>
              </a:ext>
            </a:extLst>
          </p:cNvPr>
          <p:cNvSpPr/>
          <p:nvPr/>
        </p:nvSpPr>
        <p:spPr>
          <a:xfrm>
            <a:off x="3770337" y="1390929"/>
            <a:ext cx="4262705" cy="923330"/>
          </a:xfrm>
          <a:prstGeom prst="rect">
            <a:avLst/>
          </a:prstGeom>
          <a:noFill/>
        </p:spPr>
        <p:txBody>
          <a:bodyPr wrap="none" lIns="91440" tIns="45720" rIns="91440" bIns="45720">
            <a:spAutoFit/>
          </a:bodyPr>
          <a:lstStyle/>
          <a:p>
            <a:pPr algn="ctr"/>
            <a:r>
              <a:rPr lang="vi-VN" sz="5400" b="0" kern="10" cap="none" spc="0" dirty="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a:t>
            </a:r>
            <a:endParaRPr lang="vi-VN" sz="5400" b="0" cap="none" spc="0" dirty="0">
              <a:ln w="0"/>
              <a:solidFill>
                <a:srgbClr val="FF0000"/>
              </a:solidFill>
              <a:effectLst>
                <a:outerShdw blurRad="50800" dist="38100" dir="2700000" algn="tl" rotWithShape="0">
                  <a:prstClr val="black">
                    <a:alpha val="40000"/>
                  </a:prstClr>
                </a:outerShdw>
                <a:reflection blurRad="6350" stA="53000" endA="300" endPos="35500" dir="5400000" sy="-90000" algn="bl" rotWithShape="0"/>
              </a:effectLst>
            </a:endParaRPr>
          </a:p>
        </p:txBody>
      </p:sp>
      <p:sp>
        <p:nvSpPr>
          <p:cNvPr id="3" name="Title 2">
            <a:extLst>
              <a:ext uri="{FF2B5EF4-FFF2-40B4-BE49-F238E27FC236}">
                <a16:creationId xmlns:a16="http://schemas.microsoft.com/office/drawing/2014/main" id="{90655401-41A8-4D01-8CD0-D93D9C7F2CAE}"/>
              </a:ext>
            </a:extLst>
          </p:cNvPr>
          <p:cNvSpPr>
            <a:spLocks noGrp="1"/>
          </p:cNvSpPr>
          <p:nvPr>
            <p:ph type="title"/>
          </p:nvPr>
        </p:nvSpPr>
        <p:spPr>
          <a:xfrm>
            <a:off x="1828800" y="2954018"/>
            <a:ext cx="10363200" cy="1325563"/>
          </a:xfrm>
        </p:spPr>
        <p:txBody>
          <a:bodyPr>
            <a:normAutofit/>
          </a:bodyPr>
          <a:lstStyle/>
          <a:p>
            <a:r>
              <a:rPr lang="vi-VN" sz="3200" dirty="0"/>
              <a:t>Kể lại một câu chuyện em đã nghe hay đã đọc ca ngợi hòa bình, chống chiến tranh.</a:t>
            </a:r>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1EA753E5-E2B2-44A0-9A9C-32277292D837}"/>
              </a:ext>
            </a:extLst>
          </p:cNvPr>
          <p:cNvSpPr>
            <a:spLocks noGrp="1" noChangeArrowheads="1"/>
          </p:cNvSpPr>
          <p:nvPr>
            <p:ph type="title"/>
          </p:nvPr>
        </p:nvSpPr>
        <p:spPr>
          <a:xfrm>
            <a:off x="1428307" y="2599660"/>
            <a:ext cx="9144000" cy="1219200"/>
          </a:xfrm>
        </p:spPr>
        <p:txBody>
          <a:bodyPr/>
          <a:lstStyle/>
          <a:p>
            <a:pPr algn="l" eaLnBrk="1" hangingPunct="1"/>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Em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xây</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dựng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cốt</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truyện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của</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mình</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như</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thế</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nào</a:t>
            </a:r>
            <a:r>
              <a:rPr lang="en-US" altLang="vi-VN" sz="3200" b="1" dirty="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hãy</a:t>
            </a:r>
            <a:r>
              <a:rPr lang="en-US" altLang="vi-VN" sz="3200" b="1" dirty="0" smtClean="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giới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thiệu</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cho</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các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bạn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cùng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nghe</a:t>
            </a:r>
            <a:r>
              <a:rPr lang="en-US" altLang="vi-VN" sz="3200" b="1" dirty="0">
                <a:solidFill>
                  <a:srgbClr val="FF0000"/>
                </a:solidFill>
                <a:latin typeface="Times New Roman" panose="02020603050405020304" pitchFamily="18" charset="0"/>
              </a:rPr>
              <a:t>.</a:t>
            </a:r>
          </a:p>
        </p:txBody>
      </p:sp>
      <p:pic>
        <p:nvPicPr>
          <p:cNvPr id="18438" name="Picture 7" descr="sun14[1]">
            <a:extLst>
              <a:ext uri="{FF2B5EF4-FFF2-40B4-BE49-F238E27FC236}">
                <a16:creationId xmlns:a16="http://schemas.microsoft.com/office/drawing/2014/main" id="{F2770B51-461B-4FF1-A27C-E19A3C6513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sun14[1]">
            <a:extLst>
              <a:ext uri="{FF2B5EF4-FFF2-40B4-BE49-F238E27FC236}">
                <a16:creationId xmlns:a16="http://schemas.microsoft.com/office/drawing/2014/main" id="{1C993EA6-BBFD-4C68-9B07-D19E43EEEEF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1+#ppt_w/2"/>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3FAB7648-8ADA-4483-9A9F-7F694028AA06}"/>
              </a:ext>
            </a:extLst>
          </p:cNvPr>
          <p:cNvSpPr>
            <a:spLocks noGrp="1" noChangeArrowheads="1"/>
          </p:cNvSpPr>
          <p:nvPr>
            <p:ph type="title"/>
          </p:nvPr>
        </p:nvSpPr>
        <p:spPr>
          <a:xfrm>
            <a:off x="1573214" y="1448596"/>
            <a:ext cx="7162800" cy="715962"/>
          </a:xfrm>
        </p:spPr>
        <p:txBody>
          <a:bodyPr/>
          <a:lstStyle/>
          <a:p>
            <a:pPr marL="457200" indent="-457200">
              <a:buFont typeface="Wingdings" panose="05000000000000000000" pitchFamily="2" charset="2"/>
              <a:buChar char="v"/>
            </a:pPr>
            <a:r>
              <a:rPr lang="en-US" altLang="vi-VN" sz="3200" b="1" dirty="0" err="1">
                <a:solidFill>
                  <a:srgbClr val="FF0000"/>
                </a:solidFill>
                <a:latin typeface="Times New Roman" panose="02020603050405020304" pitchFamily="18" charset="0"/>
              </a:rPr>
              <a:t>Hoạt</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động</a:t>
            </a:r>
            <a:r>
              <a:rPr lang="en-US" altLang="vi-VN" sz="3200" b="1" dirty="0">
                <a:solidFill>
                  <a:srgbClr val="FF0000"/>
                </a:solidFill>
                <a:latin typeface="Times New Roman" panose="02020603050405020304" pitchFamily="18" charset="0"/>
              </a:rPr>
              <a:t> 2: </a:t>
            </a:r>
            <a:r>
              <a:rPr lang="en-US" altLang="vi-VN" sz="3200" b="1" dirty="0" err="1">
                <a:latin typeface="Times New Roman" panose="02020603050405020304" pitchFamily="18" charset="0"/>
              </a:rPr>
              <a:t>Kể</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chuyện</a:t>
            </a:r>
            <a:endParaRPr lang="en-US" altLang="vi-VN" sz="3200" b="1" dirty="0">
              <a:latin typeface="Times New Roman" panose="02020603050405020304" pitchFamily="18" charset="0"/>
            </a:endParaRPr>
          </a:p>
        </p:txBody>
      </p:sp>
      <p:sp>
        <p:nvSpPr>
          <p:cNvPr id="19461" name="Rectangle 5">
            <a:extLst>
              <a:ext uri="{FF2B5EF4-FFF2-40B4-BE49-F238E27FC236}">
                <a16:creationId xmlns:a16="http://schemas.microsoft.com/office/drawing/2014/main" id="{B16BC0DC-D39C-4BA7-B9F9-4719ADB58A2F}"/>
              </a:ext>
            </a:extLst>
          </p:cNvPr>
          <p:cNvSpPr>
            <a:spLocks noChangeArrowheads="1"/>
          </p:cNvSpPr>
          <p:nvPr/>
        </p:nvSpPr>
        <p:spPr bwMode="auto">
          <a:xfrm>
            <a:off x="1437510" y="2080552"/>
            <a:ext cx="350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solidFill>
                  <a:srgbClr val="FF0000"/>
                </a:solidFill>
                <a:latin typeface="Times New Roman" panose="02020603050405020304" pitchFamily="18" charset="0"/>
              </a:rPr>
              <a:t> </a:t>
            </a:r>
            <a:r>
              <a:rPr lang="en-US" altLang="vi-VN" sz="2800" b="1" dirty="0" err="1">
                <a:latin typeface="Times New Roman" panose="02020603050405020304" pitchFamily="18" charset="0"/>
              </a:rPr>
              <a:t>Câu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hỏi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gợi</a:t>
            </a:r>
            <a:r>
              <a:rPr lang="en-US" altLang="vi-VN" sz="2800" b="1" dirty="0">
                <a:latin typeface="Times New Roman" panose="02020603050405020304" pitchFamily="18" charset="0"/>
              </a:rPr>
              <a:t> ý:</a:t>
            </a:r>
          </a:p>
        </p:txBody>
      </p:sp>
      <p:pic>
        <p:nvPicPr>
          <p:cNvPr id="19467" name="Picture 7" descr="sun14[1]">
            <a:extLst>
              <a:ext uri="{FF2B5EF4-FFF2-40B4-BE49-F238E27FC236}">
                <a16:creationId xmlns:a16="http://schemas.microsoft.com/office/drawing/2014/main" id="{4D4F716C-0264-4B79-A700-43A3871296B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7" descr="sun14[1]">
            <a:extLst>
              <a:ext uri="{FF2B5EF4-FFF2-40B4-BE49-F238E27FC236}">
                <a16:creationId xmlns:a16="http://schemas.microsoft.com/office/drawing/2014/main" id="{61762EC8-8990-4019-BD3F-05461742CEA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F3819B2A-8687-418E-A1BF-62BBA83A20FD}"/>
              </a:ext>
            </a:extLst>
          </p:cNvPr>
          <p:cNvGrpSpPr/>
          <p:nvPr/>
        </p:nvGrpSpPr>
        <p:grpSpPr>
          <a:xfrm>
            <a:off x="2902011" y="5523349"/>
            <a:ext cx="6218421" cy="864070"/>
            <a:chOff x="1624354" y="2731791"/>
            <a:chExt cx="5405120" cy="1051659"/>
          </a:xfrm>
          <a:solidFill>
            <a:srgbClr val="92D050"/>
          </a:solidFill>
        </p:grpSpPr>
        <p:sp>
          <p:nvSpPr>
            <p:cNvPr id="19" name="Arrow: Pentagon 18">
              <a:extLst>
                <a:ext uri="{FF2B5EF4-FFF2-40B4-BE49-F238E27FC236}">
                  <a16:creationId xmlns:a16="http://schemas.microsoft.com/office/drawing/2014/main" id="{C4432944-4B6E-4613-BF21-B9DBB556E2F7}"/>
                </a:ext>
              </a:extLst>
            </p:cNvPr>
            <p:cNvSpPr/>
            <p:nvPr/>
          </p:nvSpPr>
          <p:spPr>
            <a:xfrm rot="10800000">
              <a:off x="1624354" y="2731791"/>
              <a:ext cx="5405120" cy="10516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Arrow: Pentagon 4">
              <a:extLst>
                <a:ext uri="{FF2B5EF4-FFF2-40B4-BE49-F238E27FC236}">
                  <a16:creationId xmlns:a16="http://schemas.microsoft.com/office/drawing/2014/main" id="{72122BDE-F578-45F3-86CA-3BDF5E0A0FB8}"/>
                </a:ext>
              </a:extLst>
            </p:cNvPr>
            <p:cNvSpPr txBox="1"/>
            <p:nvPr/>
          </p:nvSpPr>
          <p:spPr>
            <a:xfrm rot="21600000">
              <a:off x="1887269" y="2731791"/>
              <a:ext cx="5142205" cy="10516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3753" tIns="182880" rIns="341376" bIns="182880" numCol="1" spcCol="1270" anchor="ctr" anchorCtr="0">
              <a:noAutofit/>
            </a:bodyPr>
            <a:lstStyle/>
            <a:p>
              <a:pPr marL="0" lvl="0" indent="0" algn="ctr" defTabSz="2133600">
                <a:lnSpc>
                  <a:spcPct val="90000"/>
                </a:lnSpc>
                <a:spcBef>
                  <a:spcPct val="0"/>
                </a:spcBef>
                <a:spcAft>
                  <a:spcPct val="35000"/>
                </a:spcAft>
                <a:buNone/>
              </a:pPr>
              <a:endParaRPr lang="vi-VN" sz="4800" kern="1200"/>
            </a:p>
          </p:txBody>
        </p:sp>
      </p:grpSp>
      <p:sp>
        <p:nvSpPr>
          <p:cNvPr id="21" name="Oval 20">
            <a:extLst>
              <a:ext uri="{FF2B5EF4-FFF2-40B4-BE49-F238E27FC236}">
                <a16:creationId xmlns:a16="http://schemas.microsoft.com/office/drawing/2014/main" id="{00E327B3-90BF-4A97-BD61-A6CDB16D0A6C}"/>
              </a:ext>
            </a:extLst>
          </p:cNvPr>
          <p:cNvSpPr/>
          <p:nvPr/>
        </p:nvSpPr>
        <p:spPr>
          <a:xfrm>
            <a:off x="850213" y="3084660"/>
            <a:ext cx="2151602" cy="2808522"/>
          </a:xfrm>
          <a:prstGeom prst="ellipse">
            <a:avLst/>
          </a:prstGeom>
          <a:solidFill>
            <a:srgbClr val="92D05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en-US" b="1" dirty="0">
              <a:solidFill>
                <a:srgbClr val="FF0000"/>
              </a:solidFill>
            </a:endParaRPr>
          </a:p>
          <a:p>
            <a:pPr algn="ctr"/>
            <a:r>
              <a:rPr lang="en-US" sz="3600" b="1" dirty="0" err="1">
                <a:solidFill>
                  <a:srgbClr val="FFFF00"/>
                </a:solidFill>
              </a:rPr>
              <a:t>Gợi</a:t>
            </a:r>
            <a:r>
              <a:rPr lang="en-US" sz="3600" b="1" dirty="0">
                <a:solidFill>
                  <a:srgbClr val="FFFF00"/>
                </a:solidFill>
              </a:rPr>
              <a:t> ý</a:t>
            </a:r>
            <a:endParaRPr lang="vi-VN" sz="3600" b="1" dirty="0">
              <a:solidFill>
                <a:srgbClr val="FFFF00"/>
              </a:solidFill>
            </a:endParaRPr>
          </a:p>
        </p:txBody>
      </p:sp>
      <p:sp>
        <p:nvSpPr>
          <p:cNvPr id="25" name="Rectangle 8">
            <a:extLst>
              <a:ext uri="{FF2B5EF4-FFF2-40B4-BE49-F238E27FC236}">
                <a16:creationId xmlns:a16="http://schemas.microsoft.com/office/drawing/2014/main" id="{15F8971E-B4DC-41E9-AC77-E785A9071C01}"/>
              </a:ext>
            </a:extLst>
          </p:cNvPr>
          <p:cNvSpPr>
            <a:spLocks noChangeArrowheads="1"/>
          </p:cNvSpPr>
          <p:nvPr/>
        </p:nvSpPr>
        <p:spPr bwMode="auto">
          <a:xfrm>
            <a:off x="3142053" y="5539982"/>
            <a:ext cx="6218420" cy="7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rPr>
              <a:t>  </a:t>
            </a:r>
            <a:r>
              <a:rPr lang="en-US" altLang="vi-VN" sz="2400" b="1" dirty="0">
                <a:latin typeface="Times New Roman" panose="02020603050405020304" pitchFamily="18" charset="0"/>
              </a:rPr>
              <a:t>Theo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việc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làm</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đó</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có</a:t>
            </a:r>
            <a:r>
              <a:rPr lang="en-US" altLang="vi-VN" sz="2400" b="1" dirty="0">
                <a:latin typeface="Times New Roman" panose="02020603050405020304" pitchFamily="18" charset="0"/>
              </a:rPr>
              <a:t> ý </a:t>
            </a:r>
            <a:r>
              <a:rPr lang="en-US" altLang="vi-VN" sz="2400" b="1" dirty="0" err="1">
                <a:latin typeface="Times New Roman" panose="02020603050405020304" pitchFamily="18" charset="0"/>
              </a:rPr>
              <a:t>nghĩa</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như</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thế</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nào</a:t>
            </a:r>
            <a:r>
              <a:rPr lang="en-US" altLang="vi-VN" sz="2400" b="1" dirty="0">
                <a:latin typeface="Times New Roman" panose="02020603050405020304" pitchFamily="18" charset="0"/>
              </a:rPr>
              <a:t>?</a:t>
            </a:r>
          </a:p>
        </p:txBody>
      </p:sp>
      <p:grpSp>
        <p:nvGrpSpPr>
          <p:cNvPr id="26" name="Group 25">
            <a:extLst>
              <a:ext uri="{FF2B5EF4-FFF2-40B4-BE49-F238E27FC236}">
                <a16:creationId xmlns:a16="http://schemas.microsoft.com/office/drawing/2014/main" id="{1C12270A-CC14-48EA-BE9B-6F14DE770480}"/>
              </a:ext>
            </a:extLst>
          </p:cNvPr>
          <p:cNvGrpSpPr/>
          <p:nvPr/>
        </p:nvGrpSpPr>
        <p:grpSpPr>
          <a:xfrm>
            <a:off x="3050449" y="2729691"/>
            <a:ext cx="6111875" cy="864070"/>
            <a:chOff x="1624354" y="2731791"/>
            <a:chExt cx="5405120" cy="1051659"/>
          </a:xfrm>
          <a:solidFill>
            <a:srgbClr val="92D050"/>
          </a:solidFill>
        </p:grpSpPr>
        <p:sp>
          <p:nvSpPr>
            <p:cNvPr id="27" name="Arrow: Pentagon 26">
              <a:extLst>
                <a:ext uri="{FF2B5EF4-FFF2-40B4-BE49-F238E27FC236}">
                  <a16:creationId xmlns:a16="http://schemas.microsoft.com/office/drawing/2014/main" id="{BEB27B7F-C997-49EF-A8EC-91345243C268}"/>
                </a:ext>
              </a:extLst>
            </p:cNvPr>
            <p:cNvSpPr/>
            <p:nvPr/>
          </p:nvSpPr>
          <p:spPr>
            <a:xfrm rot="10800000">
              <a:off x="1624354" y="2731791"/>
              <a:ext cx="5405120" cy="10516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Arrow: Pentagon 4">
              <a:extLst>
                <a:ext uri="{FF2B5EF4-FFF2-40B4-BE49-F238E27FC236}">
                  <a16:creationId xmlns:a16="http://schemas.microsoft.com/office/drawing/2014/main" id="{7096D1F5-7EDC-47B6-8F62-2E717C29DBB7}"/>
                </a:ext>
              </a:extLst>
            </p:cNvPr>
            <p:cNvSpPr txBox="1"/>
            <p:nvPr/>
          </p:nvSpPr>
          <p:spPr>
            <a:xfrm rot="21600000">
              <a:off x="1887269" y="2731791"/>
              <a:ext cx="5142205" cy="10516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3753" tIns="182880" rIns="341376" bIns="182880" numCol="1" spcCol="1270" anchor="ctr" anchorCtr="0">
              <a:noAutofit/>
            </a:bodyPr>
            <a:lstStyle/>
            <a:p>
              <a:pPr marL="0" lvl="0" indent="0" algn="ctr" defTabSz="2133600">
                <a:lnSpc>
                  <a:spcPct val="90000"/>
                </a:lnSpc>
                <a:spcBef>
                  <a:spcPct val="0"/>
                </a:spcBef>
                <a:spcAft>
                  <a:spcPct val="35000"/>
                </a:spcAft>
                <a:buNone/>
              </a:pPr>
              <a:endParaRPr lang="vi-VN" sz="4800" kern="1200"/>
            </a:p>
          </p:txBody>
        </p:sp>
      </p:grpSp>
      <p:grpSp>
        <p:nvGrpSpPr>
          <p:cNvPr id="32" name="Group 31">
            <a:extLst>
              <a:ext uri="{FF2B5EF4-FFF2-40B4-BE49-F238E27FC236}">
                <a16:creationId xmlns:a16="http://schemas.microsoft.com/office/drawing/2014/main" id="{6223CB0A-A4CD-49C8-83EA-A6FCFC36F113}"/>
              </a:ext>
            </a:extLst>
          </p:cNvPr>
          <p:cNvGrpSpPr/>
          <p:nvPr/>
        </p:nvGrpSpPr>
        <p:grpSpPr>
          <a:xfrm>
            <a:off x="3008557" y="4591523"/>
            <a:ext cx="6111875" cy="864070"/>
            <a:chOff x="1624354" y="2731791"/>
            <a:chExt cx="5405120" cy="1051659"/>
          </a:xfrm>
          <a:solidFill>
            <a:srgbClr val="92D050"/>
          </a:solidFill>
        </p:grpSpPr>
        <p:sp>
          <p:nvSpPr>
            <p:cNvPr id="33" name="Arrow: Pentagon 32">
              <a:extLst>
                <a:ext uri="{FF2B5EF4-FFF2-40B4-BE49-F238E27FC236}">
                  <a16:creationId xmlns:a16="http://schemas.microsoft.com/office/drawing/2014/main" id="{A909B323-9364-4FB1-9782-A3509DBA4977}"/>
                </a:ext>
              </a:extLst>
            </p:cNvPr>
            <p:cNvSpPr/>
            <p:nvPr/>
          </p:nvSpPr>
          <p:spPr>
            <a:xfrm rot="10800000">
              <a:off x="1624354" y="2731791"/>
              <a:ext cx="5405120" cy="10516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Arrow: Pentagon 4">
              <a:extLst>
                <a:ext uri="{FF2B5EF4-FFF2-40B4-BE49-F238E27FC236}">
                  <a16:creationId xmlns:a16="http://schemas.microsoft.com/office/drawing/2014/main" id="{FF350958-AAD4-4455-9306-147632D9C195}"/>
                </a:ext>
              </a:extLst>
            </p:cNvPr>
            <p:cNvSpPr txBox="1"/>
            <p:nvPr/>
          </p:nvSpPr>
          <p:spPr>
            <a:xfrm rot="21600000">
              <a:off x="1887269" y="2731791"/>
              <a:ext cx="5142205" cy="10516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3753" tIns="182880" rIns="341376" bIns="182880" numCol="1" spcCol="1270" anchor="ctr" anchorCtr="0">
              <a:noAutofit/>
            </a:bodyPr>
            <a:lstStyle/>
            <a:p>
              <a:pPr marL="0" lvl="0" indent="0" algn="ctr" defTabSz="2133600">
                <a:lnSpc>
                  <a:spcPct val="90000"/>
                </a:lnSpc>
                <a:spcBef>
                  <a:spcPct val="0"/>
                </a:spcBef>
                <a:spcAft>
                  <a:spcPct val="35000"/>
                </a:spcAft>
                <a:buNone/>
              </a:pPr>
              <a:endParaRPr lang="vi-VN" sz="2400" kern="1200"/>
            </a:p>
          </p:txBody>
        </p:sp>
      </p:grpSp>
      <p:grpSp>
        <p:nvGrpSpPr>
          <p:cNvPr id="35" name="Group 34">
            <a:extLst>
              <a:ext uri="{FF2B5EF4-FFF2-40B4-BE49-F238E27FC236}">
                <a16:creationId xmlns:a16="http://schemas.microsoft.com/office/drawing/2014/main" id="{1D59C417-612A-442F-BB17-DFE92AD64C62}"/>
              </a:ext>
            </a:extLst>
          </p:cNvPr>
          <p:cNvGrpSpPr/>
          <p:nvPr/>
        </p:nvGrpSpPr>
        <p:grpSpPr>
          <a:xfrm>
            <a:off x="3040062" y="3624851"/>
            <a:ext cx="6122261" cy="864070"/>
            <a:chOff x="1624354" y="2731791"/>
            <a:chExt cx="5405120" cy="1051659"/>
          </a:xfrm>
          <a:solidFill>
            <a:srgbClr val="92D050"/>
          </a:solidFill>
        </p:grpSpPr>
        <p:sp>
          <p:nvSpPr>
            <p:cNvPr id="36" name="Arrow: Pentagon 35">
              <a:extLst>
                <a:ext uri="{FF2B5EF4-FFF2-40B4-BE49-F238E27FC236}">
                  <a16:creationId xmlns:a16="http://schemas.microsoft.com/office/drawing/2014/main" id="{0AA0CB48-EEAB-40A8-B816-1C7F11C81205}"/>
                </a:ext>
              </a:extLst>
            </p:cNvPr>
            <p:cNvSpPr/>
            <p:nvPr/>
          </p:nvSpPr>
          <p:spPr>
            <a:xfrm rot="10800000">
              <a:off x="1624354" y="2731791"/>
              <a:ext cx="5405120" cy="105165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Arrow: Pentagon 4">
              <a:extLst>
                <a:ext uri="{FF2B5EF4-FFF2-40B4-BE49-F238E27FC236}">
                  <a16:creationId xmlns:a16="http://schemas.microsoft.com/office/drawing/2014/main" id="{B1D21F11-E91A-4B05-B47C-4EACACA63FEF}"/>
                </a:ext>
              </a:extLst>
            </p:cNvPr>
            <p:cNvSpPr txBox="1"/>
            <p:nvPr/>
          </p:nvSpPr>
          <p:spPr>
            <a:xfrm rot="21600000">
              <a:off x="1887269" y="2731791"/>
              <a:ext cx="5142205" cy="10516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3753" tIns="182880" rIns="341376" bIns="182880" numCol="1" spcCol="1270" anchor="ctr" anchorCtr="0">
              <a:noAutofit/>
            </a:bodyPr>
            <a:lstStyle/>
            <a:p>
              <a:pPr marL="0" lvl="0" indent="0" algn="ctr" defTabSz="2133600">
                <a:lnSpc>
                  <a:spcPct val="90000"/>
                </a:lnSpc>
                <a:spcBef>
                  <a:spcPct val="0"/>
                </a:spcBef>
                <a:spcAft>
                  <a:spcPct val="35000"/>
                </a:spcAft>
                <a:buNone/>
              </a:pPr>
              <a:endParaRPr lang="vi-VN" sz="4800" kern="1200"/>
            </a:p>
          </p:txBody>
        </p:sp>
      </p:grpSp>
      <p:sp>
        <p:nvSpPr>
          <p:cNvPr id="39" name="Rectangle 6">
            <a:extLst>
              <a:ext uri="{FF2B5EF4-FFF2-40B4-BE49-F238E27FC236}">
                <a16:creationId xmlns:a16="http://schemas.microsoft.com/office/drawing/2014/main" id="{DCBA41D8-E55F-417B-84EE-00D3D7D2D12E}"/>
              </a:ext>
            </a:extLst>
          </p:cNvPr>
          <p:cNvSpPr>
            <a:spLocks noChangeArrowheads="1"/>
          </p:cNvSpPr>
          <p:nvPr/>
        </p:nvSpPr>
        <p:spPr bwMode="auto">
          <a:xfrm>
            <a:off x="3424237" y="2856754"/>
            <a:ext cx="663892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err="1">
                <a:latin typeface="Times New Roman" panose="02020603050405020304" pitchFamily="18" charset="0"/>
              </a:rPr>
              <a:t>Việc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làm</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nào</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khiến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khâm</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phục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nhất</a:t>
            </a:r>
            <a:r>
              <a:rPr lang="en-US" altLang="vi-VN" sz="2400" b="1" dirty="0">
                <a:latin typeface="Times New Roman" panose="02020603050405020304" pitchFamily="18" charset="0"/>
              </a:rPr>
              <a:t>?</a:t>
            </a:r>
          </a:p>
        </p:txBody>
      </p:sp>
      <p:sp>
        <p:nvSpPr>
          <p:cNvPr id="40" name="Rectangle 7">
            <a:extLst>
              <a:ext uri="{FF2B5EF4-FFF2-40B4-BE49-F238E27FC236}">
                <a16:creationId xmlns:a16="http://schemas.microsoft.com/office/drawing/2014/main" id="{0CD1DDA8-A1EF-44B2-A506-51FF0884401E}"/>
              </a:ext>
            </a:extLst>
          </p:cNvPr>
          <p:cNvSpPr>
            <a:spLocks noChangeArrowheads="1"/>
          </p:cNvSpPr>
          <p:nvPr/>
        </p:nvSpPr>
        <p:spPr bwMode="auto">
          <a:xfrm>
            <a:off x="3190110" y="4676795"/>
            <a:ext cx="7718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Bạn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có</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suy</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nghĩ</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gì</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về</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việc</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làm</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đó</a:t>
            </a:r>
            <a:r>
              <a:rPr lang="en-US" altLang="vi-VN" sz="2800" b="1" dirty="0">
                <a:latin typeface="Times New Roman" panose="02020603050405020304" pitchFamily="18" charset="0"/>
              </a:rPr>
              <a:t>?</a:t>
            </a:r>
          </a:p>
        </p:txBody>
      </p:sp>
      <p:sp>
        <p:nvSpPr>
          <p:cNvPr id="41" name="Rectangle 10">
            <a:extLst>
              <a:ext uri="{FF2B5EF4-FFF2-40B4-BE49-F238E27FC236}">
                <a16:creationId xmlns:a16="http://schemas.microsoft.com/office/drawing/2014/main" id="{62FECDB2-90AA-46EE-BBDB-D96DC49A24E7}"/>
              </a:ext>
            </a:extLst>
          </p:cNvPr>
          <p:cNvSpPr>
            <a:spLocks noChangeArrowheads="1"/>
          </p:cNvSpPr>
          <p:nvPr/>
        </p:nvSpPr>
        <p:spPr bwMode="auto">
          <a:xfrm>
            <a:off x="3308115" y="3774540"/>
            <a:ext cx="5824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err="1">
                <a:latin typeface="Times New Roman" panose="02020603050405020304" pitchFamily="18" charset="0"/>
              </a:rPr>
              <a:t>Nếu</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được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tham</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gia</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vào</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công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việc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đó</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sẽ</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làm</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gì</a:t>
            </a:r>
            <a:r>
              <a:rPr lang="en-US" altLang="vi-VN" sz="2400" b="1"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1000"/>
                                        <p:tgtEl>
                                          <p:spTgt spid="21">
                                            <p:txEl>
                                              <p:pRg st="1" end="1"/>
                                            </p:txEl>
                                          </p:spTgt>
                                        </p:tgtEl>
                                      </p:cBhvr>
                                    </p:animEffect>
                                    <p:anim calcmode="lin" valueType="num">
                                      <p:cBhvr>
                                        <p:cTn id="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ppt_x"/>
                                          </p:val>
                                        </p:tav>
                                        <p:tav tm="100000">
                                          <p:val>
                                            <p:strVal val="#ppt_x"/>
                                          </p:val>
                                        </p:tav>
                                      </p:tavLst>
                                    </p:anim>
                                    <p:anim calcmode="lin" valueType="num">
                                      <p:cBhvr additive="base">
                                        <p:cTn id="1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ppt_x"/>
                                          </p:val>
                                        </p:tav>
                                        <p:tav tm="100000">
                                          <p:val>
                                            <p:strVal val="#ppt_x"/>
                                          </p:val>
                                        </p:tav>
                                      </p:tavLst>
                                    </p:anim>
                                    <p:anim calcmode="lin" valueType="num">
                                      <p:cBhvr additive="base">
                                        <p:cTn id="2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2169C120-B177-423F-8AAD-2A1FB7F8241B}"/>
              </a:ext>
            </a:extLst>
          </p:cNvPr>
          <p:cNvSpPr>
            <a:spLocks noGrp="1" noChangeArrowheads="1"/>
          </p:cNvSpPr>
          <p:nvPr>
            <p:ph type="title"/>
          </p:nvPr>
        </p:nvSpPr>
        <p:spPr>
          <a:xfrm>
            <a:off x="4267200" y="2133600"/>
            <a:ext cx="3429000" cy="609600"/>
          </a:xfrm>
          <a:ln w="19050">
            <a:solidFill>
              <a:srgbClr val="FF0000"/>
            </a:solidFill>
            <a:miter lim="800000"/>
            <a:headEnd/>
            <a:tailEnd/>
          </a:ln>
        </p:spPr>
        <p:txBody>
          <a:bodyPr/>
          <a:lstStyle/>
          <a:p>
            <a:pPr marL="571500" indent="-571500">
              <a:buFont typeface="Wingdings" panose="05000000000000000000" pitchFamily="2" charset="2"/>
              <a:buChar char="v"/>
            </a:pPr>
            <a:r>
              <a:rPr lang="en-US" altLang="vi-VN" sz="3600" b="1">
                <a:solidFill>
                  <a:srgbClr val="190BC8"/>
                </a:solidFill>
                <a:latin typeface="Times New Roman" panose="02020603050405020304" pitchFamily="18" charset="0"/>
              </a:rPr>
              <a:t>TRÒ CHƠI</a:t>
            </a:r>
          </a:p>
        </p:txBody>
      </p:sp>
      <p:sp>
        <p:nvSpPr>
          <p:cNvPr id="21510" name="Rectangle 6">
            <a:extLst>
              <a:ext uri="{FF2B5EF4-FFF2-40B4-BE49-F238E27FC236}">
                <a16:creationId xmlns:a16="http://schemas.microsoft.com/office/drawing/2014/main" id="{EAD504C2-B24F-4DE4-81B4-A1A6DDDDC007}"/>
              </a:ext>
            </a:extLst>
          </p:cNvPr>
          <p:cNvSpPr>
            <a:spLocks noChangeArrowheads="1"/>
          </p:cNvSpPr>
          <p:nvPr/>
        </p:nvSpPr>
        <p:spPr bwMode="auto">
          <a:xfrm>
            <a:off x="3200400" y="3048000"/>
            <a:ext cx="5638800" cy="1828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4400" b="1">
                <a:solidFill>
                  <a:srgbClr val="FF0000"/>
                </a:solidFill>
                <a:latin typeface="Times New Roman" panose="02020603050405020304" pitchFamily="18" charset="0"/>
              </a:rPr>
              <a:t>Ai là người kể chuyện hay nhất?</a:t>
            </a:r>
          </a:p>
        </p:txBody>
      </p:sp>
      <p:pic>
        <p:nvPicPr>
          <p:cNvPr id="20487" name="Picture 7" descr="sun14[1]">
            <a:extLst>
              <a:ext uri="{FF2B5EF4-FFF2-40B4-BE49-F238E27FC236}">
                <a16:creationId xmlns:a16="http://schemas.microsoft.com/office/drawing/2014/main" id="{ACE3FBD4-2653-481D-91C0-F9AB6BDF3ED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sun14[1]">
            <a:extLst>
              <a:ext uri="{FF2B5EF4-FFF2-40B4-BE49-F238E27FC236}">
                <a16:creationId xmlns:a16="http://schemas.microsoft.com/office/drawing/2014/main" id="{19BD2FE5-24AA-482A-8FED-110DEDC929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p:cTn id="7" dur="500" fill="hold"/>
                                        <p:tgtEl>
                                          <p:spTgt spid="21510"/>
                                        </p:tgtEl>
                                        <p:attrNameLst>
                                          <p:attrName>ppt_w</p:attrName>
                                        </p:attrNameLst>
                                      </p:cBhvr>
                                      <p:tavLst>
                                        <p:tav tm="0">
                                          <p:val>
                                            <p:fltVal val="0"/>
                                          </p:val>
                                        </p:tav>
                                        <p:tav tm="100000">
                                          <p:val>
                                            <p:strVal val="#ppt_w"/>
                                          </p:val>
                                        </p:tav>
                                      </p:tavLst>
                                    </p:anim>
                                    <p:anim calcmode="lin" valueType="num">
                                      <p:cBhvr>
                                        <p:cTn id="8" dur="500" fill="hold"/>
                                        <p:tgtEl>
                                          <p:spTgt spid="21510"/>
                                        </p:tgtEl>
                                        <p:attrNameLst>
                                          <p:attrName>ppt_h</p:attrName>
                                        </p:attrNameLst>
                                      </p:cBhvr>
                                      <p:tavLst>
                                        <p:tav tm="0">
                                          <p:val>
                                            <p:fltVal val="0"/>
                                          </p:val>
                                        </p:tav>
                                        <p:tav tm="100000">
                                          <p:val>
                                            <p:strVal val="#ppt_h"/>
                                          </p:val>
                                        </p:tav>
                                      </p:tavLst>
                                    </p:anim>
                                    <p:anim calcmode="lin" valueType="num">
                                      <p:cBhvr>
                                        <p:cTn id="9" dur="500" fill="hold"/>
                                        <p:tgtEl>
                                          <p:spTgt spid="21510"/>
                                        </p:tgtEl>
                                        <p:attrNameLst>
                                          <p:attrName>style.rotation</p:attrName>
                                        </p:attrNameLst>
                                      </p:cBhvr>
                                      <p:tavLst>
                                        <p:tav tm="0">
                                          <p:val>
                                            <p:fltVal val="360"/>
                                          </p:val>
                                        </p:tav>
                                        <p:tav tm="100000">
                                          <p:val>
                                            <p:fltVal val="0"/>
                                          </p:val>
                                        </p:tav>
                                      </p:tavLst>
                                    </p:anim>
                                    <p:animEffect transition="in" filter="fade">
                                      <p:cBhvr>
                                        <p:cTn id="10"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CA39C8BD-5E37-4183-9DE0-9D195DB1B790}"/>
              </a:ext>
            </a:extLst>
          </p:cNvPr>
          <p:cNvSpPr>
            <a:spLocks noGrp="1" noChangeArrowheads="1"/>
          </p:cNvSpPr>
          <p:nvPr>
            <p:ph type="title"/>
          </p:nvPr>
        </p:nvSpPr>
        <p:spPr>
          <a:xfrm>
            <a:off x="2782889" y="1519238"/>
            <a:ext cx="7032977" cy="685800"/>
          </a:xfrm>
        </p:spPr>
        <p:txBody>
          <a:bodyPr>
            <a:normAutofit/>
          </a:bodyPr>
          <a:lstStyle/>
          <a:p>
            <a:pPr marL="571500" indent="-571500">
              <a:buFont typeface="Wingdings" panose="05000000000000000000" pitchFamily="2" charset="2"/>
              <a:buChar char="v"/>
            </a:pPr>
            <a:r>
              <a:rPr lang="en-US" altLang="vi-VN" sz="3600" b="1" dirty="0" smtClean="0">
                <a:solidFill>
                  <a:srgbClr val="FF0000"/>
                </a:solidFill>
                <a:latin typeface="Times New Roman" panose="02020603050405020304" pitchFamily="18" charset="0"/>
                <a:cs typeface="Times New Roman" panose="02020603050405020304" pitchFamily="18" charset="0"/>
              </a:rPr>
              <a:t>VẬN DỤNG – TRẢI NGHIỆM</a:t>
            </a:r>
            <a:endParaRPr lang="en-US" altLang="vi-VN" sz="3600" b="1" dirty="0">
              <a:solidFill>
                <a:srgbClr val="FF0000"/>
              </a:solidFill>
              <a:latin typeface="Times New Roman" panose="02020603050405020304" pitchFamily="18" charset="0"/>
              <a:cs typeface="Times New Roman" panose="02020603050405020304" pitchFamily="18" charset="0"/>
            </a:endParaRPr>
          </a:p>
        </p:txBody>
      </p:sp>
      <p:sp>
        <p:nvSpPr>
          <p:cNvPr id="23557" name="Rectangle 5">
            <a:extLst>
              <a:ext uri="{FF2B5EF4-FFF2-40B4-BE49-F238E27FC236}">
                <a16:creationId xmlns:a16="http://schemas.microsoft.com/office/drawing/2014/main" id="{B0C24BD5-042C-4546-BE4A-E52D81F0A4B2}"/>
              </a:ext>
            </a:extLst>
          </p:cNvPr>
          <p:cNvSpPr>
            <a:spLocks noChangeArrowheads="1"/>
          </p:cNvSpPr>
          <p:nvPr/>
        </p:nvSpPr>
        <p:spPr bwMode="auto">
          <a:xfrm>
            <a:off x="1524000" y="2514600"/>
            <a:ext cx="9144000" cy="108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Về</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nhà</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kể</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lại</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chuyện</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em</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đã</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nghe</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các</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bạn</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kể</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cho</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người</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thân</a:t>
            </a:r>
            <a:r>
              <a:rPr lang="en-US" altLang="vi-VN" sz="2800" b="1" dirty="0">
                <a:solidFill>
                  <a:srgbClr val="0033CC"/>
                </a:solidFill>
                <a:latin typeface="Times New Roman" panose="02020603050405020304" pitchFamily="18" charset="0"/>
                <a:cs typeface="Times New Roman" panose="02020603050405020304" pitchFamily="18" charset="0"/>
              </a:rPr>
              <a:t> </a:t>
            </a:r>
            <a:r>
              <a:rPr lang="en-US" altLang="vi-VN" sz="2800" b="1" dirty="0" err="1">
                <a:solidFill>
                  <a:srgbClr val="0033CC"/>
                </a:solidFill>
                <a:latin typeface="Times New Roman" panose="02020603050405020304" pitchFamily="18" charset="0"/>
                <a:cs typeface="Times New Roman" panose="02020603050405020304" pitchFamily="18" charset="0"/>
              </a:rPr>
              <a:t>nghe</a:t>
            </a:r>
            <a:r>
              <a:rPr lang="en-US" altLang="vi-VN" sz="2800" b="1" dirty="0">
                <a:solidFill>
                  <a:srgbClr val="0033CC"/>
                </a:solidFill>
                <a:latin typeface="Times New Roman" panose="02020603050405020304" pitchFamily="18" charset="0"/>
                <a:cs typeface="Times New Roman" panose="02020603050405020304" pitchFamily="18" charset="0"/>
              </a:rPr>
              <a:t>.</a:t>
            </a:r>
          </a:p>
        </p:txBody>
      </p:sp>
      <p:sp>
        <p:nvSpPr>
          <p:cNvPr id="23558" name="Rectangle 6">
            <a:extLst>
              <a:ext uri="{FF2B5EF4-FFF2-40B4-BE49-F238E27FC236}">
                <a16:creationId xmlns:a16="http://schemas.microsoft.com/office/drawing/2014/main" id="{8C95BC2C-21E5-4238-9F2F-0B2E40D2DAC8}"/>
              </a:ext>
            </a:extLst>
          </p:cNvPr>
          <p:cNvSpPr>
            <a:spLocks noChangeArrowheads="1"/>
          </p:cNvSpPr>
          <p:nvPr/>
        </p:nvSpPr>
        <p:spPr bwMode="auto">
          <a:xfrm>
            <a:off x="1524000" y="3546476"/>
            <a:ext cx="91440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Đọc</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trước</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yêu</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cầu</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và</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xem</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tranh</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minh</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họa</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câu</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chuyện</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Cây</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cỏ</a:t>
            </a:r>
            <a:r>
              <a:rPr lang="en-US" altLang="vi-VN" sz="2800" b="1" dirty="0">
                <a:solidFill>
                  <a:srgbClr val="C00000"/>
                </a:solidFill>
                <a:latin typeface="Times New Roman" panose="02020603050405020304" pitchFamily="18" charset="0"/>
                <a:cs typeface="Times New Roman" panose="02020603050405020304" pitchFamily="18" charset="0"/>
              </a:rPr>
              <a:t> </a:t>
            </a:r>
            <a:r>
              <a:rPr lang="en-US" altLang="vi-VN" sz="2800" b="1" dirty="0" err="1">
                <a:solidFill>
                  <a:srgbClr val="C00000"/>
                </a:solidFill>
                <a:latin typeface="Times New Roman" panose="02020603050405020304" pitchFamily="18" charset="0"/>
                <a:cs typeface="Times New Roman" panose="02020603050405020304" pitchFamily="18" charset="0"/>
              </a:rPr>
              <a:t>nước</a:t>
            </a:r>
            <a:r>
              <a:rPr lang="en-US" altLang="vi-VN" sz="2800" b="1" dirty="0">
                <a:solidFill>
                  <a:srgbClr val="C00000"/>
                </a:solidFill>
                <a:latin typeface="Times New Roman" panose="02020603050405020304" pitchFamily="18" charset="0"/>
                <a:cs typeface="Times New Roman" panose="02020603050405020304" pitchFamily="18" charset="0"/>
              </a:rPr>
              <a:t> Nam. </a:t>
            </a:r>
          </a:p>
        </p:txBody>
      </p:sp>
      <p:pic>
        <p:nvPicPr>
          <p:cNvPr id="21512" name="Picture 7" descr="sun14[1]">
            <a:extLst>
              <a:ext uri="{FF2B5EF4-FFF2-40B4-BE49-F238E27FC236}">
                <a16:creationId xmlns:a16="http://schemas.microsoft.com/office/drawing/2014/main" id="{E5E4811E-4BA7-45E5-8280-4E0B8D2BCE8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7" descr="sun14[1]">
            <a:extLst>
              <a:ext uri="{FF2B5EF4-FFF2-40B4-BE49-F238E27FC236}">
                <a16:creationId xmlns:a16="http://schemas.microsoft.com/office/drawing/2014/main" id="{47CAFC28-4BEE-4D6B-A9B3-43ECE4F3260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0-#ppt_w/2"/>
                                          </p:val>
                                        </p:tav>
                                        <p:tav tm="100000">
                                          <p:val>
                                            <p:strVal val="#ppt_x"/>
                                          </p:val>
                                        </p:tav>
                                      </p:tavLst>
                                    </p:anim>
                                    <p:anim calcmode="lin" valueType="num">
                                      <p:cBhvr additive="base">
                                        <p:cTn id="8" dur="500" fill="hold"/>
                                        <p:tgtEl>
                                          <p:spTgt spid="2355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3558"/>
                                        </p:tgtEl>
                                        <p:attrNameLst>
                                          <p:attrName>style.visibility</p:attrName>
                                        </p:attrNameLst>
                                      </p:cBhvr>
                                      <p:to>
                                        <p:strVal val="visible"/>
                                      </p:to>
                                    </p:set>
                                    <p:anim calcmode="lin" valueType="num">
                                      <p:cBhvr additive="base">
                                        <p:cTn id="12" dur="500" fill="hold"/>
                                        <p:tgtEl>
                                          <p:spTgt spid="23558"/>
                                        </p:tgtEl>
                                        <p:attrNameLst>
                                          <p:attrName>ppt_x</p:attrName>
                                        </p:attrNameLst>
                                      </p:cBhvr>
                                      <p:tavLst>
                                        <p:tav tm="0">
                                          <p:val>
                                            <p:strVal val="1+#ppt_w/2"/>
                                          </p:val>
                                        </p:tav>
                                        <p:tav tm="100000">
                                          <p:val>
                                            <p:strVal val="#ppt_x"/>
                                          </p:val>
                                        </p:tav>
                                      </p:tavLst>
                                    </p:anim>
                                    <p:anim calcmode="lin" valueType="num">
                                      <p:cBhvr additive="base">
                                        <p:cTn id="13" dur="500" fill="hold"/>
                                        <p:tgtEl>
                                          <p:spTgt spid="235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977690" y="626114"/>
            <a:ext cx="10104893" cy="4798181"/>
            <a:chOff x="928834" y="448786"/>
            <a:chExt cx="7286339" cy="3598636"/>
          </a:xfrm>
        </p:grpSpPr>
        <p:sp>
          <p:nvSpPr>
            <p:cNvPr id="148" name="Google Shape;148;p27"/>
            <p:cNvSpPr/>
            <p:nvPr/>
          </p:nvSpPr>
          <p:spPr>
            <a:xfrm rot="296113">
              <a:off x="1072560" y="1406042"/>
              <a:ext cx="6875677" cy="2331400"/>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121900" tIns="121900" rIns="121900" bIns="121900" anchor="ctr" anchorCtr="0">
              <a:noAutofit/>
            </a:bodyPr>
            <a:lstStyle/>
            <a:p>
              <a:endParaRPr sz="2400"/>
            </a:p>
          </p:txBody>
        </p:sp>
        <p:grpSp>
          <p:nvGrpSpPr>
            <p:cNvPr id="149" name="Google Shape;149;p27"/>
            <p:cNvGrpSpPr/>
            <p:nvPr/>
          </p:nvGrpSpPr>
          <p:grpSpPr>
            <a:xfrm>
              <a:off x="928834" y="448786"/>
              <a:ext cx="7286339" cy="3598636"/>
              <a:chOff x="928834" y="448786"/>
              <a:chExt cx="7286339" cy="3598636"/>
            </a:xfrm>
          </p:grpSpPr>
          <p:sp>
            <p:nvSpPr>
              <p:cNvPr id="150" name="Google Shape;150;p27"/>
              <p:cNvSpPr/>
              <p:nvPr/>
            </p:nvSpPr>
            <p:spPr>
              <a:xfrm rot="296148">
                <a:off x="1054279" y="745055"/>
                <a:ext cx="7035450" cy="3006098"/>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rgbClr val="FFFF00"/>
              </a:solidFill>
              <a:ln>
                <a:noFill/>
              </a:ln>
            </p:spPr>
            <p:txBody>
              <a:bodyPr spcFirstLastPara="1" wrap="square" lIns="121900" tIns="121900" rIns="121900" bIns="121900" anchor="ctr" anchorCtr="0">
                <a:noAutofit/>
              </a:bodyPr>
              <a:lstStyle/>
              <a:p>
                <a:endParaRPr sz="2400"/>
              </a:p>
            </p:txBody>
          </p:sp>
          <p:sp>
            <p:nvSpPr>
              <p:cNvPr id="151" name="Google Shape;151;p27"/>
              <p:cNvSpPr/>
              <p:nvPr/>
            </p:nvSpPr>
            <p:spPr>
              <a:xfrm>
                <a:off x="1129775" y="1252275"/>
                <a:ext cx="1251975" cy="2266900"/>
              </a:xfrm>
              <a:custGeom>
                <a:avLst/>
                <a:gdLst/>
                <a:ahLst/>
                <a:cxnLst/>
                <a:rect l="l" t="t" r="r" b="b"/>
                <a:pathLst>
                  <a:path w="50079" h="90676" extrusionOk="0">
                    <a:moveTo>
                      <a:pt x="14825" y="89411"/>
                    </a:moveTo>
                    <a:lnTo>
                      <a:pt x="50079" y="90676"/>
                    </a:lnTo>
                    <a:lnTo>
                      <a:pt x="35458" y="1100"/>
                    </a:lnTo>
                    <a:lnTo>
                      <a:pt x="0" y="0"/>
                    </a:lnTo>
                    <a:close/>
                  </a:path>
                </a:pathLst>
              </a:custGeom>
              <a:solidFill>
                <a:srgbClr val="EDD634"/>
              </a:solidFill>
              <a:ln>
                <a:noFill/>
              </a:ln>
            </p:spPr>
          </p:sp>
        </p:grpSp>
      </p:grpSp>
      <p:grpSp>
        <p:nvGrpSpPr>
          <p:cNvPr id="152" name="Google Shape;152;p27"/>
          <p:cNvGrpSpPr/>
          <p:nvPr/>
        </p:nvGrpSpPr>
        <p:grpSpPr>
          <a:xfrm>
            <a:off x="3036736" y="5026757"/>
            <a:ext cx="6118529" cy="780948"/>
            <a:chOff x="611550" y="2773950"/>
            <a:chExt cx="2698875" cy="344475"/>
          </a:xfrm>
        </p:grpSpPr>
        <p:sp>
          <p:nvSpPr>
            <p:cNvPr id="153" name="Google Shape;153;p27"/>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89E1D0">
                <a:alpha val="62220"/>
              </a:srgbClr>
            </a:solidFill>
            <a:ln>
              <a:noFill/>
            </a:ln>
          </p:spPr>
          <p:txBody>
            <a:bodyPr spcFirstLastPara="1" wrap="square" lIns="121900" tIns="121900" rIns="121900" bIns="121900" anchor="ctr" anchorCtr="0">
              <a:noAutofit/>
            </a:bodyPr>
            <a:lstStyle/>
            <a:p>
              <a:pPr algn="ctr"/>
              <a:endParaRPr sz="2400"/>
            </a:p>
          </p:txBody>
        </p:sp>
        <p:sp>
          <p:nvSpPr>
            <p:cNvPr id="154" name="Google Shape;154;p27"/>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89E1D0">
                <a:alpha val="62220"/>
              </a:srgbClr>
            </a:solidFill>
            <a:ln>
              <a:noFill/>
            </a:ln>
          </p:spPr>
          <p:txBody>
            <a:bodyPr spcFirstLastPara="1" wrap="square" lIns="121900" tIns="121900" rIns="121900" bIns="121900" anchor="ctr" anchorCtr="0">
              <a:noAutofit/>
            </a:bodyPr>
            <a:lstStyle/>
            <a:p>
              <a:pPr algn="ctr"/>
              <a:endParaRPr sz="2400"/>
            </a:p>
          </p:txBody>
        </p:sp>
      </p:grpSp>
      <p:sp>
        <p:nvSpPr>
          <p:cNvPr id="155" name="Google Shape;155;p27"/>
          <p:cNvSpPr txBox="1">
            <a:spLocks noGrp="1"/>
          </p:cNvSpPr>
          <p:nvPr>
            <p:ph type="ctrTitle"/>
          </p:nvPr>
        </p:nvSpPr>
        <p:spPr>
          <a:xfrm>
            <a:off x="2861079" y="1929817"/>
            <a:ext cx="7650141" cy="2501200"/>
          </a:xfrm>
          <a:prstGeom prst="rect">
            <a:avLst/>
          </a:prstGeom>
        </p:spPr>
        <p:txBody>
          <a:bodyPr spcFirstLastPara="1" vert="horz" wrap="square" lIns="121900" tIns="121900" rIns="121900" bIns="121900" rtlCol="0" anchor="ctr" anchorCtr="0">
            <a:noAutofit/>
          </a:bodyPr>
          <a:lstStyle/>
          <a:p>
            <a:pPr>
              <a:spcBef>
                <a:spcPts val="0"/>
              </a:spcBef>
              <a:buClr>
                <a:schemeClr val="dk1"/>
              </a:buClr>
              <a:buSzPts val="1100"/>
            </a:pPr>
            <a:r>
              <a:rPr lang="en" sz="4800" b="1" dirty="0" smtClean="0">
                <a:solidFill>
                  <a:srgbClr val="FF0000"/>
                </a:solidFill>
              </a:rPr>
              <a:t>KỂ CHUYỆN ĐƯỢC </a:t>
            </a:r>
            <a:br>
              <a:rPr lang="en" sz="4800" b="1" dirty="0" smtClean="0">
                <a:solidFill>
                  <a:srgbClr val="FF0000"/>
                </a:solidFill>
              </a:rPr>
            </a:br>
            <a:r>
              <a:rPr lang="en" sz="4800" b="1" dirty="0" smtClean="0">
                <a:solidFill>
                  <a:srgbClr val="FF0000"/>
                </a:solidFill>
              </a:rPr>
              <a:t>CHỨNG KIẾN HOẶC THAM GIA</a:t>
            </a:r>
            <a:endParaRPr sz="4800" b="1" dirty="0">
              <a:solidFill>
                <a:srgbClr val="FF0000"/>
              </a:solidFill>
            </a:endParaRPr>
          </a:p>
        </p:txBody>
      </p:sp>
      <p:sp>
        <p:nvSpPr>
          <p:cNvPr id="156" name="Google Shape;156;p27"/>
          <p:cNvSpPr txBox="1">
            <a:spLocks noGrp="1"/>
          </p:cNvSpPr>
          <p:nvPr>
            <p:ph type="subTitle" idx="1"/>
          </p:nvPr>
        </p:nvSpPr>
        <p:spPr>
          <a:xfrm>
            <a:off x="3273600" y="5010033"/>
            <a:ext cx="5644800" cy="611200"/>
          </a:xfrm>
          <a:prstGeom prst="rect">
            <a:avLst/>
          </a:prstGeom>
        </p:spPr>
        <p:txBody>
          <a:bodyPr spcFirstLastPara="1" vert="horz" wrap="square" lIns="121900" tIns="121900" rIns="121900" bIns="121900" rtlCol="0" anchor="t" anchorCtr="0">
            <a:noAutofit/>
          </a:bodyPr>
          <a:lstStyle/>
          <a:p>
            <a:pPr>
              <a:spcBef>
                <a:spcPts val="0"/>
              </a:spcBef>
            </a:pPr>
            <a:r>
              <a:rPr lang="en" dirty="0"/>
              <a:t>Here is where your presentation begins</a:t>
            </a:r>
            <a:endParaRPr dirty="0"/>
          </a:p>
        </p:txBody>
      </p:sp>
      <p:grpSp>
        <p:nvGrpSpPr>
          <p:cNvPr id="157" name="Google Shape;157;p27"/>
          <p:cNvGrpSpPr/>
          <p:nvPr/>
        </p:nvGrpSpPr>
        <p:grpSpPr>
          <a:xfrm rot="-397609">
            <a:off x="1437201" y="5127469"/>
            <a:ext cx="1255887" cy="1252104"/>
            <a:chOff x="7043510" y="2506013"/>
            <a:chExt cx="941933" cy="939096"/>
          </a:xfrm>
        </p:grpSpPr>
        <p:sp>
          <p:nvSpPr>
            <p:cNvPr id="158" name="Google Shape;158;p27"/>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121900" tIns="121900" rIns="121900" bIns="121900" anchor="ctr" anchorCtr="0">
              <a:noAutofit/>
            </a:bodyPr>
            <a:lstStyle/>
            <a:p>
              <a:endParaRPr sz="2400"/>
            </a:p>
          </p:txBody>
        </p:sp>
        <p:sp>
          <p:nvSpPr>
            <p:cNvPr id="159" name="Google Shape;159;p27"/>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60" name="Google Shape;160;p27"/>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1" name="Google Shape;161;p27"/>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2" name="Google Shape;162;p27"/>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3" name="Google Shape;163;p27"/>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4" name="Google Shape;164;p27"/>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5" name="Google Shape;165;p27"/>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6" name="Google Shape;166;p27"/>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7" name="Google Shape;167;p27"/>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8" name="Google Shape;168;p27"/>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sp>
          <p:nvSpPr>
            <p:cNvPr id="169" name="Google Shape;169;p27"/>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121900" tIns="121900" rIns="121900" bIns="121900" anchor="ctr" anchorCtr="0">
              <a:noAutofit/>
            </a:bodyPr>
            <a:lstStyle/>
            <a:p>
              <a:endParaRPr sz="2400"/>
            </a:p>
          </p:txBody>
        </p:sp>
      </p:grpSp>
      <p:grpSp>
        <p:nvGrpSpPr>
          <p:cNvPr id="170" name="Google Shape;170;p27"/>
          <p:cNvGrpSpPr/>
          <p:nvPr/>
        </p:nvGrpSpPr>
        <p:grpSpPr>
          <a:xfrm rot="-397609">
            <a:off x="693261" y="5058946"/>
            <a:ext cx="1149031" cy="1141097"/>
            <a:chOff x="6500275" y="2386225"/>
            <a:chExt cx="861790" cy="855840"/>
          </a:xfrm>
        </p:grpSpPr>
        <p:sp>
          <p:nvSpPr>
            <p:cNvPr id="171" name="Google Shape;171;p27"/>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2" name="Google Shape;172;p27"/>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121900" tIns="121900" rIns="121900" bIns="121900" anchor="ctr" anchorCtr="0">
              <a:noAutofit/>
            </a:bodyPr>
            <a:lstStyle/>
            <a:p>
              <a:endParaRPr sz="2400"/>
            </a:p>
          </p:txBody>
        </p:sp>
      </p:grpSp>
      <p:sp>
        <p:nvSpPr>
          <p:cNvPr id="173" name="Google Shape;173;p27"/>
          <p:cNvSpPr/>
          <p:nvPr/>
        </p:nvSpPr>
        <p:spPr>
          <a:xfrm rot="-397585">
            <a:off x="1628953" y="5052370"/>
            <a:ext cx="369988" cy="337985"/>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nvGrpSpPr>
          <p:cNvPr id="174" name="Google Shape;174;p27"/>
          <p:cNvGrpSpPr/>
          <p:nvPr/>
        </p:nvGrpSpPr>
        <p:grpSpPr>
          <a:xfrm flipH="1">
            <a:off x="1904292" y="2618881"/>
            <a:ext cx="436781" cy="647295"/>
            <a:chOff x="4508863" y="1528200"/>
            <a:chExt cx="318850" cy="472800"/>
          </a:xfrm>
        </p:grpSpPr>
        <p:sp>
          <p:nvSpPr>
            <p:cNvPr id="175" name="Google Shape;17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76" name="Google Shape;17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77" name="Google Shape;17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78" name="Google Shape;17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grpSp>
        <p:nvGrpSpPr>
          <p:cNvPr id="179" name="Google Shape;179;p27"/>
          <p:cNvGrpSpPr/>
          <p:nvPr/>
        </p:nvGrpSpPr>
        <p:grpSpPr>
          <a:xfrm>
            <a:off x="10517172" y="793244"/>
            <a:ext cx="968013" cy="967273"/>
            <a:chOff x="7335698" y="3570615"/>
            <a:chExt cx="799306" cy="798607"/>
          </a:xfrm>
        </p:grpSpPr>
        <p:sp>
          <p:nvSpPr>
            <p:cNvPr id="180" name="Google Shape;180;p27"/>
            <p:cNvSpPr/>
            <p:nvPr/>
          </p:nvSpPr>
          <p:spPr>
            <a:xfrm>
              <a:off x="7340990" y="3576489"/>
              <a:ext cx="788722" cy="786859"/>
            </a:xfrm>
            <a:custGeom>
              <a:avLst/>
              <a:gdLst/>
              <a:ahLst/>
              <a:cxnLst/>
              <a:rect l="l" t="t" r="r" b="b"/>
              <a:pathLst>
                <a:path w="37261" h="37173" extrusionOk="0">
                  <a:moveTo>
                    <a:pt x="3736" y="1"/>
                  </a:moveTo>
                  <a:cubicBezTo>
                    <a:pt x="3366" y="1"/>
                    <a:pt x="3067" y="260"/>
                    <a:pt x="3036" y="637"/>
                  </a:cubicBezTo>
                  <a:lnTo>
                    <a:pt x="34" y="33428"/>
                  </a:lnTo>
                  <a:cubicBezTo>
                    <a:pt x="0" y="33795"/>
                    <a:pt x="300" y="34128"/>
                    <a:pt x="667" y="34195"/>
                  </a:cubicBezTo>
                  <a:lnTo>
                    <a:pt x="33457" y="37164"/>
                  </a:lnTo>
                  <a:cubicBezTo>
                    <a:pt x="33492" y="37170"/>
                    <a:pt x="33527" y="37173"/>
                    <a:pt x="33561" y="37173"/>
                  </a:cubicBezTo>
                  <a:cubicBezTo>
                    <a:pt x="33890" y="37173"/>
                    <a:pt x="34194" y="36892"/>
                    <a:pt x="34225" y="36530"/>
                  </a:cubicBezTo>
                  <a:lnTo>
                    <a:pt x="37227" y="3773"/>
                  </a:lnTo>
                  <a:cubicBezTo>
                    <a:pt x="37260" y="3373"/>
                    <a:pt x="36960" y="3039"/>
                    <a:pt x="36593" y="3006"/>
                  </a:cubicBezTo>
                  <a:lnTo>
                    <a:pt x="3803" y="4"/>
                  </a:lnTo>
                  <a:cubicBezTo>
                    <a:pt x="3780" y="2"/>
                    <a:pt x="3758" y="1"/>
                    <a:pt x="373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81" name="Google Shape;181;p27"/>
            <p:cNvSpPr/>
            <p:nvPr/>
          </p:nvSpPr>
          <p:spPr>
            <a:xfrm>
              <a:off x="7335698" y="3570615"/>
              <a:ext cx="799306" cy="798607"/>
            </a:xfrm>
            <a:custGeom>
              <a:avLst/>
              <a:gdLst/>
              <a:ahLst/>
              <a:cxnLst/>
              <a:rect l="l" t="t" r="r" b="b"/>
              <a:pathLst>
                <a:path w="37761" h="37728" extrusionOk="0">
                  <a:moveTo>
                    <a:pt x="3169" y="1"/>
                  </a:moveTo>
                  <a:lnTo>
                    <a:pt x="3169" y="4"/>
                  </a:lnTo>
                  <a:lnTo>
                    <a:pt x="3169" y="4"/>
                  </a:lnTo>
                  <a:lnTo>
                    <a:pt x="3427" y="26"/>
                  </a:lnTo>
                  <a:lnTo>
                    <a:pt x="3427" y="26"/>
                  </a:lnTo>
                  <a:lnTo>
                    <a:pt x="3169" y="1"/>
                  </a:lnTo>
                  <a:close/>
                  <a:moveTo>
                    <a:pt x="7005" y="368"/>
                  </a:moveTo>
                  <a:lnTo>
                    <a:pt x="10741" y="701"/>
                  </a:lnTo>
                  <a:lnTo>
                    <a:pt x="10407" y="4471"/>
                  </a:lnTo>
                  <a:lnTo>
                    <a:pt x="6638" y="4104"/>
                  </a:lnTo>
                  <a:lnTo>
                    <a:pt x="7005" y="368"/>
                  </a:lnTo>
                  <a:close/>
                  <a:moveTo>
                    <a:pt x="14677" y="1068"/>
                  </a:moveTo>
                  <a:lnTo>
                    <a:pt x="18447" y="1402"/>
                  </a:lnTo>
                  <a:lnTo>
                    <a:pt x="18080" y="5171"/>
                  </a:lnTo>
                  <a:lnTo>
                    <a:pt x="14344" y="4804"/>
                  </a:lnTo>
                  <a:lnTo>
                    <a:pt x="14677" y="1068"/>
                  </a:lnTo>
                  <a:close/>
                  <a:moveTo>
                    <a:pt x="18547" y="1402"/>
                  </a:moveTo>
                  <a:lnTo>
                    <a:pt x="22283" y="1769"/>
                  </a:lnTo>
                  <a:lnTo>
                    <a:pt x="21949" y="5505"/>
                  </a:lnTo>
                  <a:lnTo>
                    <a:pt x="18180" y="5171"/>
                  </a:lnTo>
                  <a:lnTo>
                    <a:pt x="18547" y="1402"/>
                  </a:lnTo>
                  <a:close/>
                  <a:moveTo>
                    <a:pt x="22349" y="1769"/>
                  </a:moveTo>
                  <a:lnTo>
                    <a:pt x="26119" y="2102"/>
                  </a:lnTo>
                  <a:lnTo>
                    <a:pt x="25785" y="5872"/>
                  </a:lnTo>
                  <a:lnTo>
                    <a:pt x="22016" y="5538"/>
                  </a:lnTo>
                  <a:lnTo>
                    <a:pt x="22349" y="1769"/>
                  </a:lnTo>
                  <a:close/>
                  <a:moveTo>
                    <a:pt x="26185" y="2136"/>
                  </a:moveTo>
                  <a:lnTo>
                    <a:pt x="29955" y="2503"/>
                  </a:lnTo>
                  <a:lnTo>
                    <a:pt x="29621" y="6239"/>
                  </a:lnTo>
                  <a:lnTo>
                    <a:pt x="25852" y="5905"/>
                  </a:lnTo>
                  <a:lnTo>
                    <a:pt x="26185" y="2136"/>
                  </a:lnTo>
                  <a:close/>
                  <a:moveTo>
                    <a:pt x="30055" y="2503"/>
                  </a:moveTo>
                  <a:lnTo>
                    <a:pt x="33791" y="2836"/>
                  </a:lnTo>
                  <a:lnTo>
                    <a:pt x="33457" y="6606"/>
                  </a:lnTo>
                  <a:lnTo>
                    <a:pt x="29688" y="6239"/>
                  </a:lnTo>
                  <a:lnTo>
                    <a:pt x="30055" y="2503"/>
                  </a:lnTo>
                  <a:close/>
                  <a:moveTo>
                    <a:pt x="33891" y="2836"/>
                  </a:moveTo>
                  <a:lnTo>
                    <a:pt x="37660" y="3170"/>
                  </a:lnTo>
                  <a:lnTo>
                    <a:pt x="37327" y="6939"/>
                  </a:lnTo>
                  <a:lnTo>
                    <a:pt x="33557" y="6606"/>
                  </a:lnTo>
                  <a:lnTo>
                    <a:pt x="33891" y="2836"/>
                  </a:lnTo>
                  <a:close/>
                  <a:moveTo>
                    <a:pt x="2802" y="3837"/>
                  </a:moveTo>
                  <a:lnTo>
                    <a:pt x="6538" y="4204"/>
                  </a:lnTo>
                  <a:lnTo>
                    <a:pt x="6204" y="7940"/>
                  </a:lnTo>
                  <a:lnTo>
                    <a:pt x="2468" y="7606"/>
                  </a:lnTo>
                  <a:lnTo>
                    <a:pt x="2802" y="3837"/>
                  </a:lnTo>
                  <a:close/>
                  <a:moveTo>
                    <a:pt x="6638" y="4204"/>
                  </a:moveTo>
                  <a:lnTo>
                    <a:pt x="10407" y="4537"/>
                  </a:lnTo>
                  <a:lnTo>
                    <a:pt x="10041" y="8307"/>
                  </a:lnTo>
                  <a:lnTo>
                    <a:pt x="6305" y="7973"/>
                  </a:lnTo>
                  <a:lnTo>
                    <a:pt x="6638" y="4204"/>
                  </a:lnTo>
                  <a:close/>
                  <a:moveTo>
                    <a:pt x="2435" y="7706"/>
                  </a:moveTo>
                  <a:lnTo>
                    <a:pt x="2370" y="8440"/>
                  </a:lnTo>
                  <a:lnTo>
                    <a:pt x="2435" y="7773"/>
                  </a:lnTo>
                  <a:lnTo>
                    <a:pt x="2435" y="7706"/>
                  </a:lnTo>
                  <a:close/>
                  <a:moveTo>
                    <a:pt x="10508" y="4571"/>
                  </a:moveTo>
                  <a:lnTo>
                    <a:pt x="14244" y="4904"/>
                  </a:lnTo>
                  <a:lnTo>
                    <a:pt x="13910" y="8640"/>
                  </a:lnTo>
                  <a:lnTo>
                    <a:pt x="10141" y="8307"/>
                  </a:lnTo>
                  <a:lnTo>
                    <a:pt x="10508" y="4571"/>
                  </a:lnTo>
                  <a:close/>
                  <a:moveTo>
                    <a:pt x="14344" y="4904"/>
                  </a:moveTo>
                  <a:lnTo>
                    <a:pt x="18080" y="5238"/>
                  </a:lnTo>
                  <a:lnTo>
                    <a:pt x="17746" y="9007"/>
                  </a:lnTo>
                  <a:lnTo>
                    <a:pt x="13977" y="8674"/>
                  </a:lnTo>
                  <a:lnTo>
                    <a:pt x="14344" y="4904"/>
                  </a:lnTo>
                  <a:close/>
                  <a:moveTo>
                    <a:pt x="18180" y="5271"/>
                  </a:moveTo>
                  <a:lnTo>
                    <a:pt x="21916" y="5605"/>
                  </a:lnTo>
                  <a:lnTo>
                    <a:pt x="21582" y="9341"/>
                  </a:lnTo>
                  <a:lnTo>
                    <a:pt x="17846" y="9007"/>
                  </a:lnTo>
                  <a:lnTo>
                    <a:pt x="18180" y="5271"/>
                  </a:lnTo>
                  <a:close/>
                  <a:moveTo>
                    <a:pt x="22016" y="5605"/>
                  </a:moveTo>
                  <a:lnTo>
                    <a:pt x="25752" y="5972"/>
                  </a:lnTo>
                  <a:lnTo>
                    <a:pt x="25418" y="9708"/>
                  </a:lnTo>
                  <a:lnTo>
                    <a:pt x="21682" y="9374"/>
                  </a:lnTo>
                  <a:lnTo>
                    <a:pt x="22016" y="5605"/>
                  </a:lnTo>
                  <a:close/>
                  <a:moveTo>
                    <a:pt x="25852" y="5972"/>
                  </a:moveTo>
                  <a:lnTo>
                    <a:pt x="29621" y="6339"/>
                  </a:lnTo>
                  <a:lnTo>
                    <a:pt x="29254" y="10075"/>
                  </a:lnTo>
                  <a:lnTo>
                    <a:pt x="25518" y="9741"/>
                  </a:lnTo>
                  <a:lnTo>
                    <a:pt x="25852" y="5972"/>
                  </a:lnTo>
                  <a:close/>
                  <a:moveTo>
                    <a:pt x="29688" y="6339"/>
                  </a:moveTo>
                  <a:lnTo>
                    <a:pt x="33457" y="6672"/>
                  </a:lnTo>
                  <a:lnTo>
                    <a:pt x="33090" y="10442"/>
                  </a:lnTo>
                  <a:lnTo>
                    <a:pt x="29354" y="10108"/>
                  </a:lnTo>
                  <a:lnTo>
                    <a:pt x="29688" y="6339"/>
                  </a:lnTo>
                  <a:close/>
                  <a:moveTo>
                    <a:pt x="33557" y="6672"/>
                  </a:moveTo>
                  <a:lnTo>
                    <a:pt x="37293" y="7006"/>
                  </a:lnTo>
                  <a:lnTo>
                    <a:pt x="36960" y="10775"/>
                  </a:lnTo>
                  <a:lnTo>
                    <a:pt x="33190" y="10442"/>
                  </a:lnTo>
                  <a:lnTo>
                    <a:pt x="33557" y="6672"/>
                  </a:lnTo>
                  <a:close/>
                  <a:moveTo>
                    <a:pt x="6305" y="8040"/>
                  </a:moveTo>
                  <a:lnTo>
                    <a:pt x="10041" y="8407"/>
                  </a:lnTo>
                  <a:lnTo>
                    <a:pt x="9707" y="12143"/>
                  </a:lnTo>
                  <a:lnTo>
                    <a:pt x="5938" y="11809"/>
                  </a:lnTo>
                  <a:lnTo>
                    <a:pt x="6305" y="8040"/>
                  </a:lnTo>
                  <a:close/>
                  <a:moveTo>
                    <a:pt x="10141" y="8407"/>
                  </a:moveTo>
                  <a:lnTo>
                    <a:pt x="13910" y="8740"/>
                  </a:lnTo>
                  <a:lnTo>
                    <a:pt x="13543" y="12510"/>
                  </a:lnTo>
                  <a:lnTo>
                    <a:pt x="9807" y="12143"/>
                  </a:lnTo>
                  <a:lnTo>
                    <a:pt x="10141" y="8407"/>
                  </a:lnTo>
                  <a:close/>
                  <a:moveTo>
                    <a:pt x="13977" y="8740"/>
                  </a:moveTo>
                  <a:lnTo>
                    <a:pt x="17746" y="9107"/>
                  </a:lnTo>
                  <a:lnTo>
                    <a:pt x="17379" y="12843"/>
                  </a:lnTo>
                  <a:lnTo>
                    <a:pt x="13643" y="12510"/>
                  </a:lnTo>
                  <a:lnTo>
                    <a:pt x="13977" y="8740"/>
                  </a:lnTo>
                  <a:close/>
                  <a:moveTo>
                    <a:pt x="17813" y="9107"/>
                  </a:moveTo>
                  <a:lnTo>
                    <a:pt x="21582" y="9441"/>
                  </a:lnTo>
                  <a:lnTo>
                    <a:pt x="21249" y="13210"/>
                  </a:lnTo>
                  <a:lnTo>
                    <a:pt x="17479" y="12843"/>
                  </a:lnTo>
                  <a:lnTo>
                    <a:pt x="17813" y="9107"/>
                  </a:lnTo>
                  <a:close/>
                  <a:moveTo>
                    <a:pt x="21682" y="9441"/>
                  </a:moveTo>
                  <a:lnTo>
                    <a:pt x="25418" y="9808"/>
                  </a:lnTo>
                  <a:lnTo>
                    <a:pt x="25085" y="13544"/>
                  </a:lnTo>
                  <a:lnTo>
                    <a:pt x="21315" y="13210"/>
                  </a:lnTo>
                  <a:lnTo>
                    <a:pt x="21682" y="9441"/>
                  </a:lnTo>
                  <a:close/>
                  <a:moveTo>
                    <a:pt x="25518" y="9841"/>
                  </a:moveTo>
                  <a:lnTo>
                    <a:pt x="29254" y="10175"/>
                  </a:lnTo>
                  <a:lnTo>
                    <a:pt x="28921" y="13944"/>
                  </a:lnTo>
                  <a:lnTo>
                    <a:pt x="25151" y="13577"/>
                  </a:lnTo>
                  <a:lnTo>
                    <a:pt x="25518" y="9841"/>
                  </a:lnTo>
                  <a:close/>
                  <a:moveTo>
                    <a:pt x="29354" y="10175"/>
                  </a:moveTo>
                  <a:lnTo>
                    <a:pt x="33090" y="10542"/>
                  </a:lnTo>
                  <a:lnTo>
                    <a:pt x="32757" y="14278"/>
                  </a:lnTo>
                  <a:lnTo>
                    <a:pt x="28987" y="13944"/>
                  </a:lnTo>
                  <a:lnTo>
                    <a:pt x="29354" y="10175"/>
                  </a:lnTo>
                  <a:close/>
                  <a:moveTo>
                    <a:pt x="33190" y="10542"/>
                  </a:moveTo>
                  <a:lnTo>
                    <a:pt x="36960" y="10875"/>
                  </a:lnTo>
                  <a:lnTo>
                    <a:pt x="36626" y="14611"/>
                  </a:lnTo>
                  <a:lnTo>
                    <a:pt x="32857" y="14278"/>
                  </a:lnTo>
                  <a:lnTo>
                    <a:pt x="33190" y="10542"/>
                  </a:lnTo>
                  <a:close/>
                  <a:moveTo>
                    <a:pt x="2102" y="11542"/>
                  </a:moveTo>
                  <a:lnTo>
                    <a:pt x="5871" y="11876"/>
                  </a:lnTo>
                  <a:lnTo>
                    <a:pt x="5504" y="15645"/>
                  </a:lnTo>
                  <a:lnTo>
                    <a:pt x="1768" y="15278"/>
                  </a:lnTo>
                  <a:lnTo>
                    <a:pt x="2102" y="11542"/>
                  </a:lnTo>
                  <a:close/>
                  <a:moveTo>
                    <a:pt x="5938" y="11876"/>
                  </a:moveTo>
                  <a:lnTo>
                    <a:pt x="9707" y="12243"/>
                  </a:lnTo>
                  <a:lnTo>
                    <a:pt x="9340" y="15979"/>
                  </a:lnTo>
                  <a:lnTo>
                    <a:pt x="5604" y="15645"/>
                  </a:lnTo>
                  <a:lnTo>
                    <a:pt x="5938" y="11876"/>
                  </a:lnTo>
                  <a:close/>
                  <a:moveTo>
                    <a:pt x="9774" y="12243"/>
                  </a:moveTo>
                  <a:lnTo>
                    <a:pt x="13543" y="12576"/>
                  </a:lnTo>
                  <a:lnTo>
                    <a:pt x="13209" y="16346"/>
                  </a:lnTo>
                  <a:lnTo>
                    <a:pt x="9440" y="16012"/>
                  </a:lnTo>
                  <a:lnTo>
                    <a:pt x="9774" y="12243"/>
                  </a:lnTo>
                  <a:close/>
                  <a:moveTo>
                    <a:pt x="13643" y="12610"/>
                  </a:moveTo>
                  <a:lnTo>
                    <a:pt x="17379" y="12943"/>
                  </a:lnTo>
                  <a:lnTo>
                    <a:pt x="17046" y="16679"/>
                  </a:lnTo>
                  <a:lnTo>
                    <a:pt x="13276" y="16346"/>
                  </a:lnTo>
                  <a:lnTo>
                    <a:pt x="13643" y="12610"/>
                  </a:lnTo>
                  <a:close/>
                  <a:moveTo>
                    <a:pt x="17479" y="12943"/>
                  </a:moveTo>
                  <a:lnTo>
                    <a:pt x="21215" y="13277"/>
                  </a:lnTo>
                  <a:lnTo>
                    <a:pt x="20882" y="17046"/>
                  </a:lnTo>
                  <a:lnTo>
                    <a:pt x="17146" y="16713"/>
                  </a:lnTo>
                  <a:lnTo>
                    <a:pt x="17479" y="12943"/>
                  </a:lnTo>
                  <a:close/>
                  <a:moveTo>
                    <a:pt x="21315" y="13310"/>
                  </a:moveTo>
                  <a:lnTo>
                    <a:pt x="25085" y="13644"/>
                  </a:lnTo>
                  <a:lnTo>
                    <a:pt x="24718" y="17380"/>
                  </a:lnTo>
                  <a:lnTo>
                    <a:pt x="20982" y="17046"/>
                  </a:lnTo>
                  <a:lnTo>
                    <a:pt x="21315" y="13310"/>
                  </a:lnTo>
                  <a:close/>
                  <a:moveTo>
                    <a:pt x="25151" y="13677"/>
                  </a:moveTo>
                  <a:lnTo>
                    <a:pt x="28887" y="14011"/>
                  </a:lnTo>
                  <a:lnTo>
                    <a:pt x="28554" y="17780"/>
                  </a:lnTo>
                  <a:lnTo>
                    <a:pt x="24818" y="17413"/>
                  </a:lnTo>
                  <a:lnTo>
                    <a:pt x="25151" y="13677"/>
                  </a:lnTo>
                  <a:close/>
                  <a:moveTo>
                    <a:pt x="28987" y="14011"/>
                  </a:moveTo>
                  <a:lnTo>
                    <a:pt x="32757" y="14378"/>
                  </a:lnTo>
                  <a:lnTo>
                    <a:pt x="32390" y="18114"/>
                  </a:lnTo>
                  <a:lnTo>
                    <a:pt x="28654" y="17780"/>
                  </a:lnTo>
                  <a:lnTo>
                    <a:pt x="28987" y="14011"/>
                  </a:lnTo>
                  <a:close/>
                  <a:moveTo>
                    <a:pt x="32857" y="14378"/>
                  </a:moveTo>
                  <a:lnTo>
                    <a:pt x="36593" y="14711"/>
                  </a:lnTo>
                  <a:lnTo>
                    <a:pt x="36259" y="18481"/>
                  </a:lnTo>
                  <a:lnTo>
                    <a:pt x="32523" y="18114"/>
                  </a:lnTo>
                  <a:lnTo>
                    <a:pt x="32857" y="14378"/>
                  </a:lnTo>
                  <a:close/>
                  <a:moveTo>
                    <a:pt x="1735" y="15378"/>
                  </a:moveTo>
                  <a:lnTo>
                    <a:pt x="1401" y="19148"/>
                  </a:lnTo>
                  <a:lnTo>
                    <a:pt x="1404" y="19148"/>
                  </a:lnTo>
                  <a:lnTo>
                    <a:pt x="1404" y="19148"/>
                  </a:lnTo>
                  <a:lnTo>
                    <a:pt x="1735" y="15445"/>
                  </a:lnTo>
                  <a:lnTo>
                    <a:pt x="1735" y="15378"/>
                  </a:lnTo>
                  <a:close/>
                  <a:moveTo>
                    <a:pt x="5604" y="15745"/>
                  </a:moveTo>
                  <a:lnTo>
                    <a:pt x="9340" y="16079"/>
                  </a:lnTo>
                  <a:lnTo>
                    <a:pt x="9006" y="19815"/>
                  </a:lnTo>
                  <a:lnTo>
                    <a:pt x="5237" y="19481"/>
                  </a:lnTo>
                  <a:lnTo>
                    <a:pt x="5604" y="15745"/>
                  </a:lnTo>
                  <a:close/>
                  <a:moveTo>
                    <a:pt x="9440" y="16079"/>
                  </a:moveTo>
                  <a:lnTo>
                    <a:pt x="13176" y="16413"/>
                  </a:lnTo>
                  <a:lnTo>
                    <a:pt x="12843" y="20182"/>
                  </a:lnTo>
                  <a:lnTo>
                    <a:pt x="9107" y="19848"/>
                  </a:lnTo>
                  <a:lnTo>
                    <a:pt x="9440" y="16079"/>
                  </a:lnTo>
                  <a:close/>
                  <a:moveTo>
                    <a:pt x="13276" y="16446"/>
                  </a:moveTo>
                  <a:lnTo>
                    <a:pt x="17046" y="16779"/>
                  </a:lnTo>
                  <a:lnTo>
                    <a:pt x="16679" y="20549"/>
                  </a:lnTo>
                  <a:lnTo>
                    <a:pt x="12943" y="20182"/>
                  </a:lnTo>
                  <a:lnTo>
                    <a:pt x="13276" y="16446"/>
                  </a:lnTo>
                  <a:close/>
                  <a:moveTo>
                    <a:pt x="17112" y="16779"/>
                  </a:moveTo>
                  <a:lnTo>
                    <a:pt x="20882" y="17146"/>
                  </a:lnTo>
                  <a:lnTo>
                    <a:pt x="20515" y="20882"/>
                  </a:lnTo>
                  <a:lnTo>
                    <a:pt x="16779" y="20549"/>
                  </a:lnTo>
                  <a:lnTo>
                    <a:pt x="17112" y="16779"/>
                  </a:lnTo>
                  <a:close/>
                  <a:moveTo>
                    <a:pt x="20948" y="17146"/>
                  </a:moveTo>
                  <a:lnTo>
                    <a:pt x="24718" y="17480"/>
                  </a:lnTo>
                  <a:lnTo>
                    <a:pt x="24384" y="21249"/>
                  </a:lnTo>
                  <a:lnTo>
                    <a:pt x="20615" y="20882"/>
                  </a:lnTo>
                  <a:lnTo>
                    <a:pt x="20948" y="17146"/>
                  </a:lnTo>
                  <a:close/>
                  <a:moveTo>
                    <a:pt x="24818" y="17513"/>
                  </a:moveTo>
                  <a:lnTo>
                    <a:pt x="28554" y="17880"/>
                  </a:lnTo>
                  <a:lnTo>
                    <a:pt x="28220" y="21616"/>
                  </a:lnTo>
                  <a:lnTo>
                    <a:pt x="24451" y="21283"/>
                  </a:lnTo>
                  <a:lnTo>
                    <a:pt x="24818" y="17513"/>
                  </a:lnTo>
                  <a:close/>
                  <a:moveTo>
                    <a:pt x="28654" y="17880"/>
                  </a:moveTo>
                  <a:lnTo>
                    <a:pt x="32390" y="18214"/>
                  </a:lnTo>
                  <a:lnTo>
                    <a:pt x="32056" y="21950"/>
                  </a:lnTo>
                  <a:lnTo>
                    <a:pt x="28287" y="21616"/>
                  </a:lnTo>
                  <a:lnTo>
                    <a:pt x="28654" y="17880"/>
                  </a:lnTo>
                  <a:close/>
                  <a:moveTo>
                    <a:pt x="32490" y="18214"/>
                  </a:moveTo>
                  <a:lnTo>
                    <a:pt x="36226" y="18547"/>
                  </a:lnTo>
                  <a:lnTo>
                    <a:pt x="35892" y="22317"/>
                  </a:lnTo>
                  <a:lnTo>
                    <a:pt x="32123" y="21983"/>
                  </a:lnTo>
                  <a:lnTo>
                    <a:pt x="32490" y="18214"/>
                  </a:lnTo>
                  <a:close/>
                  <a:moveTo>
                    <a:pt x="1401" y="19215"/>
                  </a:moveTo>
                  <a:lnTo>
                    <a:pt x="1067" y="22984"/>
                  </a:lnTo>
                  <a:lnTo>
                    <a:pt x="1070" y="22984"/>
                  </a:lnTo>
                  <a:lnTo>
                    <a:pt x="1070" y="22984"/>
                  </a:lnTo>
                  <a:lnTo>
                    <a:pt x="1401" y="19281"/>
                  </a:lnTo>
                  <a:lnTo>
                    <a:pt x="1401" y="19215"/>
                  </a:lnTo>
                  <a:close/>
                  <a:moveTo>
                    <a:pt x="5237" y="19581"/>
                  </a:moveTo>
                  <a:lnTo>
                    <a:pt x="9006" y="19915"/>
                  </a:lnTo>
                  <a:lnTo>
                    <a:pt x="8640" y="23684"/>
                  </a:lnTo>
                  <a:lnTo>
                    <a:pt x="4904" y="23318"/>
                  </a:lnTo>
                  <a:lnTo>
                    <a:pt x="5237" y="19581"/>
                  </a:lnTo>
                  <a:close/>
                  <a:moveTo>
                    <a:pt x="9107" y="19948"/>
                  </a:moveTo>
                  <a:lnTo>
                    <a:pt x="12843" y="20282"/>
                  </a:lnTo>
                  <a:lnTo>
                    <a:pt x="12509" y="24018"/>
                  </a:lnTo>
                  <a:lnTo>
                    <a:pt x="8740" y="23684"/>
                  </a:lnTo>
                  <a:lnTo>
                    <a:pt x="9107" y="19948"/>
                  </a:lnTo>
                  <a:close/>
                  <a:moveTo>
                    <a:pt x="12909" y="20282"/>
                  </a:moveTo>
                  <a:lnTo>
                    <a:pt x="16679" y="20616"/>
                  </a:lnTo>
                  <a:lnTo>
                    <a:pt x="16345" y="24385"/>
                  </a:lnTo>
                  <a:lnTo>
                    <a:pt x="12576" y="24018"/>
                  </a:lnTo>
                  <a:lnTo>
                    <a:pt x="12909" y="20282"/>
                  </a:lnTo>
                  <a:close/>
                  <a:moveTo>
                    <a:pt x="16779" y="20649"/>
                  </a:moveTo>
                  <a:lnTo>
                    <a:pt x="20515" y="20982"/>
                  </a:lnTo>
                  <a:lnTo>
                    <a:pt x="20181" y="24719"/>
                  </a:lnTo>
                  <a:lnTo>
                    <a:pt x="16412" y="24385"/>
                  </a:lnTo>
                  <a:lnTo>
                    <a:pt x="16779" y="20649"/>
                  </a:lnTo>
                  <a:close/>
                  <a:moveTo>
                    <a:pt x="20615" y="20982"/>
                  </a:moveTo>
                  <a:lnTo>
                    <a:pt x="24384" y="21316"/>
                  </a:lnTo>
                  <a:lnTo>
                    <a:pt x="24017" y="25085"/>
                  </a:lnTo>
                  <a:lnTo>
                    <a:pt x="20281" y="24752"/>
                  </a:lnTo>
                  <a:lnTo>
                    <a:pt x="20615" y="20982"/>
                  </a:lnTo>
                  <a:close/>
                  <a:moveTo>
                    <a:pt x="24451" y="21349"/>
                  </a:moveTo>
                  <a:lnTo>
                    <a:pt x="28220" y="21716"/>
                  </a:lnTo>
                  <a:lnTo>
                    <a:pt x="27853" y="25452"/>
                  </a:lnTo>
                  <a:lnTo>
                    <a:pt x="24117" y="25119"/>
                  </a:lnTo>
                  <a:lnTo>
                    <a:pt x="24451" y="21349"/>
                  </a:lnTo>
                  <a:close/>
                  <a:moveTo>
                    <a:pt x="28287" y="21716"/>
                  </a:moveTo>
                  <a:lnTo>
                    <a:pt x="32023" y="22050"/>
                  </a:lnTo>
                  <a:lnTo>
                    <a:pt x="31689" y="25819"/>
                  </a:lnTo>
                  <a:lnTo>
                    <a:pt x="27953" y="25452"/>
                  </a:lnTo>
                  <a:lnTo>
                    <a:pt x="28287" y="21716"/>
                  </a:lnTo>
                  <a:close/>
                  <a:moveTo>
                    <a:pt x="32123" y="22050"/>
                  </a:moveTo>
                  <a:lnTo>
                    <a:pt x="35892" y="22417"/>
                  </a:lnTo>
                  <a:lnTo>
                    <a:pt x="35525" y="26153"/>
                  </a:lnTo>
                  <a:lnTo>
                    <a:pt x="31789" y="25819"/>
                  </a:lnTo>
                  <a:lnTo>
                    <a:pt x="32123" y="22050"/>
                  </a:lnTo>
                  <a:close/>
                  <a:moveTo>
                    <a:pt x="1067" y="23084"/>
                  </a:moveTo>
                  <a:lnTo>
                    <a:pt x="701" y="26820"/>
                  </a:lnTo>
                  <a:lnTo>
                    <a:pt x="704" y="26820"/>
                  </a:lnTo>
                  <a:lnTo>
                    <a:pt x="704" y="26820"/>
                  </a:lnTo>
                  <a:lnTo>
                    <a:pt x="1067" y="23117"/>
                  </a:lnTo>
                  <a:lnTo>
                    <a:pt x="1067" y="23084"/>
                  </a:lnTo>
                  <a:close/>
                  <a:moveTo>
                    <a:pt x="4904" y="23418"/>
                  </a:moveTo>
                  <a:lnTo>
                    <a:pt x="8640" y="23751"/>
                  </a:lnTo>
                  <a:lnTo>
                    <a:pt x="8306" y="27521"/>
                  </a:lnTo>
                  <a:lnTo>
                    <a:pt x="4537" y="27187"/>
                  </a:lnTo>
                  <a:lnTo>
                    <a:pt x="4904" y="23418"/>
                  </a:lnTo>
                  <a:close/>
                  <a:moveTo>
                    <a:pt x="8740" y="23785"/>
                  </a:moveTo>
                  <a:lnTo>
                    <a:pt x="12476" y="24118"/>
                  </a:lnTo>
                  <a:lnTo>
                    <a:pt x="12142" y="27854"/>
                  </a:lnTo>
                  <a:lnTo>
                    <a:pt x="8406" y="27521"/>
                  </a:lnTo>
                  <a:lnTo>
                    <a:pt x="8740" y="23785"/>
                  </a:lnTo>
                  <a:close/>
                  <a:moveTo>
                    <a:pt x="12576" y="24118"/>
                  </a:moveTo>
                  <a:lnTo>
                    <a:pt x="16312" y="24452"/>
                  </a:lnTo>
                  <a:lnTo>
                    <a:pt x="15978" y="28221"/>
                  </a:lnTo>
                  <a:lnTo>
                    <a:pt x="12242" y="27887"/>
                  </a:lnTo>
                  <a:lnTo>
                    <a:pt x="12576" y="24118"/>
                  </a:lnTo>
                  <a:close/>
                  <a:moveTo>
                    <a:pt x="16412" y="24485"/>
                  </a:moveTo>
                  <a:lnTo>
                    <a:pt x="20181" y="24819"/>
                  </a:lnTo>
                  <a:lnTo>
                    <a:pt x="19814" y="28588"/>
                  </a:lnTo>
                  <a:lnTo>
                    <a:pt x="16078" y="28221"/>
                  </a:lnTo>
                  <a:lnTo>
                    <a:pt x="16412" y="24485"/>
                  </a:lnTo>
                  <a:close/>
                  <a:moveTo>
                    <a:pt x="20248" y="24819"/>
                  </a:moveTo>
                  <a:lnTo>
                    <a:pt x="24017" y="25186"/>
                  </a:lnTo>
                  <a:lnTo>
                    <a:pt x="23684" y="28922"/>
                  </a:lnTo>
                  <a:lnTo>
                    <a:pt x="19914" y="28588"/>
                  </a:lnTo>
                  <a:lnTo>
                    <a:pt x="20248" y="24819"/>
                  </a:lnTo>
                  <a:close/>
                  <a:moveTo>
                    <a:pt x="24084" y="25219"/>
                  </a:moveTo>
                  <a:lnTo>
                    <a:pt x="27853" y="25552"/>
                  </a:lnTo>
                  <a:lnTo>
                    <a:pt x="27520" y="29322"/>
                  </a:lnTo>
                  <a:lnTo>
                    <a:pt x="23750" y="28955"/>
                  </a:lnTo>
                  <a:lnTo>
                    <a:pt x="24084" y="25219"/>
                  </a:lnTo>
                  <a:close/>
                  <a:moveTo>
                    <a:pt x="27953" y="25552"/>
                  </a:moveTo>
                  <a:lnTo>
                    <a:pt x="31689" y="25886"/>
                  </a:lnTo>
                  <a:lnTo>
                    <a:pt x="31356" y="29655"/>
                  </a:lnTo>
                  <a:lnTo>
                    <a:pt x="27586" y="29322"/>
                  </a:lnTo>
                  <a:lnTo>
                    <a:pt x="27953" y="25552"/>
                  </a:lnTo>
                  <a:close/>
                  <a:moveTo>
                    <a:pt x="31789" y="25919"/>
                  </a:moveTo>
                  <a:lnTo>
                    <a:pt x="35525" y="26253"/>
                  </a:lnTo>
                  <a:lnTo>
                    <a:pt x="35192" y="29989"/>
                  </a:lnTo>
                  <a:lnTo>
                    <a:pt x="31422" y="29655"/>
                  </a:lnTo>
                  <a:lnTo>
                    <a:pt x="31789" y="25919"/>
                  </a:lnTo>
                  <a:close/>
                  <a:moveTo>
                    <a:pt x="701" y="26920"/>
                  </a:moveTo>
                  <a:lnTo>
                    <a:pt x="367" y="30656"/>
                  </a:lnTo>
                  <a:lnTo>
                    <a:pt x="370" y="30656"/>
                  </a:lnTo>
                  <a:lnTo>
                    <a:pt x="370" y="30656"/>
                  </a:lnTo>
                  <a:lnTo>
                    <a:pt x="701" y="26953"/>
                  </a:lnTo>
                  <a:lnTo>
                    <a:pt x="701" y="26920"/>
                  </a:lnTo>
                  <a:close/>
                  <a:moveTo>
                    <a:pt x="4537" y="27254"/>
                  </a:moveTo>
                  <a:lnTo>
                    <a:pt x="8273" y="27621"/>
                  </a:lnTo>
                  <a:lnTo>
                    <a:pt x="7939" y="31357"/>
                  </a:lnTo>
                  <a:lnTo>
                    <a:pt x="4203" y="31023"/>
                  </a:lnTo>
                  <a:lnTo>
                    <a:pt x="4537" y="27254"/>
                  </a:lnTo>
                  <a:close/>
                  <a:moveTo>
                    <a:pt x="8373" y="27621"/>
                  </a:moveTo>
                  <a:lnTo>
                    <a:pt x="12142" y="27954"/>
                  </a:lnTo>
                  <a:lnTo>
                    <a:pt x="11808" y="31724"/>
                  </a:lnTo>
                  <a:lnTo>
                    <a:pt x="8039" y="31390"/>
                  </a:lnTo>
                  <a:lnTo>
                    <a:pt x="8373" y="27621"/>
                  </a:lnTo>
                  <a:close/>
                  <a:moveTo>
                    <a:pt x="12242" y="27954"/>
                  </a:moveTo>
                  <a:lnTo>
                    <a:pt x="15978" y="28321"/>
                  </a:lnTo>
                  <a:lnTo>
                    <a:pt x="15645" y="32057"/>
                  </a:lnTo>
                  <a:lnTo>
                    <a:pt x="11875" y="31724"/>
                  </a:lnTo>
                  <a:lnTo>
                    <a:pt x="12242" y="27954"/>
                  </a:lnTo>
                  <a:close/>
                  <a:moveTo>
                    <a:pt x="16078" y="28321"/>
                  </a:moveTo>
                  <a:lnTo>
                    <a:pt x="19814" y="28655"/>
                  </a:lnTo>
                  <a:lnTo>
                    <a:pt x="19481" y="32424"/>
                  </a:lnTo>
                  <a:lnTo>
                    <a:pt x="15711" y="32057"/>
                  </a:lnTo>
                  <a:lnTo>
                    <a:pt x="16078" y="28321"/>
                  </a:lnTo>
                  <a:close/>
                  <a:moveTo>
                    <a:pt x="19914" y="28688"/>
                  </a:moveTo>
                  <a:lnTo>
                    <a:pt x="23650" y="29022"/>
                  </a:lnTo>
                  <a:lnTo>
                    <a:pt x="23317" y="32758"/>
                  </a:lnTo>
                  <a:lnTo>
                    <a:pt x="19581" y="32424"/>
                  </a:lnTo>
                  <a:lnTo>
                    <a:pt x="19914" y="28688"/>
                  </a:lnTo>
                  <a:close/>
                  <a:moveTo>
                    <a:pt x="23750" y="29022"/>
                  </a:moveTo>
                  <a:lnTo>
                    <a:pt x="27486" y="29355"/>
                  </a:lnTo>
                  <a:lnTo>
                    <a:pt x="27153" y="33125"/>
                  </a:lnTo>
                  <a:lnTo>
                    <a:pt x="23417" y="32791"/>
                  </a:lnTo>
                  <a:lnTo>
                    <a:pt x="23750" y="29022"/>
                  </a:lnTo>
                  <a:close/>
                  <a:moveTo>
                    <a:pt x="27586" y="29389"/>
                  </a:moveTo>
                  <a:lnTo>
                    <a:pt x="31356" y="29755"/>
                  </a:lnTo>
                  <a:lnTo>
                    <a:pt x="30989" y="33491"/>
                  </a:lnTo>
                  <a:lnTo>
                    <a:pt x="27253" y="33158"/>
                  </a:lnTo>
                  <a:lnTo>
                    <a:pt x="27586" y="29389"/>
                  </a:lnTo>
                  <a:close/>
                  <a:moveTo>
                    <a:pt x="31422" y="29755"/>
                  </a:moveTo>
                  <a:lnTo>
                    <a:pt x="35192" y="30089"/>
                  </a:lnTo>
                  <a:lnTo>
                    <a:pt x="34825" y="33858"/>
                  </a:lnTo>
                  <a:lnTo>
                    <a:pt x="31089" y="33491"/>
                  </a:lnTo>
                  <a:lnTo>
                    <a:pt x="31422" y="29755"/>
                  </a:lnTo>
                  <a:close/>
                  <a:moveTo>
                    <a:pt x="334" y="30756"/>
                  </a:moveTo>
                  <a:lnTo>
                    <a:pt x="0" y="34526"/>
                  </a:lnTo>
                  <a:lnTo>
                    <a:pt x="10" y="34526"/>
                  </a:lnTo>
                  <a:lnTo>
                    <a:pt x="367" y="30790"/>
                  </a:lnTo>
                  <a:lnTo>
                    <a:pt x="367" y="30759"/>
                  </a:lnTo>
                  <a:lnTo>
                    <a:pt x="367" y="30759"/>
                  </a:lnTo>
                  <a:lnTo>
                    <a:pt x="334" y="30756"/>
                  </a:lnTo>
                  <a:close/>
                  <a:moveTo>
                    <a:pt x="4203" y="31123"/>
                  </a:moveTo>
                  <a:lnTo>
                    <a:pt x="7939" y="31457"/>
                  </a:lnTo>
                  <a:lnTo>
                    <a:pt x="7605" y="35193"/>
                  </a:lnTo>
                  <a:lnTo>
                    <a:pt x="3836" y="34859"/>
                  </a:lnTo>
                  <a:lnTo>
                    <a:pt x="4203" y="31123"/>
                  </a:lnTo>
                  <a:close/>
                  <a:moveTo>
                    <a:pt x="8039" y="31457"/>
                  </a:moveTo>
                  <a:lnTo>
                    <a:pt x="11775" y="31790"/>
                  </a:lnTo>
                  <a:lnTo>
                    <a:pt x="11442" y="35560"/>
                  </a:lnTo>
                  <a:lnTo>
                    <a:pt x="7706" y="35226"/>
                  </a:lnTo>
                  <a:lnTo>
                    <a:pt x="8039" y="31457"/>
                  </a:lnTo>
                  <a:close/>
                  <a:moveTo>
                    <a:pt x="11875" y="31824"/>
                  </a:moveTo>
                  <a:lnTo>
                    <a:pt x="15611" y="32157"/>
                  </a:lnTo>
                  <a:lnTo>
                    <a:pt x="15278" y="35893"/>
                  </a:lnTo>
                  <a:lnTo>
                    <a:pt x="11542" y="35560"/>
                  </a:lnTo>
                  <a:lnTo>
                    <a:pt x="11875" y="31824"/>
                  </a:lnTo>
                  <a:close/>
                  <a:moveTo>
                    <a:pt x="15711" y="32157"/>
                  </a:moveTo>
                  <a:lnTo>
                    <a:pt x="19481" y="32491"/>
                  </a:lnTo>
                  <a:lnTo>
                    <a:pt x="19114" y="36260"/>
                  </a:lnTo>
                  <a:lnTo>
                    <a:pt x="15378" y="35927"/>
                  </a:lnTo>
                  <a:lnTo>
                    <a:pt x="15711" y="32157"/>
                  </a:lnTo>
                  <a:close/>
                  <a:moveTo>
                    <a:pt x="19547" y="32524"/>
                  </a:moveTo>
                  <a:lnTo>
                    <a:pt x="23317" y="32858"/>
                  </a:lnTo>
                  <a:lnTo>
                    <a:pt x="22983" y="36627"/>
                  </a:lnTo>
                  <a:lnTo>
                    <a:pt x="19214" y="36260"/>
                  </a:lnTo>
                  <a:lnTo>
                    <a:pt x="19547" y="32524"/>
                  </a:lnTo>
                  <a:close/>
                  <a:moveTo>
                    <a:pt x="23383" y="32858"/>
                  </a:moveTo>
                  <a:lnTo>
                    <a:pt x="27153" y="33225"/>
                  </a:lnTo>
                  <a:lnTo>
                    <a:pt x="26819" y="36961"/>
                  </a:lnTo>
                  <a:lnTo>
                    <a:pt x="23050" y="36627"/>
                  </a:lnTo>
                  <a:lnTo>
                    <a:pt x="23383" y="32858"/>
                  </a:lnTo>
                  <a:close/>
                  <a:moveTo>
                    <a:pt x="27219" y="33258"/>
                  </a:moveTo>
                  <a:lnTo>
                    <a:pt x="30989" y="33592"/>
                  </a:lnTo>
                  <a:lnTo>
                    <a:pt x="30655" y="37328"/>
                  </a:lnTo>
                  <a:lnTo>
                    <a:pt x="26886" y="36994"/>
                  </a:lnTo>
                  <a:lnTo>
                    <a:pt x="27219" y="33258"/>
                  </a:lnTo>
                  <a:close/>
                  <a:moveTo>
                    <a:pt x="31089" y="33592"/>
                  </a:moveTo>
                  <a:lnTo>
                    <a:pt x="34825" y="33925"/>
                  </a:lnTo>
                  <a:lnTo>
                    <a:pt x="34491" y="37694"/>
                  </a:lnTo>
                  <a:lnTo>
                    <a:pt x="30722" y="37361"/>
                  </a:lnTo>
                  <a:lnTo>
                    <a:pt x="31089" y="33592"/>
                  </a:lnTo>
                  <a:close/>
                  <a:moveTo>
                    <a:pt x="3136" y="1"/>
                  </a:moveTo>
                  <a:lnTo>
                    <a:pt x="2769" y="3837"/>
                  </a:lnTo>
                  <a:lnTo>
                    <a:pt x="2769" y="3937"/>
                  </a:lnTo>
                  <a:lnTo>
                    <a:pt x="2435" y="7673"/>
                  </a:lnTo>
                  <a:lnTo>
                    <a:pt x="2435" y="7706"/>
                  </a:lnTo>
                  <a:lnTo>
                    <a:pt x="6204" y="8040"/>
                  </a:lnTo>
                  <a:lnTo>
                    <a:pt x="5871" y="11809"/>
                  </a:lnTo>
                  <a:lnTo>
                    <a:pt x="2102" y="11442"/>
                  </a:lnTo>
                  <a:lnTo>
                    <a:pt x="2370" y="8440"/>
                  </a:lnTo>
                  <a:lnTo>
                    <a:pt x="2068" y="11509"/>
                  </a:lnTo>
                  <a:lnTo>
                    <a:pt x="2068" y="11609"/>
                  </a:lnTo>
                  <a:lnTo>
                    <a:pt x="1735" y="15345"/>
                  </a:lnTo>
                  <a:lnTo>
                    <a:pt x="1735" y="15378"/>
                  </a:lnTo>
                  <a:lnTo>
                    <a:pt x="5504" y="15745"/>
                  </a:lnTo>
                  <a:lnTo>
                    <a:pt x="5170" y="19481"/>
                  </a:lnTo>
                  <a:lnTo>
                    <a:pt x="1404" y="19148"/>
                  </a:lnTo>
                  <a:lnTo>
                    <a:pt x="1404" y="19148"/>
                  </a:lnTo>
                  <a:lnTo>
                    <a:pt x="1401" y="19181"/>
                  </a:lnTo>
                  <a:lnTo>
                    <a:pt x="1401" y="19215"/>
                  </a:lnTo>
                  <a:lnTo>
                    <a:pt x="5137" y="19581"/>
                  </a:lnTo>
                  <a:lnTo>
                    <a:pt x="4803" y="23318"/>
                  </a:lnTo>
                  <a:lnTo>
                    <a:pt x="1070" y="22984"/>
                  </a:lnTo>
                  <a:lnTo>
                    <a:pt x="1070" y="22984"/>
                  </a:lnTo>
                  <a:lnTo>
                    <a:pt x="1067" y="23017"/>
                  </a:lnTo>
                  <a:lnTo>
                    <a:pt x="1067" y="23084"/>
                  </a:lnTo>
                  <a:lnTo>
                    <a:pt x="4803" y="23418"/>
                  </a:lnTo>
                  <a:lnTo>
                    <a:pt x="4470" y="27187"/>
                  </a:lnTo>
                  <a:lnTo>
                    <a:pt x="704" y="26820"/>
                  </a:lnTo>
                  <a:lnTo>
                    <a:pt x="704" y="26820"/>
                  </a:lnTo>
                  <a:lnTo>
                    <a:pt x="701" y="26853"/>
                  </a:lnTo>
                  <a:lnTo>
                    <a:pt x="701" y="26920"/>
                  </a:lnTo>
                  <a:lnTo>
                    <a:pt x="4437" y="27254"/>
                  </a:lnTo>
                  <a:lnTo>
                    <a:pt x="4103" y="31023"/>
                  </a:lnTo>
                  <a:lnTo>
                    <a:pt x="370" y="30656"/>
                  </a:lnTo>
                  <a:lnTo>
                    <a:pt x="370" y="30656"/>
                  </a:lnTo>
                  <a:lnTo>
                    <a:pt x="367" y="30689"/>
                  </a:lnTo>
                  <a:lnTo>
                    <a:pt x="367" y="30759"/>
                  </a:lnTo>
                  <a:lnTo>
                    <a:pt x="367" y="30759"/>
                  </a:lnTo>
                  <a:lnTo>
                    <a:pt x="4103" y="31123"/>
                  </a:lnTo>
                  <a:lnTo>
                    <a:pt x="3769" y="34859"/>
                  </a:lnTo>
                  <a:lnTo>
                    <a:pt x="10" y="34526"/>
                  </a:lnTo>
                  <a:lnTo>
                    <a:pt x="0" y="34626"/>
                  </a:lnTo>
                  <a:lnTo>
                    <a:pt x="3869" y="34993"/>
                  </a:lnTo>
                  <a:lnTo>
                    <a:pt x="3936" y="34993"/>
                  </a:lnTo>
                  <a:lnTo>
                    <a:pt x="7706" y="35326"/>
                  </a:lnTo>
                  <a:lnTo>
                    <a:pt x="7772" y="35326"/>
                  </a:lnTo>
                  <a:lnTo>
                    <a:pt x="11542" y="35660"/>
                  </a:lnTo>
                  <a:lnTo>
                    <a:pt x="11608" y="35660"/>
                  </a:lnTo>
                  <a:lnTo>
                    <a:pt x="15378" y="36027"/>
                  </a:lnTo>
                  <a:lnTo>
                    <a:pt x="15444" y="36027"/>
                  </a:lnTo>
                  <a:lnTo>
                    <a:pt x="19214" y="36360"/>
                  </a:lnTo>
                  <a:lnTo>
                    <a:pt x="19314" y="36360"/>
                  </a:lnTo>
                  <a:lnTo>
                    <a:pt x="23050" y="36694"/>
                  </a:lnTo>
                  <a:lnTo>
                    <a:pt x="23150" y="36694"/>
                  </a:lnTo>
                  <a:lnTo>
                    <a:pt x="26886" y="37027"/>
                  </a:lnTo>
                  <a:lnTo>
                    <a:pt x="26986" y="37027"/>
                  </a:lnTo>
                  <a:lnTo>
                    <a:pt x="30722" y="37394"/>
                  </a:lnTo>
                  <a:lnTo>
                    <a:pt x="30822" y="37394"/>
                  </a:lnTo>
                  <a:lnTo>
                    <a:pt x="34658" y="37728"/>
                  </a:lnTo>
                  <a:lnTo>
                    <a:pt x="34992" y="33892"/>
                  </a:lnTo>
                  <a:lnTo>
                    <a:pt x="34992" y="33792"/>
                  </a:lnTo>
                  <a:lnTo>
                    <a:pt x="35359" y="30056"/>
                  </a:lnTo>
                  <a:lnTo>
                    <a:pt x="35359" y="29956"/>
                  </a:lnTo>
                  <a:lnTo>
                    <a:pt x="35692" y="26220"/>
                  </a:lnTo>
                  <a:lnTo>
                    <a:pt x="35692" y="26120"/>
                  </a:lnTo>
                  <a:lnTo>
                    <a:pt x="36026" y="22384"/>
                  </a:lnTo>
                  <a:lnTo>
                    <a:pt x="36026" y="22283"/>
                  </a:lnTo>
                  <a:lnTo>
                    <a:pt x="36393" y="18547"/>
                  </a:lnTo>
                  <a:lnTo>
                    <a:pt x="36393" y="18447"/>
                  </a:lnTo>
                  <a:lnTo>
                    <a:pt x="36726" y="14711"/>
                  </a:lnTo>
                  <a:lnTo>
                    <a:pt x="36726" y="14611"/>
                  </a:lnTo>
                  <a:lnTo>
                    <a:pt x="37060" y="10875"/>
                  </a:lnTo>
                  <a:lnTo>
                    <a:pt x="37060" y="10775"/>
                  </a:lnTo>
                  <a:lnTo>
                    <a:pt x="37427" y="7039"/>
                  </a:lnTo>
                  <a:lnTo>
                    <a:pt x="37427" y="6939"/>
                  </a:lnTo>
                  <a:lnTo>
                    <a:pt x="37760" y="3103"/>
                  </a:lnTo>
                  <a:lnTo>
                    <a:pt x="33924" y="2736"/>
                  </a:lnTo>
                  <a:lnTo>
                    <a:pt x="33824" y="2736"/>
                  </a:lnTo>
                  <a:lnTo>
                    <a:pt x="30055" y="2403"/>
                  </a:lnTo>
                  <a:lnTo>
                    <a:pt x="29988" y="2403"/>
                  </a:lnTo>
                  <a:lnTo>
                    <a:pt x="26219" y="2069"/>
                  </a:lnTo>
                  <a:lnTo>
                    <a:pt x="26152" y="2069"/>
                  </a:lnTo>
                  <a:lnTo>
                    <a:pt x="22383" y="1735"/>
                  </a:lnTo>
                  <a:lnTo>
                    <a:pt x="22316" y="1735"/>
                  </a:lnTo>
                  <a:lnTo>
                    <a:pt x="18547" y="1368"/>
                  </a:lnTo>
                  <a:lnTo>
                    <a:pt x="18480" y="1368"/>
                  </a:lnTo>
                  <a:lnTo>
                    <a:pt x="14711" y="1035"/>
                  </a:lnTo>
                  <a:lnTo>
                    <a:pt x="14644" y="1035"/>
                  </a:lnTo>
                  <a:lnTo>
                    <a:pt x="10874" y="701"/>
                  </a:lnTo>
                  <a:lnTo>
                    <a:pt x="10841" y="701"/>
                  </a:lnTo>
                  <a:lnTo>
                    <a:pt x="14577" y="1068"/>
                  </a:lnTo>
                  <a:lnTo>
                    <a:pt x="14244" y="4804"/>
                  </a:lnTo>
                  <a:lnTo>
                    <a:pt x="10508" y="4471"/>
                  </a:lnTo>
                  <a:lnTo>
                    <a:pt x="10841" y="701"/>
                  </a:lnTo>
                  <a:lnTo>
                    <a:pt x="10808" y="701"/>
                  </a:lnTo>
                  <a:lnTo>
                    <a:pt x="7038" y="334"/>
                  </a:lnTo>
                  <a:lnTo>
                    <a:pt x="6972" y="334"/>
                  </a:lnTo>
                  <a:lnTo>
                    <a:pt x="3427" y="26"/>
                  </a:lnTo>
                  <a:lnTo>
                    <a:pt x="3427" y="26"/>
                  </a:lnTo>
                  <a:lnTo>
                    <a:pt x="6905" y="368"/>
                  </a:lnTo>
                  <a:lnTo>
                    <a:pt x="6571" y="4104"/>
                  </a:lnTo>
                  <a:lnTo>
                    <a:pt x="2802" y="3770"/>
                  </a:lnTo>
                  <a:lnTo>
                    <a:pt x="3169" y="4"/>
                  </a:lnTo>
                  <a:lnTo>
                    <a:pt x="3169" y="4"/>
                  </a:lnTo>
                  <a:lnTo>
                    <a:pt x="3136" y="1"/>
                  </a:lnTo>
                  <a:close/>
                </a:path>
              </a:pathLst>
            </a:custGeom>
            <a:solidFill>
              <a:srgbClr val="A8D82D"/>
            </a:solidFill>
            <a:ln>
              <a:noFill/>
            </a:ln>
          </p:spPr>
          <p:txBody>
            <a:bodyPr spcFirstLastPara="1" wrap="square" lIns="121900" tIns="121900" rIns="121900" bIns="121900" anchor="ctr" anchorCtr="0">
              <a:noAutofit/>
            </a:bodyPr>
            <a:lstStyle/>
            <a:p>
              <a:endParaRPr sz="2400"/>
            </a:p>
          </p:txBody>
        </p:sp>
      </p:grpSp>
      <p:sp>
        <p:nvSpPr>
          <p:cNvPr id="182" name="Google Shape;182;p27"/>
          <p:cNvSpPr/>
          <p:nvPr/>
        </p:nvSpPr>
        <p:spPr>
          <a:xfrm rot="-4609788">
            <a:off x="10451259" y="591739"/>
            <a:ext cx="425820" cy="55408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121900" tIns="121900" rIns="121900" bIns="121900" anchor="ctr" anchorCtr="0">
            <a:noAutofit/>
          </a:bodyPr>
          <a:lstStyle/>
          <a:p>
            <a:endParaRPr sz="2400"/>
          </a:p>
        </p:txBody>
      </p:sp>
      <p:sp>
        <p:nvSpPr>
          <p:cNvPr id="183" name="Google Shape;183;p27"/>
          <p:cNvSpPr/>
          <p:nvPr/>
        </p:nvSpPr>
        <p:spPr>
          <a:xfrm rot="-4609788">
            <a:off x="11087749" y="1357827"/>
            <a:ext cx="425820" cy="55408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121900" tIns="121900" rIns="121900" bIns="121900" anchor="ctr" anchorCtr="0">
            <a:noAutofit/>
          </a:bodyPr>
          <a:lstStyle/>
          <a:p>
            <a:endParaRPr sz="2400"/>
          </a:p>
        </p:txBody>
      </p:sp>
      <p:grpSp>
        <p:nvGrpSpPr>
          <p:cNvPr id="184" name="Google Shape;184;p27"/>
          <p:cNvGrpSpPr/>
          <p:nvPr/>
        </p:nvGrpSpPr>
        <p:grpSpPr>
          <a:xfrm>
            <a:off x="788433" y="632010"/>
            <a:ext cx="361151" cy="535461"/>
            <a:chOff x="4508863" y="1528200"/>
            <a:chExt cx="318850" cy="472800"/>
          </a:xfrm>
        </p:grpSpPr>
        <p:sp>
          <p:nvSpPr>
            <p:cNvPr id="185" name="Google Shape;18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86" name="Google Shape;18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87" name="Google Shape;18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88" name="Google Shape;18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grpSp>
        <p:nvGrpSpPr>
          <p:cNvPr id="189" name="Google Shape;189;p27"/>
          <p:cNvGrpSpPr/>
          <p:nvPr/>
        </p:nvGrpSpPr>
        <p:grpSpPr>
          <a:xfrm>
            <a:off x="1303862" y="687107"/>
            <a:ext cx="361151" cy="535461"/>
            <a:chOff x="4508863" y="1528200"/>
            <a:chExt cx="318850" cy="472800"/>
          </a:xfrm>
        </p:grpSpPr>
        <p:sp>
          <p:nvSpPr>
            <p:cNvPr id="190" name="Google Shape;190;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91" name="Google Shape;191;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 name="Google Shape;192;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 name="Google Shape;193;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grpSp>
        <p:nvGrpSpPr>
          <p:cNvPr id="194" name="Google Shape;194;p27"/>
          <p:cNvGrpSpPr/>
          <p:nvPr/>
        </p:nvGrpSpPr>
        <p:grpSpPr>
          <a:xfrm>
            <a:off x="1819291" y="687107"/>
            <a:ext cx="361151" cy="535461"/>
            <a:chOff x="4508863" y="1528200"/>
            <a:chExt cx="318850" cy="472800"/>
          </a:xfrm>
        </p:grpSpPr>
        <p:sp>
          <p:nvSpPr>
            <p:cNvPr id="195" name="Google Shape;19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96" name="Google Shape;19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7" name="Google Shape;19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8" name="Google Shape;19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sp>
        <p:nvSpPr>
          <p:cNvPr id="199" name="Google Shape;199;p27"/>
          <p:cNvSpPr/>
          <p:nvPr/>
        </p:nvSpPr>
        <p:spPr>
          <a:xfrm rot="-4609478">
            <a:off x="9954483" y="4927653"/>
            <a:ext cx="1113475" cy="144856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50890"/>
            </a:srgbClr>
          </a:solidFill>
          <a:ln>
            <a:noFill/>
          </a:ln>
        </p:spPr>
        <p:txBody>
          <a:bodyPr spcFirstLastPara="1" wrap="square" lIns="121900" tIns="121900" rIns="121900" bIns="121900" anchor="ctr" anchorCtr="0">
            <a:noAutofit/>
          </a:bodyPr>
          <a:lstStyle/>
          <a:p>
            <a:endParaRPr sz="2400"/>
          </a:p>
        </p:txBody>
      </p:sp>
      <p:sp>
        <p:nvSpPr>
          <p:cNvPr id="200" name="Google Shape;200;p27"/>
          <p:cNvSpPr/>
          <p:nvPr/>
        </p:nvSpPr>
        <p:spPr>
          <a:xfrm rot="-4609478">
            <a:off x="10157683" y="5130853"/>
            <a:ext cx="1113475" cy="144856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50890"/>
            </a:srgbClr>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09211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17638-53E4-4EAB-8F44-7DCA180F1429}"/>
              </a:ext>
            </a:extLst>
          </p:cNvPr>
          <p:cNvSpPr/>
          <p:nvPr/>
        </p:nvSpPr>
        <p:spPr>
          <a:xfrm>
            <a:off x="3311223" y="1359218"/>
            <a:ext cx="4495141" cy="769441"/>
          </a:xfrm>
          <a:prstGeom prst="rect">
            <a:avLst/>
          </a:prstGeom>
          <a:noFill/>
        </p:spPr>
        <p:txBody>
          <a:bodyPr wrap="none" lIns="91440" tIns="45720" rIns="91440" bIns="45720">
            <a:spAutoFit/>
          </a:bodyPr>
          <a:lstStyle/>
          <a:p>
            <a:pPr algn="ctr"/>
            <a:r>
              <a:rPr lang="en-US" sz="4400" b="1" cap="none" spc="0" dirty="0" smtClean="0">
                <a:ln w="9525">
                  <a:solidFill>
                    <a:schemeClr val="bg1"/>
                  </a:solidFill>
                  <a:prstDash val="solid"/>
                </a:ln>
                <a:solidFill>
                  <a:schemeClr val="accent1"/>
                </a:solidFill>
                <a:effectLst>
                  <a:outerShdw blurRad="12700" dist="38100" dir="2700000" algn="tl" rotWithShape="0">
                    <a:schemeClr val="bg1">
                      <a:lumMod val="50000"/>
                    </a:schemeClr>
                  </a:outerShdw>
                </a:effectLst>
              </a:rPr>
              <a:t>YÊU CẦU CẦN ĐẠT</a:t>
            </a:r>
            <a:endParaRPr lang="vi-VN" sz="4400" b="1" cap="none" spc="0" dirty="0">
              <a:ln w="9525">
                <a:solidFill>
                  <a:schemeClr val="bg1"/>
                </a:solidFill>
                <a:prstDash val="solid"/>
              </a:ln>
              <a:solidFill>
                <a:schemeClr val="accent1"/>
              </a:solidFill>
              <a:effectLst>
                <a:outerShdw blurRad="12700" dist="38100" dir="2700000" algn="tl" rotWithShape="0">
                  <a:schemeClr val="bg1">
                    <a:lumMod val="50000"/>
                  </a:schemeClr>
                </a:outerShdw>
              </a:effectLst>
            </a:endParaRPr>
          </a:p>
        </p:txBody>
      </p:sp>
      <p:sp>
        <p:nvSpPr>
          <p:cNvPr id="5" name="Title 4">
            <a:extLst>
              <a:ext uri="{FF2B5EF4-FFF2-40B4-BE49-F238E27FC236}">
                <a16:creationId xmlns:a16="http://schemas.microsoft.com/office/drawing/2014/main" id="{1D5BD5B5-6A68-4639-8A2A-AFB78AE1EBEC}"/>
              </a:ext>
            </a:extLst>
          </p:cNvPr>
          <p:cNvSpPr>
            <a:spLocks noGrp="1"/>
          </p:cNvSpPr>
          <p:nvPr>
            <p:ph type="title"/>
          </p:nvPr>
        </p:nvSpPr>
        <p:spPr>
          <a:xfrm>
            <a:off x="1200150" y="2583180"/>
            <a:ext cx="10565130" cy="2253437"/>
          </a:xfrm>
        </p:spPr>
        <p:txBody>
          <a:bodyPr>
            <a:noAutofit/>
          </a:bodyPr>
          <a:lstStyle/>
          <a:p>
            <a:r>
              <a:rPr lang="vi-VN" sz="3600" dirty="0"/>
              <a:t>Chọn được câu chuyện có nội dung kể về việc làm thể hiện tình hữu nghị giữa nhân dân ta với nhân dân các nước.</a:t>
            </a:r>
            <a:br>
              <a:rPr lang="vi-VN" sz="3600" dirty="0"/>
            </a:br>
            <a:r>
              <a:rPr lang="vi-VN" sz="3600" dirty="0"/>
              <a:t/>
            </a:r>
            <a:br>
              <a:rPr lang="vi-VN" sz="3600" dirty="0"/>
            </a:br>
            <a:r>
              <a:rPr lang="vi-VN" sz="3600" dirty="0"/>
              <a:t>Nói về một nước mà em biết qua phim ảnh, truyền hình.</a:t>
            </a:r>
          </a:p>
        </p:txBody>
      </p:sp>
      <p:pic>
        <p:nvPicPr>
          <p:cNvPr id="7" name="Graphic 6" descr="Checkmark">
            <a:extLst>
              <a:ext uri="{FF2B5EF4-FFF2-40B4-BE49-F238E27FC236}">
                <a16:creationId xmlns:a16="http://schemas.microsoft.com/office/drawing/2014/main" id="{13F014D3-0309-4A32-ABF7-09EF6FAC18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3905" y="2468880"/>
            <a:ext cx="476250" cy="527507"/>
          </a:xfrm>
          <a:prstGeom prst="rect">
            <a:avLst/>
          </a:prstGeom>
        </p:spPr>
      </p:pic>
      <p:pic>
        <p:nvPicPr>
          <p:cNvPr id="9" name="Graphic 8" descr="Checkmark">
            <a:extLst>
              <a:ext uri="{FF2B5EF4-FFF2-40B4-BE49-F238E27FC236}">
                <a16:creationId xmlns:a16="http://schemas.microsoft.com/office/drawing/2014/main" id="{D4B464A4-0B27-47A0-BFAA-4A397E29D34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3905" y="4423410"/>
            <a:ext cx="476250" cy="527507"/>
          </a:xfrm>
          <a:prstGeom prst="rect">
            <a:avLst/>
          </a:prstGeom>
        </p:spPr>
      </p:pic>
    </p:spTree>
    <p:extLst>
      <p:ext uri="{BB962C8B-B14F-4D97-AF65-F5344CB8AC3E}">
        <p14:creationId xmlns:p14="http://schemas.microsoft.com/office/powerpoint/2010/main" val="3758906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93133"/>
            <a:ext cx="12192000" cy="7035800"/>
          </a:xfrm>
          <a:prstGeom prst="rect">
            <a:avLst/>
          </a:prstGeom>
        </p:spPr>
      </p:pic>
      <p:sp>
        <p:nvSpPr>
          <p:cNvPr id="5" name="TextBox 4"/>
          <p:cNvSpPr txBox="1"/>
          <p:nvPr/>
        </p:nvSpPr>
        <p:spPr>
          <a:xfrm>
            <a:off x="5396088" y="3643404"/>
            <a:ext cx="5170311" cy="1323439"/>
          </a:xfrm>
          <a:prstGeom prst="rect">
            <a:avLst/>
          </a:prstGeom>
          <a:noFill/>
        </p:spPr>
        <p:txBody>
          <a:bodyPr wrap="square" rtlCol="0">
            <a:spAutoFit/>
          </a:bodyPr>
          <a:lstStyle/>
          <a:p>
            <a:r>
              <a:rPr lang="en-US" sz="8000" dirty="0" smtClean="0">
                <a:solidFill>
                  <a:srgbClr val="FF0000"/>
                </a:solidFill>
              </a:rPr>
              <a:t>KHÁM PHÁ</a:t>
            </a:r>
            <a:endParaRPr lang="en-US" sz="8000" dirty="0">
              <a:solidFill>
                <a:srgbClr val="FF0000"/>
              </a:solidFill>
            </a:endParaRPr>
          </a:p>
        </p:txBody>
      </p:sp>
    </p:spTree>
    <p:extLst>
      <p:ext uri="{BB962C8B-B14F-4D97-AF65-F5344CB8AC3E}">
        <p14:creationId xmlns:p14="http://schemas.microsoft.com/office/powerpoint/2010/main" val="39165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4">
            <a:extLst>
              <a:ext uri="{FF2B5EF4-FFF2-40B4-BE49-F238E27FC236}">
                <a16:creationId xmlns:a16="http://schemas.microsoft.com/office/drawing/2014/main" id="{C9476C00-751E-4FEE-9B0D-4D4FD6FBFD1F}"/>
              </a:ext>
            </a:extLst>
          </p:cNvPr>
          <p:cNvSpPr>
            <a:spLocks noChangeArrowheads="1"/>
          </p:cNvSpPr>
          <p:nvPr/>
        </p:nvSpPr>
        <p:spPr bwMode="auto">
          <a:xfrm>
            <a:off x="1352550" y="2071690"/>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n-US" altLang="vi-VN" sz="2800" b="1" dirty="0" err="1">
                <a:solidFill>
                  <a:srgbClr val="FF0000"/>
                </a:solidFill>
                <a:latin typeface="Times New Roman" panose="02020603050405020304" pitchFamily="18" charset="0"/>
              </a:rPr>
              <a:t>Hoạt</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động</a:t>
            </a:r>
            <a:r>
              <a:rPr lang="en-US" altLang="vi-VN" sz="2800" b="1" dirty="0">
                <a:solidFill>
                  <a:srgbClr val="FF0000"/>
                </a:solidFill>
                <a:latin typeface="Times New Roman" panose="02020603050405020304" pitchFamily="18" charset="0"/>
              </a:rPr>
              <a:t> 1: </a:t>
            </a:r>
            <a:r>
              <a:rPr lang="en-US" altLang="vi-VN" sz="2800" b="1" dirty="0" err="1">
                <a:latin typeface="Times New Roman" panose="02020603050405020304" pitchFamily="18" charset="0"/>
              </a:rPr>
              <a:t>Tìm</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hiểu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đề</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bài</a:t>
            </a:r>
            <a:endParaRPr lang="en-US" altLang="vi-VN" sz="2800" b="1" dirty="0">
              <a:latin typeface="Times New Roman" panose="02020603050405020304" pitchFamily="18" charset="0"/>
            </a:endParaRPr>
          </a:p>
        </p:txBody>
      </p:sp>
      <p:sp>
        <p:nvSpPr>
          <p:cNvPr id="7" name="Rectangle 5">
            <a:extLst>
              <a:ext uri="{FF2B5EF4-FFF2-40B4-BE49-F238E27FC236}">
                <a16:creationId xmlns:a16="http://schemas.microsoft.com/office/drawing/2014/main" id="{9BBB92FC-C678-45B5-B081-B8534EA2BA69}"/>
              </a:ext>
            </a:extLst>
          </p:cNvPr>
          <p:cNvSpPr>
            <a:spLocks noChangeArrowheads="1"/>
          </p:cNvSpPr>
          <p:nvPr/>
        </p:nvSpPr>
        <p:spPr bwMode="auto">
          <a:xfrm>
            <a:off x="1524000" y="2695576"/>
            <a:ext cx="8229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err="1">
                <a:latin typeface="Times New Roman" panose="02020603050405020304" pitchFamily="18" charset="0"/>
                <a:cs typeface="Times New Roman" panose="02020603050405020304" pitchFamily="18" charset="0"/>
              </a:rPr>
              <a:t>Chọn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trong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hai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sau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đây</a:t>
            </a:r>
            <a:r>
              <a:rPr lang="en-US" altLang="vi-VN" sz="2800" b="1" dirty="0">
                <a:latin typeface="Times New Roman" panose="02020603050405020304" pitchFamily="18" charset="0"/>
                <a:cs typeface="Times New Roman" panose="02020603050405020304" pitchFamily="18" charset="0"/>
              </a:rPr>
              <a:t>:</a:t>
            </a:r>
          </a:p>
        </p:txBody>
      </p:sp>
      <p:sp>
        <p:nvSpPr>
          <p:cNvPr id="7173" name="Rectangle 5">
            <a:extLst>
              <a:ext uri="{FF2B5EF4-FFF2-40B4-BE49-F238E27FC236}">
                <a16:creationId xmlns:a16="http://schemas.microsoft.com/office/drawing/2014/main" id="{FB7FB5E7-0FD8-4709-814E-0A5233E578E8}"/>
              </a:ext>
            </a:extLst>
          </p:cNvPr>
          <p:cNvSpPr>
            <a:spLocks noChangeArrowheads="1"/>
          </p:cNvSpPr>
          <p:nvPr/>
        </p:nvSpPr>
        <p:spPr bwMode="auto">
          <a:xfrm>
            <a:off x="1524000" y="34290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1. </a:t>
            </a:r>
            <a:r>
              <a:rPr lang="en-US" altLang="vi-VN" sz="2800" b="1" dirty="0" err="1">
                <a:latin typeface="Times New Roman" panose="02020603050405020304" pitchFamily="18" charset="0"/>
                <a:cs typeface="Times New Roman" panose="02020603050405020304" pitchFamily="18" charset="0"/>
              </a:rPr>
              <a:t>Kể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chuyện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đã</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chứng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kiến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hoặc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đã</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làm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hữu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nghị</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giữa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với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khác</a:t>
            </a:r>
            <a:r>
              <a:rPr lang="en-US" altLang="vi-VN" sz="2800" b="1" dirty="0">
                <a:latin typeface="Times New Roman" panose="02020603050405020304" pitchFamily="18" charset="0"/>
                <a:cs typeface="Times New Roman" panose="02020603050405020304" pitchFamily="18" charset="0"/>
              </a:rPr>
              <a:t>. </a:t>
            </a:r>
          </a:p>
        </p:txBody>
      </p:sp>
      <p:sp>
        <p:nvSpPr>
          <p:cNvPr id="9" name="Rectangle 5">
            <a:extLst>
              <a:ext uri="{FF2B5EF4-FFF2-40B4-BE49-F238E27FC236}">
                <a16:creationId xmlns:a16="http://schemas.microsoft.com/office/drawing/2014/main" id="{21FC60FD-AD88-4C4F-93DA-66E6FED58097}"/>
              </a:ext>
            </a:extLst>
          </p:cNvPr>
          <p:cNvSpPr>
            <a:spLocks noChangeArrowheads="1"/>
          </p:cNvSpPr>
          <p:nvPr/>
        </p:nvSpPr>
        <p:spPr bwMode="auto">
          <a:xfrm>
            <a:off x="1524000" y="4752976"/>
            <a:ext cx="9144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2. </a:t>
            </a:r>
            <a:r>
              <a:rPr lang="en-US" altLang="vi-VN" sz="2800" b="1" dirty="0" err="1">
                <a:latin typeface="Times New Roman" panose="02020603050405020304" pitchFamily="18" charset="0"/>
                <a:cs typeface="Times New Roman" panose="02020603050405020304" pitchFamily="18" charset="0"/>
              </a:rPr>
              <a:t>Nói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được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biết</a:t>
            </a:r>
            <a:r>
              <a:rPr lang="en-US" altLang="vi-VN" sz="2800" b="1" dirty="0">
                <a:latin typeface="Times New Roman" panose="02020603050405020304" pitchFamily="18" charset="0"/>
                <a:cs typeface="Times New Roman" panose="02020603050405020304" pitchFamily="18" charset="0"/>
              </a:rPr>
              <a:t> qua </a:t>
            </a:r>
            <a:r>
              <a:rPr lang="en-US" altLang="vi-VN" sz="2800" b="1" dirty="0" err="1">
                <a:latin typeface="Times New Roman" panose="02020603050405020304" pitchFamily="18" charset="0"/>
                <a:cs typeface="Times New Roman" panose="02020603050405020304" pitchFamily="18" charset="0"/>
              </a:rPr>
              <a:t>truyền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phim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ảnh</a:t>
            </a:r>
            <a:r>
              <a:rPr lang="en-US" altLang="vi-VN" sz="2800" b="1" dirty="0">
                <a:latin typeface="Times New Roman" panose="02020603050405020304" pitchFamily="18" charset="0"/>
                <a:cs typeface="Times New Roman" panose="02020603050405020304" pitchFamily="18" charset="0"/>
              </a:rPr>
              <a:t>…..</a:t>
            </a:r>
          </a:p>
        </p:txBody>
      </p:sp>
      <p:pic>
        <p:nvPicPr>
          <p:cNvPr id="4104" name="Picture 7" descr="sun14[1]">
            <a:extLst>
              <a:ext uri="{FF2B5EF4-FFF2-40B4-BE49-F238E27FC236}">
                <a16:creationId xmlns:a16="http://schemas.microsoft.com/office/drawing/2014/main" id="{3BC67D8A-6690-4AB4-B0C9-F6E42F0039A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6985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7" descr="sun14[1]">
            <a:extLst>
              <a:ext uri="{FF2B5EF4-FFF2-40B4-BE49-F238E27FC236}">
                <a16:creationId xmlns:a16="http://schemas.microsoft.com/office/drawing/2014/main" id="{8138FD8A-DBB0-4EFC-AAB4-FC958698ED0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3"/>
                                        </p:tgtEl>
                                        <p:attrNameLst>
                                          <p:attrName>style.visibility</p:attrName>
                                        </p:attrNameLst>
                                      </p:cBhvr>
                                      <p:to>
                                        <p:strVal val="visible"/>
                                      </p:to>
                                    </p:set>
                                    <p:anim calcmode="discrete" valueType="clr">
                                      <p:cBhvr override="childStyle">
                                        <p:cTn id="7" dur="80"/>
                                        <p:tgtEl>
                                          <p:spTgt spid="41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3"/>
                                        </p:tgtEl>
                                        <p:attrNameLst>
                                          <p:attrName>fillcolor</p:attrName>
                                        </p:attrNameLst>
                                      </p:cBhvr>
                                      <p:tavLst>
                                        <p:tav tm="0">
                                          <p:val>
                                            <p:clrVal>
                                              <a:schemeClr val="accent2"/>
                                            </p:clrVal>
                                          </p:val>
                                        </p:tav>
                                        <p:tav tm="50000">
                                          <p:val>
                                            <p:clrVal>
                                              <a:schemeClr val="hlink"/>
                                            </p:clrVal>
                                          </p:val>
                                        </p:tav>
                                      </p:tavLst>
                                    </p:anim>
                                    <p:set>
                                      <p:cBhvr>
                                        <p:cTn id="9" dur="80"/>
                                        <p:tgtEl>
                                          <p:spTgt spid="410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173"/>
                                        </p:tgtEl>
                                        <p:attrNameLst>
                                          <p:attrName>style.visibility</p:attrName>
                                        </p:attrNameLst>
                                      </p:cBhvr>
                                      <p:to>
                                        <p:strVal val="visible"/>
                                      </p:to>
                                    </p:set>
                                    <p:animEffect transition="in" filter="diamond(in)">
                                      <p:cBhvr>
                                        <p:cTn id="19" dur="2000"/>
                                        <p:tgtEl>
                                          <p:spTgt spid="71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717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421F3238-1783-4CB3-883F-DFA50725FE9D}"/>
              </a:ext>
            </a:extLst>
          </p:cNvPr>
          <p:cNvSpPr>
            <a:spLocks noGrp="1" noChangeArrowheads="1"/>
          </p:cNvSpPr>
          <p:nvPr>
            <p:ph type="title"/>
          </p:nvPr>
        </p:nvSpPr>
        <p:spPr>
          <a:xfrm>
            <a:off x="1524000" y="2362200"/>
            <a:ext cx="8839200" cy="533400"/>
          </a:xfrm>
        </p:spPr>
        <p:txBody>
          <a:bodyPr/>
          <a:lstStyle/>
          <a:p>
            <a:pPr algn="l" eaLnBrk="1" hangingPunct="1"/>
            <a:r>
              <a:rPr lang="en-US" altLang="vi-VN" sz="2800" b="1">
                <a:solidFill>
                  <a:srgbClr val="FF0000"/>
                </a:solidFill>
                <a:latin typeface="Times New Roman" panose="02020603050405020304" pitchFamily="18" charset="0"/>
              </a:rPr>
              <a:t>+ Yêu cầu của đề bài là kể về việc làm gì?</a:t>
            </a:r>
          </a:p>
        </p:txBody>
      </p:sp>
      <p:sp>
        <p:nvSpPr>
          <p:cNvPr id="9221" name="Rectangle 5">
            <a:extLst>
              <a:ext uri="{FF2B5EF4-FFF2-40B4-BE49-F238E27FC236}">
                <a16:creationId xmlns:a16="http://schemas.microsoft.com/office/drawing/2014/main" id="{841B64A0-D537-482B-9504-85208EFBC456}"/>
              </a:ext>
            </a:extLst>
          </p:cNvPr>
          <p:cNvSpPr>
            <a:spLocks noChangeArrowheads="1"/>
          </p:cNvSpPr>
          <p:nvPr/>
        </p:nvSpPr>
        <p:spPr bwMode="auto">
          <a:xfrm>
            <a:off x="1524000" y="2895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800" b="1" dirty="0">
              <a:solidFill>
                <a:srgbClr val="190BC8"/>
              </a:solidFill>
              <a:latin typeface="Times New Roman" panose="02020603050405020304" pitchFamily="18" charset="0"/>
              <a:cs typeface="Times New Roman" panose="02020603050405020304" pitchFamily="18" charset="0"/>
            </a:endParaRPr>
          </a:p>
          <a:p>
            <a:pPr eaLnBrk="1" hangingPunct="1"/>
            <a:r>
              <a:rPr lang="en-US" altLang="vi-VN" sz="2800" b="1" dirty="0" err="1">
                <a:solidFill>
                  <a:srgbClr val="190BC8"/>
                </a:solidFill>
                <a:latin typeface="Times New Roman" panose="02020603050405020304" pitchFamily="18" charset="0"/>
                <a:cs typeface="Times New Roman" panose="02020603050405020304" pitchFamily="18" charset="0"/>
              </a:rPr>
              <a:t>Thể</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hiện</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tình</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hữu</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nghị</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giữa</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nhân</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dân</a:t>
            </a:r>
            <a:r>
              <a:rPr lang="en-US" altLang="vi-VN" sz="2800" b="1" dirty="0">
                <a:solidFill>
                  <a:srgbClr val="190BC8"/>
                </a:solidFill>
                <a:latin typeface="Times New Roman" panose="02020603050405020304" pitchFamily="18" charset="0"/>
                <a:cs typeface="Times New Roman" panose="02020603050405020304" pitchFamily="18" charset="0"/>
              </a:rPr>
              <a:t> ta </a:t>
            </a:r>
            <a:r>
              <a:rPr lang="en-US" altLang="vi-VN" sz="2800" b="1" dirty="0" err="1">
                <a:solidFill>
                  <a:srgbClr val="190BC8"/>
                </a:solidFill>
                <a:latin typeface="Times New Roman" panose="02020603050405020304" pitchFamily="18" charset="0"/>
                <a:cs typeface="Times New Roman" panose="02020603050405020304" pitchFamily="18" charset="0"/>
              </a:rPr>
              <a:t>với</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nhân</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dân</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các</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nước</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khác</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hoặc</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nói</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về</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một</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nước</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mà</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em</a:t>
            </a:r>
            <a:r>
              <a:rPr lang="en-US" altLang="vi-VN" sz="2800" b="1" dirty="0">
                <a:solidFill>
                  <a:srgbClr val="190BC8"/>
                </a:solidFill>
                <a:latin typeface="Times New Roman" panose="02020603050405020304" pitchFamily="18" charset="0"/>
                <a:cs typeface="Times New Roman" panose="02020603050405020304" pitchFamily="18" charset="0"/>
              </a:rPr>
              <a:t> </a:t>
            </a:r>
            <a:r>
              <a:rPr lang="en-US" altLang="vi-VN" sz="2800" b="1" dirty="0" err="1">
                <a:solidFill>
                  <a:srgbClr val="190BC8"/>
                </a:solidFill>
                <a:latin typeface="Times New Roman" panose="02020603050405020304" pitchFamily="18" charset="0"/>
                <a:cs typeface="Times New Roman" panose="02020603050405020304" pitchFamily="18" charset="0"/>
              </a:rPr>
              <a:t>biết</a:t>
            </a:r>
            <a:r>
              <a:rPr lang="en-US" altLang="vi-VN" sz="2800" b="1" dirty="0">
                <a:solidFill>
                  <a:srgbClr val="190BC8"/>
                </a:solidFill>
                <a:latin typeface="Times New Roman" panose="02020603050405020304" pitchFamily="18" charset="0"/>
                <a:cs typeface="Times New Roman" panose="02020603050405020304" pitchFamily="18" charset="0"/>
              </a:rPr>
              <a:t>.</a:t>
            </a:r>
          </a:p>
        </p:txBody>
      </p:sp>
      <p:pic>
        <p:nvPicPr>
          <p:cNvPr id="5127" name="Picture 7" descr="sun14[1]">
            <a:extLst>
              <a:ext uri="{FF2B5EF4-FFF2-40B4-BE49-F238E27FC236}">
                <a16:creationId xmlns:a16="http://schemas.microsoft.com/office/drawing/2014/main" id="{C01900C0-7579-437C-83E5-7A7170F6183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58326"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sun14[1]">
            <a:extLst>
              <a:ext uri="{FF2B5EF4-FFF2-40B4-BE49-F238E27FC236}">
                <a16:creationId xmlns:a16="http://schemas.microsoft.com/office/drawing/2014/main" id="{1DB15609-E78A-4D85-8468-3FAA9A5A6EF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ppt_w</p:attrName>
                                        </p:attrNameLst>
                                      </p:cBhvr>
                                      <p:tavLst>
                                        <p:tav tm="0">
                                          <p:val>
                                            <p:strVal val="#ppt_w*0.70"/>
                                          </p:val>
                                        </p:tav>
                                        <p:tav tm="100000">
                                          <p:val>
                                            <p:strVal val="#ppt_w"/>
                                          </p:val>
                                        </p:tav>
                                      </p:tavLst>
                                    </p:anim>
                                    <p:anim calcmode="lin" valueType="num">
                                      <p:cBhvr>
                                        <p:cTn id="8" dur="1000" fill="hold"/>
                                        <p:tgtEl>
                                          <p:spTgt spid="9220"/>
                                        </p:tgtEl>
                                        <p:attrNameLst>
                                          <p:attrName>ppt_h</p:attrName>
                                        </p:attrNameLst>
                                      </p:cBhvr>
                                      <p:tavLst>
                                        <p:tav tm="0">
                                          <p:val>
                                            <p:strVal val="#ppt_h"/>
                                          </p:val>
                                        </p:tav>
                                        <p:tav tm="100000">
                                          <p:val>
                                            <p:strVal val="#ppt_h"/>
                                          </p:val>
                                        </p:tav>
                                      </p:tavLst>
                                    </p:anim>
                                    <p:animEffect transition="in" filter="fade">
                                      <p:cBhvr>
                                        <p:cTn id="9" dur="1000"/>
                                        <p:tgtEl>
                                          <p:spTgt spid="92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221"/>
                                        </p:tgtEl>
                                        <p:attrNameLst>
                                          <p:attrName>style.visibility</p:attrName>
                                        </p:attrNameLst>
                                      </p:cBhvr>
                                      <p:to>
                                        <p:strVal val="visible"/>
                                      </p:to>
                                    </p:set>
                                    <p:anim calcmode="lin" valueType="num">
                                      <p:cBhvr>
                                        <p:cTn id="14" dur="1000" fill="hold"/>
                                        <p:tgtEl>
                                          <p:spTgt spid="9221"/>
                                        </p:tgtEl>
                                        <p:attrNameLst>
                                          <p:attrName>ppt_w</p:attrName>
                                        </p:attrNameLst>
                                      </p:cBhvr>
                                      <p:tavLst>
                                        <p:tav tm="0">
                                          <p:val>
                                            <p:strVal val="#ppt_w+.3"/>
                                          </p:val>
                                        </p:tav>
                                        <p:tav tm="100000">
                                          <p:val>
                                            <p:strVal val="#ppt_w"/>
                                          </p:val>
                                        </p:tav>
                                      </p:tavLst>
                                    </p:anim>
                                    <p:anim calcmode="lin" valueType="num">
                                      <p:cBhvr>
                                        <p:cTn id="15" dur="1000" fill="hold"/>
                                        <p:tgtEl>
                                          <p:spTgt spid="9221"/>
                                        </p:tgtEl>
                                        <p:attrNameLst>
                                          <p:attrName>ppt_h</p:attrName>
                                        </p:attrNameLst>
                                      </p:cBhvr>
                                      <p:tavLst>
                                        <p:tav tm="0">
                                          <p:val>
                                            <p:strVal val="#ppt_h"/>
                                          </p:val>
                                        </p:tav>
                                        <p:tav tm="100000">
                                          <p:val>
                                            <p:strVal val="#ppt_h"/>
                                          </p:val>
                                        </p:tav>
                                      </p:tavLst>
                                    </p:anim>
                                    <p:animEffect transition="in" filter="fade">
                                      <p:cBhvr>
                                        <p:cTn id="16"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Rectangle 9">
            <a:extLst>
              <a:ext uri="{FF2B5EF4-FFF2-40B4-BE49-F238E27FC236}">
                <a16:creationId xmlns:a16="http://schemas.microsoft.com/office/drawing/2014/main" id="{84B71065-113D-4725-81C3-B5986D06C70E}"/>
              </a:ext>
            </a:extLst>
          </p:cNvPr>
          <p:cNvSpPr>
            <a:spLocks noGrp="1" noChangeArrowheads="1"/>
          </p:cNvSpPr>
          <p:nvPr>
            <p:ph type="ctrTitle"/>
          </p:nvPr>
        </p:nvSpPr>
        <p:spPr>
          <a:xfrm>
            <a:off x="2971800" y="1549400"/>
            <a:ext cx="6324600" cy="838200"/>
          </a:xfrm>
        </p:spPr>
        <p:txBody>
          <a:bodyPr/>
          <a:lstStyle/>
          <a:p>
            <a:pPr eaLnBrk="1" hangingPunct="1"/>
            <a:r>
              <a:rPr lang="en-US" altLang="en-US" sz="2600" b="1">
                <a:solidFill>
                  <a:srgbClr val="FF0000"/>
                </a:solidFill>
                <a:latin typeface="Times New Roman" panose="02020603050405020304" pitchFamily="18" charset="0"/>
              </a:rPr>
              <a:t>Quan hệ hữu nghị </a:t>
            </a:r>
            <a:r>
              <a:rPr lang="en-US" altLang="en-US" sz="2600" b="1">
                <a:latin typeface="Times New Roman" panose="02020603050405020304" pitchFamily="18" charset="0"/>
              </a:rPr>
              <a:t/>
            </a:r>
            <a:br>
              <a:rPr lang="en-US" altLang="en-US" sz="2600" b="1">
                <a:latin typeface="Times New Roman" panose="02020603050405020304" pitchFamily="18" charset="0"/>
              </a:rPr>
            </a:br>
            <a:r>
              <a:rPr lang="en-US" altLang="en-US" sz="2600" b="1">
                <a:solidFill>
                  <a:srgbClr val="0000FF"/>
                </a:solidFill>
                <a:latin typeface="Times New Roman" panose="02020603050405020304" pitchFamily="18" charset="0"/>
              </a:rPr>
              <a:t>Việt Nam-Lào-Cam-pu-chia</a:t>
            </a:r>
          </a:p>
        </p:txBody>
      </p:sp>
      <p:pic>
        <p:nvPicPr>
          <p:cNvPr id="46090" name="Picture 10" descr="Hoi%20nghi%20Bo%20truong%20Du%20lich%202007">
            <a:extLst>
              <a:ext uri="{FF2B5EF4-FFF2-40B4-BE49-F238E27FC236}">
                <a16:creationId xmlns:a16="http://schemas.microsoft.com/office/drawing/2014/main" id="{9B4CE466-7165-4854-941D-00007BD1D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01900"/>
            <a:ext cx="74676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Rectangle 12">
            <a:extLst>
              <a:ext uri="{FF2B5EF4-FFF2-40B4-BE49-F238E27FC236}">
                <a16:creationId xmlns:a16="http://schemas.microsoft.com/office/drawing/2014/main" id="{6145D1E1-02D9-4AF9-8DC4-6C7D6FA89EA4}"/>
              </a:ext>
            </a:extLst>
          </p:cNvPr>
          <p:cNvSpPr>
            <a:spLocks noChangeArrowheads="1"/>
          </p:cNvSpPr>
          <p:nvPr/>
        </p:nvSpPr>
        <p:spPr bwMode="auto">
          <a:xfrm>
            <a:off x="2971800" y="1524000"/>
            <a:ext cx="6324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rPr>
              <a:t>Quan hệ hữu nghị </a:t>
            </a:r>
            <a:r>
              <a:rPr lang="en-US" altLang="en-US" sz="2600" b="1">
                <a:solidFill>
                  <a:schemeClr val="tx2"/>
                </a:solidFill>
                <a:latin typeface="Times New Roman" panose="02020603050405020304" pitchFamily="18" charset="0"/>
              </a:rPr>
              <a:t/>
            </a:r>
            <a:br>
              <a:rPr lang="en-US" altLang="en-US" sz="2600" b="1">
                <a:solidFill>
                  <a:schemeClr val="tx2"/>
                </a:solidFill>
                <a:latin typeface="Times New Roman" panose="02020603050405020304" pitchFamily="18" charset="0"/>
              </a:rPr>
            </a:br>
            <a:r>
              <a:rPr lang="en-US" altLang="en-US" sz="2600" b="1">
                <a:solidFill>
                  <a:srgbClr val="0000FF"/>
                </a:solidFill>
                <a:latin typeface="Times New Roman" panose="02020603050405020304" pitchFamily="18" charset="0"/>
              </a:rPr>
              <a:t>Việt Nam</a:t>
            </a:r>
            <a:r>
              <a:rPr lang="en-US" altLang="en-US" sz="2600" b="1">
                <a:solidFill>
                  <a:schemeClr val="tx2"/>
                </a:solidFill>
                <a:latin typeface="Times New Roman" panose="02020603050405020304" pitchFamily="18" charset="0"/>
              </a:rPr>
              <a:t> </a:t>
            </a:r>
            <a:r>
              <a:rPr lang="en-US" altLang="en-US" sz="2600" b="1">
                <a:solidFill>
                  <a:srgbClr val="0000FF"/>
                </a:solidFill>
                <a:latin typeface="Times New Roman" panose="02020603050405020304" pitchFamily="18" charset="0"/>
              </a:rPr>
              <a:t>-</a:t>
            </a:r>
            <a:r>
              <a:rPr lang="en-US" altLang="en-US" sz="2600" b="1">
                <a:solidFill>
                  <a:schemeClr val="tx2"/>
                </a:solidFill>
                <a:latin typeface="Times New Roman" panose="02020603050405020304" pitchFamily="18" charset="0"/>
              </a:rPr>
              <a:t> </a:t>
            </a:r>
            <a:r>
              <a:rPr lang="en-US" altLang="en-US" sz="2600" b="1">
                <a:solidFill>
                  <a:srgbClr val="0000FF"/>
                </a:solidFill>
                <a:latin typeface="Times New Roman" panose="02020603050405020304" pitchFamily="18" charset="0"/>
              </a:rPr>
              <a:t>Hoa Kỳ</a:t>
            </a:r>
          </a:p>
        </p:txBody>
      </p:sp>
      <p:pic>
        <p:nvPicPr>
          <p:cNvPr id="46093" name="Picture 13" descr="ThanhLap010909">
            <a:extLst>
              <a:ext uri="{FF2B5EF4-FFF2-40B4-BE49-F238E27FC236}">
                <a16:creationId xmlns:a16="http://schemas.microsoft.com/office/drawing/2014/main" id="{F2662CB0-5EA8-4EAC-B27B-49D4B0136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80010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Rectangle 14">
            <a:extLst>
              <a:ext uri="{FF2B5EF4-FFF2-40B4-BE49-F238E27FC236}">
                <a16:creationId xmlns:a16="http://schemas.microsoft.com/office/drawing/2014/main" id="{751DFC8A-1AFE-46DA-A375-D3375EC5CBA2}"/>
              </a:ext>
            </a:extLst>
          </p:cNvPr>
          <p:cNvSpPr>
            <a:spLocks noChangeArrowheads="1"/>
          </p:cNvSpPr>
          <p:nvPr/>
        </p:nvSpPr>
        <p:spPr bwMode="auto">
          <a:xfrm>
            <a:off x="2971800" y="1524000"/>
            <a:ext cx="6324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rPr>
              <a:t>Quan hệ hữu nghị </a:t>
            </a:r>
            <a:r>
              <a:rPr lang="en-US" altLang="en-US" sz="2600" b="1">
                <a:solidFill>
                  <a:schemeClr val="tx2"/>
                </a:solidFill>
                <a:latin typeface="Times New Roman" panose="02020603050405020304" pitchFamily="18" charset="0"/>
              </a:rPr>
              <a:t/>
            </a:r>
            <a:br>
              <a:rPr lang="en-US" altLang="en-US" sz="2600" b="1">
                <a:solidFill>
                  <a:schemeClr val="tx2"/>
                </a:solidFill>
                <a:latin typeface="Times New Roman" panose="02020603050405020304" pitchFamily="18" charset="0"/>
              </a:rPr>
            </a:br>
            <a:r>
              <a:rPr lang="en-US" altLang="en-US" sz="2600" b="1">
                <a:solidFill>
                  <a:srgbClr val="0000FF"/>
                </a:solidFill>
                <a:latin typeface="Times New Roman" panose="02020603050405020304" pitchFamily="18" charset="0"/>
              </a:rPr>
              <a:t>Quốc tế</a:t>
            </a:r>
          </a:p>
        </p:txBody>
      </p:sp>
      <p:pic>
        <p:nvPicPr>
          <p:cNvPr id="46095" name="Picture 15" descr="20772915_images1516700_11690842">
            <a:extLst>
              <a:ext uri="{FF2B5EF4-FFF2-40B4-BE49-F238E27FC236}">
                <a16:creationId xmlns:a16="http://schemas.microsoft.com/office/drawing/2014/main" id="{7488B998-332F-44C8-801F-92ACC849A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471738"/>
            <a:ext cx="8001000"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sun14[1]">
            <a:extLst>
              <a:ext uri="{FF2B5EF4-FFF2-40B4-BE49-F238E27FC236}">
                <a16:creationId xmlns:a16="http://schemas.microsoft.com/office/drawing/2014/main" id="{D8BD1B29-A172-4C70-993E-5C9F5168CA7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58326"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7" descr="sun14[1]">
            <a:extLst>
              <a:ext uri="{FF2B5EF4-FFF2-40B4-BE49-F238E27FC236}">
                <a16:creationId xmlns:a16="http://schemas.microsoft.com/office/drawing/2014/main" id="{EE53EDB1-E2A2-4F0A-A671-4497B8F3B43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fade">
                                      <p:cBhvr>
                                        <p:cTn id="7" dur="500"/>
                                        <p:tgtEl>
                                          <p:spTgt spid="46089"/>
                                        </p:tgtEl>
                                      </p:cBhvr>
                                    </p:animEffect>
                                    <p:anim calcmode="lin" valueType="num">
                                      <p:cBhvr>
                                        <p:cTn id="8" dur="500" fill="hold"/>
                                        <p:tgtEl>
                                          <p:spTgt spid="46089"/>
                                        </p:tgtEl>
                                        <p:attrNameLst>
                                          <p:attrName>ppt_x</p:attrName>
                                        </p:attrNameLst>
                                      </p:cBhvr>
                                      <p:tavLst>
                                        <p:tav tm="0">
                                          <p:val>
                                            <p:strVal val="#ppt_x"/>
                                          </p:val>
                                        </p:tav>
                                        <p:tav tm="100000">
                                          <p:val>
                                            <p:strVal val="#ppt_x"/>
                                          </p:val>
                                        </p:tav>
                                      </p:tavLst>
                                    </p:anim>
                                    <p:anim calcmode="lin" valueType="num">
                                      <p:cBhvr>
                                        <p:cTn id="9" dur="500" fill="hold"/>
                                        <p:tgtEl>
                                          <p:spTgt spid="4608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46090"/>
                                        </p:tgtEl>
                                        <p:attrNameLst>
                                          <p:attrName>style.visibility</p:attrName>
                                        </p:attrNameLst>
                                      </p:cBhvr>
                                      <p:to>
                                        <p:strVal val="visible"/>
                                      </p:to>
                                    </p:set>
                                    <p:animEffect transition="in" filter="wedge">
                                      <p:cBhvr>
                                        <p:cTn id="14" dur="500"/>
                                        <p:tgtEl>
                                          <p:spTgt spid="460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608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609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6092"/>
                                        </p:tgtEl>
                                        <p:attrNameLst>
                                          <p:attrName>style.visibility</p:attrName>
                                        </p:attrNameLst>
                                      </p:cBhvr>
                                      <p:to>
                                        <p:strVal val="visible"/>
                                      </p:to>
                                    </p:set>
                                    <p:animEffect transition="in" filter="fade">
                                      <p:cBhvr>
                                        <p:cTn id="27" dur="400" decel="100000"/>
                                        <p:tgtEl>
                                          <p:spTgt spid="46092"/>
                                        </p:tgtEl>
                                      </p:cBhvr>
                                    </p:animEffect>
                                    <p:anim calcmode="lin" valueType="num">
                                      <p:cBhvr>
                                        <p:cTn id="28" dur="400" decel="100000" fill="hold"/>
                                        <p:tgtEl>
                                          <p:spTgt spid="46092"/>
                                        </p:tgtEl>
                                        <p:attrNameLst>
                                          <p:attrName>style.rotation</p:attrName>
                                        </p:attrNameLst>
                                      </p:cBhvr>
                                      <p:tavLst>
                                        <p:tav tm="0">
                                          <p:val>
                                            <p:fltVal val="-90"/>
                                          </p:val>
                                        </p:tav>
                                        <p:tav tm="100000">
                                          <p:val>
                                            <p:fltVal val="0"/>
                                          </p:val>
                                        </p:tav>
                                      </p:tavLst>
                                    </p:anim>
                                    <p:anim calcmode="lin" valueType="num">
                                      <p:cBhvr>
                                        <p:cTn id="29" dur="400" decel="100000" fill="hold"/>
                                        <p:tgtEl>
                                          <p:spTgt spid="46092"/>
                                        </p:tgtEl>
                                        <p:attrNameLst>
                                          <p:attrName>ppt_x</p:attrName>
                                        </p:attrNameLst>
                                      </p:cBhvr>
                                      <p:tavLst>
                                        <p:tav tm="0">
                                          <p:val>
                                            <p:strVal val="#ppt_x+0.4"/>
                                          </p:val>
                                        </p:tav>
                                        <p:tav tm="100000">
                                          <p:val>
                                            <p:strVal val="#ppt_x-0.05"/>
                                          </p:val>
                                        </p:tav>
                                      </p:tavLst>
                                    </p:anim>
                                    <p:anim calcmode="lin" valueType="num">
                                      <p:cBhvr>
                                        <p:cTn id="30" dur="400" decel="100000" fill="hold"/>
                                        <p:tgtEl>
                                          <p:spTgt spid="46092"/>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46092"/>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46092"/>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4" fill="hold" nodeType="clickEffect">
                                  <p:stCondLst>
                                    <p:cond delay="0"/>
                                  </p:stCondLst>
                                  <p:childTnLst>
                                    <p:set>
                                      <p:cBhvr>
                                        <p:cTn id="36" dur="1" fill="hold">
                                          <p:stCondLst>
                                            <p:cond delay="0"/>
                                          </p:stCondLst>
                                        </p:cTn>
                                        <p:tgtEl>
                                          <p:spTgt spid="46093"/>
                                        </p:tgtEl>
                                        <p:attrNameLst>
                                          <p:attrName>style.visibility</p:attrName>
                                        </p:attrNameLst>
                                      </p:cBhvr>
                                      <p:to>
                                        <p:strVal val="visible"/>
                                      </p:to>
                                    </p:set>
                                    <p:animEffect transition="in" filter="wheel(4)">
                                      <p:cBhvr>
                                        <p:cTn id="37" dur="500"/>
                                        <p:tgtEl>
                                          <p:spTgt spid="460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xit" presetSubtype="26" fill="hold" grpId="1" nodeType="clickEffect">
                                  <p:stCondLst>
                                    <p:cond delay="0"/>
                                  </p:stCondLst>
                                  <p:childTnLst>
                                    <p:animEffect transition="out" filter="barn(inHorizontal)">
                                      <p:cBhvr>
                                        <p:cTn id="41" dur="500"/>
                                        <p:tgtEl>
                                          <p:spTgt spid="46092"/>
                                        </p:tgtEl>
                                      </p:cBhvr>
                                    </p:animEffect>
                                    <p:set>
                                      <p:cBhvr>
                                        <p:cTn id="42" dur="1" fill="hold">
                                          <p:stCondLst>
                                            <p:cond delay="499"/>
                                          </p:stCondLst>
                                        </p:cTn>
                                        <p:tgtEl>
                                          <p:spTgt spid="4609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nodeType="clickEffect">
                                  <p:stCondLst>
                                    <p:cond delay="0"/>
                                  </p:stCondLst>
                                  <p:childTnLst>
                                    <p:animEffect transition="out" filter="fade">
                                      <p:cBhvr>
                                        <p:cTn id="46" dur="500"/>
                                        <p:tgtEl>
                                          <p:spTgt spid="46093"/>
                                        </p:tgtEl>
                                      </p:cBhvr>
                                    </p:animEffect>
                                    <p:set>
                                      <p:cBhvr>
                                        <p:cTn id="47" dur="1" fill="hold">
                                          <p:stCondLst>
                                            <p:cond delay="499"/>
                                          </p:stCondLst>
                                        </p:cTn>
                                        <p:tgtEl>
                                          <p:spTgt spid="46093"/>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46094"/>
                                        </p:tgtEl>
                                        <p:attrNameLst>
                                          <p:attrName>style.visibility</p:attrName>
                                        </p:attrNameLst>
                                      </p:cBhvr>
                                      <p:to>
                                        <p:strVal val="visible"/>
                                      </p:to>
                                    </p:set>
                                    <p:anim calcmode="lin" valueType="num">
                                      <p:cBhvr>
                                        <p:cTn id="52" dur="500" fill="hold"/>
                                        <p:tgtEl>
                                          <p:spTgt spid="46094"/>
                                        </p:tgtEl>
                                        <p:attrNameLst>
                                          <p:attrName>ppt_w</p:attrName>
                                        </p:attrNameLst>
                                      </p:cBhvr>
                                      <p:tavLst>
                                        <p:tav tm="0">
                                          <p:val>
                                            <p:strVal val="#ppt_w+.3"/>
                                          </p:val>
                                        </p:tav>
                                        <p:tav tm="100000">
                                          <p:val>
                                            <p:strVal val="#ppt_w"/>
                                          </p:val>
                                        </p:tav>
                                      </p:tavLst>
                                    </p:anim>
                                    <p:anim calcmode="lin" valueType="num">
                                      <p:cBhvr>
                                        <p:cTn id="53" dur="500" fill="hold"/>
                                        <p:tgtEl>
                                          <p:spTgt spid="46094"/>
                                        </p:tgtEl>
                                        <p:attrNameLst>
                                          <p:attrName>ppt_h</p:attrName>
                                        </p:attrNameLst>
                                      </p:cBhvr>
                                      <p:tavLst>
                                        <p:tav tm="0">
                                          <p:val>
                                            <p:strVal val="#ppt_h"/>
                                          </p:val>
                                        </p:tav>
                                        <p:tav tm="100000">
                                          <p:val>
                                            <p:strVal val="#ppt_h"/>
                                          </p:val>
                                        </p:tav>
                                      </p:tavLst>
                                    </p:anim>
                                    <p:animEffect transition="in" filter="fade">
                                      <p:cBhvr>
                                        <p:cTn id="54" dur="500"/>
                                        <p:tgtEl>
                                          <p:spTgt spid="4609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nodeType="clickEffect">
                                  <p:stCondLst>
                                    <p:cond delay="0"/>
                                  </p:stCondLst>
                                  <p:childTnLst>
                                    <p:set>
                                      <p:cBhvr>
                                        <p:cTn id="58" dur="1" fill="hold">
                                          <p:stCondLst>
                                            <p:cond delay="0"/>
                                          </p:stCondLst>
                                        </p:cTn>
                                        <p:tgtEl>
                                          <p:spTgt spid="46095"/>
                                        </p:tgtEl>
                                        <p:attrNameLst>
                                          <p:attrName>style.visibility</p:attrName>
                                        </p:attrNameLst>
                                      </p:cBhvr>
                                      <p:to>
                                        <p:strVal val="visible"/>
                                      </p:to>
                                    </p:set>
                                    <p:anim calcmode="lin" valueType="num">
                                      <p:cBhvr>
                                        <p:cTn id="59" dur="500" fill="hold"/>
                                        <p:tgtEl>
                                          <p:spTgt spid="46095"/>
                                        </p:tgtEl>
                                        <p:attrNameLst>
                                          <p:attrName>ppt_x</p:attrName>
                                        </p:attrNameLst>
                                      </p:cBhvr>
                                      <p:tavLst>
                                        <p:tav tm="0">
                                          <p:val>
                                            <p:strVal val="#ppt_x-.2"/>
                                          </p:val>
                                        </p:tav>
                                        <p:tav tm="100000">
                                          <p:val>
                                            <p:strVal val="#ppt_x"/>
                                          </p:val>
                                        </p:tav>
                                      </p:tavLst>
                                    </p:anim>
                                    <p:anim calcmode="lin" valueType="num">
                                      <p:cBhvr>
                                        <p:cTn id="60" dur="500" fill="hold"/>
                                        <p:tgtEl>
                                          <p:spTgt spid="46095"/>
                                        </p:tgtEl>
                                        <p:attrNameLst>
                                          <p:attrName>ppt_y</p:attrName>
                                        </p:attrNameLst>
                                      </p:cBhvr>
                                      <p:tavLst>
                                        <p:tav tm="0">
                                          <p:val>
                                            <p:strVal val="#ppt_y"/>
                                          </p:val>
                                        </p:tav>
                                        <p:tav tm="100000">
                                          <p:val>
                                            <p:strVal val="#ppt_y"/>
                                          </p:val>
                                        </p:tav>
                                      </p:tavLst>
                                    </p:anim>
                                    <p:animEffect transition="in" filter="wipe(right)" prLst="gradientSize: 0.1">
                                      <p:cBhvr>
                                        <p:cTn id="61" dur="500"/>
                                        <p:tgtEl>
                                          <p:spTgt spid="46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46089" grpId="1"/>
      <p:bldP spid="46092" grpId="0"/>
      <p:bldP spid="46092" grpId="1"/>
      <p:bldP spid="460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a:extLst>
              <a:ext uri="{FF2B5EF4-FFF2-40B4-BE49-F238E27FC236}">
                <a16:creationId xmlns:a16="http://schemas.microsoft.com/office/drawing/2014/main" id="{82DECC00-D945-4668-ADDB-C11E95B04455}"/>
              </a:ext>
            </a:extLst>
          </p:cNvPr>
          <p:cNvSpPr>
            <a:spLocks noChangeArrowheads="1"/>
          </p:cNvSpPr>
          <p:nvPr/>
        </p:nvSpPr>
        <p:spPr bwMode="auto">
          <a:xfrm>
            <a:off x="1524000" y="2319655"/>
            <a:ext cx="9144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Hoạt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động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thiếu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ủng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giúp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hoặc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bày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tỏ</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kết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với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thiếu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cử</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chuyên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gia</a:t>
            </a:r>
            <a:r>
              <a:rPr lang="en-US" altLang="vi-VN" sz="2800" b="1" dirty="0">
                <a:latin typeface="Times New Roman" panose="02020603050405020304" pitchFamily="18" charset="0"/>
                <a:cs typeface="Times New Roman" panose="02020603050405020304" pitchFamily="18" charset="0"/>
              </a:rPr>
              <a:t> sang </a:t>
            </a:r>
            <a:r>
              <a:rPr lang="en-US" altLang="vi-VN" sz="2800" b="1" dirty="0" err="1">
                <a:latin typeface="Times New Roman" panose="02020603050405020304" pitchFamily="18" charset="0"/>
                <a:cs typeface="Times New Roman" panose="02020603050405020304" pitchFamily="18" charset="0"/>
              </a:rPr>
              <a:t>giúp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trợ</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lương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thực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quyên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góp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ủng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khắc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phục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thiên</a:t>
            </a:r>
            <a:r>
              <a:rPr lang="en-US" altLang="vi-VN" sz="2800" b="1" dirty="0">
                <a:latin typeface="Times New Roman" panose="02020603050405020304" pitchFamily="18" charset="0"/>
                <a:cs typeface="Times New Roman" panose="02020603050405020304" pitchFamily="18" charset="0"/>
              </a:rPr>
              <a:t> tai, </a:t>
            </a:r>
            <a:r>
              <a:rPr lang="en-US" altLang="vi-VN" sz="2800" b="1" dirty="0" err="1">
                <a:latin typeface="Times New Roman" panose="02020603050405020304" pitchFamily="18" charset="0"/>
                <a:cs typeface="Times New Roman" panose="02020603050405020304" pitchFamily="18" charset="0"/>
              </a:rPr>
              <a:t>tổ</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chức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cuộc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triễn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lãm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hiểu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bạn</a:t>
            </a:r>
            <a:r>
              <a:rPr lang="en-US" altLang="vi-VN" sz="2800" b="1" dirty="0">
                <a:latin typeface="Times New Roman" panose="02020603050405020304" pitchFamily="18" charset="0"/>
                <a:cs typeface="Times New Roman" panose="02020603050405020304" pitchFamily="18" charset="0"/>
              </a:rPr>
              <a:t>,….)  </a:t>
            </a:r>
          </a:p>
        </p:txBody>
      </p:sp>
      <p:sp>
        <p:nvSpPr>
          <p:cNvPr id="7171" name="Rectangle 1">
            <a:extLst>
              <a:ext uri="{FF2B5EF4-FFF2-40B4-BE49-F238E27FC236}">
                <a16:creationId xmlns:a16="http://schemas.microsoft.com/office/drawing/2014/main" id="{37409652-C3F4-43AB-87ED-A14B6573E2A1}"/>
              </a:ext>
            </a:extLst>
          </p:cNvPr>
          <p:cNvSpPr>
            <a:spLocks noChangeArrowheads="1"/>
          </p:cNvSpPr>
          <p:nvPr/>
        </p:nvSpPr>
        <p:spPr bwMode="auto">
          <a:xfrm>
            <a:off x="1573214" y="1345406"/>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n-US" altLang="vi-VN" sz="2800" b="1" dirty="0" err="1">
                <a:solidFill>
                  <a:srgbClr val="FF0000"/>
                </a:solidFill>
                <a:latin typeface="Times New Roman" panose="02020603050405020304" pitchFamily="18" charset="0"/>
                <a:cs typeface="Times New Roman" panose="02020603050405020304" pitchFamily="18" charset="0"/>
              </a:rPr>
              <a:t>Gợi</a:t>
            </a:r>
            <a:r>
              <a:rPr lang="en-US" altLang="vi-VN" sz="2800" b="1" dirty="0">
                <a:solidFill>
                  <a:srgbClr val="FF0000"/>
                </a:solidFill>
                <a:latin typeface="Times New Roman" panose="02020603050405020304" pitchFamily="18" charset="0"/>
                <a:cs typeface="Times New Roman" panose="02020603050405020304" pitchFamily="18" charset="0"/>
              </a:rPr>
              <a:t> ý </a:t>
            </a:r>
            <a:r>
              <a:rPr lang="en-US" altLang="vi-VN" sz="2800" b="1" dirty="0" err="1">
                <a:solidFill>
                  <a:srgbClr val="FF0000"/>
                </a:solidFill>
                <a:latin typeface="Times New Roman" panose="02020603050405020304" pitchFamily="18" charset="0"/>
                <a:cs typeface="Times New Roman" panose="02020603050405020304" pitchFamily="18" charset="0"/>
              </a:rPr>
              <a:t>đề</a:t>
            </a:r>
            <a:r>
              <a:rPr lang="en-US" altLang="vi-VN" sz="2800" b="1" dirty="0">
                <a:solidFill>
                  <a:srgbClr val="FF0000"/>
                </a:solidFill>
                <a:latin typeface="Times New Roman" panose="02020603050405020304" pitchFamily="18" charset="0"/>
                <a:cs typeface="Times New Roman" panose="02020603050405020304" pitchFamily="18" charset="0"/>
              </a:rPr>
              <a:t> 1: </a:t>
            </a:r>
            <a:r>
              <a:rPr lang="en-US" altLang="vi-VN" sz="2800" b="1" dirty="0">
                <a:latin typeface="Times New Roman" panose="02020603050405020304" pitchFamily="18" charset="0"/>
                <a:cs typeface="Times New Roman" panose="02020603050405020304" pitchFamily="18" charset="0"/>
              </a:rPr>
              <a:t>(</a:t>
            </a:r>
            <a:r>
              <a:rPr lang="en-US" altLang="vi-VN" sz="2800" b="1" dirty="0" err="1">
                <a:latin typeface="Times New Roman" panose="02020603050405020304" pitchFamily="18" charset="0"/>
                <a:cs typeface="Times New Roman" panose="02020603050405020304" pitchFamily="18" charset="0"/>
              </a:rPr>
              <a:t>Những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chuyện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tình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hữu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nghị</a:t>
            </a:r>
            <a:r>
              <a:rPr lang="en-US" altLang="vi-VN" sz="2800" b="1" dirty="0">
                <a:latin typeface="Times New Roman" panose="02020603050405020304" pitchFamily="18" charset="0"/>
                <a:cs typeface="Times New Roman" panose="02020603050405020304" pitchFamily="18" charset="0"/>
              </a:rPr>
              <a:t>): </a:t>
            </a:r>
            <a:endParaRPr lang="en-US" altLang="vi-VN" sz="2800" b="1" dirty="0">
              <a:latin typeface="Times New Roman" panose="02020603050405020304" pitchFamily="18" charset="0"/>
            </a:endParaRPr>
          </a:p>
        </p:txBody>
      </p:sp>
      <p:sp>
        <p:nvSpPr>
          <p:cNvPr id="7" name="Rectangle 5">
            <a:extLst>
              <a:ext uri="{FF2B5EF4-FFF2-40B4-BE49-F238E27FC236}">
                <a16:creationId xmlns:a16="http://schemas.microsoft.com/office/drawing/2014/main" id="{AFF5BE16-1FD5-4427-A648-A52A8004A704}"/>
              </a:ext>
            </a:extLst>
          </p:cNvPr>
          <p:cNvSpPr>
            <a:spLocks noChangeArrowheads="1"/>
          </p:cNvSpPr>
          <p:nvPr/>
        </p:nvSpPr>
        <p:spPr bwMode="auto">
          <a:xfrm>
            <a:off x="1524000" y="5223509"/>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Lòng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mến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khách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thiếu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nhi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ta </a:t>
            </a:r>
            <a:r>
              <a:rPr lang="en-US" altLang="vi-VN" sz="2800" b="1" dirty="0" err="1">
                <a:latin typeface="Times New Roman" panose="02020603050405020304" pitchFamily="18" charset="0"/>
                <a:cs typeface="Times New Roman" panose="02020603050405020304" pitchFamily="18" charset="0"/>
              </a:rPr>
              <a:t>dành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nước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ngoài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đến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Việt</a:t>
            </a:r>
            <a:r>
              <a:rPr lang="en-US" altLang="vi-VN" sz="2800" b="1" dirty="0">
                <a:latin typeface="Times New Roman" panose="02020603050405020304" pitchFamily="18" charset="0"/>
                <a:cs typeface="Times New Roman" panose="02020603050405020304" pitchFamily="18" charset="0"/>
              </a:rPr>
              <a:t> Nam (</a:t>
            </a:r>
            <a:r>
              <a:rPr lang="en-US" altLang="vi-VN" sz="2800" b="1" dirty="0" err="1">
                <a:latin typeface="Times New Roman" panose="02020603050405020304" pitchFamily="18" charset="0"/>
                <a:cs typeface="Times New Roman" panose="02020603050405020304" pitchFamily="18" charset="0"/>
              </a:rPr>
              <a:t>có</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thái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độ</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lịch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sự</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với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khách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giúp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khách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chỉ</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đường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khách</a:t>
            </a:r>
            <a:r>
              <a:rPr lang="en-US" altLang="vi-VN" sz="2800" b="1" dirty="0">
                <a:latin typeface="Times New Roman" panose="02020603050405020304" pitchFamily="18" charset="0"/>
                <a:cs typeface="Times New Roman" panose="02020603050405020304" pitchFamily="18" charset="0"/>
              </a:rPr>
              <a:t>,…)  </a:t>
            </a:r>
          </a:p>
        </p:txBody>
      </p:sp>
      <p:pic>
        <p:nvPicPr>
          <p:cNvPr id="7176" name="Picture 7" descr="sun14[1]">
            <a:extLst>
              <a:ext uri="{FF2B5EF4-FFF2-40B4-BE49-F238E27FC236}">
                <a16:creationId xmlns:a16="http://schemas.microsoft.com/office/drawing/2014/main" id="{47612CD6-D98A-4145-BB7C-618920FE603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091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7" descr="sun14[1]">
            <a:extLst>
              <a:ext uri="{FF2B5EF4-FFF2-40B4-BE49-F238E27FC236}">
                <a16:creationId xmlns:a16="http://schemas.microsoft.com/office/drawing/2014/main" id="{9D59DA41-C2D8-4F95-86B7-DB1A59608E4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4921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ppt_w</p:attrName>
                                        </p:attrNameLst>
                                      </p:cBhvr>
                                      <p:tavLst>
                                        <p:tav tm="0">
                                          <p:val>
                                            <p:fltVal val="0"/>
                                          </p:val>
                                        </p:tav>
                                        <p:tav tm="100000">
                                          <p:val>
                                            <p:strVal val="#ppt_w"/>
                                          </p:val>
                                        </p:tav>
                                      </p:tavLst>
                                    </p:anim>
                                    <p:anim calcmode="lin" valueType="num">
                                      <p:cBhvr>
                                        <p:cTn id="8" dur="500" fill="hold"/>
                                        <p:tgtEl>
                                          <p:spTgt spid="1126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731</Words>
  <Application>Microsoft Office PowerPoint</Application>
  <PresentationFormat>Widescreen</PresentationFormat>
  <Paragraphs>69</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PowerPoint Presentation</vt:lpstr>
      <vt:lpstr>Kể lại một câu chuyện em đã nghe hay đã đọc ca ngợi hòa bình, chống chiến tranh.</vt:lpstr>
      <vt:lpstr>KỂ CHUYỆN ĐƯỢC  CHỨNG KIẾN HOẶC THAM GIA</vt:lpstr>
      <vt:lpstr>Chọn được câu chuyện có nội dung kể về việc làm thể hiện tình hữu nghị giữa nhân dân ta với nhân dân các nước.  Nói về một nước mà em biết qua phim ảnh, truyền hình.</vt:lpstr>
      <vt:lpstr>PowerPoint Presentation</vt:lpstr>
      <vt:lpstr>PowerPoint Presentation</vt:lpstr>
      <vt:lpstr>+ Yêu cầu của đề bài là kể về việc làm gì?</vt:lpstr>
      <vt:lpstr>Quan hệ hữu nghị  Việt Nam-Lào-Cam-pu-chia</vt:lpstr>
      <vt:lpstr>PowerPoint Presentation</vt:lpstr>
      <vt:lpstr>PowerPoint Presentation</vt:lpstr>
      <vt:lpstr>Tinh thần hợp tác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Em xây dựng cốt truyện của mình như thế nào, hãy giới thiệu cho các bạn cùng nghe.</vt:lpstr>
      <vt:lpstr>Hoạt động 2: Kể chuyện</vt:lpstr>
      <vt:lpstr>TRÒ CHƠI</vt:lpstr>
      <vt:lpstr>VẬN DỤNG – TRẢI NGHIỆM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DELL</cp:lastModifiedBy>
  <cp:revision>38</cp:revision>
  <dcterms:created xsi:type="dcterms:W3CDTF">2021-09-06T09:23:45Z</dcterms:created>
  <dcterms:modified xsi:type="dcterms:W3CDTF">2023-10-12T01:03:48Z</dcterms:modified>
</cp:coreProperties>
</file>